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e5fd8c6b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e5fd8c6b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eb178cbe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eb178cbe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e5fd8c6b0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e5fd8c6b0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eb178cbe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eb178cbe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e5fd8c6b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e5fd8c6b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5fd8c6b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e5fd8c6b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5fd8c6b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e5fd8c6b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eb178cbe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eb178cbe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b178cbe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eb178cbe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eb178cbe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eb178cbe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eb178cbe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eb178cbe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eb178cbe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eb178cbe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NHL Database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Rovelli, Quinn Robnett, David Gold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can view the current standings in each division to see which teams are likely going to make the playoffs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can see which players have the most points overall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can see which positions have the best plus/minus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can see which teams have the most points by players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can see all of the above but filtered by player draft year and team division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1883259" y="-278775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Diagram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150" y="1090825"/>
            <a:ext cx="6485699" cy="36481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1883259" y="17487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Summary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NHL data from the 2023-24 regular season (retrieved from Hockey Reference)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includes: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Divisions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Positions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Stats in Games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 Stats in Games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Goalie Stats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992484" y="-30045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Model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50" y="1009400"/>
            <a:ext cx="6934477" cy="40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3940609" y="175325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Model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125"/>
            <a:ext cx="4759074" cy="50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Tables with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1099375" y="2263800"/>
            <a:ext cx="7505700" cy="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 Tables</a:t>
            </a:r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 rotWithShape="1">
          <a:blip r:embed="rId3">
            <a:alphaModFix/>
          </a:blip>
          <a:srcRect t="1950" b="-1950"/>
          <a:stretch/>
        </p:blipFill>
        <p:spPr>
          <a:xfrm>
            <a:off x="5074225" y="249363"/>
            <a:ext cx="2531050" cy="46447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665500" y="465950"/>
            <a:ext cx="7505700" cy="6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 and Teams</a:t>
            </a:r>
            <a:endParaRPr/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50" y="1072700"/>
            <a:ext cx="8464299" cy="167330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3525" y="2913077"/>
            <a:ext cx="5369660" cy="179779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466650" y="3574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and Team Stats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13" y="942925"/>
            <a:ext cx="8274174" cy="1893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63" y="3114651"/>
            <a:ext cx="8392675" cy="15873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312925" y="312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 and Goalie Stats</a:t>
            </a:r>
            <a:endParaRPr/>
          </a:p>
        </p:txBody>
      </p:sp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00" y="881925"/>
            <a:ext cx="7857998" cy="1860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9" name="Google Shape;17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388" y="2834525"/>
            <a:ext cx="6325251" cy="2055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On-screen Show (16:9)</PresentationFormat>
  <Paragraphs>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Nunito</vt:lpstr>
      <vt:lpstr>Shift</vt:lpstr>
      <vt:lpstr>NHL Database</vt:lpstr>
      <vt:lpstr>Data Summary</vt:lpstr>
      <vt:lpstr>Conceptual Model</vt:lpstr>
      <vt:lpstr>Logical Model</vt:lpstr>
      <vt:lpstr>Data Tables with Data</vt:lpstr>
      <vt:lpstr>Lookup Tables</vt:lpstr>
      <vt:lpstr>Players and Teams</vt:lpstr>
      <vt:lpstr>Games and Team Stats</vt:lpstr>
      <vt:lpstr>Player and Goalie Stats</vt:lpstr>
      <vt:lpstr>User Stories</vt:lpstr>
      <vt:lpstr>Dashboard Diagram</vt:lpstr>
      <vt:lpstr>Dashboard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Database</dc:title>
  <dc:creator>Quinn Robnett</dc:creator>
  <cp:lastModifiedBy>Quinn Robnett</cp:lastModifiedBy>
  <cp:revision>1</cp:revision>
  <dcterms:modified xsi:type="dcterms:W3CDTF">2024-04-23T16:14:27Z</dcterms:modified>
</cp:coreProperties>
</file>