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Clash of Code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Nathan Sinclair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the final result look like?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8675"/>
            <a:ext cx="5697181" cy="39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the final result look like?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8675"/>
            <a:ext cx="6056046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the final result look like?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3"/>
            <a:ext cx="3873616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 attained quality goals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did the final result look like?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i attain quality goals?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Perfectly formatted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used jslint on the specs and src ticking the flags ES6, and for statement. The describe() and it() functions were not known to jslint so i had to excuse those.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Simplest thing that 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have provided model answers to each question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have made use of the previous functions in my model answers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questions that did not add any classes/functions have empty source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Useful testing which means lots of data variants and finds the bugs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 up functions for parsing of data (when input is received)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 up clauses for various functions to determine right input (e.g calculateSum should return a number)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Naming of functions is what it does.  This meant changing some functions (a function should only have one purpose, which is explained in the name of the function)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tests are supposed to fail - e.g calculateSum should fail if it does not return a number.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should pass - e.g determining positive, negative or 0, the outcome is always that the function should return something that is valuable to the function that called it. (ie. true, false)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ones for the testing of numbers or letters, I have gone with a false for invalid data and for appropriate data to return the data. I had decided that when making input functions in the controller that it would be running these functions, and you could produce a message to input again if it was invalid.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Tests don’t cover the input apart from the functions that I’ve set up which would test the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the final result look like?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7" y="1228675"/>
            <a:ext cx="5497125" cy="38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the final result look like?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8675"/>
            <a:ext cx="584078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