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CF99-8331-4508-B2A8-F4940A95E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2323816"/>
            <a:ext cx="8679915" cy="1748729"/>
          </a:xfrm>
        </p:spPr>
        <p:txBody>
          <a:bodyPr>
            <a:normAutofit fontScale="90000"/>
          </a:bodyPr>
          <a:lstStyle/>
          <a:p>
            <a:r>
              <a:rPr lang="es-ES" sz="138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60000" endA="900" endPos="60000" dist="60007" dir="5400000" sy="-100000" algn="bl" rotWithShape="0"/>
                </a:effectLst>
                <a:latin typeface="Algerian" panose="04020705040A02060702" pitchFamily="82" charset="0"/>
              </a:rPr>
              <a:t>RULETA</a:t>
            </a:r>
            <a:endParaRPr lang="es-EC" sz="138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60000" endA="900" endPos="60000" dist="60007" dir="5400000" sy="-10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E5F7A8A-A7F0-4D0F-8D86-5CBB0C263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898" y="888062"/>
            <a:ext cx="5243023" cy="4922617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52E8723-CB82-415C-A4AE-1B4A96EA3306}"/>
              </a:ext>
            </a:extLst>
          </p:cNvPr>
          <p:cNvSpPr txBox="1"/>
          <p:nvPr/>
        </p:nvSpPr>
        <p:spPr>
          <a:xfrm>
            <a:off x="887767" y="3026204"/>
            <a:ext cx="357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0" i="0" dirty="0">
                <a:solidFill>
                  <a:srgbClr val="000000"/>
                </a:solidFill>
                <a:effectLst/>
              </a:rPr>
              <a:t>Debemos de diseñar nuestra ruleta.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1702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DC8986-385B-493C-BAC3-A7FA6EA6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281" y="56529"/>
            <a:ext cx="6265088" cy="685800"/>
          </a:xfrm>
        </p:spPr>
        <p:txBody>
          <a:bodyPr/>
          <a:lstStyle/>
          <a:p>
            <a:r>
              <a:rPr lang="es-ES" dirty="0"/>
              <a:t>CREAMOS UN PROYECTO</a:t>
            </a:r>
            <a:endParaRPr lang="es-EC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C63B82B-A6A8-4EAB-99F1-46D30DFFA3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2574" t="40407" r="28289" b="37608"/>
          <a:stretch/>
        </p:blipFill>
        <p:spPr>
          <a:xfrm>
            <a:off x="5316791" y="555898"/>
            <a:ext cx="4776853" cy="1509464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88BDB1-A197-4A84-A2C3-56B5ECFC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7955" y="2191099"/>
            <a:ext cx="6264414" cy="685800"/>
          </a:xfrm>
        </p:spPr>
        <p:txBody>
          <a:bodyPr/>
          <a:lstStyle/>
          <a:p>
            <a:r>
              <a:rPr lang="es-ES" dirty="0"/>
              <a:t>AGREGAMOS LAS HERRAMIENTAS QUE VAMOS A USAR.</a:t>
            </a:r>
            <a:endParaRPr lang="es-EC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B1E5F86-4833-431E-BBE7-16EC035484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2217" t="1" b="-317"/>
          <a:stretch/>
        </p:blipFill>
        <p:spPr>
          <a:xfrm>
            <a:off x="5316791" y="2876899"/>
            <a:ext cx="5522844" cy="3752314"/>
          </a:xfr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78096D1-23E3-4858-9692-F2822098624A}"/>
              </a:ext>
            </a:extLst>
          </p:cNvPr>
          <p:cNvSpPr txBox="1">
            <a:spLocks/>
          </p:cNvSpPr>
          <p:nvPr/>
        </p:nvSpPr>
        <p:spPr>
          <a:xfrm>
            <a:off x="992562" y="3292010"/>
            <a:ext cx="3521189" cy="747753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37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8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60000" endA="900" endPos="60000" dist="60007" dir="5400000" sy="-100000" algn="bl" rotWithShape="0"/>
                </a:effectLst>
                <a:latin typeface="Algerian" panose="04020705040A02060702" pitchFamily="82" charset="0"/>
              </a:rPr>
              <a:t>RULETA</a:t>
            </a:r>
            <a:endParaRPr lang="es-EC" sz="138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60000" endA="900" endPos="60000" dist="60007" dir="5400000" sy="-10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2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DC8986-385B-493C-BAC3-A7FA6EA6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281" y="56529"/>
            <a:ext cx="6265088" cy="685800"/>
          </a:xfrm>
        </p:spPr>
        <p:txBody>
          <a:bodyPr/>
          <a:lstStyle/>
          <a:p>
            <a:r>
              <a:rPr lang="es-ES" sz="2000" b="0" i="0" dirty="0">
                <a:effectLst/>
              </a:rPr>
              <a:t>El reloj deberá de estar desactivado y tener un intervalo de 1.</a:t>
            </a:r>
            <a:endParaRPr lang="es-EC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88BDB1-A197-4A84-A2C3-56B5ECFC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29998" y="3292010"/>
            <a:ext cx="6264414" cy="685800"/>
          </a:xfrm>
        </p:spPr>
        <p:txBody>
          <a:bodyPr/>
          <a:lstStyle/>
          <a:p>
            <a:r>
              <a:rPr lang="es-ES" dirty="0"/>
              <a:t>BOTON GIRAR</a:t>
            </a:r>
            <a:endParaRPr lang="es-EC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78096D1-23E3-4858-9692-F2822098624A}"/>
              </a:ext>
            </a:extLst>
          </p:cNvPr>
          <p:cNvSpPr txBox="1">
            <a:spLocks/>
          </p:cNvSpPr>
          <p:nvPr/>
        </p:nvSpPr>
        <p:spPr>
          <a:xfrm>
            <a:off x="992562" y="3292010"/>
            <a:ext cx="3521189" cy="747753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37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8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60000" endA="900" endPos="60000" dist="60007" dir="5400000" sy="-100000" algn="bl" rotWithShape="0"/>
                </a:effectLst>
                <a:latin typeface="Algerian" panose="04020705040A02060702" pitchFamily="82" charset="0"/>
              </a:rPr>
              <a:t>RULETA</a:t>
            </a:r>
            <a:endParaRPr lang="es-EC" sz="138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60000" endA="900" endPos="60000" dist="60007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720222A8-533A-4349-B622-A95D5FA411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7873" t="28879" r="55338" b="41275"/>
          <a:stretch/>
        </p:blipFill>
        <p:spPr>
          <a:xfrm>
            <a:off x="6640497" y="672594"/>
            <a:ext cx="2432482" cy="2432477"/>
          </a:xfrm>
        </p:spPr>
      </p:pic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92D4DEAC-5E39-46B8-B5EA-C46CBCEF982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08210" y="4164749"/>
            <a:ext cx="4077269" cy="1638529"/>
          </a:xfrm>
        </p:spPr>
      </p:pic>
    </p:spTree>
    <p:extLst>
      <p:ext uri="{BB962C8B-B14F-4D97-AF65-F5344CB8AC3E}">
        <p14:creationId xmlns:p14="http://schemas.microsoft.com/office/powerpoint/2010/main" val="106961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DC8986-385B-493C-BAC3-A7FA6EA6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05" y="220261"/>
            <a:ext cx="6265088" cy="685800"/>
          </a:xfrm>
        </p:spPr>
        <p:txBody>
          <a:bodyPr/>
          <a:lstStyle/>
          <a:p>
            <a:r>
              <a:rPr lang="es-ES" sz="2000" dirty="0"/>
              <a:t>IMAGEN DEL CANVAS</a:t>
            </a:r>
            <a:endParaRPr lang="es-EC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88BDB1-A197-4A84-A2C3-56B5ECFC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16429" y="3223091"/>
            <a:ext cx="6264414" cy="685800"/>
          </a:xfrm>
        </p:spPr>
        <p:txBody>
          <a:bodyPr/>
          <a:lstStyle/>
          <a:p>
            <a:r>
              <a:rPr lang="es-ES" dirty="0"/>
              <a:t>RELOJ</a:t>
            </a:r>
            <a:endParaRPr lang="es-EC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78096D1-23E3-4858-9692-F2822098624A}"/>
              </a:ext>
            </a:extLst>
          </p:cNvPr>
          <p:cNvSpPr txBox="1">
            <a:spLocks/>
          </p:cNvSpPr>
          <p:nvPr/>
        </p:nvSpPr>
        <p:spPr>
          <a:xfrm>
            <a:off x="992562" y="3292010"/>
            <a:ext cx="3521189" cy="747753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37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8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60000" endA="900" endPos="60000" dist="60007" dir="5400000" sy="-100000" algn="bl" rotWithShape="0"/>
                </a:effectLst>
                <a:latin typeface="Algerian" panose="04020705040A02060702" pitchFamily="82" charset="0"/>
              </a:rPr>
              <a:t>RULETA</a:t>
            </a:r>
            <a:endParaRPr lang="es-EC" sz="138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60000" endA="900" endPos="60000" dist="60007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5858CF8E-5D13-482C-9CE1-5341BAA71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5305" y="673546"/>
            <a:ext cx="5303126" cy="2618464"/>
          </a:xfrm>
        </p:spPr>
      </p:pic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DE110FBB-2FC2-4951-A37D-2B5B3B000E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08319" y="3808133"/>
            <a:ext cx="6182073" cy="3032838"/>
          </a:xfrm>
        </p:spPr>
      </p:pic>
    </p:spTree>
    <p:extLst>
      <p:ext uri="{BB962C8B-B14F-4D97-AF65-F5344CB8AC3E}">
        <p14:creationId xmlns:p14="http://schemas.microsoft.com/office/powerpoint/2010/main" val="88967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DC8986-385B-493C-BAC3-A7FA6EA6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449" y="317915"/>
            <a:ext cx="6265088" cy="685800"/>
          </a:xfrm>
        </p:spPr>
        <p:txBody>
          <a:bodyPr/>
          <a:lstStyle/>
          <a:p>
            <a:r>
              <a:rPr lang="es-ES" sz="2000" dirty="0"/>
              <a:t>PREMIOS</a:t>
            </a:r>
            <a:endParaRPr lang="es-EC" sz="200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78096D1-23E3-4858-9692-F2822098624A}"/>
              </a:ext>
            </a:extLst>
          </p:cNvPr>
          <p:cNvSpPr txBox="1">
            <a:spLocks/>
          </p:cNvSpPr>
          <p:nvPr/>
        </p:nvSpPr>
        <p:spPr>
          <a:xfrm>
            <a:off x="992562" y="3292010"/>
            <a:ext cx="3521189" cy="747753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37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8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60000" endA="900" endPos="60000" dist="60007" dir="5400000" sy="-100000" algn="bl" rotWithShape="0"/>
                </a:effectLst>
                <a:latin typeface="Algerian" panose="04020705040A02060702" pitchFamily="82" charset="0"/>
              </a:rPr>
              <a:t>RULETA</a:t>
            </a:r>
            <a:endParaRPr lang="es-EC" sz="138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60000" endA="900" endPos="60000" dist="60007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5131117-9F0C-41CF-AE9F-6665C4347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8833" y="1003715"/>
            <a:ext cx="6753704" cy="5171034"/>
          </a:xfrm>
        </p:spPr>
      </p:pic>
    </p:spTree>
    <p:extLst>
      <p:ext uri="{BB962C8B-B14F-4D97-AF65-F5344CB8AC3E}">
        <p14:creationId xmlns:p14="http://schemas.microsoft.com/office/powerpoint/2010/main" val="70860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DC8986-385B-493C-BAC3-A7FA6EA64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305" y="220261"/>
            <a:ext cx="6265088" cy="685800"/>
          </a:xfrm>
        </p:spPr>
        <p:txBody>
          <a:bodyPr/>
          <a:lstStyle/>
          <a:p>
            <a:r>
              <a:rPr lang="es-ES" sz="2000" dirty="0"/>
              <a:t>PREGUNTAS</a:t>
            </a:r>
            <a:endParaRPr lang="es-EC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88BDB1-A197-4A84-A2C3-56B5ECFCF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27447" y="3250221"/>
            <a:ext cx="6264414" cy="685800"/>
          </a:xfrm>
        </p:spPr>
        <p:txBody>
          <a:bodyPr/>
          <a:lstStyle/>
          <a:p>
            <a:r>
              <a:rPr lang="es-ES" dirty="0"/>
              <a:t>RETOS</a:t>
            </a:r>
            <a:endParaRPr lang="es-EC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78096D1-23E3-4858-9692-F2822098624A}"/>
              </a:ext>
            </a:extLst>
          </p:cNvPr>
          <p:cNvSpPr txBox="1">
            <a:spLocks/>
          </p:cNvSpPr>
          <p:nvPr/>
        </p:nvSpPr>
        <p:spPr>
          <a:xfrm>
            <a:off x="992562" y="3292010"/>
            <a:ext cx="3521189" cy="747753"/>
          </a:xfrm>
          <a:prstGeom prst="rect">
            <a:avLst/>
          </a:prstGeom>
        </p:spPr>
        <p:txBody>
          <a:bodyPr vert="horz" lIns="91440" tIns="91440" rIns="91440" bIns="91440" rtlCol="0" anchor="ctr">
            <a:normAutofit fontScale="375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z="138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  <a:reflection blurRad="6350" stA="60000" endA="900" endPos="60000" dist="60007" dir="5400000" sy="-100000" algn="bl" rotWithShape="0"/>
                </a:effectLst>
                <a:latin typeface="Algerian" panose="04020705040A02060702" pitchFamily="82" charset="0"/>
              </a:rPr>
              <a:t>RULETA</a:t>
            </a:r>
            <a:endParaRPr lang="es-EC" sz="13800" b="1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  <a:reflection blurRad="6350" stA="60000" endA="900" endPos="60000" dist="60007" dir="5400000" sy="-100000" algn="bl" rotWithShape="0"/>
              </a:effectLst>
              <a:latin typeface="Algerian" panose="04020705040A02060702" pitchFamily="82" charset="0"/>
            </a:endParaRP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09DF81E-B929-4C42-880B-A3FA07A273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822670" y="4132324"/>
            <a:ext cx="7268716" cy="2217352"/>
          </a:xfr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CF6A7E72-9340-49F1-9EBE-01056DBF17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22670" y="906061"/>
            <a:ext cx="6786174" cy="2147857"/>
          </a:xfrm>
        </p:spPr>
      </p:pic>
    </p:spTree>
    <p:extLst>
      <p:ext uri="{BB962C8B-B14F-4D97-AF65-F5344CB8AC3E}">
        <p14:creationId xmlns:p14="http://schemas.microsoft.com/office/powerpoint/2010/main" val="351312571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35</TotalTime>
  <Words>45</Words>
  <Application>Microsoft Office PowerPoint</Application>
  <PresentationFormat>Panorámica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Algerian</vt:lpstr>
      <vt:lpstr>Calibri Light</vt:lpstr>
      <vt:lpstr>Rockwell</vt:lpstr>
      <vt:lpstr>Wingdings</vt:lpstr>
      <vt:lpstr>Atlas</vt:lpstr>
      <vt:lpstr>RULETA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RULETA</dc:title>
  <dc:creator>LAB02_PC16</dc:creator>
  <cp:lastModifiedBy>LAB02_PC16</cp:lastModifiedBy>
  <cp:revision>6</cp:revision>
  <dcterms:created xsi:type="dcterms:W3CDTF">2024-03-20T13:50:39Z</dcterms:created>
  <dcterms:modified xsi:type="dcterms:W3CDTF">2024-03-20T14:25:54Z</dcterms:modified>
</cp:coreProperties>
</file>