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CO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CO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CO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CO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CO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CO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CO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CO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CO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CO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CO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s-CO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600" spc="-1" strike="noStrike">
                <a:latin typeface="Arial"/>
              </a:rPr>
              <a:t>Click to edit the outline text format</a:t>
            </a:r>
            <a:endParaRPr b="0" lang="es-CO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280" spc="-1" strike="noStrike">
                <a:latin typeface="Arial"/>
              </a:rPr>
              <a:t>Second Outline Level</a:t>
            </a:r>
            <a:endParaRPr b="0" lang="es-CO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950" spc="-1" strike="noStrike">
                <a:latin typeface="Arial"/>
              </a:rPr>
              <a:t>Third Outline Level</a:t>
            </a:r>
            <a:endParaRPr b="0" lang="es-CO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629" spc="-1" strike="noStrike">
                <a:latin typeface="Arial"/>
              </a:rPr>
              <a:t>Fourth Outline Level</a:t>
            </a:r>
            <a:endParaRPr b="0" lang="es-CO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629" spc="-1" strike="noStrike">
                <a:latin typeface="Arial"/>
              </a:rPr>
              <a:t>Fifth Outline Level</a:t>
            </a:r>
            <a:endParaRPr b="0" lang="es-CO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629" spc="-1" strike="noStrike">
                <a:latin typeface="Arial"/>
              </a:rPr>
              <a:t>Sixth Outline Level</a:t>
            </a:r>
            <a:endParaRPr b="0" lang="es-CO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629" spc="-1" strike="noStrike">
                <a:latin typeface="Arial"/>
              </a:rPr>
              <a:t>Seventh Outline Level</a:t>
            </a:r>
            <a:endParaRPr b="0" lang="es-CO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CO" sz="1400" spc="-1" strike="noStrike">
                <a:latin typeface="Arial"/>
              </a:rPr>
              <a:t>&lt;date/time&gt;</a:t>
            </a:r>
            <a:endParaRPr b="0" lang="es-CO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CO" sz="1400" spc="-1" strike="noStrike">
                <a:latin typeface="Arial"/>
              </a:rPr>
              <a:t>&lt;footer&gt;</a:t>
            </a:r>
            <a:endParaRPr b="0" lang="es-CO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56B2537-C6C2-45D0-8E3F-ABB5665DA6D6}" type="slidenum">
              <a:rPr b="0" lang="es-CO" sz="1400" spc="-1" strike="noStrike">
                <a:latin typeface="Arial"/>
              </a:rPr>
              <a:t>&lt;number&gt;</a:t>
            </a:fld>
            <a:endParaRPr b="0" lang="es-CO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s-CO" sz="3570" spc="-1" strike="noStrike">
                <a:solidFill>
                  <a:srgbClr val="ffffff"/>
                </a:solidFill>
                <a:latin typeface="Arial"/>
              </a:rPr>
              <a:t>Amplificador Clase D Fase Dos</a:t>
            </a:r>
            <a:endParaRPr b="0" lang="es-CO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600" spc="-1" strike="noStrike">
                <a:latin typeface="Arial"/>
              </a:rPr>
              <a:t>Mateo G. Ramirez </a:t>
            </a:r>
            <a:endParaRPr b="0" lang="es-CO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600" spc="-1" strike="noStrike">
                <a:latin typeface="Arial"/>
              </a:rPr>
              <a:t>Nicolás J. Salazar E.</a:t>
            </a:r>
            <a:endParaRPr b="0" lang="es-CO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O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O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600" spc="-1" strike="noStrike">
                <a:latin typeface="Arial"/>
              </a:rPr>
              <a:t>24 De Octubre 2019</a:t>
            </a:r>
            <a:endParaRPr b="0" lang="es-CO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s-CO" sz="3570" spc="-1" strike="noStrike">
                <a:solidFill>
                  <a:srgbClr val="ffffff"/>
                </a:solidFill>
                <a:latin typeface="Arial"/>
              </a:rPr>
              <a:t>Fase dos amplificación.</a:t>
            </a:r>
            <a:endParaRPr b="0" lang="es-CO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CO" sz="3200" spc="-1" strike="noStrike">
                <a:latin typeface="Arial"/>
              </a:rPr>
              <a:t>¿que es la amplificación?</a:t>
            </a:r>
            <a:endParaRPr b="0" lang="es-CO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s-CO" sz="357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s-CO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6408000" y="1656000"/>
            <a:ext cx="3288240" cy="3288240"/>
          </a:xfrm>
          <a:prstGeom prst="rect">
            <a:avLst/>
          </a:prstGeom>
          <a:ln>
            <a:noFill/>
          </a:ln>
        </p:spPr>
      </p:pic>
      <p:sp>
        <p:nvSpPr>
          <p:cNvPr id="48" name="TextShape 2"/>
          <p:cNvSpPr txBox="1"/>
          <p:nvPr/>
        </p:nvSpPr>
        <p:spPr>
          <a:xfrm>
            <a:off x="432000" y="2885760"/>
            <a:ext cx="5616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CO" sz="1800" spc="-1" strike="noStrike">
                <a:latin typeface="Arial"/>
              </a:rPr>
              <a:t>La amplificación es un proceso en el cual a partir de una señal de entrada se produce una señal de salida de la misma naturaleza pero con mayor amplitud </a:t>
            </a:r>
            <a:endParaRPr b="0" lang="es-CO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s-CO" sz="3570" spc="-1" strike="noStrike">
                <a:solidFill>
                  <a:srgbClr val="ffffff"/>
                </a:solidFill>
                <a:latin typeface="Arial"/>
              </a:rPr>
              <a:t>Implementación </a:t>
            </a:r>
            <a:endParaRPr b="0" lang="es-CO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720000" y="1512000"/>
            <a:ext cx="810792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s-CO" sz="357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s-CO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224000" y="1463760"/>
            <a:ext cx="701136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s-CO" sz="357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s-CO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155760" y="1601280"/>
            <a:ext cx="3180240" cy="329472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1183320" y="3468600"/>
            <a:ext cx="2016000" cy="216000"/>
          </a:xfrm>
          <a:custGeom>
            <a:avLst/>
            <a:gdLst/>
            <a:ahLst/>
            <a:rect l="0" t="0" r="r" b="b"/>
            <a:pathLst>
              <a:path w="5602" h="602">
                <a:moveTo>
                  <a:pt x="0" y="150"/>
                </a:moveTo>
                <a:lnTo>
                  <a:pt x="4200" y="150"/>
                </a:lnTo>
                <a:lnTo>
                  <a:pt x="4200" y="0"/>
                </a:lnTo>
                <a:lnTo>
                  <a:pt x="5601" y="300"/>
                </a:lnTo>
                <a:lnTo>
                  <a:pt x="4200" y="601"/>
                </a:lnTo>
                <a:lnTo>
                  <a:pt x="420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Shape 3"/>
          <p:cNvSpPr txBox="1"/>
          <p:nvPr/>
        </p:nvSpPr>
        <p:spPr>
          <a:xfrm>
            <a:off x="1008000" y="2736000"/>
            <a:ext cx="1656000" cy="5760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TextShape 4"/>
          <p:cNvSpPr txBox="1"/>
          <p:nvPr/>
        </p:nvSpPr>
        <p:spPr>
          <a:xfrm>
            <a:off x="1008000" y="3037680"/>
            <a:ext cx="1826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CO" sz="1800" spc="-1" strike="noStrike">
                <a:latin typeface="Arial"/>
              </a:rPr>
              <a:t>Señal Modulada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6336000" y="2952000"/>
            <a:ext cx="2016000" cy="216000"/>
          </a:xfrm>
          <a:custGeom>
            <a:avLst/>
            <a:gdLst/>
            <a:ahLst/>
            <a:rect l="0" t="0" r="r" b="b"/>
            <a:pathLst>
              <a:path w="5602" h="602">
                <a:moveTo>
                  <a:pt x="0" y="150"/>
                </a:moveTo>
                <a:lnTo>
                  <a:pt x="4200" y="150"/>
                </a:lnTo>
                <a:lnTo>
                  <a:pt x="4200" y="0"/>
                </a:lnTo>
                <a:lnTo>
                  <a:pt x="5601" y="300"/>
                </a:lnTo>
                <a:lnTo>
                  <a:pt x="4200" y="601"/>
                </a:lnTo>
                <a:lnTo>
                  <a:pt x="420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Shape 6"/>
          <p:cNvSpPr txBox="1"/>
          <p:nvPr/>
        </p:nvSpPr>
        <p:spPr>
          <a:xfrm>
            <a:off x="6336000" y="2448000"/>
            <a:ext cx="2232000" cy="3600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TextShape 7"/>
          <p:cNvSpPr txBox="1"/>
          <p:nvPr/>
        </p:nvSpPr>
        <p:spPr>
          <a:xfrm>
            <a:off x="6336000" y="2628720"/>
            <a:ext cx="2055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CO" sz="1800" spc="-1" strike="noStrike">
                <a:latin typeface="Arial"/>
              </a:rPr>
              <a:t>Señal Amplificada 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61" name="TextShape 8"/>
          <p:cNvSpPr txBox="1"/>
          <p:nvPr/>
        </p:nvSpPr>
        <p:spPr>
          <a:xfrm>
            <a:off x="5472000" y="1597680"/>
            <a:ext cx="7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CO" sz="1800" spc="-1" strike="noStrike">
                <a:latin typeface="Arial"/>
              </a:rPr>
              <a:t> </a:t>
            </a:r>
            <a:r>
              <a:rPr b="0" lang="es-CO" sz="1800" spc="-1" strike="noStrike">
                <a:latin typeface="Arial"/>
              </a:rPr>
              <a:t>= 5 V</a:t>
            </a:r>
            <a:endParaRPr b="0" lang="es-CO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s-CO" sz="357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s-CO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rcRect l="0" t="8751" r="0" b="0"/>
          <a:stretch/>
        </p:blipFill>
        <p:spPr>
          <a:xfrm>
            <a:off x="504000" y="1329840"/>
            <a:ext cx="8355600" cy="428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s-CO" sz="3570" spc="-1" strike="noStrike">
                <a:solidFill>
                  <a:srgbClr val="ffffff"/>
                </a:solidFill>
                <a:latin typeface="Arial"/>
              </a:rPr>
              <a:t>Observaciones  </a:t>
            </a:r>
            <a:endParaRPr b="0" lang="es-CO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600" spc="-1" strike="noStrike">
                <a:latin typeface="Arial"/>
              </a:rPr>
              <a:t>El Bang Bang Controller modificó la señal cambiando su forma </a:t>
            </a:r>
            <a:endParaRPr b="0" lang="es-CO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600" spc="-1" strike="noStrike">
                <a:latin typeface="Arial"/>
              </a:rPr>
              <a:t>La fuente Utilizada para el proyecto era muy inestable, por lo cual termino generando ruido al sistema </a:t>
            </a:r>
            <a:endParaRPr b="0" lang="es-CO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600" spc="-1" strike="noStrike">
                <a:latin typeface="Arial"/>
              </a:rPr>
              <a:t>La compuerta NOT que se utilizo para invertir la señal termino atenuando la misma </a:t>
            </a:r>
            <a:endParaRPr b="0" lang="es-CO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LibreOffice/6.3.1.2$Linux_X86_64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2019-10-24T16:43:07Z</dcterms:created>
  <dc:creator/>
  <dc:description/>
  <dc:language>es-CO</dc:language>
  <cp:lastModifiedBy/>
  <dcterms:modified xsi:type="dcterms:W3CDTF">2019-10-24T17:18:59Z</dcterms:modified>
  <cp:revision>2</cp:revision>
  <dc:subject/>
  <dc:title>Bright Blue</dc:title>
</cp:coreProperties>
</file>