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6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0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7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2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5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7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0C96-9266-42F1-8039-9F7904EE5AC5}" type="datetimeFigureOut">
              <a:rPr lang="en-US" smtClean="0"/>
              <a:t>12/15/2015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213D-1857-4A61-80F2-3CCBC14A3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4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Facets for Exploration and Visualization of Eye Tracking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Bins</a:t>
            </a:r>
          </a:p>
          <a:p>
            <a:r>
              <a:rPr lang="en-US" dirty="0" smtClean="0"/>
              <a:t>Time bin (n seconds, n minutes, every second, every minute)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</a:t>
            </a:r>
          </a:p>
          <a:p>
            <a:r>
              <a:rPr lang="en-US" dirty="0" smtClean="0"/>
              <a:t>Time (Bin)</a:t>
            </a:r>
          </a:p>
          <a:p>
            <a:r>
              <a:rPr lang="en-US" dirty="0" smtClean="0"/>
              <a:t>Category</a:t>
            </a:r>
          </a:p>
          <a:p>
            <a:r>
              <a:rPr lang="en-US" dirty="0" smtClean="0"/>
              <a:t>User Groups (Group1: User1 and User2)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Using Facets for Exploration and Visualization of Eye Tracking Data</vt:lpstr>
      <vt:lpstr>Aggregations</vt:lpstr>
      <vt:lpstr>Facets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Nelson Silva</dc:creator>
  <cp:lastModifiedBy>Nelson Silva</cp:lastModifiedBy>
  <cp:revision>3</cp:revision>
  <dcterms:created xsi:type="dcterms:W3CDTF">2015-12-15T09:38:08Z</dcterms:created>
  <dcterms:modified xsi:type="dcterms:W3CDTF">2015-12-15T11:34:13Z</dcterms:modified>
</cp:coreProperties>
</file>