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2C3-5083-43BA-9164-0E9844C185D4}" type="datetimeFigureOut">
              <a:rPr lang="en-AU" smtClean="0"/>
              <a:t>12/12/2016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18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2C3-5083-43BA-9164-0E9844C185D4}" type="datetimeFigureOut">
              <a:rPr lang="en-AU" smtClean="0"/>
              <a:t>12/12/2016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989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2C3-5083-43BA-9164-0E9844C185D4}" type="datetimeFigureOut">
              <a:rPr lang="en-AU" smtClean="0"/>
              <a:t>12/12/2016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3820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2C3-5083-43BA-9164-0E9844C185D4}" type="datetimeFigureOut">
              <a:rPr lang="en-AU" smtClean="0"/>
              <a:t>12/12/2016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358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2C3-5083-43BA-9164-0E9844C185D4}" type="datetimeFigureOut">
              <a:rPr lang="en-AU" smtClean="0"/>
              <a:t>12/12/2016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166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2C3-5083-43BA-9164-0E9844C185D4}" type="datetimeFigureOut">
              <a:rPr lang="en-AU" smtClean="0"/>
              <a:t>12/12/2016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9569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2C3-5083-43BA-9164-0E9844C185D4}" type="datetimeFigureOut">
              <a:rPr lang="en-AU" smtClean="0"/>
              <a:t>12/12/2016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3136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2C3-5083-43BA-9164-0E9844C185D4}" type="datetimeFigureOut">
              <a:rPr lang="en-AU" smtClean="0"/>
              <a:t>12/12/2016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42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2C3-5083-43BA-9164-0E9844C185D4}" type="datetimeFigureOut">
              <a:rPr lang="en-AU" smtClean="0"/>
              <a:t>12/12/2016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77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2C3-5083-43BA-9164-0E9844C185D4}" type="datetimeFigureOut">
              <a:rPr lang="en-AU" smtClean="0"/>
              <a:t>12/12/2016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83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2C3-5083-43BA-9164-0E9844C185D4}" type="datetimeFigureOut">
              <a:rPr lang="en-AU" smtClean="0"/>
              <a:t>12/12/2016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112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2C3-5083-43BA-9164-0E9844C185D4}" type="datetimeFigureOut">
              <a:rPr lang="en-AU" smtClean="0"/>
              <a:t>12/12/2016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271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2C3-5083-43BA-9164-0E9844C185D4}" type="datetimeFigureOut">
              <a:rPr lang="en-AU" smtClean="0"/>
              <a:t>12/12/2016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485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2C3-5083-43BA-9164-0E9844C185D4}" type="datetimeFigureOut">
              <a:rPr lang="en-AU" smtClean="0"/>
              <a:t>12/12/2016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20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2C3-5083-43BA-9164-0E9844C185D4}" type="datetimeFigureOut">
              <a:rPr lang="en-AU" smtClean="0"/>
              <a:t>12/12/2016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17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2C3-5083-43BA-9164-0E9844C185D4}" type="datetimeFigureOut">
              <a:rPr lang="en-AU" smtClean="0"/>
              <a:t>12/12/2016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320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F2C3-5083-43BA-9164-0E9844C185D4}" type="datetimeFigureOut">
              <a:rPr lang="en-AU" smtClean="0"/>
              <a:t>12/12/2016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411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563087" y="1012372"/>
            <a:ext cx="8915399" cy="2262781"/>
          </a:xfrm>
        </p:spPr>
        <p:txBody>
          <a:bodyPr/>
          <a:lstStyle/>
          <a:p>
            <a:r>
              <a:rPr lang="hu-HU" dirty="0" err="1" smtClean="0"/>
              <a:t>Hash</a:t>
            </a:r>
            <a:r>
              <a:rPr lang="hu-HU" dirty="0" smtClean="0"/>
              <a:t> Tábla </a:t>
            </a:r>
            <a:r>
              <a:rPr lang="hu-HU" dirty="0" err="1" smtClean="0"/>
              <a:t>Algoritmisok</a:t>
            </a:r>
            <a:endParaRPr lang="en-A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949133" y="3405781"/>
            <a:ext cx="8915399" cy="1126283"/>
          </a:xfrm>
        </p:spPr>
        <p:txBody>
          <a:bodyPr/>
          <a:lstStyle/>
          <a:p>
            <a:pPr algn="ctr"/>
            <a:r>
              <a:rPr lang="hu-HU" dirty="0" smtClean="0"/>
              <a:t>Készítetté: Aranyos Patrik &amp; </a:t>
            </a:r>
            <a:r>
              <a:rPr lang="hu-HU" dirty="0" err="1" smtClean="0"/>
              <a:t>Uj</a:t>
            </a:r>
            <a:r>
              <a:rPr lang="hu-HU" dirty="0" smtClean="0"/>
              <a:t> Ferenc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190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Hash</a:t>
            </a:r>
            <a:r>
              <a:rPr lang="hu-HU" dirty="0" smtClean="0"/>
              <a:t> tábláról</a:t>
            </a:r>
            <a:endParaRPr lang="en-A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A</a:t>
            </a:r>
            <a:r>
              <a:rPr lang="en-AU" dirty="0">
                <a:solidFill>
                  <a:schemeClr val="tx1"/>
                </a:solidFill>
              </a:rPr>
              <a:t> hash </a:t>
            </a:r>
            <a:r>
              <a:rPr lang="en-AU" dirty="0" err="1">
                <a:solidFill>
                  <a:schemeClr val="tx1"/>
                </a:solidFill>
              </a:rPr>
              <a:t>tábla</a:t>
            </a:r>
            <a:r>
              <a:rPr lang="en-AU" dirty="0">
                <a:solidFill>
                  <a:schemeClr val="tx1"/>
                </a:solidFill>
              </a:rPr>
              <a:t> </a:t>
            </a:r>
            <a:r>
              <a:rPr lang="en-AU" dirty="0" err="1">
                <a:solidFill>
                  <a:schemeClr val="tx1"/>
                </a:solidFill>
              </a:rPr>
              <a:t>egy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chemeClr val="tx1"/>
                </a:solidFill>
              </a:rPr>
              <a:t>olyan</a:t>
            </a:r>
            <a:r>
              <a:rPr lang="hu-HU" dirty="0" smtClean="0">
                <a:solidFill>
                  <a:schemeClr val="tx1"/>
                </a:solidFill>
              </a:rPr>
              <a:t> adatszerkezet</a:t>
            </a:r>
            <a:r>
              <a:rPr lang="en-AU" dirty="0" smtClean="0">
                <a:solidFill>
                  <a:schemeClr val="tx1"/>
                </a:solidFill>
              </a:rPr>
              <a:t>, </a:t>
            </a:r>
            <a:r>
              <a:rPr lang="en-AU" dirty="0" err="1">
                <a:solidFill>
                  <a:schemeClr val="tx1"/>
                </a:solidFill>
              </a:rPr>
              <a:t>amely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egy</a:t>
            </a:r>
            <a:r>
              <a:rPr lang="en-AU" dirty="0">
                <a:solidFill>
                  <a:schemeClr val="tx1"/>
                </a:solidFill>
              </a:rPr>
              <a:t> hash </a:t>
            </a:r>
            <a:r>
              <a:rPr lang="en-AU" dirty="0" err="1">
                <a:solidFill>
                  <a:schemeClr val="tx1"/>
                </a:solidFill>
              </a:rPr>
              <a:t>függvény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segítségével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állapítja</a:t>
            </a:r>
            <a:r>
              <a:rPr lang="en-AU" dirty="0">
                <a:solidFill>
                  <a:schemeClr val="tx1"/>
                </a:solidFill>
              </a:rPr>
              <a:t> meg, </a:t>
            </a:r>
            <a:r>
              <a:rPr lang="en-AU" dirty="0" err="1">
                <a:solidFill>
                  <a:schemeClr val="tx1"/>
                </a:solidFill>
              </a:rPr>
              <a:t>hogy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melyik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kulcshoz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chemeClr val="tx1"/>
                </a:solidFill>
              </a:rPr>
              <a:t>milyen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érték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chemeClr val="tx1"/>
                </a:solidFill>
              </a:rPr>
              <a:t>tartozik</a:t>
            </a:r>
            <a:endParaRPr lang="hu-HU" dirty="0" smtClean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A hash </a:t>
            </a:r>
            <a:r>
              <a:rPr lang="en-AU" dirty="0" err="1">
                <a:solidFill>
                  <a:schemeClr val="tx1"/>
                </a:solidFill>
              </a:rPr>
              <a:t>függvény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segítségével</a:t>
            </a:r>
            <a:r>
              <a:rPr lang="en-AU" dirty="0">
                <a:solidFill>
                  <a:schemeClr val="tx1"/>
                </a:solidFill>
              </a:rPr>
              <a:t> a </a:t>
            </a:r>
            <a:r>
              <a:rPr lang="en-AU" dirty="0" err="1">
                <a:solidFill>
                  <a:schemeClr val="tx1"/>
                </a:solidFill>
              </a:rPr>
              <a:t>kulcsot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leképezzük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az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adatokat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tároló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tömb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egy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adott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indexére</a:t>
            </a:r>
            <a:r>
              <a:rPr lang="en-AU" dirty="0">
                <a:solidFill>
                  <a:schemeClr val="tx1"/>
                </a:solidFill>
              </a:rPr>
              <a:t>, </a:t>
            </a:r>
            <a:r>
              <a:rPr lang="en-AU" dirty="0" err="1">
                <a:solidFill>
                  <a:schemeClr val="tx1"/>
                </a:solidFill>
              </a:rPr>
              <a:t>ahol</a:t>
            </a:r>
            <a:r>
              <a:rPr lang="en-AU" dirty="0">
                <a:solidFill>
                  <a:schemeClr val="tx1"/>
                </a:solidFill>
              </a:rPr>
              <a:t> a </a:t>
            </a:r>
            <a:r>
              <a:rPr lang="en-AU" dirty="0" err="1">
                <a:solidFill>
                  <a:schemeClr val="tx1"/>
                </a:solidFill>
              </a:rPr>
              <a:t>keresett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érték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fellelhető</a:t>
            </a:r>
            <a:r>
              <a:rPr lang="en-AU" dirty="0" smtClean="0">
                <a:solidFill>
                  <a:schemeClr val="tx1"/>
                </a:solidFill>
              </a:rPr>
              <a:t>.</a:t>
            </a:r>
            <a:endParaRPr lang="hu-HU" dirty="0" smtClean="0">
              <a:solidFill>
                <a:schemeClr val="tx1"/>
              </a:solidFill>
            </a:endParaRPr>
          </a:p>
          <a:p>
            <a:r>
              <a:rPr lang="en-AU" dirty="0" err="1">
                <a:solidFill>
                  <a:schemeClr val="tx1"/>
                </a:solidFill>
              </a:rPr>
              <a:t>Ideális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esetben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minden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értelmezett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kulcsra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egyedi</a:t>
            </a:r>
            <a:r>
              <a:rPr lang="en-AU" dirty="0">
                <a:solidFill>
                  <a:schemeClr val="tx1"/>
                </a:solidFill>
              </a:rPr>
              <a:t> hash-t </a:t>
            </a:r>
            <a:r>
              <a:rPr lang="en-AU" dirty="0" err="1">
                <a:solidFill>
                  <a:schemeClr val="tx1"/>
                </a:solidFill>
              </a:rPr>
              <a:t>állít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elő</a:t>
            </a:r>
            <a:r>
              <a:rPr lang="en-AU" dirty="0">
                <a:solidFill>
                  <a:schemeClr val="tx1"/>
                </a:solidFill>
              </a:rPr>
              <a:t> a </a:t>
            </a:r>
            <a:r>
              <a:rPr lang="en-AU" dirty="0" err="1">
                <a:solidFill>
                  <a:schemeClr val="tx1"/>
                </a:solidFill>
              </a:rPr>
              <a:t>hashelő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chemeClr val="tx1"/>
                </a:solidFill>
              </a:rPr>
              <a:t>függvény</a:t>
            </a:r>
            <a:r>
              <a:rPr lang="hu-HU" dirty="0" smtClean="0">
                <a:solidFill>
                  <a:schemeClr val="tx1"/>
                </a:solidFill>
              </a:rPr>
              <a:t>, de ez a gyakorlatban ritkán valósul meg ilyenkor kezelnünk kell az ütközést.</a:t>
            </a:r>
          </a:p>
          <a:p>
            <a:r>
              <a:rPr lang="en-AU" dirty="0">
                <a:solidFill>
                  <a:schemeClr val="tx1"/>
                </a:solidFill>
              </a:rPr>
              <a:t>hash </a:t>
            </a:r>
            <a:r>
              <a:rPr lang="en-AU" dirty="0" err="1">
                <a:solidFill>
                  <a:schemeClr val="tx1"/>
                </a:solidFill>
              </a:rPr>
              <a:t>táblák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teljesítménye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számottevően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jobb</a:t>
            </a:r>
            <a:r>
              <a:rPr lang="en-AU" dirty="0">
                <a:solidFill>
                  <a:schemeClr val="tx1"/>
                </a:solidFill>
              </a:rPr>
              <a:t>, mint </a:t>
            </a:r>
            <a:r>
              <a:rPr lang="en-AU" dirty="0" smtClean="0">
                <a:solidFill>
                  <a:schemeClr val="tx1"/>
                </a:solidFill>
              </a:rPr>
              <a:t>a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keresőfáké</a:t>
            </a:r>
            <a:r>
              <a:rPr lang="en-AU" dirty="0">
                <a:solidFill>
                  <a:schemeClr val="tx1"/>
                </a:solidFill>
              </a:rPr>
              <a:t> </a:t>
            </a:r>
            <a:r>
              <a:rPr lang="en-AU" dirty="0" err="1">
                <a:solidFill>
                  <a:schemeClr val="tx1"/>
                </a:solidFill>
              </a:rPr>
              <a:t>vagy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egyéb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táblás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chemeClr val="tx1"/>
                </a:solidFill>
              </a:rPr>
              <a:t>szerkezeteké</a:t>
            </a:r>
            <a:r>
              <a:rPr lang="hu-HU" dirty="0" smtClean="0">
                <a:solidFill>
                  <a:schemeClr val="tx1"/>
                </a:solidFill>
              </a:rPr>
              <a:t> ezért használják adatbázis indexelésnél és memória </a:t>
            </a:r>
            <a:r>
              <a:rPr lang="hu-HU" dirty="0" err="1" smtClean="0">
                <a:solidFill>
                  <a:schemeClr val="tx1"/>
                </a:solidFill>
              </a:rPr>
              <a:t>cachelésnél</a:t>
            </a:r>
            <a:r>
              <a:rPr lang="hu-HU" dirty="0" smtClean="0">
                <a:solidFill>
                  <a:schemeClr val="tx1"/>
                </a:solidFill>
              </a:rPr>
              <a:t>.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24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Hash</a:t>
            </a:r>
            <a:r>
              <a:rPr lang="hu-HU" dirty="0" smtClean="0"/>
              <a:t> ütközések</a:t>
            </a:r>
            <a:endParaRPr lang="en-A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Hash</a:t>
            </a:r>
            <a:r>
              <a:rPr lang="hu-HU" dirty="0" smtClean="0"/>
              <a:t> ütközések szinte elkerülhetetlenek.  </a:t>
            </a:r>
          </a:p>
          <a:p>
            <a:r>
              <a:rPr lang="hu-HU" dirty="0" smtClean="0"/>
              <a:t>Ez nagyon hasonlít a születésnap paradoxonhoz, mert alacsony számú beszúrás után is nagy a valószínűsége egy ütközésnek.</a:t>
            </a:r>
          </a:p>
          <a:p>
            <a:r>
              <a:rPr lang="hu-HU" dirty="0" err="1" smtClean="0"/>
              <a:t>Hash</a:t>
            </a:r>
            <a:r>
              <a:rPr lang="hu-HU" dirty="0" smtClean="0"/>
              <a:t> ütközéseket kezelő algoritmusok teljesítménye általában nem a </a:t>
            </a:r>
            <a:r>
              <a:rPr lang="hu-HU" dirty="0"/>
              <a:t>t</a:t>
            </a:r>
            <a:r>
              <a:rPr lang="hu-HU" dirty="0" smtClean="0"/>
              <a:t>áblában tárolt adatok számától függ, hanem összes rendelkezésre álló hely és az elemek által lefoglalt hely arányától azaz a telitettségi tényezőtől.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361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MD4</a:t>
            </a:r>
            <a:r>
              <a:rPr lang="hu-HU" dirty="0" smtClean="0"/>
              <a:t>-MD5 algoritmus</a:t>
            </a:r>
            <a:endParaRPr lang="en-A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Nagyon elterjedt mai napig főleg </a:t>
            </a:r>
            <a:r>
              <a:rPr lang="hu-HU" dirty="0" err="1" smtClean="0"/>
              <a:t>peer-to-peer</a:t>
            </a:r>
            <a:r>
              <a:rPr lang="hu-HU" dirty="0" smtClean="0"/>
              <a:t> rendszerekben </a:t>
            </a:r>
            <a:r>
              <a:rPr lang="en-AU" dirty="0"/>
              <a:t>checksum </a:t>
            </a:r>
            <a:r>
              <a:rPr lang="en-AU" dirty="0" err="1" smtClean="0"/>
              <a:t>számításra</a:t>
            </a:r>
            <a:r>
              <a:rPr lang="hu-HU" dirty="0" smtClean="0"/>
              <a:t> használják azaz arra ,hogy ellenőrizék megérkezett-e csomag épségben.</a:t>
            </a:r>
          </a:p>
          <a:p>
            <a:r>
              <a:rPr lang="hu-HU" dirty="0" smtClean="0"/>
              <a:t>Nem a legbiztonságosabb algoritmusok sok sebezhetőség.</a:t>
            </a:r>
          </a:p>
          <a:p>
            <a:r>
              <a:rPr lang="hu-HU" dirty="0" smtClean="0"/>
              <a:t>Nagyon gyorsan számól </a:t>
            </a:r>
            <a:r>
              <a:rPr lang="hu-HU" dirty="0" err="1" smtClean="0"/>
              <a:t>hasht</a:t>
            </a:r>
            <a:r>
              <a:rPr lang="hu-HU" dirty="0" smtClean="0"/>
              <a:t> </a:t>
            </a:r>
          </a:p>
          <a:p>
            <a:r>
              <a:rPr lang="hu-HU" dirty="0" smtClean="0"/>
              <a:t>MD5 az MD4 tovább fejlesztett változata biztonságosabb az elődjénél , de ez sem tökéletes.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488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SHA</a:t>
            </a:r>
            <a:r>
              <a:rPr lang="hu-HU" dirty="0" smtClean="0"/>
              <a:t> „család”</a:t>
            </a:r>
            <a:endParaRPr lang="en-A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Legelterjedtebb SHA-1</a:t>
            </a:r>
          </a:p>
          <a:p>
            <a:r>
              <a:rPr lang="hu-HU" dirty="0" smtClean="0"/>
              <a:t>NSA fejlesztette ki, céljuk nem gyorsaság volt, hanem az hogy létre hozzanak egy nagyon biztonságos algoritmust .</a:t>
            </a:r>
          </a:p>
          <a:p>
            <a:r>
              <a:rPr lang="hu-HU" dirty="0" smtClean="0"/>
              <a:t>Elég sok </a:t>
            </a:r>
            <a:r>
              <a:rPr lang="hu-HU" dirty="0" err="1" smtClean="0"/>
              <a:t>titkosító</a:t>
            </a:r>
            <a:r>
              <a:rPr lang="hu-HU" dirty="0" smtClean="0"/>
              <a:t> </a:t>
            </a:r>
            <a:r>
              <a:rPr lang="hu-HU" smtClean="0"/>
              <a:t>algoritmusban használják.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0625576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Szálak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zál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ála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149</Words>
  <Application>Microsoft Office PowerPoint</Application>
  <PresentationFormat>Szélesvásznú</PresentationFormat>
  <Paragraphs>20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Szálak</vt:lpstr>
      <vt:lpstr>Hash Tábla Algoritmisok</vt:lpstr>
      <vt:lpstr>Hash tábláról</vt:lpstr>
      <vt:lpstr>Hash ütközések</vt:lpstr>
      <vt:lpstr>MD4-MD5 algoritmus</vt:lpstr>
      <vt:lpstr>SHA „család”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Tábla Algoritmisok</dc:title>
  <dc:creator>Windows-felhasználó</dc:creator>
  <cp:lastModifiedBy>Windows-felhasználó</cp:lastModifiedBy>
  <cp:revision>4</cp:revision>
  <dcterms:created xsi:type="dcterms:W3CDTF">2016-12-12T07:41:43Z</dcterms:created>
  <dcterms:modified xsi:type="dcterms:W3CDTF">2016-12-12T08:10:25Z</dcterms:modified>
</cp:coreProperties>
</file>