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7D31-1845-4DFA-79A2-505F2412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9A487-5669-35C4-0B19-40A18565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686A-EBC9-F9C3-11E2-2E398039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120A-3B2B-0D79-EDB5-2203AEBF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26AA-02E7-022D-CC16-1C728B60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31C-E233-38DC-6EEF-2C695B8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7FDA4-7F01-6C6E-2921-B96D6FC7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83BE-9522-76D2-957E-4C904827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757B-C32C-A009-5855-57342F54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DE8C-C876-8D94-E1FE-B10D629D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1E8A7-72CD-9DAE-BB6A-CFB294C5B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39827-4AEE-A865-6CC4-C679EADB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0474-A0C8-7AA9-4D04-E5F266D4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EDFD-D7D7-F715-0569-80B870D3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9D95-1D27-F296-BE49-0980F368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07FA-C155-2729-C18A-F5E094DF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D1F4-9CD3-1138-45F3-49E1745D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D357-2B67-CB10-EB01-76BF5F7F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19F9-4E1C-16D3-B5A0-613C3E26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CBF5-A920-AEF9-D914-9D7F677C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3422-4B82-FDD4-A8F2-1F3E15D0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2B6D-C7BB-1275-3464-D0E08FF43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2821-DE5A-2E30-937D-68351006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3BBA-8AE1-EAEB-5B76-C85D9591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90B3-DE5C-6006-959A-A62C20A5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49E5-9B30-4835-8579-73DC3EED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4700-B750-7E22-D8EB-4C3FD69D1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0B083-1EB6-C43C-EC3C-42387F96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344E-9886-FDBE-EA34-82928483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BD7C6-3721-C9B0-B8F2-469C044F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E3421-15EA-7893-C912-99917F67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2DC1-F79F-C72C-B75E-0C86A46F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17F5-4BDE-3822-0950-D3E19826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BC4E-8370-5CE2-8F1C-420FCCEB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05437-50CB-4AFE-79BF-003B25E2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C3C3-E7F6-97A3-E40F-4D69BB50D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FD2D-A3C2-826E-A74B-FF336768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A9E2A-2E05-9606-FC98-C261E36E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68B29-A823-331C-1140-2C2459D1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8CA1-6E31-0E14-47EF-F2EC2CFD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DADFB-457A-8FF2-0C6A-132B1FBF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D8F93-CF67-FEAE-16FA-47A15E1C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C656-2229-604C-9DB5-21CCA820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969B2-B532-C2A9-0ACA-C649D5A9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621F-7315-8CD9-D246-137995FC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8C0D-CCF4-FE72-8A8D-1B7A61F2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65E5-74F8-0A4F-4A98-871D2075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B630-ED5F-5687-7255-0CB888A5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C8EA-7BDE-AF22-FD48-6ECFA4B8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4413-3D05-E95B-6046-96381BA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E9D8-7D28-3EFB-8EF7-6C9A268D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75E0-B6F2-E0C8-F8E3-B456701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E136-C08D-2536-9142-90D7651A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12DEB-7EAE-8DA4-D12A-BCBE125F3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CF0E8-56EF-7254-D525-33F08CF0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3B83-D9D5-549F-9AEB-980E1928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DABC-1A27-63A3-6032-FE884032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65103-C58E-5868-6983-56E1762B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41221-E4A9-B7A0-D881-52AEB19E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9C8C5-8E21-B12E-FEF2-0ED1A43D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27CE-9C56-7811-903A-1DAAC0818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F8A7-0342-46E9-B3D7-1A24E3EEC215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5DB4-BB99-651E-042C-CDC5CE2AC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4489-EB57-C53B-0DBB-B9AB50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D960-EB70-429C-9B7E-2957895B2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EB128-C37B-31BD-6C16-CD88EA189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240241"/>
            <a:ext cx="10760054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over BI – Talk to your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5616-64CB-F3C3-F9C3-E88DAD009E6A}"/>
              </a:ext>
            </a:extLst>
          </p:cNvPr>
          <p:cNvSpPr txBox="1"/>
          <p:nvPr/>
        </p:nvSpPr>
        <p:spPr>
          <a:xfrm>
            <a:off x="761802" y="2321476"/>
            <a:ext cx="4864875" cy="385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Problem Statement </a:t>
            </a:r>
            <a:r>
              <a:rPr lang="en-US" sz="2000" dirty="0"/>
              <a:t>: There is no easy way for users to get information they are interested from SQL databases. They are dependent on reports to be published by support teams.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 : Leverage the power of Gen AI(Chat GPT in this case) to create a chat bot using which users can query databases.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Technologies used</a:t>
            </a:r>
            <a:r>
              <a:rPr lang="en-US" sz="2000" dirty="0"/>
              <a:t> : Python, Chat GPT, </a:t>
            </a:r>
            <a:r>
              <a:rPr lang="en-US" sz="2000" dirty="0" err="1"/>
              <a:t>Gradio</a:t>
            </a:r>
            <a:r>
              <a:rPr lang="en-US" sz="2000"/>
              <a:t> (Front End)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 descr="A diagram of 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35AEE87-CF77-21EA-2CA0-68D74C65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982412"/>
            <a:ext cx="5178206" cy="24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 over BI – Talk to your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over BI – Talk to your data</dc:title>
  <dc:creator>Thomas, Nimel</dc:creator>
  <cp:lastModifiedBy>Thomas, Nimel</cp:lastModifiedBy>
  <cp:revision>4</cp:revision>
  <dcterms:created xsi:type="dcterms:W3CDTF">2024-01-24T09:00:17Z</dcterms:created>
  <dcterms:modified xsi:type="dcterms:W3CDTF">2024-01-24T09:16:41Z</dcterms:modified>
</cp:coreProperties>
</file>