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71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BDF9-6B07-42D6-A95D-62157DE8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E76B9-A9DF-4E5A-9BB7-50870CEA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222F-E74B-4F05-9A4F-6966C8F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6986-561D-437B-845B-9A1AF51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30A8-30C1-4AF2-A456-21E4123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E0AA-2936-4B32-91DC-34C99D7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D7E6A-2271-4FB7-8560-7280D090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815D-E0B4-478C-94B7-D277EF5A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9C9A4-D9C9-4EAE-989D-874C737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1A90-4D89-4E19-93C6-BA87DB7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B37B2-F75B-4CD9-A6B5-0659ECF8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C5FA-E245-4A02-A5CB-20E66885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7247-8EBF-4E99-98BD-CC280ABF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9C08-2DE0-4975-96C2-C382447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B325-CF17-42BA-A39E-DC119F4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A211-ABB3-43F2-9346-5B198D1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514A-07F7-4098-8291-10217DFF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5F95-2893-40C6-BE0C-A3ED9A9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AECD-F229-4421-8683-7402335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8A77-C6EE-461D-AA51-4802AC7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550D-70B4-43FF-8DD8-552FDC08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ABDA6-AC8F-4967-8FBF-5B1EF36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1BB-C043-4BA7-BB4F-5F963DC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1D1B-991D-4C2D-A593-68365BE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E2F9A-03E7-46DC-9BF5-C4FA0B2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BB14-216F-4A2F-8784-FFCBC305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D587E-59E8-4871-9DD1-93D5AE22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F5A11-E532-4B97-8750-F9DD8889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FA2-7C1A-4342-9518-1F4D0E3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9D3CB-D7F9-44CF-8CE4-1CC9E42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1456E-B992-4295-8A4B-5A987BF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42CA-E7D2-4188-93F6-DA659806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F9556-1881-41B3-B753-8AA767C0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97C10-93C2-4541-BA62-E6EA9982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FB29F-E3D9-4937-831D-A7830313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6D270-2A22-44BE-BB5A-28A901402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5DDD3-CC02-4584-A4ED-3D7DEFB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BB0DB-4808-468F-BFF1-591F38A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26335-F923-4390-BB75-A9329F6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BF5F-B420-42A5-9882-2CC7A995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9D290-3E10-4250-A466-EE7A217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7C4D3-9877-4BB6-A697-5A24C6C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BF613-8DA6-4FBC-849E-DAE4EB52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F11C6-BB37-487E-BB09-931219B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77406-EE40-42B0-BD9F-A6FFD06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0BF21-BA9A-44F8-A1EE-9F44F19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EF2-9519-485E-963E-273DEAAE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B652-ECA2-4CB1-A60C-71BB68D8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9FE25-D340-4CCE-AC3F-BE96E9C8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D01BF-506C-4F8E-B521-DECF311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9370-D476-46D2-AE86-59D8271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12E2-E975-4172-A3BF-62D5DD0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D34-A070-4CF6-90E0-0A5A69D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DF38A-9DDF-4B6E-96B5-338AE45FE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9495E-3FE9-4398-B4F6-A904641C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A103E-6435-43E1-81D8-10A4B82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FC36-6EA0-4E7B-94D6-19EDBCE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A73B-6758-4E2C-BB48-DAFE42B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E05F7-BA70-4495-8A43-32158C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5D9D-F04C-4ADE-ACE1-6AC989F0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69B41-558D-4DDC-B7BE-DC994FAD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D22C-1136-40C4-AE7A-95E720AD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EB6A-C90E-4055-A3E9-B2DA1E67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ju-cn-course.gitbook.io/nju-computer-network-lab-manual/ipv4-router/lab-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94D35AA-9C91-4A31-9EFE-F0719DA03A0D}"/>
              </a:ext>
            </a:extLst>
          </p:cNvPr>
          <p:cNvSpPr/>
          <p:nvPr/>
        </p:nvSpPr>
        <p:spPr>
          <a:xfrm>
            <a:off x="1092516" y="6138599"/>
            <a:ext cx="1053073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/>
              <a:t>实验内容：</a:t>
            </a:r>
            <a:r>
              <a:rPr lang="en-US" altLang="zh-CN" sz="1800">
                <a:hlinkClick r:id="rId2"/>
              </a:rPr>
              <a:t>https://nju-cn-course.gitbook.io/nju-computer-network-lab-manual/ipv4-router/lab-4</a:t>
            </a:r>
            <a:endParaRPr lang="zh-CN" altLang="en-US" sz="1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70CD3-7D9A-4D43-A9D9-6823AB2E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614132"/>
            <a:ext cx="7750212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1" y="241267"/>
            <a:ext cx="607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en-US" altLang="zh-CN" sz="2800"/>
              <a:t>Testing</a:t>
            </a:r>
            <a:r>
              <a:rPr lang="zh-CN" altLang="en-US" sz="2800"/>
              <a:t>（</a:t>
            </a:r>
            <a:r>
              <a:rPr lang="en-US" altLang="zh-CN" sz="2800"/>
              <a:t>Deploying</a:t>
            </a:r>
            <a:r>
              <a:rPr lang="zh-CN" altLang="en-US" sz="280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D361DE-D915-41F0-80BF-25CC7D84BE58}"/>
              </a:ext>
            </a:extLst>
          </p:cNvPr>
          <p:cNvSpPr/>
          <p:nvPr/>
        </p:nvSpPr>
        <p:spPr>
          <a:xfrm>
            <a:off x="546673" y="1035351"/>
            <a:ext cx="745833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Router</a:t>
            </a:r>
            <a:r>
              <a:rPr lang="zh-CN" altLang="en-US" sz="2800"/>
              <a:t>中执行 </a:t>
            </a:r>
            <a:r>
              <a:rPr lang="en-US" altLang="zh-CN" sz="2800"/>
              <a:t>swyard myrouter.py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Router</a:t>
            </a:r>
            <a:r>
              <a:rPr lang="zh-CN" altLang="en-US" sz="2800"/>
              <a:t>中同时执行 </a:t>
            </a:r>
            <a:r>
              <a:rPr lang="en-US" altLang="zh-CN" sz="2800"/>
              <a:t>wireshark -i router-eth2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Client</a:t>
            </a:r>
            <a:r>
              <a:rPr lang="zh-CN" altLang="en-US" sz="2800"/>
              <a:t>中执行</a:t>
            </a:r>
            <a:r>
              <a:rPr lang="en-US" altLang="zh-CN" sz="2800"/>
              <a:t>ping -c2 192.168.100.1 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603E78-FE05-4500-9546-6AE50D68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54" y="2447769"/>
            <a:ext cx="6077292" cy="41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1" y="241267"/>
            <a:ext cx="607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en-US" altLang="zh-CN" sz="2800"/>
              <a:t>Testing</a:t>
            </a:r>
            <a:r>
              <a:rPr lang="zh-CN" altLang="en-US" sz="2800"/>
              <a:t>（</a:t>
            </a:r>
            <a:r>
              <a:rPr lang="en-US" altLang="zh-CN" sz="2800"/>
              <a:t>Deploying</a:t>
            </a:r>
            <a:r>
              <a:rPr lang="zh-CN" altLang="en-US" sz="280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0C05C-D28A-46B1-9566-7C37FDAE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3" y="1113471"/>
            <a:ext cx="11595694" cy="16457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479791-D1B1-426C-983B-5010DABABD62}"/>
              </a:ext>
            </a:extLst>
          </p:cNvPr>
          <p:cNvSpPr/>
          <p:nvPr/>
        </p:nvSpPr>
        <p:spPr>
          <a:xfrm>
            <a:off x="1124190" y="3108226"/>
            <a:ext cx="607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可以自行尝试其他情况的</a:t>
            </a:r>
            <a:r>
              <a:rPr lang="en-US" altLang="zh-CN" sz="2800"/>
              <a:t>ping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684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8F22DE-FE41-4B5E-8C92-9D794C8F611C}"/>
              </a:ext>
            </a:extLst>
          </p:cNvPr>
          <p:cNvSpPr/>
          <p:nvPr/>
        </p:nvSpPr>
        <p:spPr>
          <a:xfrm>
            <a:off x="695640" y="3568808"/>
            <a:ext cx="10800717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将代码和报告打包提交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报告中包含</a:t>
            </a:r>
            <a:r>
              <a:rPr lang="zh-CN" altLang="en-US" sz="2800" b="0" i="0">
                <a:solidFill>
                  <a:srgbClr val="1D2125"/>
                </a:solidFill>
                <a:effectLst/>
                <a:latin typeface="-apple-system"/>
              </a:rPr>
              <a:t>实验名称、实验目的、实验内容、实验结果、核心代码、实验总结。（不少于</a:t>
            </a:r>
            <a:r>
              <a:rPr lang="en-US" altLang="zh-CN" sz="2800" b="0" i="0">
                <a:solidFill>
                  <a:srgbClr val="1D2125"/>
                </a:solidFill>
                <a:effectLst/>
                <a:latin typeface="-apple-system"/>
              </a:rPr>
              <a:t>3</a:t>
            </a:r>
            <a:r>
              <a:rPr lang="zh-CN" altLang="en-US" sz="2800" b="0" i="0">
                <a:solidFill>
                  <a:srgbClr val="1D2125"/>
                </a:solidFill>
                <a:effectLst/>
                <a:latin typeface="-apple-system"/>
              </a:rPr>
              <a:t>页</a:t>
            </a:r>
            <a:r>
              <a:rPr lang="en-US" altLang="zh-CN" sz="2800" b="0" i="0">
                <a:solidFill>
                  <a:srgbClr val="1D2125"/>
                </a:solidFill>
                <a:effectLst/>
                <a:latin typeface="-apple-system"/>
              </a:rPr>
              <a:t>A4</a:t>
            </a:r>
            <a:r>
              <a:rPr lang="zh-CN" altLang="en-US" sz="2800" b="0" i="0">
                <a:solidFill>
                  <a:srgbClr val="1D2125"/>
                </a:solidFill>
                <a:effectLst/>
                <a:latin typeface="-apple-system"/>
              </a:rPr>
              <a:t>纸）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545CB-60B4-49FF-957F-380CE346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88" y="569430"/>
            <a:ext cx="738442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ABB0249-3567-4A55-9D40-1F583FFF9FF7}"/>
              </a:ext>
            </a:extLst>
          </p:cNvPr>
          <p:cNvSpPr/>
          <p:nvPr/>
        </p:nvSpPr>
        <p:spPr>
          <a:xfrm>
            <a:off x="832070" y="4076931"/>
            <a:ext cx="10527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、下载</a:t>
            </a:r>
            <a:r>
              <a:rPr lang="en-US" altLang="zh-CN"/>
              <a:t>Lab3</a:t>
            </a:r>
            <a:r>
              <a:rPr lang="zh-CN" altLang="en-US"/>
              <a:t>与</a:t>
            </a:r>
            <a:r>
              <a:rPr lang="en-US" altLang="zh-CN"/>
              <a:t>Lab4</a:t>
            </a:r>
            <a:r>
              <a:rPr lang="zh-CN" altLang="en-US"/>
              <a:t>的原始代码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、将</a:t>
            </a:r>
            <a:r>
              <a:rPr lang="en-US" altLang="zh-CN"/>
              <a:t>Lab3</a:t>
            </a:r>
            <a:r>
              <a:rPr lang="zh-CN" altLang="en-US"/>
              <a:t>中的</a:t>
            </a:r>
            <a:r>
              <a:rPr lang="en-US" altLang="zh-CN"/>
              <a:t>myrouter.py</a:t>
            </a:r>
            <a:r>
              <a:rPr lang="zh-CN" altLang="en-US"/>
              <a:t>以及</a:t>
            </a:r>
            <a:r>
              <a:rPr lang="en-US" altLang="zh-CN"/>
              <a:t>start_mininet.py</a:t>
            </a:r>
            <a:r>
              <a:rPr lang="zh-CN" altLang="en-US"/>
              <a:t>复制到</a:t>
            </a:r>
            <a:r>
              <a:rPr lang="en-US" altLang="zh-CN"/>
              <a:t>Lab4</a:t>
            </a:r>
            <a:r>
              <a:rPr lang="zh-CN" altLang="en-US"/>
              <a:t>中，最终呈现的文件结构如上图所示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、只需要关注</a:t>
            </a:r>
            <a:r>
              <a:rPr lang="en-US" altLang="zh-CN"/>
              <a:t>myrouter.py</a:t>
            </a:r>
            <a:r>
              <a:rPr lang="zh-CN" altLang="en-US"/>
              <a:t>，编写代码以通过测试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0070A-1D29-4AC2-95F4-F5A3B15E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70" y="999858"/>
            <a:ext cx="10527860" cy="26483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66A67B2-6A14-4BDC-A66E-6EAEB5857F8F}"/>
              </a:ext>
            </a:extLst>
          </p:cNvPr>
          <p:cNvSpPr/>
          <p:nvPr/>
        </p:nvSpPr>
        <p:spPr>
          <a:xfrm>
            <a:off x="832070" y="5879022"/>
            <a:ext cx="10527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如果还没有下载原始代码，也可以直接下载群文件中的</a:t>
            </a:r>
            <a:r>
              <a:rPr lang="en-US" altLang="zh-CN"/>
              <a:t>lab4</a:t>
            </a:r>
            <a:r>
              <a:rPr lang="zh-CN" altLang="en-US"/>
              <a:t>，已经完成了整合</a:t>
            </a:r>
          </a:p>
        </p:txBody>
      </p:sp>
    </p:spTree>
    <p:extLst>
      <p:ext uri="{BB962C8B-B14F-4D97-AF65-F5344CB8AC3E}">
        <p14:creationId xmlns:p14="http://schemas.microsoft.com/office/powerpoint/2010/main" val="35957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2" y="354946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Handle ARP Request</a:t>
            </a:r>
            <a:endParaRPr lang="zh-CN" altLang="en-US" sz="2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787306" y="1261325"/>
            <a:ext cx="9880694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根据包头判断是否是</a:t>
            </a:r>
            <a:r>
              <a:rPr lang="en-US" altLang="zh-CN" sz="2800"/>
              <a:t>ARP</a:t>
            </a:r>
            <a:r>
              <a:rPr lang="zh-CN" altLang="en-US" sz="2800"/>
              <a:t>包，若不是则抛弃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判断目的</a:t>
            </a:r>
            <a:r>
              <a:rPr lang="en-US" altLang="zh-CN" sz="2800"/>
              <a:t>ip</a:t>
            </a:r>
            <a:r>
              <a:rPr lang="zh-CN" altLang="en-US" sz="2800"/>
              <a:t>是否在路由器端口中，若不在则抛弃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构造对应的</a:t>
            </a:r>
            <a:r>
              <a:rPr lang="en-US" altLang="zh-CN" sz="2800"/>
              <a:t>ARP</a:t>
            </a:r>
            <a:r>
              <a:rPr lang="zh-CN" altLang="en-US" sz="2800"/>
              <a:t>响应包并发送</a:t>
            </a:r>
          </a:p>
        </p:txBody>
      </p:sp>
    </p:spTree>
    <p:extLst>
      <p:ext uri="{BB962C8B-B14F-4D97-AF65-F5344CB8AC3E}">
        <p14:creationId xmlns:p14="http://schemas.microsoft.com/office/powerpoint/2010/main" val="2931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707095" y="475262"/>
            <a:ext cx="988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完成步骤</a:t>
            </a:r>
            <a:r>
              <a:rPr lang="en-US" altLang="zh-CN" sz="2800"/>
              <a:t>1</a:t>
            </a:r>
            <a:r>
              <a:rPr lang="zh-CN" altLang="en-US" sz="2800"/>
              <a:t>之后，建议测试一下代码的正确性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6B781-E50B-4B34-8DA2-FC1968251D4B}"/>
              </a:ext>
            </a:extLst>
          </p:cNvPr>
          <p:cNvSpPr txBox="1"/>
          <p:nvPr/>
        </p:nvSpPr>
        <p:spPr>
          <a:xfrm>
            <a:off x="707095" y="2296136"/>
            <a:ext cx="9480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swyard -t testcases/myrouter1_testscenario.srpy myrouter.py</a:t>
            </a:r>
            <a:endParaRPr lang="en-US" altLang="zh-CN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C8998F-C60A-4AD2-B91F-580180C4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95" y="1193102"/>
            <a:ext cx="9033678" cy="908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F66DADF-A56B-4392-9389-192348FB7667}"/>
              </a:ext>
            </a:extLst>
          </p:cNvPr>
          <p:cNvSpPr txBox="1"/>
          <p:nvPr/>
        </p:nvSpPr>
        <p:spPr>
          <a:xfrm>
            <a:off x="707095" y="29658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这里的测试样例的是</a:t>
            </a:r>
            <a:r>
              <a:rPr lang="en-US" altLang="zh-CN" sz="2800">
                <a:solidFill>
                  <a:srgbClr val="FF0000"/>
                </a:solidFill>
              </a:rPr>
              <a:t>lab3</a:t>
            </a:r>
            <a:r>
              <a:rPr lang="zh-CN" altLang="en-US" sz="2800">
                <a:solidFill>
                  <a:srgbClr val="FF0000"/>
                </a:solidFill>
              </a:rPr>
              <a:t>中的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01AC62-9CD1-4C93-B6EC-1C97E3F7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4" y="3587438"/>
            <a:ext cx="6826303" cy="30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2" y="354946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Cached ARP Table </a:t>
            </a:r>
            <a:endParaRPr lang="zh-CN" altLang="en-US" sz="2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787306" y="1261325"/>
            <a:ext cx="9880694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构造一个</a:t>
            </a:r>
            <a:r>
              <a:rPr lang="en-US" altLang="zh-CN" sz="2800"/>
              <a:t>ARP</a:t>
            </a:r>
            <a:r>
              <a:rPr lang="zh-CN" altLang="en-US" sz="2800"/>
              <a:t>缓存表，键值对 </a:t>
            </a:r>
            <a:r>
              <a:rPr lang="en-US" altLang="zh-CN" sz="2800"/>
              <a:t>ip : mac ,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每次收到</a:t>
            </a:r>
            <a:r>
              <a:rPr lang="en-US" altLang="zh-CN" sz="2800"/>
              <a:t>ARP</a:t>
            </a:r>
            <a:r>
              <a:rPr lang="zh-CN" altLang="en-US" sz="2800"/>
              <a:t>包时，将其放入</a:t>
            </a:r>
            <a:r>
              <a:rPr lang="en-US" altLang="zh-CN" sz="2800"/>
              <a:t>ARP</a:t>
            </a:r>
            <a:r>
              <a:rPr lang="zh-CN" altLang="en-US" sz="2800"/>
              <a:t>缓存表中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更新</a:t>
            </a:r>
            <a:r>
              <a:rPr lang="en-US" altLang="zh-CN" sz="2800"/>
              <a:t>ARP</a:t>
            </a:r>
            <a:r>
              <a:rPr lang="zh-CN" altLang="en-US" sz="2800"/>
              <a:t>缓存表，删除超时的表项</a:t>
            </a:r>
          </a:p>
        </p:txBody>
      </p:sp>
    </p:spTree>
    <p:extLst>
      <p:ext uri="{BB962C8B-B14F-4D97-AF65-F5344CB8AC3E}">
        <p14:creationId xmlns:p14="http://schemas.microsoft.com/office/powerpoint/2010/main" val="117607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1" y="354946"/>
            <a:ext cx="539692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IP Forwarding Table Lookup</a:t>
            </a:r>
            <a:endParaRPr lang="zh-CN" altLang="en-US" sz="2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787306" y="2624904"/>
            <a:ext cx="9880694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根据</a:t>
            </a:r>
            <a:r>
              <a:rPr lang="en-US" altLang="zh-CN" sz="2800"/>
              <a:t>forwarding_table.txt</a:t>
            </a:r>
            <a:r>
              <a:rPr lang="zh-CN" altLang="en-US" sz="2800"/>
              <a:t>和路由器端口来建立路由表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遍历路由表项，进行最大前缀匹配，未能匹配则返回空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C70F45-2959-4C20-A7E0-6C1CDEBC0A80}"/>
              </a:ext>
            </a:extLst>
          </p:cNvPr>
          <p:cNvSpPr/>
          <p:nvPr/>
        </p:nvSpPr>
        <p:spPr>
          <a:xfrm>
            <a:off x="787306" y="1228315"/>
            <a:ext cx="1085926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/>
              <a:t>注：最开始项目文件中并没有</a:t>
            </a:r>
            <a:r>
              <a:rPr lang="en-US" altLang="zh-CN" sz="2400"/>
              <a:t>forwarding_table.txt</a:t>
            </a:r>
            <a:r>
              <a:rPr lang="zh-CN" altLang="en-US" sz="2400"/>
              <a:t>，只需要运行一次测试代码</a:t>
            </a:r>
            <a:r>
              <a:rPr lang="en-US" altLang="zh-CN" sz="2400" b="0" i="0">
                <a:effectLst/>
                <a:latin typeface="__IBM_Plex_Mono_e38312"/>
              </a:rPr>
              <a:t>swyard -t testcases/testscenario2.srpy myrouter.py </a:t>
            </a:r>
            <a:r>
              <a:rPr lang="zh-CN" altLang="en-US" sz="2400" b="0" i="0">
                <a:effectLst/>
                <a:latin typeface="__IBM_Plex_Mono_e38312"/>
              </a:rPr>
              <a:t>即可自动生成，群文件中的原始代码已经包含了</a:t>
            </a:r>
            <a:r>
              <a:rPr lang="en-US" altLang="zh-CN" sz="2400"/>
              <a:t>forwarding_table.txt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078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1" y="354946"/>
            <a:ext cx="607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Forwarding the Packet and ARP</a:t>
            </a:r>
            <a:endParaRPr lang="zh-CN" altLang="en-US" sz="2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338126" y="1421746"/>
            <a:ext cx="11003641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收到</a:t>
            </a:r>
            <a:r>
              <a:rPr lang="en-US" altLang="zh-CN" sz="2800"/>
              <a:t>IPv4</a:t>
            </a:r>
            <a:r>
              <a:rPr lang="zh-CN" altLang="en-US" sz="2800"/>
              <a:t>包之后，首先判断是否为针对路由器本身的，若是则忽略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进行路由表最长匹配，匹配成功则将</a:t>
            </a:r>
            <a:r>
              <a:rPr lang="en-US" altLang="zh-CN" sz="2800"/>
              <a:t>ttl</a:t>
            </a:r>
            <a:r>
              <a:rPr lang="zh-CN" altLang="en-US" sz="2800"/>
              <a:t>减一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根据路由表匹配结果的下一跳地址，决定是否进行转发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对下一条地址发送</a:t>
            </a:r>
            <a:r>
              <a:rPr lang="en-US" altLang="zh-CN" sz="2800"/>
              <a:t>ARP</a:t>
            </a:r>
            <a:r>
              <a:rPr lang="zh-CN" altLang="en-US" sz="2800"/>
              <a:t>请求，收到</a:t>
            </a:r>
            <a:r>
              <a:rPr lang="en-US" altLang="zh-CN" sz="2800"/>
              <a:t>ARP</a:t>
            </a:r>
            <a:r>
              <a:rPr lang="zh-CN" altLang="en-US" sz="2800"/>
              <a:t>响应后对数据包进行封装（这里需要借助</a:t>
            </a:r>
            <a:r>
              <a:rPr lang="en-US" altLang="zh-CN" sz="2800"/>
              <a:t>ARP Cache Table</a:t>
            </a:r>
            <a:r>
              <a:rPr lang="zh-CN" altLang="en-US" sz="2800"/>
              <a:t>）</a:t>
            </a:r>
            <a:endParaRPr lang="en-US" altLang="zh-CN" sz="2800"/>
          </a:p>
          <a:p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如果</a:t>
            </a:r>
            <a:r>
              <a:rPr lang="en-US" altLang="zh-CN" sz="2800"/>
              <a:t>1s</a:t>
            </a:r>
            <a:r>
              <a:rPr lang="zh-CN" altLang="en-US" sz="2800"/>
              <a:t>内没有收到</a:t>
            </a:r>
            <a:r>
              <a:rPr lang="en-US" altLang="zh-CN" sz="2800"/>
              <a:t>ARP</a:t>
            </a:r>
            <a:r>
              <a:rPr lang="zh-CN" altLang="en-US" sz="2800"/>
              <a:t>响应，则再发送一次</a:t>
            </a:r>
            <a:r>
              <a:rPr lang="en-US" altLang="zh-CN" sz="2800"/>
              <a:t>ARP</a:t>
            </a:r>
            <a:r>
              <a:rPr lang="zh-CN" altLang="en-US" sz="2800"/>
              <a:t>请求，至多请求</a:t>
            </a:r>
            <a:r>
              <a:rPr lang="en-US" altLang="zh-CN" sz="2800"/>
              <a:t>5</a:t>
            </a:r>
            <a:r>
              <a:rPr lang="zh-CN" altLang="en-US" sz="2800"/>
              <a:t>次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1939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1" y="241267"/>
            <a:ext cx="607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en-US" altLang="zh-CN" sz="2800"/>
              <a:t>Testing</a:t>
            </a:r>
            <a:endParaRPr lang="zh-CN" altLang="en-US" sz="2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64788" y="878166"/>
            <a:ext cx="12062421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swyard -t testcases/testscenario2.srpy myrouter.py</a:t>
            </a:r>
          </a:p>
          <a:p>
            <a:r>
              <a:rPr lang="en-US" altLang="zh-CN" sz="2800"/>
              <a:t>swyard -t testcases/testscenario2_advanced.srpy myrouter.py</a:t>
            </a:r>
          </a:p>
          <a:p>
            <a:r>
              <a:rPr lang="zh-CN" altLang="en-US" sz="2800"/>
              <a:t>只要求通过第一行测试（</a:t>
            </a:r>
            <a:r>
              <a:rPr lang="en-US" altLang="zh-CN" sz="2800"/>
              <a:t> testscenario2.srpy 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zh-CN" altLang="en-US" sz="2800"/>
              <a:t>学有余力的同学可以尝试使用多线程来完成</a:t>
            </a:r>
            <a:r>
              <a:rPr lang="en-US" altLang="zh-CN" sz="2800"/>
              <a:t>Lab4</a:t>
            </a:r>
            <a:r>
              <a:rPr lang="zh-CN" altLang="en-US" sz="2800"/>
              <a:t>，并通过第二行测试（选做）</a:t>
            </a:r>
            <a:endParaRPr lang="en-US" altLang="zh-CN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8C647-158A-4003-8F91-E37706B9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16" y="2797567"/>
            <a:ext cx="6774767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1" y="241267"/>
            <a:ext cx="607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en-US" altLang="zh-CN" sz="2800"/>
              <a:t>Testing</a:t>
            </a:r>
            <a:r>
              <a:rPr lang="zh-CN" altLang="en-US" sz="2800"/>
              <a:t>（</a:t>
            </a:r>
            <a:r>
              <a:rPr lang="en-US" altLang="zh-CN" sz="2800"/>
              <a:t>Deploying</a:t>
            </a:r>
            <a:r>
              <a:rPr lang="zh-CN" altLang="en-US" sz="280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D361DE-D915-41F0-80BF-25CC7D84BE58}"/>
              </a:ext>
            </a:extLst>
          </p:cNvPr>
          <p:cNvSpPr/>
          <p:nvPr/>
        </p:nvSpPr>
        <p:spPr>
          <a:xfrm>
            <a:off x="546673" y="1035351"/>
            <a:ext cx="745833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sudo python start_mininet.py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在</a:t>
            </a:r>
            <a:r>
              <a:rPr lang="en-US" altLang="zh-CN" sz="2800"/>
              <a:t>mininet</a:t>
            </a:r>
            <a:r>
              <a:rPr lang="zh-CN" altLang="en-US" sz="2800"/>
              <a:t>中</a:t>
            </a:r>
            <a:r>
              <a:rPr lang="en-US" altLang="zh-CN" sz="2800"/>
              <a:t>xterm router</a:t>
            </a:r>
            <a:r>
              <a:rPr lang="zh-CN" altLang="en-US" sz="2800"/>
              <a:t>并</a:t>
            </a:r>
            <a:r>
              <a:rPr lang="en-US" altLang="zh-CN" sz="2800"/>
              <a:t>xterm client </a:t>
            </a:r>
            <a:endParaRPr lang="zh-CN" altLang="en-US" sz="2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A0B150-7F0F-4D87-B1B9-2C1C6260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9" y="1989458"/>
            <a:ext cx="9485971" cy="4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0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545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__IBM_Plex_Mono_e38312</vt:lpstr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涛 俞</cp:lastModifiedBy>
  <cp:revision>82</cp:revision>
  <dcterms:created xsi:type="dcterms:W3CDTF">2024-04-12T12:11:51Z</dcterms:created>
  <dcterms:modified xsi:type="dcterms:W3CDTF">2024-04-28T15:13:28Z</dcterms:modified>
</cp:coreProperties>
</file>