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92" r:id="rId4"/>
    <p:sldId id="291" r:id="rId5"/>
    <p:sldId id="293" r:id="rId6"/>
    <p:sldId id="295" r:id="rId7"/>
    <p:sldId id="294" r:id="rId8"/>
    <p:sldId id="296" r:id="rId9"/>
    <p:sldId id="271" r:id="rId10"/>
    <p:sldId id="274" r:id="rId11"/>
    <p:sldId id="303" r:id="rId12"/>
    <p:sldId id="297" r:id="rId13"/>
    <p:sldId id="298" r:id="rId14"/>
    <p:sldId id="299" r:id="rId15"/>
    <p:sldId id="300" r:id="rId16"/>
    <p:sldId id="301" r:id="rId17"/>
    <p:sldId id="302" r:id="rId18"/>
    <p:sldId id="305" r:id="rId19"/>
    <p:sldId id="306" r:id="rId20"/>
    <p:sldId id="308" r:id="rId21"/>
    <p:sldId id="307" r:id="rId22"/>
    <p:sldId id="309" r:id="rId23"/>
    <p:sldId id="310" r:id="rId24"/>
    <p:sldId id="311" r:id="rId25"/>
    <p:sldId id="312" r:id="rId26"/>
    <p:sldId id="313" r:id="rId27"/>
    <p:sldId id="314" r:id="rId28"/>
    <p:sldId id="289" r:id="rId29"/>
    <p:sldId id="315" r:id="rId30"/>
    <p:sldId id="316" r:id="rId31"/>
    <p:sldId id="317" r:id="rId32"/>
    <p:sldId id="318" r:id="rId33"/>
    <p:sldId id="319" r:id="rId34"/>
    <p:sldId id="320" r:id="rId35"/>
    <p:sldId id="278" r:id="rId36"/>
    <p:sldId id="279" r:id="rId37"/>
    <p:sldId id="259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4" autoAdjust="0"/>
    <p:restoredTop sz="90662" autoAdjust="0"/>
  </p:normalViewPr>
  <p:slideViewPr>
    <p:cSldViewPr>
      <p:cViewPr>
        <p:scale>
          <a:sx n="66" d="100"/>
          <a:sy n="66" d="100"/>
        </p:scale>
        <p:origin x="365" y="35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A09F9-9E27-465A-A412-C00F3E12A70B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641CE-A4E1-496A-AC51-1F24D8850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79FC-8778-4376-95AC-623A1B38D971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8F50-8B67-4E7C-AABA-15429343E1D5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6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5E2D7-0298-4145-80DD-F0A8392BF4C8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7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227-0527-4603-8266-1EE1979A41E4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66F10-1540-4897-AD3F-08B9E525208E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6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9EC25-51B9-48D4-A435-65B2F5C57482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B7BB-4F20-46FE-A914-8B186C8FD6F3}" type="datetime3">
              <a:rPr lang="en-US" smtClean="0"/>
              <a:t>18 February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2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8FB6A-CAEF-4CC1-AE6A-2D9F9B2FCAB4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DFDC-54B2-4898-A03B-EE5034571C1B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BAECB-4871-4F72-874E-4C6006EBD88F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5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AC3C0B52-A1CF-472E-ABF3-07DB68CD8C72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0B8F994-BF9E-4523-A889-761EDE0ED65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5" y="188640"/>
            <a:ext cx="868571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7" descr="1.png"/>
          <p:cNvPicPr>
            <a:picLocks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404456" y="1340776"/>
            <a:ext cx="72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27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15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15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30.png"/><Relationship Id="rId31" Type="http://schemas.openxmlformats.org/officeDocument/2006/relationships/image" Target="../media/image8.jpeg"/><Relationship Id="rId4" Type="http://schemas.openxmlformats.org/officeDocument/2006/relationships/image" Target="../media/image7.png"/><Relationship Id="rId30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3" Type="http://schemas.openxmlformats.org/officeDocument/2006/relationships/image" Target="../media/image6.png"/><Relationship Id="rId25" Type="http://schemas.openxmlformats.org/officeDocument/2006/relationships/image" Target="../media/image21.png"/><Relationship Id="rId2" Type="http://schemas.openxmlformats.org/officeDocument/2006/relationships/image" Target="../media/image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230.png"/><Relationship Id="rId31" Type="http://schemas.openxmlformats.org/officeDocument/2006/relationships/image" Target="../media/image8.jpeg"/><Relationship Id="rId4" Type="http://schemas.openxmlformats.org/officeDocument/2006/relationships/image" Target="../media/image7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3" Type="http://schemas.openxmlformats.org/officeDocument/2006/relationships/image" Target="../media/image6.png"/><Relationship Id="rId25" Type="http://schemas.openxmlformats.org/officeDocument/2006/relationships/image" Target="../media/image21.png"/><Relationship Id="rId2" Type="http://schemas.openxmlformats.org/officeDocument/2006/relationships/image" Target="../media/image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80.png"/><Relationship Id="rId28" Type="http://schemas.openxmlformats.org/officeDocument/2006/relationships/image" Target="../media/image230.png"/><Relationship Id="rId31" Type="http://schemas.openxmlformats.org/officeDocument/2006/relationships/image" Target="../media/image8.jpeg"/><Relationship Id="rId4" Type="http://schemas.openxmlformats.org/officeDocument/2006/relationships/image" Target="../media/image7.png"/><Relationship Id="rId22" Type="http://schemas.openxmlformats.org/officeDocument/2006/relationships/image" Target="../media/image70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3" Type="http://schemas.openxmlformats.org/officeDocument/2006/relationships/image" Target="../media/image5.png"/><Relationship Id="rId25" Type="http://schemas.openxmlformats.org/officeDocument/2006/relationships/image" Target="../media/image21.png"/><Relationship Id="rId2" Type="http://schemas.openxmlformats.org/officeDocument/2006/relationships/image" Target="../media/image9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23" Type="http://schemas.openxmlformats.org/officeDocument/2006/relationships/image" Target="../media/image80.png"/><Relationship Id="rId28" Type="http://schemas.openxmlformats.org/officeDocument/2006/relationships/image" Target="../media/image230.png"/><Relationship Id="rId31" Type="http://schemas.openxmlformats.org/officeDocument/2006/relationships/image" Target="../media/image8.jpeg"/><Relationship Id="rId4" Type="http://schemas.openxmlformats.org/officeDocument/2006/relationships/image" Target="../media/image6.png"/><Relationship Id="rId22" Type="http://schemas.openxmlformats.org/officeDocument/2006/relationships/image" Target="../media/image70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3" Type="http://schemas.openxmlformats.org/officeDocument/2006/relationships/image" Target="../media/image5.png"/><Relationship Id="rId25" Type="http://schemas.openxmlformats.org/officeDocument/2006/relationships/image" Target="../media/image21.png"/><Relationship Id="rId2" Type="http://schemas.openxmlformats.org/officeDocument/2006/relationships/image" Target="../media/image10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1.png"/><Relationship Id="rId5" Type="http://schemas.openxmlformats.org/officeDocument/2006/relationships/image" Target="../media/image7.png"/><Relationship Id="rId23" Type="http://schemas.openxmlformats.org/officeDocument/2006/relationships/image" Target="../media/image80.png"/><Relationship Id="rId28" Type="http://schemas.openxmlformats.org/officeDocument/2006/relationships/image" Target="../media/image230.png"/><Relationship Id="rId31" Type="http://schemas.openxmlformats.org/officeDocument/2006/relationships/image" Target="../media/image8.jpeg"/><Relationship Id="rId4" Type="http://schemas.openxmlformats.org/officeDocument/2006/relationships/image" Target="../media/image6.png"/><Relationship Id="rId22" Type="http://schemas.openxmlformats.org/officeDocument/2006/relationships/image" Target="../media/image70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80528" y="2132856"/>
            <a:ext cx="9505056" cy="1470025"/>
          </a:xfrm>
        </p:spPr>
        <p:txBody>
          <a:bodyPr>
            <a:noAutofit/>
          </a:bodyPr>
          <a:lstStyle/>
          <a:p>
            <a:r>
              <a:rPr lang="en-US" altLang="zh-CN" sz="3200" dirty="0" err="1"/>
              <a:t>ResMap</a:t>
            </a:r>
            <a:r>
              <a:rPr lang="en-US" altLang="zh-CN" sz="3200" dirty="0"/>
              <a:t>: Exploiting Sparse Residual Feature Map for Accelerating Cross-Edge Video Analytics</a:t>
            </a:r>
            <a:endParaRPr lang="zh-CN" altLang="en-US" sz="24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Ning Chen, Shuai Zhang, Sheng Zhang, </a:t>
            </a:r>
            <a:r>
              <a:rPr lang="en-US" altLang="zh-CN" sz="2800" dirty="0" err="1"/>
              <a:t>Yuting</a:t>
            </a:r>
            <a:r>
              <a:rPr lang="en-US" altLang="zh-CN" sz="2800" dirty="0"/>
              <a:t> Yan, Yu Chen, and </a:t>
            </a:r>
            <a:r>
              <a:rPr lang="en-US" altLang="zh-CN" sz="2800" dirty="0" err="1"/>
              <a:t>Sanglu</a:t>
            </a:r>
            <a:r>
              <a:rPr lang="en-US" altLang="zh-CN" sz="2800" dirty="0"/>
              <a:t> Lu</a:t>
            </a:r>
          </a:p>
          <a:p>
            <a:r>
              <a:rPr lang="en-US" altLang="zh-CN" sz="2200" dirty="0"/>
              <a:t>State Key Laboratory for Novel Software Technology, Nanjing University</a:t>
            </a:r>
            <a:endParaRPr lang="en-US" altLang="zh-CN" sz="35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</a:t>
            </a:fld>
            <a:endParaRPr 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114FDCD-3C34-4752-AC0D-4924140DC16C}"/>
              </a:ext>
            </a:extLst>
          </p:cNvPr>
          <p:cNvGrpSpPr/>
          <p:nvPr/>
        </p:nvGrpSpPr>
        <p:grpSpPr>
          <a:xfrm>
            <a:off x="5158408" y="753"/>
            <a:ext cx="3528392" cy="1180598"/>
            <a:chOff x="5493689" y="63092"/>
            <a:chExt cx="3528392" cy="118059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52A7C5-6E6D-447E-8A12-E4560422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253122"/>
              <a:ext cx="3513977" cy="99056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9CF936A-E1AB-4C15-86F4-CCD87EF0E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3689" y="63092"/>
              <a:ext cx="3528392" cy="380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21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928992" cy="4525963"/>
          </a:xfrm>
        </p:spPr>
        <p:txBody>
          <a:bodyPr/>
          <a:lstStyle/>
          <a:p>
            <a:r>
              <a:rPr lang="en-US" altLang="zh-CN" dirty="0"/>
              <a:t>Video </a:t>
            </a:r>
            <a:r>
              <a:rPr lang="en-US" altLang="zh-CN" dirty="0" err="1"/>
              <a:t>Codec</a:t>
            </a:r>
            <a:r>
              <a:rPr lang="en-US" altLang="zh-CN" dirty="0" err="1">
                <a:sym typeface="Wingdings" panose="05000000000000000000" pitchFamily="2" charset="2"/>
              </a:rPr>
              <a:t>Inter</a:t>
            </a:r>
            <a:r>
              <a:rPr lang="en-US" altLang="zh-CN" dirty="0">
                <a:sym typeface="Wingdings" panose="05000000000000000000" pitchFamily="2" charset="2"/>
              </a:rPr>
              <a:t>- and Intra-frame </a:t>
            </a:r>
            <a:r>
              <a:rPr lang="en-US" altLang="zh-CN" b="1" dirty="0">
                <a:sym typeface="Wingdings" panose="05000000000000000000" pitchFamily="2" charset="2"/>
              </a:rPr>
              <a:t>Redundancy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FM </a:t>
            </a:r>
            <a:r>
              <a:rPr lang="en-US" altLang="zh-CN" dirty="0" err="1">
                <a:sym typeface="Wingdings" panose="05000000000000000000" pitchFamily="2" charset="2"/>
              </a:rPr>
              <a:t>CodecInter</a:t>
            </a:r>
            <a:r>
              <a:rPr lang="en-US" altLang="zh-CN" dirty="0">
                <a:sym typeface="Wingdings" panose="05000000000000000000" pitchFamily="2" charset="2"/>
              </a:rPr>
              <a:t>- and Intra-FM </a:t>
            </a:r>
            <a:r>
              <a:rPr lang="en-US" altLang="zh-CN" b="1" dirty="0">
                <a:sym typeface="Wingdings" panose="05000000000000000000" pitchFamily="2" charset="2"/>
              </a:rPr>
              <a:t>Sparsity 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10</a:t>
            </a:fld>
            <a:endParaRPr lang="en-US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89E80238-EF64-4421-901E-AB1F03AA0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49" y="2780928"/>
            <a:ext cx="5832657" cy="11510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D7E725-7C87-4E47-BFBF-B24EEC68F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483" y="5517232"/>
            <a:ext cx="1008111" cy="855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59B710-FA00-489A-8523-29D22B408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483" y="4133459"/>
            <a:ext cx="1008112" cy="85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DB01C25-B36D-4C01-BB41-76D4E10DAE9E}"/>
              </a:ext>
            </a:extLst>
          </p:cNvPr>
          <p:cNvSpPr txBox="1"/>
          <p:nvPr/>
        </p:nvSpPr>
        <p:spPr>
          <a:xfrm>
            <a:off x="546941" y="435016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1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221F13-260F-4876-BD88-E73ED9F95A00}"/>
              </a:ext>
            </a:extLst>
          </p:cNvPr>
          <p:cNvSpPr txBox="1"/>
          <p:nvPr/>
        </p:nvSpPr>
        <p:spPr>
          <a:xfrm>
            <a:off x="546940" y="5625805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8B8FCD8-EAEC-4DC7-981F-5B2D7145CBB8}"/>
              </a:ext>
            </a:extLst>
          </p:cNvPr>
          <p:cNvSpPr/>
          <p:nvPr/>
        </p:nvSpPr>
        <p:spPr>
          <a:xfrm>
            <a:off x="1521427" y="4134633"/>
            <a:ext cx="174648" cy="205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6FD966BA-43B7-4717-8213-86A705A2A86C}"/>
                  </a:ext>
                </a:extLst>
              </p:cNvPr>
              <p:cNvSpPr/>
              <p:nvPr/>
            </p:nvSpPr>
            <p:spPr>
              <a:xfrm>
                <a:off x="3679830" y="4140866"/>
                <a:ext cx="869237" cy="642044"/>
              </a:xfrm>
              <a:prstGeom prst="cube">
                <a:avLst>
                  <a:gd name="adj" fmla="val 889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立方体 12">
                <a:extLst>
                  <a:ext uri="{FF2B5EF4-FFF2-40B4-BE49-F238E27FC236}">
                    <a16:creationId xmlns:a16="http://schemas.microsoft.com/office/drawing/2014/main" id="{6FD966BA-43B7-4717-8213-86A705A2A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30" y="4140866"/>
                <a:ext cx="869237" cy="642044"/>
              </a:xfrm>
              <a:prstGeom prst="cube">
                <a:avLst>
                  <a:gd name="adj" fmla="val 889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44C04B43-30EF-47AC-A435-2B01A8E995C1}"/>
                  </a:ext>
                </a:extLst>
              </p:cNvPr>
              <p:cNvSpPr/>
              <p:nvPr/>
            </p:nvSpPr>
            <p:spPr>
              <a:xfrm>
                <a:off x="3679830" y="5585634"/>
                <a:ext cx="869237" cy="642045"/>
              </a:xfrm>
              <a:prstGeom prst="cube">
                <a:avLst>
                  <a:gd name="adj" fmla="val 889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立方体 13">
                <a:extLst>
                  <a:ext uri="{FF2B5EF4-FFF2-40B4-BE49-F238E27FC236}">
                    <a16:creationId xmlns:a16="http://schemas.microsoft.com/office/drawing/2014/main" id="{44C04B43-30EF-47AC-A435-2B01A8E99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830" y="5585634"/>
                <a:ext cx="869237" cy="642045"/>
              </a:xfrm>
              <a:prstGeom prst="cube">
                <a:avLst>
                  <a:gd name="adj" fmla="val 8898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43B49D34-E7E3-4C03-8AD9-661E53C99343}"/>
                  </a:ext>
                </a:extLst>
              </p:cNvPr>
              <p:cNvSpPr/>
              <p:nvPr/>
            </p:nvSpPr>
            <p:spPr>
              <a:xfrm>
                <a:off x="5375773" y="4192038"/>
                <a:ext cx="673970" cy="496677"/>
              </a:xfrm>
              <a:prstGeom prst="cube">
                <a:avLst>
                  <a:gd name="adj" fmla="val 1046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43B49D34-E7E3-4C03-8AD9-661E53C99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73" y="4192038"/>
                <a:ext cx="673970" cy="496677"/>
              </a:xfrm>
              <a:prstGeom prst="cube">
                <a:avLst>
                  <a:gd name="adj" fmla="val 10463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立方体 15">
                <a:extLst>
                  <a:ext uri="{FF2B5EF4-FFF2-40B4-BE49-F238E27FC236}">
                    <a16:creationId xmlns:a16="http://schemas.microsoft.com/office/drawing/2014/main" id="{3E7AD6BE-27D6-44F5-8B3D-1E3D7E4DCBB8}"/>
                  </a:ext>
                </a:extLst>
              </p:cNvPr>
              <p:cNvSpPr/>
              <p:nvPr/>
            </p:nvSpPr>
            <p:spPr>
              <a:xfrm>
                <a:off x="5375773" y="5658318"/>
                <a:ext cx="673970" cy="496677"/>
              </a:xfrm>
              <a:prstGeom prst="cube">
                <a:avLst>
                  <a:gd name="adj" fmla="val 1046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立方体 15">
                <a:extLst>
                  <a:ext uri="{FF2B5EF4-FFF2-40B4-BE49-F238E27FC236}">
                    <a16:creationId xmlns:a16="http://schemas.microsoft.com/office/drawing/2014/main" id="{3E7AD6BE-27D6-44F5-8B3D-1E3D7E4D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73" y="5658318"/>
                <a:ext cx="673970" cy="496677"/>
              </a:xfrm>
              <a:prstGeom prst="cube">
                <a:avLst>
                  <a:gd name="adj" fmla="val 1046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95891F20-122C-45E9-BAE1-9921E93B573C}"/>
                  </a:ext>
                </a:extLst>
              </p:cNvPr>
              <p:cNvSpPr/>
              <p:nvPr/>
            </p:nvSpPr>
            <p:spPr>
              <a:xfrm>
                <a:off x="6876449" y="4276836"/>
                <a:ext cx="394924" cy="354649"/>
              </a:xfrm>
              <a:prstGeom prst="cube">
                <a:avLst>
                  <a:gd name="adj" fmla="val 1871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立方体 16">
                <a:extLst>
                  <a:ext uri="{FF2B5EF4-FFF2-40B4-BE49-F238E27FC236}">
                    <a16:creationId xmlns:a16="http://schemas.microsoft.com/office/drawing/2014/main" id="{95891F20-122C-45E9-BAE1-9921E93B5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49" y="4276836"/>
                <a:ext cx="394924" cy="354649"/>
              </a:xfrm>
              <a:prstGeom prst="cube">
                <a:avLst>
                  <a:gd name="adj" fmla="val 18719"/>
                </a:avLst>
              </a:prstGeom>
              <a:blipFill>
                <a:blip r:embed="rId9"/>
                <a:stretch>
                  <a:fillRect l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2CBB92D3-6B4C-49FE-8DFD-64F7F422642B}"/>
                  </a:ext>
                </a:extLst>
              </p:cNvPr>
              <p:cNvSpPr/>
              <p:nvPr/>
            </p:nvSpPr>
            <p:spPr>
              <a:xfrm>
                <a:off x="6876449" y="5729332"/>
                <a:ext cx="394924" cy="354649"/>
              </a:xfrm>
              <a:prstGeom prst="cube">
                <a:avLst>
                  <a:gd name="adj" fmla="val 18719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9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9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9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立方体 17">
                <a:extLst>
                  <a:ext uri="{FF2B5EF4-FFF2-40B4-BE49-F238E27FC236}">
                    <a16:creationId xmlns:a16="http://schemas.microsoft.com/office/drawing/2014/main" id="{2CBB92D3-6B4C-49FE-8DFD-64F7F4226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49" y="5729332"/>
                <a:ext cx="394924" cy="354649"/>
              </a:xfrm>
              <a:prstGeom prst="cube">
                <a:avLst>
                  <a:gd name="adj" fmla="val 18719"/>
                </a:avLst>
              </a:prstGeom>
              <a:blipFill>
                <a:blip r:embed="rId10"/>
                <a:stretch>
                  <a:fillRect l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右 18">
            <a:extLst>
              <a:ext uri="{FF2B5EF4-FFF2-40B4-BE49-F238E27FC236}">
                <a16:creationId xmlns:a16="http://schemas.microsoft.com/office/drawing/2014/main" id="{BDFC19AC-36B4-44D0-8CE2-DAD160E00AA4}"/>
              </a:ext>
            </a:extLst>
          </p:cNvPr>
          <p:cNvSpPr/>
          <p:nvPr/>
        </p:nvSpPr>
        <p:spPr>
          <a:xfrm>
            <a:off x="3030047" y="4356714"/>
            <a:ext cx="429490" cy="33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CD15C3A-BE7E-40B9-BBE0-0FB26137D4AD}"/>
              </a:ext>
            </a:extLst>
          </p:cNvPr>
          <p:cNvSpPr/>
          <p:nvPr/>
        </p:nvSpPr>
        <p:spPr>
          <a:xfrm>
            <a:off x="3030047" y="5796566"/>
            <a:ext cx="429490" cy="33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A1B20DB-3E54-492C-AC41-BF974E930C68}"/>
              </a:ext>
            </a:extLst>
          </p:cNvPr>
          <p:cNvSpPr/>
          <p:nvPr/>
        </p:nvSpPr>
        <p:spPr>
          <a:xfrm>
            <a:off x="4747675" y="4353779"/>
            <a:ext cx="429490" cy="33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1C68E57A-8BB7-4992-B5D9-5E08DEFBD070}"/>
              </a:ext>
            </a:extLst>
          </p:cNvPr>
          <p:cNvSpPr/>
          <p:nvPr/>
        </p:nvSpPr>
        <p:spPr>
          <a:xfrm>
            <a:off x="4747674" y="5796566"/>
            <a:ext cx="429490" cy="33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37CB5FF-0D37-42DD-88C3-676F4407189B}"/>
              </a:ext>
            </a:extLst>
          </p:cNvPr>
          <p:cNvSpPr/>
          <p:nvPr/>
        </p:nvSpPr>
        <p:spPr>
          <a:xfrm>
            <a:off x="6248350" y="4353779"/>
            <a:ext cx="429490" cy="33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FE789EC-ECF9-413B-98EE-D0DBF4F3698E}"/>
              </a:ext>
            </a:extLst>
          </p:cNvPr>
          <p:cNvSpPr/>
          <p:nvPr/>
        </p:nvSpPr>
        <p:spPr>
          <a:xfrm>
            <a:off x="6248350" y="5796566"/>
            <a:ext cx="429490" cy="334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31BFDF1-DCC0-457A-9A60-D986CD37C2E4}"/>
              </a:ext>
            </a:extLst>
          </p:cNvPr>
          <p:cNvCxnSpPr>
            <a:cxnSpLocks/>
          </p:cNvCxnSpPr>
          <p:nvPr/>
        </p:nvCxnSpPr>
        <p:spPr>
          <a:xfrm>
            <a:off x="4113714" y="4826519"/>
            <a:ext cx="0" cy="702566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FC694AA-3FCF-4FB3-BF2C-884BCB496C5D}"/>
              </a:ext>
            </a:extLst>
          </p:cNvPr>
          <p:cNvCxnSpPr>
            <a:cxnSpLocks/>
          </p:cNvCxnSpPr>
          <p:nvPr/>
        </p:nvCxnSpPr>
        <p:spPr>
          <a:xfrm>
            <a:off x="5748112" y="4752559"/>
            <a:ext cx="0" cy="833075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A577820-2416-43BD-A20F-EB11024147AB}"/>
              </a:ext>
            </a:extLst>
          </p:cNvPr>
          <p:cNvCxnSpPr>
            <a:cxnSpLocks/>
          </p:cNvCxnSpPr>
          <p:nvPr/>
        </p:nvCxnSpPr>
        <p:spPr>
          <a:xfrm>
            <a:off x="7080271" y="4722137"/>
            <a:ext cx="0" cy="936181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D8DFE6-FF18-40C4-A831-99BBCC096863}"/>
                  </a:ext>
                </a:extLst>
              </p:cNvPr>
              <p:cNvSpPr txBox="1"/>
              <p:nvPr/>
            </p:nvSpPr>
            <p:spPr>
              <a:xfrm>
                <a:off x="3415029" y="4995858"/>
                <a:ext cx="1512786" cy="317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7D8DFE6-FF18-40C4-A831-99BBCC096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29" y="4995858"/>
                <a:ext cx="1512786" cy="3172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4E3F466-2BAA-4895-B38D-52BFACF7DBDF}"/>
                  </a:ext>
                </a:extLst>
              </p:cNvPr>
              <p:cNvSpPr txBox="1"/>
              <p:nvPr/>
            </p:nvSpPr>
            <p:spPr>
              <a:xfrm>
                <a:off x="5022910" y="4979396"/>
                <a:ext cx="1512786" cy="317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4E3F466-2BAA-4895-B38D-52BFACF7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910" y="4979396"/>
                <a:ext cx="1512786" cy="317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CB2CE93-F7B6-4F65-B83B-B310D19E2606}"/>
                  </a:ext>
                </a:extLst>
              </p:cNvPr>
              <p:cNvSpPr txBox="1"/>
              <p:nvPr/>
            </p:nvSpPr>
            <p:spPr>
              <a:xfrm>
                <a:off x="6443590" y="4979396"/>
                <a:ext cx="1512786" cy="317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CB2CE93-F7B6-4F65-B83B-B310D19E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90" y="4979396"/>
                <a:ext cx="1512786" cy="317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13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FM Codec  Matrix Sparsity Encoding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Coordinate (COO)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Compressed Sparse Row (CSR)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11</a:t>
            </a:fld>
            <a:endParaRPr lang="en-US"/>
          </a:p>
        </p:txBody>
      </p:sp>
      <p:pic>
        <p:nvPicPr>
          <p:cNvPr id="31" name="Picture 4" descr="image">
            <a:extLst>
              <a:ext uri="{FF2B5EF4-FFF2-40B4-BE49-F238E27FC236}">
                <a16:creationId xmlns:a16="http://schemas.microsoft.com/office/drawing/2014/main" id="{4E2F2455-74CD-4AF7-9B91-2B9825140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9" t="33264" r="1737" b="5056"/>
          <a:stretch/>
        </p:blipFill>
        <p:spPr bwMode="auto">
          <a:xfrm>
            <a:off x="1077847" y="2760189"/>
            <a:ext cx="3672408" cy="133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2EE72-9815-4DB9-8255-356D26D4CE4B}"/>
                  </a:ext>
                </a:extLst>
              </p:cNvPr>
              <p:cNvSpPr txBox="1"/>
              <p:nvPr/>
            </p:nvSpPr>
            <p:spPr>
              <a:xfrm>
                <a:off x="4906431" y="2656994"/>
                <a:ext cx="3624193" cy="1869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matrix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assume the number of rows, columns, and sparsity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respectively, then to reduce the data volume, it needs meet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2EE72-9815-4DB9-8255-356D26D4C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431" y="2656994"/>
                <a:ext cx="3624193" cy="1869871"/>
              </a:xfrm>
              <a:prstGeom prst="rect">
                <a:avLst/>
              </a:prstGeom>
              <a:blipFill>
                <a:blip r:embed="rId3"/>
                <a:stretch>
                  <a:fillRect l="-1515" t="-1954" r="-1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" descr="image">
            <a:extLst>
              <a:ext uri="{FF2B5EF4-FFF2-40B4-BE49-F238E27FC236}">
                <a16:creationId xmlns:a16="http://schemas.microsoft.com/office/drawing/2014/main" id="{9A8C6FF3-8E85-48A6-9FC9-441FD1137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0" t="22417" r="2659" b="1895"/>
          <a:stretch/>
        </p:blipFill>
        <p:spPr bwMode="auto">
          <a:xfrm>
            <a:off x="1083980" y="4714725"/>
            <a:ext cx="3666275" cy="165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5A2466B-545E-4793-AED9-C577E7919F12}"/>
                  </a:ext>
                </a:extLst>
              </p:cNvPr>
              <p:cNvSpPr/>
              <p:nvPr/>
            </p:nvSpPr>
            <p:spPr>
              <a:xfrm>
                <a:off x="4885389" y="4683630"/>
                <a:ext cx="3666275" cy="1720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reduce the data volume, it needs meet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zh-CN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&gt;100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&lt;49.5%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E5A2466B-545E-4793-AED9-C577E7919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389" y="4683630"/>
                <a:ext cx="3666275" cy="1720727"/>
              </a:xfrm>
              <a:prstGeom prst="rect">
                <a:avLst/>
              </a:prstGeom>
              <a:blipFill>
                <a:blip r:embed="rId5"/>
                <a:stretch>
                  <a:fillRect l="-1329" t="-1767" r="-1329" b="-4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79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Sparsity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Non-Zero Rate (NZR)</a:t>
            </a:r>
          </a:p>
          <a:p>
            <a:pPr lvl="1"/>
            <a:r>
              <a:rPr lang="en-US" altLang="zh-CN" b="1" dirty="0"/>
              <a:t>Raw 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AAF30F-B6FF-4D64-B646-60A60EB8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08920"/>
            <a:ext cx="7931224" cy="312997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53AD5BD-C806-47B4-A465-C4885147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894171"/>
            <a:ext cx="5949486" cy="3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5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Sparsity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Non-Zero Rate (NZR)</a:t>
            </a:r>
          </a:p>
          <a:p>
            <a:pPr lvl="1"/>
            <a:r>
              <a:rPr lang="en-US" altLang="zh-CN" b="1" dirty="0"/>
              <a:t>Raw </a:t>
            </a:r>
            <a:r>
              <a:rPr lang="en-US" altLang="zh-CN" dirty="0"/>
              <a:t>Feature Map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13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39F4D8-9E51-4924-B8D6-7141BB75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94" y="2723867"/>
            <a:ext cx="7917806" cy="35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58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Sparsity </a:t>
                </a:r>
                <a:r>
                  <a:rPr lang="en-US" altLang="zh-CN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Non-Zero Rate (NZR)</a:t>
                </a:r>
              </a:p>
              <a:p>
                <a:pPr lvl="1"/>
                <a:r>
                  <a:rPr lang="en-US" altLang="zh-CN" b="1" dirty="0"/>
                  <a:t>Residual </a:t>
                </a:r>
                <a:r>
                  <a:rPr lang="en-US" altLang="zh-CN" dirty="0"/>
                  <a:t>Feature Map</a:t>
                </a:r>
              </a:p>
              <a:p>
                <a:pPr lvl="2"/>
                <a:r>
                  <a:rPr lang="en-US" altLang="zh-CN" b="1" dirty="0"/>
                  <a:t> </a:t>
                </a:r>
                <a:r>
                  <a:rPr lang="en-US" altLang="zh-CN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𝐹𝑀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𝐹𝑀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𝐹𝑀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𝐹𝑀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𝐹𝑀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𝐹𝑀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FFF1564-53F6-4F9B-A281-4EF194DB0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101" y="5049283"/>
            <a:ext cx="1008111" cy="855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F58A55-2CF0-446C-866C-650B930B0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101" y="3358431"/>
            <a:ext cx="1008112" cy="85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AB5EF4-B575-48FE-9257-D28C3B89083D}"/>
              </a:ext>
            </a:extLst>
          </p:cNvPr>
          <p:cNvSpPr txBox="1"/>
          <p:nvPr/>
        </p:nvSpPr>
        <p:spPr>
          <a:xfrm>
            <a:off x="1916986" y="4773642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2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24B80471-8986-4FDA-AC73-77B8F49C5A36}"/>
              </a:ext>
            </a:extLst>
          </p:cNvPr>
          <p:cNvSpPr/>
          <p:nvPr/>
        </p:nvSpPr>
        <p:spPr>
          <a:xfrm>
            <a:off x="1522044" y="3359605"/>
            <a:ext cx="190853" cy="2544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692122-2968-41A9-91D9-6E8DB70B2889}"/>
              </a:ext>
            </a:extLst>
          </p:cNvPr>
          <p:cNvGrpSpPr/>
          <p:nvPr/>
        </p:nvGrpSpPr>
        <p:grpSpPr>
          <a:xfrm>
            <a:off x="3030665" y="3365838"/>
            <a:ext cx="4241326" cy="2322422"/>
            <a:chOff x="3202526" y="3779245"/>
            <a:chExt cx="5434685" cy="32463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4BFD14F1-855E-493F-995E-2AEDB6686AD8}"/>
                    </a:ext>
                  </a:extLst>
                </p:cNvPr>
                <p:cNvSpPr/>
                <p:nvPr/>
              </p:nvSpPr>
              <p:spPr>
                <a:xfrm>
                  <a:off x="4035135" y="3779245"/>
                  <a:ext cx="1113810" cy="897467"/>
                </a:xfrm>
                <a:prstGeom prst="cube">
                  <a:avLst>
                    <a:gd name="adj" fmla="val 889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𝑭𝑴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3" name="立方体 12">
                  <a:extLst>
                    <a:ext uri="{FF2B5EF4-FFF2-40B4-BE49-F238E27FC236}">
                      <a16:creationId xmlns:a16="http://schemas.microsoft.com/office/drawing/2014/main" id="{4BFD14F1-855E-493F-995E-2AEDB6686A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135" y="3779245"/>
                  <a:ext cx="1113810" cy="897467"/>
                </a:xfrm>
                <a:prstGeom prst="cube">
                  <a:avLst>
                    <a:gd name="adj" fmla="val 8898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立方体 13">
                  <a:extLst>
                    <a:ext uri="{FF2B5EF4-FFF2-40B4-BE49-F238E27FC236}">
                      <a16:creationId xmlns:a16="http://schemas.microsoft.com/office/drawing/2014/main" id="{033E2D95-8F8A-4C23-92E6-0B9DC6C1D5D1}"/>
                    </a:ext>
                  </a:extLst>
                </p:cNvPr>
                <p:cNvSpPr/>
                <p:nvPr/>
              </p:nvSpPr>
              <p:spPr>
                <a:xfrm>
                  <a:off x="4035135" y="6128122"/>
                  <a:ext cx="1113810" cy="897468"/>
                </a:xfrm>
                <a:prstGeom prst="cube">
                  <a:avLst>
                    <a:gd name="adj" fmla="val 889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𝑭𝑴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立方体 13">
                  <a:extLst>
                    <a:ext uri="{FF2B5EF4-FFF2-40B4-BE49-F238E27FC236}">
                      <a16:creationId xmlns:a16="http://schemas.microsoft.com/office/drawing/2014/main" id="{033E2D95-8F8A-4C23-92E6-0B9DC6C1D5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5135" y="6128122"/>
                  <a:ext cx="1113810" cy="897468"/>
                </a:xfrm>
                <a:prstGeom prst="cube">
                  <a:avLst>
                    <a:gd name="adj" fmla="val 8898"/>
                  </a:avLst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515CEB07-8309-4C0C-B509-2FB33A1A40F7}"/>
                    </a:ext>
                  </a:extLst>
                </p:cNvPr>
                <p:cNvSpPr/>
                <p:nvPr/>
              </p:nvSpPr>
              <p:spPr>
                <a:xfrm>
                  <a:off x="6208256" y="3850774"/>
                  <a:ext cx="863601" cy="694268"/>
                </a:xfrm>
                <a:prstGeom prst="cube">
                  <a:avLst>
                    <a:gd name="adj" fmla="val 1046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𝑭𝑴</m:t>
                            </m:r>
                          </m:e>
                          <m:sub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立方体 14">
                  <a:extLst>
                    <a:ext uri="{FF2B5EF4-FFF2-40B4-BE49-F238E27FC236}">
                      <a16:creationId xmlns:a16="http://schemas.microsoft.com/office/drawing/2014/main" id="{515CEB07-8309-4C0C-B509-2FB33A1A4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256" y="3850774"/>
                  <a:ext cx="863601" cy="694268"/>
                </a:xfrm>
                <a:prstGeom prst="cube">
                  <a:avLst>
                    <a:gd name="adj" fmla="val 10463"/>
                  </a:avLst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FFA311F4-CDE9-441B-937A-4E08847ACBD9}"/>
                    </a:ext>
                  </a:extLst>
                </p:cNvPr>
                <p:cNvSpPr/>
                <p:nvPr/>
              </p:nvSpPr>
              <p:spPr>
                <a:xfrm>
                  <a:off x="6208256" y="6229722"/>
                  <a:ext cx="863601" cy="694269"/>
                </a:xfrm>
                <a:prstGeom prst="cube">
                  <a:avLst>
                    <a:gd name="adj" fmla="val 10463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𝑭𝑴</m:t>
                            </m:r>
                          </m:e>
                          <m:sub>
                            <m:r>
                              <a:rPr lang="en-US" altLang="zh-CN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立方体 15">
                  <a:extLst>
                    <a:ext uri="{FF2B5EF4-FFF2-40B4-BE49-F238E27FC236}">
                      <a16:creationId xmlns:a16="http://schemas.microsoft.com/office/drawing/2014/main" id="{FFA311F4-CDE9-441B-937A-4E08847AC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256" y="6229722"/>
                  <a:ext cx="863601" cy="694269"/>
                </a:xfrm>
                <a:prstGeom prst="cube">
                  <a:avLst>
                    <a:gd name="adj" fmla="val 10463"/>
                  </a:avLst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1ADB420-6675-4A77-A14E-1BF28855B685}"/>
                    </a:ext>
                  </a:extLst>
                </p:cNvPr>
                <p:cNvSpPr/>
                <p:nvPr/>
              </p:nvSpPr>
              <p:spPr>
                <a:xfrm>
                  <a:off x="8131169" y="3969308"/>
                  <a:ext cx="506042" cy="495738"/>
                </a:xfrm>
                <a:prstGeom prst="cube">
                  <a:avLst>
                    <a:gd name="adj" fmla="val 18719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𝑭𝑴</m:t>
                            </m:r>
                          </m:e>
                          <m:sub>
                            <m:r>
                              <a:rPr lang="en-US" altLang="zh-CN" sz="9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9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立方体 16">
                  <a:extLst>
                    <a:ext uri="{FF2B5EF4-FFF2-40B4-BE49-F238E27FC236}">
                      <a16:creationId xmlns:a16="http://schemas.microsoft.com/office/drawing/2014/main" id="{71ADB420-6675-4A77-A14E-1BF28855B6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169" y="3969308"/>
                  <a:ext cx="506042" cy="495738"/>
                </a:xfrm>
                <a:prstGeom prst="cube">
                  <a:avLst>
                    <a:gd name="adj" fmla="val 18719"/>
                  </a:avLst>
                </a:prstGeom>
                <a:blipFill>
                  <a:blip r:embed="rId9"/>
                  <a:stretch>
                    <a:fillRect l="-57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F94AB3CE-58DA-47FE-A206-6842D2CF0EF4}"/>
                    </a:ext>
                  </a:extLst>
                </p:cNvPr>
                <p:cNvSpPr/>
                <p:nvPr/>
              </p:nvSpPr>
              <p:spPr>
                <a:xfrm>
                  <a:off x="8131169" y="6328987"/>
                  <a:ext cx="506042" cy="495738"/>
                </a:xfrm>
                <a:prstGeom prst="cube">
                  <a:avLst>
                    <a:gd name="adj" fmla="val 18719"/>
                  </a:avLst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9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𝑭𝑴</m:t>
                            </m:r>
                          </m:e>
                          <m:sub>
                            <m:r>
                              <a:rPr lang="en-US" altLang="zh-CN" sz="9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9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9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9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立方体 17">
                  <a:extLst>
                    <a:ext uri="{FF2B5EF4-FFF2-40B4-BE49-F238E27FC236}">
                      <a16:creationId xmlns:a16="http://schemas.microsoft.com/office/drawing/2014/main" id="{F94AB3CE-58DA-47FE-A206-6842D2CF0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169" y="6328987"/>
                  <a:ext cx="506042" cy="495738"/>
                </a:xfrm>
                <a:prstGeom prst="cube">
                  <a:avLst>
                    <a:gd name="adj" fmla="val 18719"/>
                  </a:avLst>
                </a:prstGeom>
                <a:blipFill>
                  <a:blip r:embed="rId10"/>
                  <a:stretch>
                    <a:fillRect l="-57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3A10E06B-4C3D-4AED-919D-CDF91A0E9130}"/>
                </a:ext>
              </a:extLst>
            </p:cNvPr>
            <p:cNvSpPr/>
            <p:nvPr/>
          </p:nvSpPr>
          <p:spPr>
            <a:xfrm>
              <a:off x="3202526" y="4080963"/>
              <a:ext cx="550333" cy="4681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0EE46BAA-71A2-4667-AFF8-4CF4934AA5E9}"/>
                </a:ext>
              </a:extLst>
            </p:cNvPr>
            <p:cNvSpPr/>
            <p:nvPr/>
          </p:nvSpPr>
          <p:spPr>
            <a:xfrm>
              <a:off x="3202526" y="6422968"/>
              <a:ext cx="550333" cy="4681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E03D0105-5F97-49B8-98F9-382EF8166EEB}"/>
                </a:ext>
              </a:extLst>
            </p:cNvPr>
            <p:cNvSpPr/>
            <p:nvPr/>
          </p:nvSpPr>
          <p:spPr>
            <a:xfrm>
              <a:off x="5403434" y="4076861"/>
              <a:ext cx="550333" cy="4681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D590D9D0-A5C4-43F0-BB8C-561B3B0487B9}"/>
                </a:ext>
              </a:extLst>
            </p:cNvPr>
            <p:cNvSpPr/>
            <p:nvPr/>
          </p:nvSpPr>
          <p:spPr>
            <a:xfrm>
              <a:off x="5403432" y="6422968"/>
              <a:ext cx="550333" cy="4681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E684CE32-A50D-4A90-A1F6-BEA43124BDA9}"/>
                </a:ext>
              </a:extLst>
            </p:cNvPr>
            <p:cNvSpPr/>
            <p:nvPr/>
          </p:nvSpPr>
          <p:spPr>
            <a:xfrm>
              <a:off x="7326346" y="4076861"/>
              <a:ext cx="550333" cy="4681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524F525A-CE4B-462A-A0B6-607680BF12E8}"/>
                </a:ext>
              </a:extLst>
            </p:cNvPr>
            <p:cNvSpPr/>
            <p:nvPr/>
          </p:nvSpPr>
          <p:spPr>
            <a:xfrm>
              <a:off x="7326346" y="6422968"/>
              <a:ext cx="550333" cy="4681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A6E736A-059B-4837-B569-566A0CEBF2BA}"/>
                </a:ext>
              </a:extLst>
            </p:cNvPr>
            <p:cNvCxnSpPr>
              <a:cxnSpLocks/>
            </p:cNvCxnSpPr>
            <p:nvPr/>
          </p:nvCxnSpPr>
          <p:spPr>
            <a:xfrm>
              <a:off x="4591099" y="4737670"/>
              <a:ext cx="0" cy="1316936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D8F777D-36E2-476D-8DA3-B1F3184EE1A3}"/>
                </a:ext>
              </a:extLst>
            </p:cNvPr>
            <p:cNvCxnSpPr>
              <a:cxnSpLocks/>
            </p:cNvCxnSpPr>
            <p:nvPr/>
          </p:nvCxnSpPr>
          <p:spPr>
            <a:xfrm>
              <a:off x="6685358" y="4634286"/>
              <a:ext cx="211" cy="1523702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4069EEE-B720-47CE-9A23-DA5701FFDDD6}"/>
                </a:ext>
              </a:extLst>
            </p:cNvPr>
            <p:cNvCxnSpPr>
              <a:cxnSpLocks/>
            </p:cNvCxnSpPr>
            <p:nvPr/>
          </p:nvCxnSpPr>
          <p:spPr>
            <a:xfrm>
              <a:off x="8392340" y="4591762"/>
              <a:ext cx="0" cy="1608751"/>
            </a:xfrm>
            <a:prstGeom prst="straightConnector1">
              <a:avLst/>
            </a:prstGeom>
            <a:ln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42CE073-6185-4885-B9B2-2E1FB783AF94}"/>
                  </a:ext>
                </a:extLst>
              </p:cNvPr>
              <p:cNvSpPr txBox="1"/>
              <p:nvPr/>
            </p:nvSpPr>
            <p:spPr>
              <a:xfrm>
                <a:off x="3415647" y="4309558"/>
                <a:ext cx="1512786" cy="317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42CE073-6185-4885-B9B2-2E1FB783A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647" y="4309558"/>
                <a:ext cx="1512786" cy="3172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A98FA0-0363-4BB1-B388-F7283F7D89D0}"/>
                  </a:ext>
                </a:extLst>
              </p:cNvPr>
              <p:cNvSpPr txBox="1"/>
              <p:nvPr/>
            </p:nvSpPr>
            <p:spPr>
              <a:xfrm>
                <a:off x="5023528" y="4293096"/>
                <a:ext cx="1512786" cy="317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9A98FA0-0363-4BB1-B388-F7283F7D8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528" y="4293096"/>
                <a:ext cx="1512786" cy="3172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986E74-ECE1-49D9-8C7D-BF83FFCBF207}"/>
                  </a:ext>
                </a:extLst>
              </p:cNvPr>
              <p:cNvSpPr txBox="1"/>
              <p:nvPr/>
            </p:nvSpPr>
            <p:spPr>
              <a:xfrm>
                <a:off x="6444208" y="4293096"/>
                <a:ext cx="1512786" cy="3172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𝑭𝑴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1400" b="1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8986E74-ECE1-49D9-8C7D-BF83FFCBF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293096"/>
                <a:ext cx="1512786" cy="3172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26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Sparsity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Non-Zero Rate (NZR)</a:t>
            </a:r>
          </a:p>
          <a:p>
            <a:pPr lvl="1"/>
            <a:r>
              <a:rPr lang="en-US" altLang="zh-CN" b="1" dirty="0"/>
              <a:t>Residual </a:t>
            </a:r>
            <a:r>
              <a:rPr lang="en-US" altLang="zh-CN" dirty="0"/>
              <a:t>Feature Map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15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2FF1A0-DDD0-46E8-BDF6-7ED6CB1F8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08920"/>
            <a:ext cx="7596844" cy="31207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10A440-6B25-4283-909E-582977C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896792"/>
            <a:ext cx="5976664" cy="3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7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Motivation: Sparsity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/>
              <a:t>Sparsity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Non-Zero Rate (NZR)</a:t>
            </a:r>
          </a:p>
          <a:p>
            <a:pPr lvl="1"/>
            <a:r>
              <a:rPr lang="en-US" altLang="zh-CN" b="1" dirty="0"/>
              <a:t>Residual </a:t>
            </a:r>
            <a:r>
              <a:rPr lang="en-US" altLang="zh-CN" dirty="0"/>
              <a:t>Feature Map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16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63440B-DE3E-4F77-B397-F5184FAE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7488832" cy="34821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0DDF5A-51C6-4DF2-A401-0B991C483A27}"/>
              </a:ext>
            </a:extLst>
          </p:cNvPr>
          <p:cNvSpPr txBox="1"/>
          <p:nvPr/>
        </p:nvSpPr>
        <p:spPr>
          <a:xfrm>
            <a:off x="1763688" y="6291432"/>
            <a:ext cx="5978111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sense to use feature map sparsity encoding !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3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General System (Without </a:t>
            </a:r>
            <a:r>
              <a:rPr lang="en-US" altLang="zh-CN" b="1" dirty="0">
                <a:sym typeface="Wingdings" panose="05000000000000000000" pitchFamily="2" charset="2"/>
              </a:rPr>
              <a:t>Sparse Encoding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17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C995B-E4EF-403C-8F69-88043F2E0FA3}"/>
              </a:ext>
            </a:extLst>
          </p:cNvPr>
          <p:cNvSpPr/>
          <p:nvPr/>
        </p:nvSpPr>
        <p:spPr>
          <a:xfrm>
            <a:off x="1331640" y="2291309"/>
            <a:ext cx="158417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 DNN layers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113B4-78AC-4AAC-AA88-9BBE2467FC15}"/>
              </a:ext>
            </a:extLst>
          </p:cNvPr>
          <p:cNvSpPr/>
          <p:nvPr/>
        </p:nvSpPr>
        <p:spPr>
          <a:xfrm>
            <a:off x="1327922" y="3097560"/>
            <a:ext cx="158789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volume of DNN layers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1AC0D3-EBEB-4B9A-83E5-C5567FA127A7}"/>
              </a:ext>
            </a:extLst>
          </p:cNvPr>
          <p:cNvSpPr/>
          <p:nvPr/>
        </p:nvSpPr>
        <p:spPr>
          <a:xfrm>
            <a:off x="3491880" y="2636912"/>
            <a:ext cx="1944216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for DNN partitioning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541D2-2FDF-41A7-9D9F-7EAF2053DAB4}"/>
              </a:ext>
            </a:extLst>
          </p:cNvPr>
          <p:cNvSpPr/>
          <p:nvPr/>
        </p:nvSpPr>
        <p:spPr>
          <a:xfrm>
            <a:off x="6040223" y="2291309"/>
            <a:ext cx="194421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resource of Edge device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499B2-422D-428F-AE17-D2ECAADF70DA}"/>
              </a:ext>
            </a:extLst>
          </p:cNvPr>
          <p:cNvSpPr/>
          <p:nvPr/>
        </p:nvSpPr>
        <p:spPr>
          <a:xfrm>
            <a:off x="6036092" y="3097560"/>
            <a:ext cx="194421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of inter-edge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E49F2A-60F7-4215-A960-50CAE0BF616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915815" y="2579341"/>
            <a:ext cx="576065" cy="345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88973D-91B3-4A0A-B976-6A1518E10AD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915815" y="2924944"/>
            <a:ext cx="576065" cy="460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2FFFBF-4D31-4F40-B1D0-ADC3A9787F21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5436096" y="2579341"/>
            <a:ext cx="604127" cy="345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EBB5B91-3332-4F0F-B051-07982C562A89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5436096" y="2924944"/>
            <a:ext cx="599996" cy="460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1F17D3-59F0-482D-A08D-9E9F3FE6E09B}"/>
              </a:ext>
            </a:extLst>
          </p:cNvPr>
          <p:cNvCxnSpPr/>
          <p:nvPr/>
        </p:nvCxnSpPr>
        <p:spPr>
          <a:xfrm>
            <a:off x="2915815" y="2420888"/>
            <a:ext cx="3120277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1CA24C-BC3F-4F9B-8CFC-17C7DB5AF155}"/>
              </a:ext>
            </a:extLst>
          </p:cNvPr>
          <p:cNvCxnSpPr/>
          <p:nvPr/>
        </p:nvCxnSpPr>
        <p:spPr>
          <a:xfrm>
            <a:off x="2915815" y="3501008"/>
            <a:ext cx="3120277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ABE3700-8414-41F8-B42D-559C1D11405E}"/>
              </a:ext>
            </a:extLst>
          </p:cNvPr>
          <p:cNvSpPr txBox="1"/>
          <p:nvPr/>
        </p:nvSpPr>
        <p:spPr>
          <a:xfrm>
            <a:off x="3712531" y="2106643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match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2DC9E4-98C6-43AD-B27B-24D194B1B090}"/>
              </a:ext>
            </a:extLst>
          </p:cNvPr>
          <p:cNvSpPr txBox="1"/>
          <p:nvPr/>
        </p:nvSpPr>
        <p:spPr>
          <a:xfrm>
            <a:off x="3735379" y="3426751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match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45AE05-AF48-40A6-8432-3D66D85F8553}"/>
              </a:ext>
            </a:extLst>
          </p:cNvPr>
          <p:cNvSpPr/>
          <p:nvPr/>
        </p:nvSpPr>
        <p:spPr>
          <a:xfrm>
            <a:off x="1259632" y="2996952"/>
            <a:ext cx="1769255" cy="79913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1D851C-14DC-47FC-8C5B-9132FA89B01B}"/>
              </a:ext>
            </a:extLst>
          </p:cNvPr>
          <p:cNvSpPr txBox="1"/>
          <p:nvPr/>
        </p:nvSpPr>
        <p:spPr>
          <a:xfrm>
            <a:off x="1074159" y="3742977"/>
            <a:ext cx="23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Fixed value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4A86528F-C4B8-4F1F-8064-9BCD98886413}"/>
              </a:ext>
            </a:extLst>
          </p:cNvPr>
          <p:cNvGrpSpPr/>
          <p:nvPr/>
        </p:nvGrpSpPr>
        <p:grpSpPr>
          <a:xfrm>
            <a:off x="1841892" y="4307325"/>
            <a:ext cx="5506777" cy="2509947"/>
            <a:chOff x="1649425" y="4290045"/>
            <a:chExt cx="5506777" cy="250994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4CACD75-5C22-4E30-A87A-FC4FAAFB11F1}"/>
                </a:ext>
              </a:extLst>
            </p:cNvPr>
            <p:cNvGrpSpPr/>
            <p:nvPr/>
          </p:nvGrpSpPr>
          <p:grpSpPr>
            <a:xfrm>
              <a:off x="1658327" y="4610609"/>
              <a:ext cx="1323464" cy="1304821"/>
              <a:chOff x="2345390" y="1917577"/>
              <a:chExt cx="1323464" cy="1304821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EE45BE70-487A-498A-9737-C4130145B415}"/>
                  </a:ext>
                </a:extLst>
              </p:cNvPr>
              <p:cNvSpPr/>
              <p:nvPr/>
            </p:nvSpPr>
            <p:spPr>
              <a:xfrm>
                <a:off x="2840854" y="1917577"/>
                <a:ext cx="828000" cy="828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055311FC-F96F-4832-AC3D-2FE2F896A806}"/>
                  </a:ext>
                </a:extLst>
              </p:cNvPr>
              <p:cNvSpPr/>
              <p:nvPr/>
            </p:nvSpPr>
            <p:spPr>
              <a:xfrm>
                <a:off x="2576858" y="2157033"/>
                <a:ext cx="828000" cy="828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988D8088-0631-486B-8081-5600BE90510C}"/>
                  </a:ext>
                </a:extLst>
              </p:cNvPr>
              <p:cNvSpPr/>
              <p:nvPr/>
            </p:nvSpPr>
            <p:spPr>
              <a:xfrm>
                <a:off x="2345390" y="2394398"/>
                <a:ext cx="828000" cy="8280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75C2202-DE43-4D58-A629-CBEAE2476977}"/>
                </a:ext>
              </a:extLst>
            </p:cNvPr>
            <p:cNvGrpSpPr/>
            <p:nvPr/>
          </p:nvGrpSpPr>
          <p:grpSpPr>
            <a:xfrm>
              <a:off x="4645393" y="4559936"/>
              <a:ext cx="540001" cy="540001"/>
              <a:chOff x="5957970" y="2827868"/>
              <a:chExt cx="881280" cy="85986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2D338E68-C1FA-4E12-B02A-ABA31AB4CFB5}"/>
                  </a:ext>
                </a:extLst>
              </p:cNvPr>
              <p:cNvSpPr/>
              <p:nvPr/>
            </p:nvSpPr>
            <p:spPr>
              <a:xfrm>
                <a:off x="6191250" y="2827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12F9DB2-D082-49E5-A205-94BE2F13EEBA}"/>
                  </a:ext>
                </a:extLst>
              </p:cNvPr>
              <p:cNvSpPr/>
              <p:nvPr/>
            </p:nvSpPr>
            <p:spPr>
              <a:xfrm>
                <a:off x="6407250" y="2827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C2C38F8-F3B1-4B42-B094-9FF48FA1475D}"/>
                  </a:ext>
                </a:extLst>
              </p:cNvPr>
              <p:cNvSpPr/>
              <p:nvPr/>
            </p:nvSpPr>
            <p:spPr>
              <a:xfrm>
                <a:off x="6623250" y="2827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EAACFD3-3FB8-4C93-A69F-3B8BD1B4E997}"/>
                  </a:ext>
                </a:extLst>
              </p:cNvPr>
              <p:cNvSpPr/>
              <p:nvPr/>
            </p:nvSpPr>
            <p:spPr>
              <a:xfrm>
                <a:off x="6191250" y="3043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0FEF299-A0ED-477A-B378-7B04EF404EAD}"/>
                  </a:ext>
                </a:extLst>
              </p:cNvPr>
              <p:cNvSpPr/>
              <p:nvPr/>
            </p:nvSpPr>
            <p:spPr>
              <a:xfrm>
                <a:off x="6407250" y="3043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731E2B90-38D8-4628-9629-AE9ACD681086}"/>
                  </a:ext>
                </a:extLst>
              </p:cNvPr>
              <p:cNvSpPr/>
              <p:nvPr/>
            </p:nvSpPr>
            <p:spPr>
              <a:xfrm>
                <a:off x="6623250" y="3043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9F8EE0D6-B430-4CD3-BE1C-1AC87F6DE5F2}"/>
                  </a:ext>
                </a:extLst>
              </p:cNvPr>
              <p:cNvSpPr/>
              <p:nvPr/>
            </p:nvSpPr>
            <p:spPr>
              <a:xfrm>
                <a:off x="6191250" y="3259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897F8CDD-AB7E-4EA7-9039-D074BB2E904E}"/>
                  </a:ext>
                </a:extLst>
              </p:cNvPr>
              <p:cNvSpPr/>
              <p:nvPr/>
            </p:nvSpPr>
            <p:spPr>
              <a:xfrm>
                <a:off x="6407250" y="3259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3B2C20F9-7BE6-4736-A38D-65C4D8D11337}"/>
                  </a:ext>
                </a:extLst>
              </p:cNvPr>
              <p:cNvSpPr/>
              <p:nvPr/>
            </p:nvSpPr>
            <p:spPr>
              <a:xfrm>
                <a:off x="6623250" y="3259868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A844F0C-B1A0-4ECC-AF07-EB55F0B0BFFB}"/>
                  </a:ext>
                </a:extLst>
              </p:cNvPr>
              <p:cNvSpPr/>
              <p:nvPr/>
            </p:nvSpPr>
            <p:spPr>
              <a:xfrm>
                <a:off x="6074610" y="2938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6D6E6FF0-7A2F-4B7A-BB31-A3A966BD8D00}"/>
                  </a:ext>
                </a:extLst>
              </p:cNvPr>
              <p:cNvSpPr/>
              <p:nvPr/>
            </p:nvSpPr>
            <p:spPr>
              <a:xfrm>
                <a:off x="6290610" y="2938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F535F934-3701-49B0-8A7B-17FD6B4AB0BA}"/>
                  </a:ext>
                </a:extLst>
              </p:cNvPr>
              <p:cNvSpPr/>
              <p:nvPr/>
            </p:nvSpPr>
            <p:spPr>
              <a:xfrm>
                <a:off x="6506610" y="2938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78429912-5434-4781-8EE1-02BD3A93515B}"/>
                  </a:ext>
                </a:extLst>
              </p:cNvPr>
              <p:cNvSpPr/>
              <p:nvPr/>
            </p:nvSpPr>
            <p:spPr>
              <a:xfrm>
                <a:off x="6074610" y="3154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74DFFDCF-DD17-4E0D-9EE3-F80AA5F2B17E}"/>
                  </a:ext>
                </a:extLst>
              </p:cNvPr>
              <p:cNvSpPr/>
              <p:nvPr/>
            </p:nvSpPr>
            <p:spPr>
              <a:xfrm>
                <a:off x="6290610" y="3154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B87579EA-042B-4434-9011-E549936211B2}"/>
                  </a:ext>
                </a:extLst>
              </p:cNvPr>
              <p:cNvSpPr/>
              <p:nvPr/>
            </p:nvSpPr>
            <p:spPr>
              <a:xfrm>
                <a:off x="6506610" y="3154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D9BD722-337E-4E5E-8CF3-40DB4BE21088}"/>
                  </a:ext>
                </a:extLst>
              </p:cNvPr>
              <p:cNvSpPr/>
              <p:nvPr/>
            </p:nvSpPr>
            <p:spPr>
              <a:xfrm>
                <a:off x="6074610" y="3370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46C55B5-D855-476B-AD74-CE0BA88ABBF1}"/>
                  </a:ext>
                </a:extLst>
              </p:cNvPr>
              <p:cNvSpPr/>
              <p:nvPr/>
            </p:nvSpPr>
            <p:spPr>
              <a:xfrm>
                <a:off x="6290610" y="3370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58FF9652-F4C4-43D4-99B3-41F790027F58}"/>
                  </a:ext>
                </a:extLst>
              </p:cNvPr>
              <p:cNvSpPr/>
              <p:nvPr/>
            </p:nvSpPr>
            <p:spPr>
              <a:xfrm>
                <a:off x="6506610" y="3370381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E829AD55-A058-43F6-AE49-2FFD5D0EA895}"/>
                  </a:ext>
                </a:extLst>
              </p:cNvPr>
              <p:cNvSpPr/>
              <p:nvPr/>
            </p:nvSpPr>
            <p:spPr>
              <a:xfrm>
                <a:off x="5957970" y="3039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A473591-2B95-4E14-92EF-76B2E6C2AC66}"/>
                  </a:ext>
                </a:extLst>
              </p:cNvPr>
              <p:cNvSpPr/>
              <p:nvPr/>
            </p:nvSpPr>
            <p:spPr>
              <a:xfrm>
                <a:off x="6173970" y="3039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A3D8F31-E367-4737-B71D-25B808B8DEAF}"/>
                  </a:ext>
                </a:extLst>
              </p:cNvPr>
              <p:cNvSpPr/>
              <p:nvPr/>
            </p:nvSpPr>
            <p:spPr>
              <a:xfrm>
                <a:off x="6389970" y="3039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FF76DBFD-AAEB-4006-B5DF-93302F5E0AF9}"/>
                  </a:ext>
                </a:extLst>
              </p:cNvPr>
              <p:cNvSpPr/>
              <p:nvPr/>
            </p:nvSpPr>
            <p:spPr>
              <a:xfrm>
                <a:off x="5957970" y="3255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CCF6235C-8ABC-4CEB-B7E0-CBACFF398CC5}"/>
                  </a:ext>
                </a:extLst>
              </p:cNvPr>
              <p:cNvSpPr/>
              <p:nvPr/>
            </p:nvSpPr>
            <p:spPr>
              <a:xfrm>
                <a:off x="6173970" y="3255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E0D891F2-6A07-4C1E-8A43-BDACFEBBEAEF}"/>
                  </a:ext>
                </a:extLst>
              </p:cNvPr>
              <p:cNvSpPr/>
              <p:nvPr/>
            </p:nvSpPr>
            <p:spPr>
              <a:xfrm>
                <a:off x="6389970" y="3255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8F592A3-CD46-4C61-81BC-06136F0BC8E4}"/>
                  </a:ext>
                </a:extLst>
              </p:cNvPr>
              <p:cNvSpPr/>
              <p:nvPr/>
            </p:nvSpPr>
            <p:spPr>
              <a:xfrm>
                <a:off x="5957970" y="3471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56FA364-7A02-45F9-93CD-6E0319E56EE3}"/>
                  </a:ext>
                </a:extLst>
              </p:cNvPr>
              <p:cNvSpPr/>
              <p:nvPr/>
            </p:nvSpPr>
            <p:spPr>
              <a:xfrm>
                <a:off x="6173970" y="3471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CCF89603-520A-40E7-9817-5357EBDF25AC}"/>
                  </a:ext>
                </a:extLst>
              </p:cNvPr>
              <p:cNvSpPr/>
              <p:nvPr/>
            </p:nvSpPr>
            <p:spPr>
              <a:xfrm>
                <a:off x="6389970" y="3471736"/>
                <a:ext cx="216000" cy="21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9D2A91BB-D9A2-4E81-9C47-7FB39F034724}"/>
                </a:ext>
              </a:extLst>
            </p:cNvPr>
            <p:cNvGrpSpPr/>
            <p:nvPr/>
          </p:nvGrpSpPr>
          <p:grpSpPr>
            <a:xfrm>
              <a:off x="4329833" y="4876837"/>
              <a:ext cx="540000" cy="540000"/>
              <a:chOff x="4345003" y="2681123"/>
              <a:chExt cx="540000" cy="540000"/>
            </a:xfrm>
          </p:grpSpPr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BC10E11-0944-461E-BE05-854EE47BEDBD}"/>
                  </a:ext>
                </a:extLst>
              </p:cNvPr>
              <p:cNvSpPr/>
              <p:nvPr/>
            </p:nvSpPr>
            <p:spPr>
              <a:xfrm>
                <a:off x="4487944" y="2681123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3671B1FC-0618-41CD-925F-842D1350AC68}"/>
                  </a:ext>
                </a:extLst>
              </p:cNvPr>
              <p:cNvSpPr/>
              <p:nvPr/>
            </p:nvSpPr>
            <p:spPr>
              <a:xfrm>
                <a:off x="4620297" y="2681123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5EBDDC1-25A8-4DB3-9DF7-18DCB7EF5DC6}"/>
                  </a:ext>
                </a:extLst>
              </p:cNvPr>
              <p:cNvSpPr/>
              <p:nvPr/>
            </p:nvSpPr>
            <p:spPr>
              <a:xfrm>
                <a:off x="4752650" y="2681123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22417C85-C3C6-4994-9226-56D43829DC77}"/>
                  </a:ext>
                </a:extLst>
              </p:cNvPr>
              <p:cNvSpPr/>
              <p:nvPr/>
            </p:nvSpPr>
            <p:spPr>
              <a:xfrm>
                <a:off x="4487944" y="2816772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ECD79EA6-E4AE-473E-80A6-F54245109D60}"/>
                  </a:ext>
                </a:extLst>
              </p:cNvPr>
              <p:cNvSpPr/>
              <p:nvPr/>
            </p:nvSpPr>
            <p:spPr>
              <a:xfrm>
                <a:off x="4620297" y="2816772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1D828525-EEF9-4E2B-B273-FF4D2F1E30A1}"/>
                  </a:ext>
                </a:extLst>
              </p:cNvPr>
              <p:cNvSpPr/>
              <p:nvPr/>
            </p:nvSpPr>
            <p:spPr>
              <a:xfrm>
                <a:off x="4752650" y="2816772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B53CFA1D-18CD-48E3-B3C9-4A07FE0DE1E3}"/>
                  </a:ext>
                </a:extLst>
              </p:cNvPr>
              <p:cNvSpPr/>
              <p:nvPr/>
            </p:nvSpPr>
            <p:spPr>
              <a:xfrm>
                <a:off x="4487944" y="2952420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1CDAE311-476D-49A2-A399-115CA48A47A2}"/>
                  </a:ext>
                </a:extLst>
              </p:cNvPr>
              <p:cNvSpPr/>
              <p:nvPr/>
            </p:nvSpPr>
            <p:spPr>
              <a:xfrm>
                <a:off x="4620297" y="2952420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6142BA10-E93D-4319-8E63-B317A19BFD72}"/>
                  </a:ext>
                </a:extLst>
              </p:cNvPr>
              <p:cNvSpPr/>
              <p:nvPr/>
            </p:nvSpPr>
            <p:spPr>
              <a:xfrm>
                <a:off x="4752650" y="2952420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BDD8D03-8632-4A03-A97E-1E81481525F4}"/>
                  </a:ext>
                </a:extLst>
              </p:cNvPr>
              <p:cNvSpPr/>
              <p:nvPr/>
            </p:nvSpPr>
            <p:spPr>
              <a:xfrm>
                <a:off x="4416474" y="2750526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F0ACBCAF-A58E-405C-AA27-70D3EAF9AC59}"/>
                  </a:ext>
                </a:extLst>
              </p:cNvPr>
              <p:cNvSpPr/>
              <p:nvPr/>
            </p:nvSpPr>
            <p:spPr>
              <a:xfrm>
                <a:off x="4548827" y="2750526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C0185A0-994B-4B4B-94BF-CF571E7C833E}"/>
                  </a:ext>
                </a:extLst>
              </p:cNvPr>
              <p:cNvSpPr/>
              <p:nvPr/>
            </p:nvSpPr>
            <p:spPr>
              <a:xfrm>
                <a:off x="4681179" y="2750526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5B9AF45-773D-4001-B562-C83C2817F1B6}"/>
                  </a:ext>
                </a:extLst>
              </p:cNvPr>
              <p:cNvSpPr/>
              <p:nvPr/>
            </p:nvSpPr>
            <p:spPr>
              <a:xfrm>
                <a:off x="4416474" y="2886174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B1D58B56-C511-49B6-A12E-5CDC7246C5CF}"/>
                  </a:ext>
                </a:extLst>
              </p:cNvPr>
              <p:cNvSpPr/>
              <p:nvPr/>
            </p:nvSpPr>
            <p:spPr>
              <a:xfrm>
                <a:off x="4548827" y="2886174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7DA4839-9D53-45AC-9FE1-D4C40F7ACD13}"/>
                  </a:ext>
                </a:extLst>
              </p:cNvPr>
              <p:cNvSpPr/>
              <p:nvPr/>
            </p:nvSpPr>
            <p:spPr>
              <a:xfrm>
                <a:off x="4681179" y="2886174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418B5C12-930D-4566-A4EE-C64ADC4D0A3A}"/>
                  </a:ext>
                </a:extLst>
              </p:cNvPr>
              <p:cNvSpPr/>
              <p:nvPr/>
            </p:nvSpPr>
            <p:spPr>
              <a:xfrm>
                <a:off x="4416474" y="3021823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0F857B27-9B33-4F25-BA0C-FBD88DA67B0F}"/>
                  </a:ext>
                </a:extLst>
              </p:cNvPr>
              <p:cNvSpPr/>
              <p:nvPr/>
            </p:nvSpPr>
            <p:spPr>
              <a:xfrm>
                <a:off x="4548827" y="3021823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644827F2-CA16-4FF7-B43C-1ABBE56BE493}"/>
                  </a:ext>
                </a:extLst>
              </p:cNvPr>
              <p:cNvSpPr/>
              <p:nvPr/>
            </p:nvSpPr>
            <p:spPr>
              <a:xfrm>
                <a:off x="4681179" y="3021823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B747D78-ADBA-474D-84F9-CE68A84EAE3E}"/>
                  </a:ext>
                </a:extLst>
              </p:cNvPr>
              <p:cNvSpPr/>
              <p:nvPr/>
            </p:nvSpPr>
            <p:spPr>
              <a:xfrm>
                <a:off x="4345003" y="2814177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EA9CF74C-3F77-4273-8BB0-BEB73C88B9DE}"/>
                  </a:ext>
                </a:extLst>
              </p:cNvPr>
              <p:cNvSpPr/>
              <p:nvPr/>
            </p:nvSpPr>
            <p:spPr>
              <a:xfrm>
                <a:off x="4477356" y="2814177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44CE1B9-783E-437D-A8F1-ACE85839C074}"/>
                  </a:ext>
                </a:extLst>
              </p:cNvPr>
              <p:cNvSpPr/>
              <p:nvPr/>
            </p:nvSpPr>
            <p:spPr>
              <a:xfrm>
                <a:off x="4609709" y="2814177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106092B-A8C8-4D8F-A363-2481C6B493AD}"/>
                  </a:ext>
                </a:extLst>
              </p:cNvPr>
              <p:cNvSpPr/>
              <p:nvPr/>
            </p:nvSpPr>
            <p:spPr>
              <a:xfrm>
                <a:off x="4345003" y="2949826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6F3B9D85-4584-4C7C-9CF6-F4EBAAC0A440}"/>
                  </a:ext>
                </a:extLst>
              </p:cNvPr>
              <p:cNvSpPr/>
              <p:nvPr/>
            </p:nvSpPr>
            <p:spPr>
              <a:xfrm>
                <a:off x="4477356" y="2949826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7F2959B5-D7C5-40BA-90E8-8BC1EDA8585D}"/>
                  </a:ext>
                </a:extLst>
              </p:cNvPr>
              <p:cNvSpPr/>
              <p:nvPr/>
            </p:nvSpPr>
            <p:spPr>
              <a:xfrm>
                <a:off x="4609709" y="2949826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2D690A69-CAE8-41BF-8396-02E4C6D9FEF1}"/>
                  </a:ext>
                </a:extLst>
              </p:cNvPr>
              <p:cNvSpPr/>
              <p:nvPr/>
            </p:nvSpPr>
            <p:spPr>
              <a:xfrm>
                <a:off x="4345003" y="3085474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90F7D0A-5CD3-43F9-9496-E682846A1431}"/>
                  </a:ext>
                </a:extLst>
              </p:cNvPr>
              <p:cNvSpPr/>
              <p:nvPr/>
            </p:nvSpPr>
            <p:spPr>
              <a:xfrm>
                <a:off x="4477356" y="3085474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6FB013CC-FD75-4A8F-9DD5-D5026F30281B}"/>
                  </a:ext>
                </a:extLst>
              </p:cNvPr>
              <p:cNvSpPr/>
              <p:nvPr/>
            </p:nvSpPr>
            <p:spPr>
              <a:xfrm>
                <a:off x="4609709" y="3085474"/>
                <a:ext cx="132353" cy="1356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5136193-3780-4111-A3C5-A2EA61215839}"/>
                </a:ext>
              </a:extLst>
            </p:cNvPr>
            <p:cNvSpPr/>
            <p:nvPr/>
          </p:nvSpPr>
          <p:spPr>
            <a:xfrm>
              <a:off x="6340229" y="4617637"/>
              <a:ext cx="54000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634DAF0C-7C64-41BC-87C6-B5B677499121}"/>
                </a:ext>
              </a:extLst>
            </p:cNvPr>
            <p:cNvSpPr/>
            <p:nvPr/>
          </p:nvSpPr>
          <p:spPr>
            <a:xfrm>
              <a:off x="6092386" y="4863272"/>
              <a:ext cx="5400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CA0AF4A-DBAA-4C18-9EFD-62BB989E77A7}"/>
                </a:ext>
              </a:extLst>
            </p:cNvPr>
            <p:cNvSpPr/>
            <p:nvPr/>
          </p:nvSpPr>
          <p:spPr>
            <a:xfrm>
              <a:off x="5882764" y="5093621"/>
              <a:ext cx="540000" cy="54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72C1C12-D7AE-439D-99BF-77DD222232BD}"/>
                </a:ext>
              </a:extLst>
            </p:cNvPr>
            <p:cNvSpPr/>
            <p:nvPr/>
          </p:nvSpPr>
          <p:spPr>
            <a:xfrm>
              <a:off x="5596583" y="5363621"/>
              <a:ext cx="540000" cy="54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文本框 239">
              <a:extLst>
                <a:ext uri="{FF2B5EF4-FFF2-40B4-BE49-F238E27FC236}">
                  <a16:creationId xmlns:a16="http://schemas.microsoft.com/office/drawing/2014/main" id="{9C501CB3-BFF6-41D3-A2C3-9CE840D4890D}"/>
                </a:ext>
              </a:extLst>
            </p:cNvPr>
            <p:cNvSpPr txBox="1"/>
            <p:nvPr/>
          </p:nvSpPr>
          <p:spPr>
            <a:xfrm>
              <a:off x="1649425" y="4290045"/>
              <a:ext cx="1581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channels input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240">
              <a:extLst>
                <a:ext uri="{FF2B5EF4-FFF2-40B4-BE49-F238E27FC236}">
                  <a16:creationId xmlns:a16="http://schemas.microsoft.com/office/drawing/2014/main" id="{729D8FFC-FF56-4C0A-B7ED-22CC67369F6C}"/>
                </a:ext>
              </a:extLst>
            </p:cNvPr>
            <p:cNvSpPr txBox="1"/>
            <p:nvPr/>
          </p:nvSpPr>
          <p:spPr>
            <a:xfrm>
              <a:off x="4397523" y="4296194"/>
              <a:ext cx="111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 x4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241">
              <a:extLst>
                <a:ext uri="{FF2B5EF4-FFF2-40B4-BE49-F238E27FC236}">
                  <a16:creationId xmlns:a16="http://schemas.microsoft.com/office/drawing/2014/main" id="{DAECE96C-1B11-4423-95F1-B6197A0DBCD0}"/>
                </a:ext>
              </a:extLst>
            </p:cNvPr>
            <p:cNvSpPr txBox="1"/>
            <p:nvPr/>
          </p:nvSpPr>
          <p:spPr>
            <a:xfrm>
              <a:off x="6151293" y="4296194"/>
              <a:ext cx="10049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  x4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1">
                  <a:extLst>
                    <a:ext uri="{FF2B5EF4-FFF2-40B4-BE49-F238E27FC236}">
                      <a16:creationId xmlns:a16="http://schemas.microsoft.com/office/drawing/2014/main" id="{78EBBEB1-A848-434D-BA43-39152536A5C2}"/>
                    </a:ext>
                  </a:extLst>
                </p:cNvPr>
                <p:cNvSpPr txBox="1"/>
                <p:nvPr/>
              </p:nvSpPr>
              <p:spPr>
                <a:xfrm>
                  <a:off x="1774905" y="5948870"/>
                  <a:ext cx="968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320,320,3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3" name="文本框 1">
                  <a:extLst>
                    <a:ext uri="{FF2B5EF4-FFF2-40B4-BE49-F238E27FC236}">
                      <a16:creationId xmlns:a16="http://schemas.microsoft.com/office/drawing/2014/main" id="{78EBBEB1-A848-434D-BA43-39152536A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905" y="5948870"/>
                  <a:ext cx="968150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217">
                  <a:extLst>
                    <a:ext uri="{FF2B5EF4-FFF2-40B4-BE49-F238E27FC236}">
                      <a16:creationId xmlns:a16="http://schemas.microsoft.com/office/drawing/2014/main" id="{B44A7E39-64D4-47CE-9BB4-C37FA21B96C1}"/>
                    </a:ext>
                  </a:extLst>
                </p:cNvPr>
                <p:cNvSpPr txBox="1"/>
                <p:nvPr/>
              </p:nvSpPr>
              <p:spPr>
                <a:xfrm>
                  <a:off x="5988823" y="5915430"/>
                  <a:ext cx="96815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318,318,4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>
            <p:sp>
              <p:nvSpPr>
                <p:cNvPr id="44" name="文本框 217">
                  <a:extLst>
                    <a:ext uri="{FF2B5EF4-FFF2-40B4-BE49-F238E27FC236}">
                      <a16:creationId xmlns:a16="http://schemas.microsoft.com/office/drawing/2014/main" id="{B44A7E39-64D4-47CE-9BB4-C37FA21B9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823" y="5915430"/>
                  <a:ext cx="968150" cy="215444"/>
                </a:xfrm>
                <a:prstGeom prst="rect">
                  <a:avLst/>
                </a:prstGeom>
                <a:blipFill>
                  <a:blip r:embed="rId3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C207B0C6-7FA7-4C29-9ED0-ED0E066652D7}"/>
                </a:ext>
              </a:extLst>
            </p:cNvPr>
            <p:cNvGrpSpPr/>
            <p:nvPr/>
          </p:nvGrpSpPr>
          <p:grpSpPr>
            <a:xfrm>
              <a:off x="4000628" y="5197989"/>
              <a:ext cx="540000" cy="540000"/>
              <a:chOff x="6123096" y="5077312"/>
              <a:chExt cx="540000" cy="540000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0748EE8-B2DA-4B3F-9A22-790A2F33D138}"/>
                  </a:ext>
                </a:extLst>
              </p:cNvPr>
              <p:cNvSpPr/>
              <p:nvPr/>
            </p:nvSpPr>
            <p:spPr>
              <a:xfrm>
                <a:off x="6266037" y="5077312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8FA5B77-9405-41B5-93AC-9D8E327EFE13}"/>
                  </a:ext>
                </a:extLst>
              </p:cNvPr>
              <p:cNvSpPr/>
              <p:nvPr/>
            </p:nvSpPr>
            <p:spPr>
              <a:xfrm>
                <a:off x="6398390" y="5077312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9AB2F8E-C0A5-4277-9341-10F8D6A179DE}"/>
                  </a:ext>
                </a:extLst>
              </p:cNvPr>
              <p:cNvSpPr/>
              <p:nvPr/>
            </p:nvSpPr>
            <p:spPr>
              <a:xfrm>
                <a:off x="6530743" y="5077312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49A4AB3-8F5E-4059-9939-055C856321AC}"/>
                  </a:ext>
                </a:extLst>
              </p:cNvPr>
              <p:cNvSpPr/>
              <p:nvPr/>
            </p:nvSpPr>
            <p:spPr>
              <a:xfrm>
                <a:off x="6266037" y="5212961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9AE8BE0-FDA4-4067-A490-04C4209AC63D}"/>
                  </a:ext>
                </a:extLst>
              </p:cNvPr>
              <p:cNvSpPr/>
              <p:nvPr/>
            </p:nvSpPr>
            <p:spPr>
              <a:xfrm>
                <a:off x="6398390" y="5212961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8313DFD3-EFCD-40C1-A3B3-B54B108042C1}"/>
                  </a:ext>
                </a:extLst>
              </p:cNvPr>
              <p:cNvSpPr/>
              <p:nvPr/>
            </p:nvSpPr>
            <p:spPr>
              <a:xfrm>
                <a:off x="6530743" y="5212961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C6B8C549-1D67-4A83-A787-14D28FF0424C}"/>
                  </a:ext>
                </a:extLst>
              </p:cNvPr>
              <p:cNvSpPr/>
              <p:nvPr/>
            </p:nvSpPr>
            <p:spPr>
              <a:xfrm>
                <a:off x="6266037" y="5348609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F2F130E-A400-4161-AB2C-BA7BC007D997}"/>
                  </a:ext>
                </a:extLst>
              </p:cNvPr>
              <p:cNvSpPr/>
              <p:nvPr/>
            </p:nvSpPr>
            <p:spPr>
              <a:xfrm>
                <a:off x="6398390" y="5348609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D6C767C8-9FD6-412B-8D2A-E154A551D8B2}"/>
                  </a:ext>
                </a:extLst>
              </p:cNvPr>
              <p:cNvSpPr/>
              <p:nvPr/>
            </p:nvSpPr>
            <p:spPr>
              <a:xfrm>
                <a:off x="6530743" y="5348609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3A695759-F821-467D-B7B2-99EA67B4798C}"/>
                  </a:ext>
                </a:extLst>
              </p:cNvPr>
              <p:cNvSpPr/>
              <p:nvPr/>
            </p:nvSpPr>
            <p:spPr>
              <a:xfrm>
                <a:off x="6194567" y="5146715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7174175-71DA-4D64-9BA4-08F869378A87}"/>
                  </a:ext>
                </a:extLst>
              </p:cNvPr>
              <p:cNvSpPr/>
              <p:nvPr/>
            </p:nvSpPr>
            <p:spPr>
              <a:xfrm>
                <a:off x="6326920" y="5146715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5A79DA6-C6F8-4C02-A154-C4EA5BA895DB}"/>
                  </a:ext>
                </a:extLst>
              </p:cNvPr>
              <p:cNvSpPr/>
              <p:nvPr/>
            </p:nvSpPr>
            <p:spPr>
              <a:xfrm>
                <a:off x="6459272" y="5146715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CB5A1CB-12C0-4D97-9E08-2F9AA37FC414}"/>
                  </a:ext>
                </a:extLst>
              </p:cNvPr>
              <p:cNvSpPr/>
              <p:nvPr/>
            </p:nvSpPr>
            <p:spPr>
              <a:xfrm>
                <a:off x="6194567" y="5282363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AD49E44-9779-4281-BEE3-460D99208CC0}"/>
                  </a:ext>
                </a:extLst>
              </p:cNvPr>
              <p:cNvSpPr/>
              <p:nvPr/>
            </p:nvSpPr>
            <p:spPr>
              <a:xfrm>
                <a:off x="6326920" y="5282363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438A36E3-C7BA-4391-BC7A-AE6FB26B279B}"/>
                  </a:ext>
                </a:extLst>
              </p:cNvPr>
              <p:cNvSpPr/>
              <p:nvPr/>
            </p:nvSpPr>
            <p:spPr>
              <a:xfrm>
                <a:off x="6459272" y="5282363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74F6C016-0B89-4ABF-BDB2-0F873F9AE0BD}"/>
                  </a:ext>
                </a:extLst>
              </p:cNvPr>
              <p:cNvSpPr/>
              <p:nvPr/>
            </p:nvSpPr>
            <p:spPr>
              <a:xfrm>
                <a:off x="6194567" y="5418012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55D1B0FE-32EF-4CE1-9A58-01B95FDACBFC}"/>
                  </a:ext>
                </a:extLst>
              </p:cNvPr>
              <p:cNvSpPr/>
              <p:nvPr/>
            </p:nvSpPr>
            <p:spPr>
              <a:xfrm>
                <a:off x="6326920" y="5418012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FFF404D9-1828-43C4-93F3-65D1D211E7E3}"/>
                  </a:ext>
                </a:extLst>
              </p:cNvPr>
              <p:cNvSpPr/>
              <p:nvPr/>
            </p:nvSpPr>
            <p:spPr>
              <a:xfrm>
                <a:off x="6459272" y="5418012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EECF85A-6024-4D1B-A569-73C7F7F76CD9}"/>
                  </a:ext>
                </a:extLst>
              </p:cNvPr>
              <p:cNvSpPr/>
              <p:nvPr/>
            </p:nvSpPr>
            <p:spPr>
              <a:xfrm>
                <a:off x="6123096" y="5210366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32E2E734-6DFD-43CD-86E9-30E0055B2E8D}"/>
                  </a:ext>
                </a:extLst>
              </p:cNvPr>
              <p:cNvSpPr/>
              <p:nvPr/>
            </p:nvSpPr>
            <p:spPr>
              <a:xfrm>
                <a:off x="6255449" y="5210366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CEA6F77-B883-4AEE-949F-7FE0FFDE6409}"/>
                  </a:ext>
                </a:extLst>
              </p:cNvPr>
              <p:cNvSpPr/>
              <p:nvPr/>
            </p:nvSpPr>
            <p:spPr>
              <a:xfrm>
                <a:off x="6387802" y="5210366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6B801527-EFB7-4E5E-A60F-2C99E87B13A2}"/>
                  </a:ext>
                </a:extLst>
              </p:cNvPr>
              <p:cNvSpPr/>
              <p:nvPr/>
            </p:nvSpPr>
            <p:spPr>
              <a:xfrm>
                <a:off x="6123096" y="5346015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4526617-695C-49AF-A957-72DDD59C21E8}"/>
                  </a:ext>
                </a:extLst>
              </p:cNvPr>
              <p:cNvSpPr/>
              <p:nvPr/>
            </p:nvSpPr>
            <p:spPr>
              <a:xfrm>
                <a:off x="6255449" y="5346015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DE6B7AA-5A39-4895-B987-44A74B1F1188}"/>
                  </a:ext>
                </a:extLst>
              </p:cNvPr>
              <p:cNvSpPr/>
              <p:nvPr/>
            </p:nvSpPr>
            <p:spPr>
              <a:xfrm>
                <a:off x="6387802" y="5346015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D41B48E6-01CC-4602-AF15-B0AD4A80B78A}"/>
                  </a:ext>
                </a:extLst>
              </p:cNvPr>
              <p:cNvSpPr/>
              <p:nvPr/>
            </p:nvSpPr>
            <p:spPr>
              <a:xfrm>
                <a:off x="6123096" y="5481663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5CAA83DD-91DC-444C-AA61-6B76CA4BF5B1}"/>
                  </a:ext>
                </a:extLst>
              </p:cNvPr>
              <p:cNvSpPr/>
              <p:nvPr/>
            </p:nvSpPr>
            <p:spPr>
              <a:xfrm>
                <a:off x="6255449" y="5481663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3E5E76A-AA1A-4A75-864B-1F5788A5F4CE}"/>
                  </a:ext>
                </a:extLst>
              </p:cNvPr>
              <p:cNvSpPr/>
              <p:nvPr/>
            </p:nvSpPr>
            <p:spPr>
              <a:xfrm>
                <a:off x="6387802" y="5481663"/>
                <a:ext cx="132353" cy="1356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8AEB5E3-9DE7-4BCD-84CE-8A1E33437FD7}"/>
                </a:ext>
              </a:extLst>
            </p:cNvPr>
            <p:cNvGrpSpPr/>
            <p:nvPr/>
          </p:nvGrpSpPr>
          <p:grpSpPr>
            <a:xfrm>
              <a:off x="3671421" y="5543526"/>
              <a:ext cx="540004" cy="540004"/>
              <a:chOff x="3866118" y="3772526"/>
              <a:chExt cx="540004" cy="540004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5F9360C-8AC1-406D-9C52-F1D9814DE4A2}"/>
                  </a:ext>
                </a:extLst>
              </p:cNvPr>
              <p:cNvSpPr/>
              <p:nvPr/>
            </p:nvSpPr>
            <p:spPr>
              <a:xfrm>
                <a:off x="4009062" y="377252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131CBCD8-9E5C-4DC0-AC2F-7DAF4F242F41}"/>
                  </a:ext>
                </a:extLst>
              </p:cNvPr>
              <p:cNvSpPr/>
              <p:nvPr/>
            </p:nvSpPr>
            <p:spPr>
              <a:xfrm>
                <a:off x="4141415" y="377252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B4F09B1-D826-46D8-A20C-674E15C4866C}"/>
                  </a:ext>
                </a:extLst>
              </p:cNvPr>
              <p:cNvSpPr/>
              <p:nvPr/>
            </p:nvSpPr>
            <p:spPr>
              <a:xfrm>
                <a:off x="4273768" y="377252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D82B9F3-C5C1-4DA2-BC5F-41357E38333B}"/>
                  </a:ext>
                </a:extLst>
              </p:cNvPr>
              <p:cNvSpPr/>
              <p:nvPr/>
            </p:nvSpPr>
            <p:spPr>
              <a:xfrm>
                <a:off x="4009062" y="390817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54816D3-903D-4BAE-BF4C-9578C5F7EB4F}"/>
                  </a:ext>
                </a:extLst>
              </p:cNvPr>
              <p:cNvSpPr/>
              <p:nvPr/>
            </p:nvSpPr>
            <p:spPr>
              <a:xfrm>
                <a:off x="4141415" y="390817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87D95E06-1B15-4338-961B-04D0D64E8469}"/>
                  </a:ext>
                </a:extLst>
              </p:cNvPr>
              <p:cNvSpPr/>
              <p:nvPr/>
            </p:nvSpPr>
            <p:spPr>
              <a:xfrm>
                <a:off x="4273769" y="390817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BB286BC1-01EE-4157-A362-574441526369}"/>
                  </a:ext>
                </a:extLst>
              </p:cNvPr>
              <p:cNvSpPr/>
              <p:nvPr/>
            </p:nvSpPr>
            <p:spPr>
              <a:xfrm>
                <a:off x="4009063" y="4043823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D341D48-E57F-4D17-ABEB-256A3AD985B1}"/>
                  </a:ext>
                </a:extLst>
              </p:cNvPr>
              <p:cNvSpPr/>
              <p:nvPr/>
            </p:nvSpPr>
            <p:spPr>
              <a:xfrm>
                <a:off x="4141416" y="4043823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2D4A3D2-FDDF-4CD0-9E80-DD0C98FB18C5}"/>
                  </a:ext>
                </a:extLst>
              </p:cNvPr>
              <p:cNvSpPr/>
              <p:nvPr/>
            </p:nvSpPr>
            <p:spPr>
              <a:xfrm>
                <a:off x="4273767" y="4043823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2057CFA-125D-4535-AA2A-308621D23A69}"/>
                  </a:ext>
                </a:extLst>
              </p:cNvPr>
              <p:cNvSpPr/>
              <p:nvPr/>
            </p:nvSpPr>
            <p:spPr>
              <a:xfrm>
                <a:off x="3937591" y="3841929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D17E3A4C-4F46-4B11-85A0-B69FDFDF5CC8}"/>
                  </a:ext>
                </a:extLst>
              </p:cNvPr>
              <p:cNvSpPr/>
              <p:nvPr/>
            </p:nvSpPr>
            <p:spPr>
              <a:xfrm>
                <a:off x="4069944" y="3841929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2F5168C7-9221-49EE-BA1A-B653A25CBFD8}"/>
                  </a:ext>
                </a:extLst>
              </p:cNvPr>
              <p:cNvSpPr/>
              <p:nvPr/>
            </p:nvSpPr>
            <p:spPr>
              <a:xfrm>
                <a:off x="4202296" y="3841928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75234EBA-3004-4C8C-ADCA-9C62F71F4C50}"/>
                  </a:ext>
                </a:extLst>
              </p:cNvPr>
              <p:cNvSpPr/>
              <p:nvPr/>
            </p:nvSpPr>
            <p:spPr>
              <a:xfrm>
                <a:off x="3937591" y="397757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B8697D4A-4B32-44B2-9FA6-C2C83A424EA7}"/>
                  </a:ext>
                </a:extLst>
              </p:cNvPr>
              <p:cNvSpPr/>
              <p:nvPr/>
            </p:nvSpPr>
            <p:spPr>
              <a:xfrm>
                <a:off x="4069944" y="397757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C4CA45E-418C-47C9-82E0-8AA25F87A4F8}"/>
                  </a:ext>
                </a:extLst>
              </p:cNvPr>
              <p:cNvSpPr/>
              <p:nvPr/>
            </p:nvSpPr>
            <p:spPr>
              <a:xfrm>
                <a:off x="4202296" y="397757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634371C-D4AE-47BC-929B-ADFBF2BB9B86}"/>
                  </a:ext>
                </a:extLst>
              </p:cNvPr>
              <p:cNvSpPr/>
              <p:nvPr/>
            </p:nvSpPr>
            <p:spPr>
              <a:xfrm>
                <a:off x="3937591" y="411322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2BD7DB2-E7DF-460B-9DA5-66899E654E35}"/>
                  </a:ext>
                </a:extLst>
              </p:cNvPr>
              <p:cNvSpPr/>
              <p:nvPr/>
            </p:nvSpPr>
            <p:spPr>
              <a:xfrm>
                <a:off x="4069944" y="411322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60AC97B-A826-4F16-B436-B02EEA7D8F5A}"/>
                  </a:ext>
                </a:extLst>
              </p:cNvPr>
              <p:cNvSpPr/>
              <p:nvPr/>
            </p:nvSpPr>
            <p:spPr>
              <a:xfrm>
                <a:off x="4202296" y="411322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0DBA133-0725-479B-80E0-5EBB1728BE65}"/>
                  </a:ext>
                </a:extLst>
              </p:cNvPr>
              <p:cNvSpPr/>
              <p:nvPr/>
            </p:nvSpPr>
            <p:spPr>
              <a:xfrm>
                <a:off x="3866120" y="3905579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A5022C8E-D2AC-4685-9187-FA485B7E2B7C}"/>
                  </a:ext>
                </a:extLst>
              </p:cNvPr>
              <p:cNvSpPr/>
              <p:nvPr/>
            </p:nvSpPr>
            <p:spPr>
              <a:xfrm>
                <a:off x="3998473" y="3905579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CD6C7361-A58B-430A-9C89-803DBC0B4951}"/>
                  </a:ext>
                </a:extLst>
              </p:cNvPr>
              <p:cNvSpPr/>
              <p:nvPr/>
            </p:nvSpPr>
            <p:spPr>
              <a:xfrm>
                <a:off x="4130826" y="3905578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480AF89-6F9C-45FC-8619-3CE79A2B2022}"/>
                  </a:ext>
                </a:extLst>
              </p:cNvPr>
              <p:cNvSpPr/>
              <p:nvPr/>
            </p:nvSpPr>
            <p:spPr>
              <a:xfrm>
                <a:off x="3866118" y="4041225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9D21623-5993-4DC5-AD95-AB0D349990DA}"/>
                  </a:ext>
                </a:extLst>
              </p:cNvPr>
              <p:cNvSpPr/>
              <p:nvPr/>
            </p:nvSpPr>
            <p:spPr>
              <a:xfrm>
                <a:off x="3998471" y="404122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5E88843-DBB5-47CA-88EF-A307BEF3D9B5}"/>
                  </a:ext>
                </a:extLst>
              </p:cNvPr>
              <p:cNvSpPr/>
              <p:nvPr/>
            </p:nvSpPr>
            <p:spPr>
              <a:xfrm>
                <a:off x="4130824" y="4041228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C3952AC6-B2C5-4DBA-B32D-2CE5AB08F21C}"/>
                  </a:ext>
                </a:extLst>
              </p:cNvPr>
              <p:cNvSpPr/>
              <p:nvPr/>
            </p:nvSpPr>
            <p:spPr>
              <a:xfrm>
                <a:off x="3866119" y="417687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7C773FE-C46B-485D-9BF1-63F1BD69AD27}"/>
                  </a:ext>
                </a:extLst>
              </p:cNvPr>
              <p:cNvSpPr/>
              <p:nvPr/>
            </p:nvSpPr>
            <p:spPr>
              <a:xfrm>
                <a:off x="3998474" y="4176876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AF78620-57D7-4BA6-9677-FAABA9E61B51}"/>
                  </a:ext>
                </a:extLst>
              </p:cNvPr>
              <p:cNvSpPr/>
              <p:nvPr/>
            </p:nvSpPr>
            <p:spPr>
              <a:xfrm>
                <a:off x="4130829" y="4176881"/>
                <a:ext cx="132353" cy="1356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47" name="连接符: 曲线 46">
              <a:extLst>
                <a:ext uri="{FF2B5EF4-FFF2-40B4-BE49-F238E27FC236}">
                  <a16:creationId xmlns:a16="http://schemas.microsoft.com/office/drawing/2014/main" id="{34CBE7C8-5189-4182-A815-CF9514E7DFB7}"/>
                </a:ext>
              </a:extLst>
            </p:cNvPr>
            <p:cNvCxnSpPr>
              <a:stCxn id="76" idx="3"/>
              <a:endCxn id="39" idx="2"/>
            </p:cNvCxnSpPr>
            <p:nvPr/>
          </p:nvCxnSpPr>
          <p:spPr>
            <a:xfrm>
              <a:off x="4068480" y="5880053"/>
              <a:ext cx="1798103" cy="23568"/>
            </a:xfrm>
            <a:prstGeom prst="curvedConnector4">
              <a:avLst>
                <a:gd name="adj1" fmla="val 42492"/>
                <a:gd name="adj2" fmla="val 10699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曲线 47">
              <a:extLst>
                <a:ext uri="{FF2B5EF4-FFF2-40B4-BE49-F238E27FC236}">
                  <a16:creationId xmlns:a16="http://schemas.microsoft.com/office/drawing/2014/main" id="{F7E9997F-7BE3-4F18-8B3E-15A43049B9D5}"/>
                </a:ext>
              </a:extLst>
            </p:cNvPr>
            <p:cNvCxnSpPr>
              <a:cxnSpLocks/>
              <a:stCxn id="67" idx="3"/>
              <a:endCxn id="39" idx="2"/>
            </p:cNvCxnSpPr>
            <p:nvPr/>
          </p:nvCxnSpPr>
          <p:spPr>
            <a:xfrm>
              <a:off x="4139952" y="5816401"/>
              <a:ext cx="1726631" cy="87220"/>
            </a:xfrm>
            <a:prstGeom prst="curvedConnector4">
              <a:avLst>
                <a:gd name="adj1" fmla="val 42181"/>
                <a:gd name="adj2" fmla="val 3620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F638240E-C10F-4148-B100-33B980E75CD0}"/>
                </a:ext>
              </a:extLst>
            </p:cNvPr>
            <p:cNvCxnSpPr>
              <a:cxnSpLocks/>
              <a:stCxn id="58" idx="3"/>
              <a:endCxn id="39" idx="2"/>
            </p:cNvCxnSpPr>
            <p:nvPr/>
          </p:nvCxnSpPr>
          <p:spPr>
            <a:xfrm>
              <a:off x="4211425" y="5747000"/>
              <a:ext cx="1655158" cy="156621"/>
            </a:xfrm>
            <a:prstGeom prst="curvedConnector4">
              <a:avLst>
                <a:gd name="adj1" fmla="val 41844"/>
                <a:gd name="adj2" fmla="val 2459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B2F5827B-57ED-42A9-8962-F15992D78DA6}"/>
                </a:ext>
              </a:extLst>
            </p:cNvPr>
            <p:cNvCxnSpPr>
              <a:stCxn id="163" idx="3"/>
              <a:endCxn id="72" idx="0"/>
            </p:cNvCxnSpPr>
            <p:nvPr/>
          </p:nvCxnSpPr>
          <p:spPr>
            <a:xfrm>
              <a:off x="2486327" y="5501430"/>
              <a:ext cx="1383626" cy="17514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65B948A6-2E00-41F4-A4B5-5640437430A9}"/>
                </a:ext>
              </a:extLst>
            </p:cNvPr>
            <p:cNvCxnSpPr>
              <a:stCxn id="162" idx="3"/>
              <a:endCxn id="63" idx="0"/>
            </p:cNvCxnSpPr>
            <p:nvPr/>
          </p:nvCxnSpPr>
          <p:spPr>
            <a:xfrm>
              <a:off x="2717795" y="5264065"/>
              <a:ext cx="1223629" cy="34886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曲线 51">
              <a:extLst>
                <a:ext uri="{FF2B5EF4-FFF2-40B4-BE49-F238E27FC236}">
                  <a16:creationId xmlns:a16="http://schemas.microsoft.com/office/drawing/2014/main" id="{A71FA02B-24DB-4E7B-9F4F-1A6E2D63DA72}"/>
                </a:ext>
              </a:extLst>
            </p:cNvPr>
            <p:cNvCxnSpPr>
              <a:stCxn id="161" idx="3"/>
              <a:endCxn id="54" idx="0"/>
            </p:cNvCxnSpPr>
            <p:nvPr/>
          </p:nvCxnSpPr>
          <p:spPr>
            <a:xfrm>
              <a:off x="2981791" y="5024609"/>
              <a:ext cx="1031104" cy="51891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1534A4D6-4E5F-447D-AF59-BFC634298033}"/>
                </a:ext>
              </a:extLst>
            </p:cNvPr>
            <p:cNvSpPr/>
            <p:nvPr/>
          </p:nvSpPr>
          <p:spPr>
            <a:xfrm>
              <a:off x="3382133" y="4290045"/>
              <a:ext cx="2053963" cy="207808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D84469DE-669B-43B5-8BF1-E9927F7C230F}"/>
                </a:ext>
              </a:extLst>
            </p:cNvPr>
            <p:cNvSpPr/>
            <p:nvPr/>
          </p:nvSpPr>
          <p:spPr>
            <a:xfrm>
              <a:off x="3623393" y="6338327"/>
              <a:ext cx="179889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Convolution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01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General System (With </a:t>
            </a:r>
            <a:r>
              <a:rPr lang="en-US" altLang="zh-CN" b="1" dirty="0">
                <a:sym typeface="Wingdings" panose="05000000000000000000" pitchFamily="2" charset="2"/>
              </a:rPr>
              <a:t>Sparse Encoding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DC995B-E4EF-403C-8F69-88043F2E0FA3}"/>
              </a:ext>
            </a:extLst>
          </p:cNvPr>
          <p:cNvSpPr/>
          <p:nvPr/>
        </p:nvSpPr>
        <p:spPr>
          <a:xfrm>
            <a:off x="1331640" y="2291309"/>
            <a:ext cx="158417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of DNN layers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113B4-78AC-4AAC-AA88-9BBE2467FC15}"/>
              </a:ext>
            </a:extLst>
          </p:cNvPr>
          <p:cNvSpPr/>
          <p:nvPr/>
        </p:nvSpPr>
        <p:spPr>
          <a:xfrm>
            <a:off x="1327922" y="3097560"/>
            <a:ext cx="1587893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volume of DNN layers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21AC0D3-EBEB-4B9A-83E5-C5567FA127A7}"/>
              </a:ext>
            </a:extLst>
          </p:cNvPr>
          <p:cNvSpPr/>
          <p:nvPr/>
        </p:nvSpPr>
        <p:spPr>
          <a:xfrm>
            <a:off x="3491880" y="2636912"/>
            <a:ext cx="1944216" cy="5760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 for DNN partitioning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13541D2-2FDF-41A7-9D9F-7EAF2053DAB4}"/>
              </a:ext>
            </a:extLst>
          </p:cNvPr>
          <p:cNvSpPr/>
          <p:nvPr/>
        </p:nvSpPr>
        <p:spPr>
          <a:xfrm>
            <a:off x="6040223" y="2291309"/>
            <a:ext cx="194421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resource of Edge device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4499B2-422D-428F-AE17-D2ECAADF70DA}"/>
              </a:ext>
            </a:extLst>
          </p:cNvPr>
          <p:cNvSpPr/>
          <p:nvPr/>
        </p:nvSpPr>
        <p:spPr>
          <a:xfrm>
            <a:off x="6036092" y="3097560"/>
            <a:ext cx="194421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of inter-edge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E49F2A-60F7-4215-A960-50CAE0BF616C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915815" y="2579341"/>
            <a:ext cx="576065" cy="345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88973D-91B3-4A0A-B976-6A1518E10AD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2915815" y="2924944"/>
            <a:ext cx="576065" cy="460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2FFFBF-4D31-4F40-B1D0-ADC3A9787F21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5436096" y="2579341"/>
            <a:ext cx="604127" cy="345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EBB5B91-3332-4F0F-B051-07982C562A89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 flipV="1">
            <a:off x="5436096" y="2924944"/>
            <a:ext cx="599996" cy="460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91F17D3-59F0-482D-A08D-9E9F3FE6E09B}"/>
              </a:ext>
            </a:extLst>
          </p:cNvPr>
          <p:cNvCxnSpPr/>
          <p:nvPr/>
        </p:nvCxnSpPr>
        <p:spPr>
          <a:xfrm>
            <a:off x="2915815" y="2420888"/>
            <a:ext cx="3120277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11CA24C-BC3F-4F9B-8CFC-17C7DB5AF155}"/>
              </a:ext>
            </a:extLst>
          </p:cNvPr>
          <p:cNvCxnSpPr/>
          <p:nvPr/>
        </p:nvCxnSpPr>
        <p:spPr>
          <a:xfrm>
            <a:off x="2915815" y="3501008"/>
            <a:ext cx="3120277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ABE3700-8414-41F8-B42D-559C1D11405E}"/>
              </a:ext>
            </a:extLst>
          </p:cNvPr>
          <p:cNvSpPr txBox="1"/>
          <p:nvPr/>
        </p:nvSpPr>
        <p:spPr>
          <a:xfrm>
            <a:off x="3712531" y="2106643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match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2DC9E4-98C6-43AD-B27B-24D194B1B090}"/>
              </a:ext>
            </a:extLst>
          </p:cNvPr>
          <p:cNvSpPr txBox="1"/>
          <p:nvPr/>
        </p:nvSpPr>
        <p:spPr>
          <a:xfrm>
            <a:off x="3735379" y="3426751"/>
            <a:ext cx="157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match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45AE05-AF48-40A6-8432-3D66D85F8553}"/>
              </a:ext>
            </a:extLst>
          </p:cNvPr>
          <p:cNvSpPr/>
          <p:nvPr/>
        </p:nvSpPr>
        <p:spPr>
          <a:xfrm>
            <a:off x="1259632" y="2996952"/>
            <a:ext cx="1769255" cy="799131"/>
          </a:xfrm>
          <a:prstGeom prst="rect">
            <a:avLst/>
          </a:prstGeom>
          <a:noFill/>
          <a:ln w="22225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1D851C-14DC-47FC-8C5B-9132FA89B01B}"/>
              </a:ext>
            </a:extLst>
          </p:cNvPr>
          <p:cNvSpPr txBox="1"/>
          <p:nvPr/>
        </p:nvSpPr>
        <p:spPr>
          <a:xfrm>
            <a:off x="1294562" y="3754758"/>
            <a:ext cx="23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 value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<a:extLst>
              <a:ext uri="{FF2B5EF4-FFF2-40B4-BE49-F238E27FC236}">
                <a16:creationId xmlns:a16="http://schemas.microsoft.com/office/drawing/2014/main" id="{7A64E93E-7B33-451E-844B-FAB07367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443" y="4866485"/>
            <a:ext cx="723810" cy="58382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043CF5D8-DC09-417D-8BDB-FD4F0E223A84}"/>
              </a:ext>
            </a:extLst>
          </p:cNvPr>
          <p:cNvSpPr/>
          <p:nvPr/>
        </p:nvSpPr>
        <p:spPr>
          <a:xfrm>
            <a:off x="2557620" y="5045155"/>
            <a:ext cx="288032" cy="24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882B76-F6BE-494B-A052-AF6944B1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43" y="4143495"/>
            <a:ext cx="723810" cy="58382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D62446A3-88E5-4385-8C57-31FC32C0F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443" y="5562472"/>
            <a:ext cx="723810" cy="58309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E22A712-300E-409F-8420-7A130DA7042D}"/>
              </a:ext>
            </a:extLst>
          </p:cNvPr>
          <p:cNvSpPr txBox="1"/>
          <p:nvPr/>
        </p:nvSpPr>
        <p:spPr>
          <a:xfrm>
            <a:off x="716357" y="4199434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BE35DBF-9590-4389-B6DD-754BB8421A3B}"/>
              </a:ext>
            </a:extLst>
          </p:cNvPr>
          <p:cNvSpPr txBox="1"/>
          <p:nvPr/>
        </p:nvSpPr>
        <p:spPr>
          <a:xfrm>
            <a:off x="729464" y="492205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5628456-13B4-40C8-8940-215F99BD3589}"/>
              </a:ext>
            </a:extLst>
          </p:cNvPr>
          <p:cNvSpPr txBox="1"/>
          <p:nvPr/>
        </p:nvSpPr>
        <p:spPr>
          <a:xfrm>
            <a:off x="762668" y="5642139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04C39B-440A-4417-9A13-47CD61D3840D}"/>
                  </a:ext>
                </a:extLst>
              </p:cNvPr>
              <p:cNvSpPr txBox="1"/>
              <p:nvPr/>
            </p:nvSpPr>
            <p:spPr>
              <a:xfrm>
                <a:off x="2984609" y="4276202"/>
                <a:ext cx="1998437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𝑁𝑍𝑅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04C39B-440A-4417-9A13-47CD61D3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609" y="4276202"/>
                <a:ext cx="1998437" cy="369332"/>
              </a:xfrm>
              <a:prstGeom prst="rect">
                <a:avLst/>
              </a:prstGeom>
              <a:blipFill>
                <a:blip r:embed="rId5"/>
                <a:stretch>
                  <a:fillRect l="-2432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96CFDE9E-3319-456F-A5BE-3D8A3FF47C88}"/>
              </a:ext>
            </a:extLst>
          </p:cNvPr>
          <p:cNvSpPr/>
          <p:nvPr/>
        </p:nvSpPr>
        <p:spPr>
          <a:xfrm>
            <a:off x="2588564" y="4325347"/>
            <a:ext cx="288032" cy="24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19CF1A4D-5AF7-4992-A7D0-74AA25DDF449}"/>
              </a:ext>
            </a:extLst>
          </p:cNvPr>
          <p:cNvSpPr/>
          <p:nvPr/>
        </p:nvSpPr>
        <p:spPr>
          <a:xfrm>
            <a:off x="2588564" y="5717300"/>
            <a:ext cx="288032" cy="24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84EBEF-A719-412B-9DBC-DCABB3A8E070}"/>
                  </a:ext>
                </a:extLst>
              </p:cNvPr>
              <p:cNvSpPr txBox="1"/>
              <p:nvPr/>
            </p:nvSpPr>
            <p:spPr>
              <a:xfrm>
                <a:off x="2966132" y="4971638"/>
                <a:ext cx="1998437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𝑁𝑍𝑅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784EBEF-A719-412B-9DBC-DCABB3A8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132" y="4971638"/>
                <a:ext cx="1998437" cy="369332"/>
              </a:xfrm>
              <a:prstGeom prst="rect">
                <a:avLst/>
              </a:prstGeom>
              <a:blipFill>
                <a:blip r:embed="rId6"/>
                <a:stretch>
                  <a:fillRect l="-2432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75CF99-3AEC-4765-91C6-849805239C9C}"/>
                  </a:ext>
                </a:extLst>
              </p:cNvPr>
              <p:cNvSpPr txBox="1"/>
              <p:nvPr/>
            </p:nvSpPr>
            <p:spPr>
              <a:xfrm>
                <a:off x="2977869" y="5666645"/>
                <a:ext cx="1998437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Nonzero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𝑁𝑍𝑅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375CF99-3AEC-4765-91C6-84980523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869" y="5666645"/>
                <a:ext cx="1998437" cy="369332"/>
              </a:xfrm>
              <a:prstGeom prst="rect">
                <a:avLst/>
              </a:prstGeom>
              <a:blipFill>
                <a:blip r:embed="rId7"/>
                <a:stretch>
                  <a:fillRect l="-212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箭头: 右 41">
            <a:extLst>
              <a:ext uri="{FF2B5EF4-FFF2-40B4-BE49-F238E27FC236}">
                <a16:creationId xmlns:a16="http://schemas.microsoft.com/office/drawing/2014/main" id="{96B00CEB-5B1A-43B2-9528-30977DFF8F80}"/>
              </a:ext>
            </a:extLst>
          </p:cNvPr>
          <p:cNvSpPr/>
          <p:nvPr/>
        </p:nvSpPr>
        <p:spPr>
          <a:xfrm>
            <a:off x="5220072" y="4316320"/>
            <a:ext cx="288032" cy="24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6EED759F-7E56-4FFC-AAD9-5D0A966D2C44}"/>
              </a:ext>
            </a:extLst>
          </p:cNvPr>
          <p:cNvSpPr/>
          <p:nvPr/>
        </p:nvSpPr>
        <p:spPr>
          <a:xfrm>
            <a:off x="5220072" y="5033186"/>
            <a:ext cx="288032" cy="24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498295AF-99D2-4864-903B-A22EC9E51314}"/>
              </a:ext>
            </a:extLst>
          </p:cNvPr>
          <p:cNvSpPr/>
          <p:nvPr/>
        </p:nvSpPr>
        <p:spPr>
          <a:xfrm>
            <a:off x="5220072" y="5717300"/>
            <a:ext cx="288032" cy="246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1B7445-9721-4477-849F-58E84254BA99}"/>
                  </a:ext>
                </a:extLst>
              </p:cNvPr>
              <p:cNvSpPr txBox="1"/>
              <p:nvPr/>
            </p:nvSpPr>
            <p:spPr>
              <a:xfrm>
                <a:off x="5724656" y="4276202"/>
                <a:ext cx="2480533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1B7445-9721-4477-849F-58E84254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56" y="4276202"/>
                <a:ext cx="2480533" cy="369332"/>
              </a:xfrm>
              <a:prstGeom prst="rect">
                <a:avLst/>
              </a:prstGeom>
              <a:blipFill>
                <a:blip r:embed="rId8"/>
                <a:stretch>
                  <a:fillRect l="-1711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CF59DEC-E0BD-4D84-971D-16AADCC34CDD}"/>
                  </a:ext>
                </a:extLst>
              </p:cNvPr>
              <p:cNvSpPr txBox="1"/>
              <p:nvPr/>
            </p:nvSpPr>
            <p:spPr>
              <a:xfrm>
                <a:off x="5724656" y="4971638"/>
                <a:ext cx="2480533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CF59DEC-E0BD-4D84-971D-16AADCC34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56" y="4971638"/>
                <a:ext cx="2480533" cy="369332"/>
              </a:xfrm>
              <a:prstGeom prst="rect">
                <a:avLst/>
              </a:prstGeom>
              <a:blipFill>
                <a:blip r:embed="rId9"/>
                <a:stretch>
                  <a:fillRect l="-17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8FB111B-97F8-4CFC-B1A2-45F4C0D5A66E}"/>
                  </a:ext>
                </a:extLst>
              </p:cNvPr>
              <p:cNvSpPr txBox="1"/>
              <p:nvPr/>
            </p:nvSpPr>
            <p:spPr>
              <a:xfrm>
                <a:off x="5736094" y="5655752"/>
                <a:ext cx="2480533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map volume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8FB111B-97F8-4CFC-B1A2-45F4C0D5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094" y="5655752"/>
                <a:ext cx="2480533" cy="369332"/>
              </a:xfrm>
              <a:prstGeom prst="rect">
                <a:avLst/>
              </a:prstGeom>
              <a:blipFill>
                <a:blip r:embed="rId10"/>
                <a:stretch>
                  <a:fillRect l="-1956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096D8407-3DAE-40A9-8611-1082D21716F1}"/>
              </a:ext>
            </a:extLst>
          </p:cNvPr>
          <p:cNvSpPr/>
          <p:nvPr/>
        </p:nvSpPr>
        <p:spPr>
          <a:xfrm>
            <a:off x="2915815" y="4182636"/>
            <a:ext cx="2133600" cy="198266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2ED3C7-53C9-47F2-98E6-5635494742B5}"/>
                  </a:ext>
                </a:extLst>
              </p:cNvPr>
              <p:cNvSpPr txBox="1"/>
              <p:nvPr/>
            </p:nvSpPr>
            <p:spPr>
              <a:xfrm>
                <a:off x="1743604" y="6214140"/>
                <a:ext cx="6652981" cy="400110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Unknown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varies with frames,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𝑁𝑍𝑅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𝑁𝑍𝑅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𝑁𝑍𝑅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D2ED3C7-53C9-47F2-98E6-56354947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604" y="6214140"/>
                <a:ext cx="6652981" cy="400110"/>
              </a:xfrm>
              <a:prstGeom prst="rect">
                <a:avLst/>
              </a:prstGeom>
              <a:blipFill>
                <a:blip r:embed="rId11"/>
                <a:stretch>
                  <a:fillRect l="-823" t="-5797" b="-21739"/>
                </a:stretch>
              </a:blipFill>
              <a:ln w="158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5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b="1" dirty="0">
                <a:sym typeface="Wingdings" panose="05000000000000000000" pitchFamily="2" charset="2"/>
              </a:rPr>
              <a:t>Run Each Layer </a:t>
            </a:r>
            <a:r>
              <a:rPr lang="en-US" altLang="zh-CN" dirty="0">
                <a:sym typeface="Wingdings" panose="05000000000000000000" pitchFamily="2" charset="2"/>
              </a:rPr>
              <a:t>to Obtain NZR  Impractical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6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Problem Scenario</a:t>
            </a:r>
          </a:p>
          <a:p>
            <a:pPr lvl="1"/>
            <a:r>
              <a:rPr lang="en-US" altLang="zh-CN" sz="2400" dirty="0"/>
              <a:t>Cross-Edge Video Analytics</a:t>
            </a:r>
          </a:p>
          <a:p>
            <a:pPr lvl="2"/>
            <a:r>
              <a:rPr lang="en-US" altLang="zh-CN" sz="2000" dirty="0"/>
              <a:t>Model Partition, Intermediate Feature Map Transmission </a:t>
            </a:r>
          </a:p>
          <a:p>
            <a:pPr lvl="1"/>
            <a:r>
              <a:rPr lang="en-US" altLang="zh-CN" sz="2400" dirty="0"/>
              <a:t>Challenges</a:t>
            </a:r>
          </a:p>
          <a:p>
            <a:pPr lvl="2"/>
            <a:r>
              <a:rPr lang="en-US" altLang="zh-CN" sz="2000" dirty="0"/>
              <a:t>Data-Bandwidth Trade-Off, Information Revealed after Decisions</a:t>
            </a:r>
          </a:p>
          <a:p>
            <a:r>
              <a:rPr lang="en-US" altLang="zh-CN" sz="2800" dirty="0"/>
              <a:t>Related Works</a:t>
            </a:r>
          </a:p>
          <a:p>
            <a:r>
              <a:rPr lang="en-US" altLang="zh-CN" sz="2800" dirty="0"/>
              <a:t>Motivations</a:t>
            </a:r>
          </a:p>
          <a:p>
            <a:r>
              <a:rPr lang="en-US" altLang="zh-CN" sz="2800" dirty="0"/>
              <a:t>System Model</a:t>
            </a:r>
          </a:p>
          <a:p>
            <a:pPr lvl="1"/>
            <a:r>
              <a:rPr lang="en-US" altLang="zh-CN" sz="2400" dirty="0" err="1"/>
              <a:t>ResMap</a:t>
            </a:r>
            <a:r>
              <a:rPr lang="en-US" altLang="zh-CN" sz="2400" dirty="0"/>
              <a:t>: Optimizing Model Partition to Accelerate Inference</a:t>
            </a:r>
          </a:p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8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b="1" strike="sngStrike" dirty="0">
                <a:sym typeface="Wingdings" panose="05000000000000000000" pitchFamily="2" charset="2"/>
              </a:rPr>
              <a:t>Run Each Layer </a:t>
            </a:r>
            <a:r>
              <a:rPr lang="en-US" altLang="zh-CN" strike="sngStrike" dirty="0">
                <a:sym typeface="Wingdings" panose="05000000000000000000" pitchFamily="2" charset="2"/>
              </a:rPr>
              <a:t>to Obtain NZR  Impractical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6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b="1" strike="sngStrike" dirty="0">
                <a:sym typeface="Wingdings" panose="05000000000000000000" pitchFamily="2" charset="2"/>
              </a:rPr>
              <a:t>Run Each Layer </a:t>
            </a:r>
            <a:r>
              <a:rPr lang="en-US" altLang="zh-CN" strike="sngStrike" dirty="0">
                <a:sym typeface="Wingdings" panose="05000000000000000000" pitchFamily="2" charset="2"/>
              </a:rPr>
              <a:t>to Obtain NZR  Impractical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NZR of </a:t>
            </a:r>
            <a:r>
              <a:rPr lang="en-US" altLang="zh-CN" b="1" dirty="0">
                <a:sym typeface="Wingdings" panose="05000000000000000000" pitchFamily="2" charset="2"/>
              </a:rPr>
              <a:t>Origin Frame </a:t>
            </a:r>
            <a:r>
              <a:rPr lang="en-US" altLang="zh-CN" dirty="0">
                <a:sym typeface="Wingdings" panose="05000000000000000000" pitchFamily="2" charset="2"/>
              </a:rPr>
              <a:t>or </a:t>
            </a:r>
            <a:r>
              <a:rPr lang="en-US" altLang="zh-CN" b="1" dirty="0">
                <a:sym typeface="Wingdings" panose="05000000000000000000" pitchFamily="2" charset="2"/>
              </a:rPr>
              <a:t>First Layer </a:t>
            </a:r>
            <a:r>
              <a:rPr lang="en-US" altLang="zh-CN" dirty="0">
                <a:sym typeface="Wingdings" panose="05000000000000000000" pitchFamily="2" charset="2"/>
              </a:rPr>
              <a:t> Derive NZR of Each Layer  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93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b="1" dirty="0">
                <a:sym typeface="Wingdings" panose="05000000000000000000" pitchFamily="2" charset="2"/>
              </a:rPr>
              <a:t>Convolution Layer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904F90-7318-4060-85A1-9ACBF42FF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780928"/>
            <a:ext cx="8352928" cy="288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5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b="1" dirty="0" err="1">
                <a:sym typeface="Wingdings" panose="05000000000000000000" pitchFamily="2" charset="2"/>
              </a:rPr>
              <a:t>ReLU</a:t>
            </a:r>
            <a:r>
              <a:rPr lang="en-US" altLang="zh-CN" b="1" dirty="0">
                <a:sym typeface="Wingdings" panose="05000000000000000000" pitchFamily="2" charset="2"/>
              </a:rPr>
              <a:t> Layer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5FBC79-6525-43ED-BDE0-25B0D9B6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780928"/>
            <a:ext cx="8062401" cy="28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8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b="1" dirty="0" err="1">
                <a:sym typeface="Wingdings" panose="05000000000000000000" pitchFamily="2" charset="2"/>
              </a:rPr>
              <a:t>MaxPool</a:t>
            </a:r>
            <a:r>
              <a:rPr lang="en-US" altLang="zh-CN" b="1" dirty="0">
                <a:sym typeface="Wingdings" panose="05000000000000000000" pitchFamily="2" charset="2"/>
              </a:rPr>
              <a:t> Layer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53A711-52B3-4DD6-A66E-7F4154CB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069" y="2852936"/>
            <a:ext cx="8135893" cy="25774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565F77-F971-405D-A229-37829D78996A}"/>
              </a:ext>
            </a:extLst>
          </p:cNvPr>
          <p:cNvSpPr/>
          <p:nvPr/>
        </p:nvSpPr>
        <p:spPr>
          <a:xfrm>
            <a:off x="1431631" y="5419360"/>
            <a:ext cx="6912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the first layer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53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altLang="zh-CN" dirty="0">
                <a:sym typeface="Wingdings" panose="05000000000000000000" pitchFamily="2" charset="2"/>
              </a:rPr>
              <a:t>Feature Map </a:t>
            </a:r>
            <a:r>
              <a:rPr lang="en-US" altLang="zh-CN" b="1" dirty="0">
                <a:sym typeface="Wingdings" panose="05000000000000000000" pitchFamily="2" charset="2"/>
              </a:rPr>
              <a:t>NZR predictor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NZR of </a:t>
            </a:r>
            <a:r>
              <a:rPr lang="en-US" altLang="zh-CN" b="1" dirty="0">
                <a:sym typeface="Wingdings" panose="05000000000000000000" pitchFamily="2" charset="2"/>
              </a:rPr>
              <a:t>Residual Frame </a:t>
            </a:r>
            <a:r>
              <a:rPr lang="en-US" altLang="zh-CN" dirty="0">
                <a:sym typeface="Wingdings" panose="05000000000000000000" pitchFamily="2" charset="2"/>
              </a:rPr>
              <a:t> NZRs of </a:t>
            </a:r>
            <a:r>
              <a:rPr lang="en-US" altLang="zh-CN" b="1" dirty="0">
                <a:sym typeface="Wingdings" panose="05000000000000000000" pitchFamily="2" charset="2"/>
              </a:rPr>
              <a:t>Each Layer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7A3F755-6CCA-4518-A5D5-46D89C2511A9}"/>
              </a:ext>
            </a:extLst>
          </p:cNvPr>
          <p:cNvGrpSpPr/>
          <p:nvPr/>
        </p:nvGrpSpPr>
        <p:grpSpPr>
          <a:xfrm>
            <a:off x="1026000" y="2852936"/>
            <a:ext cx="7092000" cy="1800000"/>
            <a:chOff x="1085708" y="3357981"/>
            <a:chExt cx="4465082" cy="8756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165">
                  <a:extLst>
                    <a:ext uri="{FF2B5EF4-FFF2-40B4-BE49-F238E27FC236}">
                      <a16:creationId xmlns:a16="http://schemas.microsoft.com/office/drawing/2014/main" id="{5C396196-F238-4879-B7C6-FFDB8F7F1FFC}"/>
                    </a:ext>
                  </a:extLst>
                </p:cNvPr>
                <p:cNvSpPr txBox="1"/>
                <p:nvPr/>
              </p:nvSpPr>
              <p:spPr>
                <a:xfrm>
                  <a:off x="1678513" y="3877225"/>
                  <a:ext cx="897105" cy="1562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文本框 165">
                  <a:extLst>
                    <a:ext uri="{FF2B5EF4-FFF2-40B4-BE49-F238E27FC236}">
                      <a16:creationId xmlns:a16="http://schemas.microsoft.com/office/drawing/2014/main" id="{5C396196-F238-4879-B7C6-FFDB8F7F1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513" y="3877225"/>
                  <a:ext cx="897105" cy="156242"/>
                </a:xfrm>
                <a:prstGeom prst="rect">
                  <a:avLst/>
                </a:prstGeom>
                <a:blipFill>
                  <a:blip r:embed="rId2"/>
                  <a:stretch>
                    <a:fillRect l="-4701" r="-2564" b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180">
                  <a:extLst>
                    <a:ext uri="{FF2B5EF4-FFF2-40B4-BE49-F238E27FC236}">
                      <a16:creationId xmlns:a16="http://schemas.microsoft.com/office/drawing/2014/main" id="{DE8FE4C6-615D-4880-9947-9B1B98EC7387}"/>
                    </a:ext>
                  </a:extLst>
                </p:cNvPr>
                <p:cNvSpPr txBox="1"/>
                <p:nvPr/>
              </p:nvSpPr>
              <p:spPr>
                <a:xfrm>
                  <a:off x="2022070" y="3614098"/>
                  <a:ext cx="209993" cy="1497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" name="文本框 180">
                  <a:extLst>
                    <a:ext uri="{FF2B5EF4-FFF2-40B4-BE49-F238E27FC236}">
                      <a16:creationId xmlns:a16="http://schemas.microsoft.com/office/drawing/2014/main" id="{DE8FE4C6-615D-4880-9947-9B1B98EC7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070" y="3614098"/>
                  <a:ext cx="209993" cy="149723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0909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99C42D-D697-4882-B96B-1112CD382876}"/>
                </a:ext>
              </a:extLst>
            </p:cNvPr>
            <p:cNvSpPr/>
            <p:nvPr/>
          </p:nvSpPr>
          <p:spPr>
            <a:xfrm>
              <a:off x="1150561" y="3565727"/>
              <a:ext cx="415636" cy="41171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21A3376-8044-4CA1-81A2-7D7B0D07BE07}"/>
                </a:ext>
              </a:extLst>
            </p:cNvPr>
            <p:cNvSpPr/>
            <p:nvPr/>
          </p:nvSpPr>
          <p:spPr>
            <a:xfrm>
              <a:off x="1280601" y="3748407"/>
              <a:ext cx="415636" cy="3956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5">
                  <a:extLst>
                    <a:ext uri="{FF2B5EF4-FFF2-40B4-BE49-F238E27FC236}">
                      <a16:creationId xmlns:a16="http://schemas.microsoft.com/office/drawing/2014/main" id="{73B143DC-AC91-4FE7-8A53-C4AF7C4FFB3E}"/>
                    </a:ext>
                  </a:extLst>
                </p:cNvPr>
                <p:cNvSpPr txBox="1"/>
                <p:nvPr/>
              </p:nvSpPr>
              <p:spPr>
                <a:xfrm>
                  <a:off x="1252492" y="3540753"/>
                  <a:ext cx="254044" cy="179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文本框 15">
                  <a:extLst>
                    <a:ext uri="{FF2B5EF4-FFF2-40B4-BE49-F238E27FC236}">
                      <a16:creationId xmlns:a16="http://schemas.microsoft.com/office/drawing/2014/main" id="{73B143DC-AC91-4FE7-8A53-C4AF7C4F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492" y="3540753"/>
                  <a:ext cx="254044" cy="1796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90">
                  <a:extLst>
                    <a:ext uri="{FF2B5EF4-FFF2-40B4-BE49-F238E27FC236}">
                      <a16:creationId xmlns:a16="http://schemas.microsoft.com/office/drawing/2014/main" id="{861C2592-5488-4A3C-95DA-7278CB8357A7}"/>
                    </a:ext>
                  </a:extLst>
                </p:cNvPr>
                <p:cNvSpPr txBox="1"/>
                <p:nvPr/>
              </p:nvSpPr>
              <p:spPr>
                <a:xfrm>
                  <a:off x="1260408" y="3802807"/>
                  <a:ext cx="456022" cy="179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文本框 190">
                  <a:extLst>
                    <a:ext uri="{FF2B5EF4-FFF2-40B4-BE49-F238E27FC236}">
                      <a16:creationId xmlns:a16="http://schemas.microsoft.com/office/drawing/2014/main" id="{861C2592-5488-4A3C-95DA-7278CB835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408" y="3802807"/>
                  <a:ext cx="456022" cy="1796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5ABC492-B9E2-49E9-AD02-CB056D2F8B22}"/>
                </a:ext>
              </a:extLst>
            </p:cNvPr>
            <p:cNvCxnSpPr>
              <a:cxnSpLocks/>
            </p:cNvCxnSpPr>
            <p:nvPr/>
          </p:nvCxnSpPr>
          <p:spPr>
            <a:xfrm>
              <a:off x="1742497" y="3835648"/>
              <a:ext cx="76292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96207C9-F674-44A2-86EA-4ABF7CC6942C}"/>
                </a:ext>
              </a:extLst>
            </p:cNvPr>
            <p:cNvSpPr/>
            <p:nvPr/>
          </p:nvSpPr>
          <p:spPr>
            <a:xfrm>
              <a:off x="2590800" y="3484631"/>
              <a:ext cx="1263526" cy="22855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Logistic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B8CBE4-C068-45DE-BA3D-05A137648695}"/>
                </a:ext>
              </a:extLst>
            </p:cNvPr>
            <p:cNvSpPr/>
            <p:nvPr/>
          </p:nvSpPr>
          <p:spPr>
            <a:xfrm>
              <a:off x="2590800" y="3745106"/>
              <a:ext cx="1263526" cy="22855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Linear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3B4E6B7-58C2-4B64-B4B8-5F5075263717}"/>
                </a:ext>
              </a:extLst>
            </p:cNvPr>
            <p:cNvSpPr/>
            <p:nvPr/>
          </p:nvSpPr>
          <p:spPr>
            <a:xfrm>
              <a:off x="2590800" y="4005064"/>
              <a:ext cx="1263526" cy="22855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MaxPool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Linear</a:t>
              </a:r>
              <a:endPara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ECA6EC5-A8DC-407A-BE5F-C750BC0AB816}"/>
                </a:ext>
              </a:extLst>
            </p:cNvPr>
            <p:cNvCxnSpPr>
              <a:cxnSpLocks/>
            </p:cNvCxnSpPr>
            <p:nvPr/>
          </p:nvCxnSpPr>
          <p:spPr>
            <a:xfrm>
              <a:off x="3880393" y="3835648"/>
              <a:ext cx="38397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24">
                  <a:extLst>
                    <a:ext uri="{FF2B5EF4-FFF2-40B4-BE49-F238E27FC236}">
                      <a16:creationId xmlns:a16="http://schemas.microsoft.com/office/drawing/2014/main" id="{431B9BF4-4F14-4A86-80BB-AC39AE514446}"/>
                    </a:ext>
                  </a:extLst>
                </p:cNvPr>
                <p:cNvSpPr txBox="1"/>
                <p:nvPr/>
              </p:nvSpPr>
              <p:spPr>
                <a:xfrm>
                  <a:off x="4277105" y="3453648"/>
                  <a:ext cx="318490" cy="6438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>
            <p:sp>
              <p:nvSpPr>
                <p:cNvPr id="20" name="文本框 24">
                  <a:extLst>
                    <a:ext uri="{FF2B5EF4-FFF2-40B4-BE49-F238E27FC236}">
                      <a16:creationId xmlns:a16="http://schemas.microsoft.com/office/drawing/2014/main" id="{431B9BF4-4F14-4A86-80BB-AC39AE514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105" y="3453648"/>
                  <a:ext cx="318490" cy="6438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9008C02-E14F-415F-8001-88902AAC0402}"/>
                </a:ext>
              </a:extLst>
            </p:cNvPr>
            <p:cNvCxnSpPr>
              <a:cxnSpLocks/>
            </p:cNvCxnSpPr>
            <p:nvPr/>
          </p:nvCxnSpPr>
          <p:spPr>
            <a:xfrm>
              <a:off x="4594288" y="3835748"/>
              <a:ext cx="6119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196">
                  <a:extLst>
                    <a:ext uri="{FF2B5EF4-FFF2-40B4-BE49-F238E27FC236}">
                      <a16:creationId xmlns:a16="http://schemas.microsoft.com/office/drawing/2014/main" id="{30F43E65-1F75-49F1-8E07-7CE5A479F951}"/>
                    </a:ext>
                  </a:extLst>
                </p:cNvPr>
                <p:cNvSpPr txBox="1"/>
                <p:nvPr/>
              </p:nvSpPr>
              <p:spPr>
                <a:xfrm>
                  <a:off x="5232300" y="3453748"/>
                  <a:ext cx="318490" cy="6438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文本框 196">
                  <a:extLst>
                    <a:ext uri="{FF2B5EF4-FFF2-40B4-BE49-F238E27FC236}">
                      <a16:creationId xmlns:a16="http://schemas.microsoft.com/office/drawing/2014/main" id="{30F43E65-1F75-49F1-8E07-7CE5A479F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300" y="3453748"/>
                  <a:ext cx="318490" cy="6438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5">
              <a:extLst>
                <a:ext uri="{FF2B5EF4-FFF2-40B4-BE49-F238E27FC236}">
                  <a16:creationId xmlns:a16="http://schemas.microsoft.com/office/drawing/2014/main" id="{42572B7D-5F5A-4197-8339-B84681BC52EC}"/>
                </a:ext>
              </a:extLst>
            </p:cNvPr>
            <p:cNvSpPr txBox="1"/>
            <p:nvPr/>
          </p:nvSpPr>
          <p:spPr>
            <a:xfrm>
              <a:off x="1085708" y="3357981"/>
              <a:ext cx="545342" cy="194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6">
              <a:extLst>
                <a:ext uri="{FF2B5EF4-FFF2-40B4-BE49-F238E27FC236}">
                  <a16:creationId xmlns:a16="http://schemas.microsoft.com/office/drawing/2014/main" id="{28D7B586-B839-4BA8-99C6-0EF7CE587BDB}"/>
                </a:ext>
              </a:extLst>
            </p:cNvPr>
            <p:cNvSpPr txBox="1"/>
            <p:nvPr/>
          </p:nvSpPr>
          <p:spPr>
            <a:xfrm>
              <a:off x="4634518" y="3594824"/>
              <a:ext cx="458780" cy="194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CSR</a:t>
              </a:r>
              <a:endPara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482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939336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>
                    <a:sym typeface="Wingdings" panose="05000000000000000000" pitchFamily="2" charset="2"/>
                  </a:rPr>
                  <a:t>Data-Aware Scheduler (DAS)</a:t>
                </a:r>
              </a:p>
              <a:p>
                <a:pPr lvl="1"/>
                <a:r>
                  <a:rPr lang="en-US" altLang="zh-CN" b="1" dirty="0">
                    <a:sym typeface="Wingdings" panose="05000000000000000000" pitchFamily="2" charset="2"/>
                  </a:rPr>
                  <a:t>Input</a:t>
                </a:r>
              </a:p>
              <a:p>
                <a:pPr lvl="2"/>
                <a:r>
                  <a:rPr lang="en-US" altLang="zh-CN" dirty="0">
                    <a:sym typeface="Wingdings" panose="05000000000000000000" pitchFamily="2" charset="2"/>
                  </a:rPr>
                  <a:t>GPU Processing Cycles of Each Edge (Worker):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endParaRPr lang="en-US" altLang="zh-CN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zh-CN" dirty="0">
                    <a:sym typeface="Wingdings" panose="05000000000000000000" pitchFamily="2" charset="2"/>
                  </a:rPr>
                  <a:t>Inter-Edge Bandwidth: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𝐵</m:t>
                    </m:r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zh-CN" dirty="0">
                    <a:sym typeface="Wingdings" panose="05000000000000000000" pitchFamily="2" charset="2"/>
                  </a:rPr>
                  <a:t>Predictive Data Volume of Each Layer: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endParaRPr lang="en-US" altLang="zh-CN" dirty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zh-CN" dirty="0"/>
                  <a:t>The frames that are being executed in the pipeline: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altLang="zh-CN" dirty="0">
                    <a:sym typeface="Wingdings" panose="05000000000000000000" pitchFamily="2" charset="2"/>
                  </a:rPr>
                  <a:t>Number of Layers and Edges: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CN" b="1" dirty="0">
                    <a:sym typeface="Wingdings" panose="05000000000000000000" pitchFamily="2" charset="2"/>
                  </a:rPr>
                  <a:t>Output</a:t>
                </a:r>
                <a:r>
                  <a:rPr lang="en-US" altLang="zh-CN" dirty="0">
                    <a:sym typeface="Wingdings" panose="05000000000000000000" pitchFamily="2" charset="2"/>
                  </a:rPr>
                  <a:t>: </a:t>
                </a:r>
                <a:r>
                  <a:rPr lang="en-US" altLang="zh-CN" dirty="0"/>
                  <a:t>Model Partitioning Scheme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CN" b="1" dirty="0">
                    <a:sym typeface="Wingdings" panose="05000000000000000000" pitchFamily="2" charset="2"/>
                  </a:rPr>
                  <a:t>Method</a:t>
                </a:r>
                <a:r>
                  <a:rPr lang="en-US" altLang="zh-CN" dirty="0">
                    <a:sym typeface="Wingdings" panose="05000000000000000000" pitchFamily="2" charset="2"/>
                  </a:rPr>
                  <a:t>: Dynamic Programming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939336" cy="4525963"/>
              </a:xfrm>
              <a:blipFill>
                <a:blip r:embed="rId2"/>
                <a:stretch>
                  <a:fillRect l="-156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63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System: </a:t>
            </a:r>
            <a:r>
              <a:rPr lang="en-US" altLang="zh-CN" dirty="0" err="1"/>
              <a:t>ResMap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39336" cy="4525963"/>
          </a:xfrm>
        </p:spPr>
        <p:txBody>
          <a:bodyPr>
            <a:normAutofit/>
          </a:bodyPr>
          <a:lstStyle/>
          <a:p>
            <a:r>
              <a:rPr lang="en-US" altLang="zh-CN" b="1" dirty="0" err="1">
                <a:sym typeface="Wingdings" panose="05000000000000000000" pitchFamily="2" charset="2"/>
              </a:rPr>
              <a:t>ResMap</a:t>
            </a:r>
            <a:r>
              <a:rPr lang="en-US" altLang="zh-CN" b="1" dirty="0">
                <a:sym typeface="Wingdings" panose="05000000000000000000" pitchFamily="2" charset="2"/>
              </a:rPr>
              <a:t> Workflow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9D051F04-FE46-4A05-919F-A53FBC5C741B}"/>
              </a:ext>
            </a:extLst>
          </p:cNvPr>
          <p:cNvGrpSpPr/>
          <p:nvPr/>
        </p:nvGrpSpPr>
        <p:grpSpPr>
          <a:xfrm>
            <a:off x="648000" y="2286046"/>
            <a:ext cx="7848000" cy="3154269"/>
            <a:chOff x="822935" y="2520868"/>
            <a:chExt cx="7250576" cy="2283026"/>
          </a:xfrm>
        </p:grpSpPr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B29E5A2-BCFE-4DB0-9D56-2B015D2A99E4}"/>
                </a:ext>
              </a:extLst>
            </p:cNvPr>
            <p:cNvSpPr txBox="1"/>
            <p:nvPr/>
          </p:nvSpPr>
          <p:spPr>
            <a:xfrm>
              <a:off x="6761655" y="2606858"/>
              <a:ext cx="1100661" cy="267319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Worker N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8C92553E-414F-4B59-A6EE-2F27734BCA1A}"/>
                </a:ext>
              </a:extLst>
            </p:cNvPr>
            <p:cNvSpPr txBox="1"/>
            <p:nvPr/>
          </p:nvSpPr>
          <p:spPr>
            <a:xfrm>
              <a:off x="3059816" y="2520868"/>
              <a:ext cx="822237" cy="267319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Master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9B8E068D-14A3-45DF-9386-53AA3AE915E4}"/>
                </a:ext>
              </a:extLst>
            </p:cNvPr>
            <p:cNvSpPr/>
            <p:nvPr/>
          </p:nvSpPr>
          <p:spPr>
            <a:xfrm>
              <a:off x="1934583" y="2841090"/>
              <a:ext cx="3035606" cy="191268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33F6AAE-4FC9-4CCC-AB6D-2BBAB23A8BB6}"/>
                </a:ext>
              </a:extLst>
            </p:cNvPr>
            <p:cNvSpPr/>
            <p:nvPr/>
          </p:nvSpPr>
          <p:spPr>
            <a:xfrm>
              <a:off x="2111552" y="4164451"/>
              <a:ext cx="1254952" cy="523213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Sparsity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Predictor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0627BD1F-E2A9-4DEC-8AF0-FD9E7290651F}"/>
                </a:ext>
              </a:extLst>
            </p:cNvPr>
            <p:cNvGrpSpPr/>
            <p:nvPr/>
          </p:nvGrpSpPr>
          <p:grpSpPr>
            <a:xfrm>
              <a:off x="822935" y="2865985"/>
              <a:ext cx="939428" cy="880234"/>
              <a:chOff x="929080" y="829458"/>
              <a:chExt cx="1047083" cy="1025081"/>
            </a:xfrm>
          </p:grpSpPr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EE5E10F-A724-4B30-86D7-7FE7F9F2BB34}"/>
                  </a:ext>
                </a:extLst>
              </p:cNvPr>
              <p:cNvSpPr txBox="1"/>
              <p:nvPr/>
            </p:nvSpPr>
            <p:spPr>
              <a:xfrm>
                <a:off x="1271814" y="1413521"/>
                <a:ext cx="688668" cy="441018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Video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chunk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23CD5C00-6DB0-4650-8639-400090AAF248}"/>
                  </a:ext>
                </a:extLst>
              </p:cNvPr>
              <p:cNvGrpSpPr/>
              <p:nvPr/>
            </p:nvGrpSpPr>
            <p:grpSpPr>
              <a:xfrm>
                <a:off x="929080" y="829458"/>
                <a:ext cx="1047083" cy="629363"/>
                <a:chOff x="357016" y="1400047"/>
                <a:chExt cx="1278844" cy="815468"/>
              </a:xfrm>
              <a:no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2" name="文本框 151">
                      <a:extLst>
                        <a:ext uri="{FF2B5EF4-FFF2-40B4-BE49-F238E27FC236}">
                          <a16:creationId xmlns:a16="http://schemas.microsoft.com/office/drawing/2014/main" id="{F8E3FA5A-ACD5-4E88-BC8B-A87F41EF58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016" y="1528870"/>
                      <a:ext cx="484257" cy="403362"/>
                    </a:xfrm>
                    <a:prstGeom prst="rect">
                      <a:avLst/>
                    </a:prstGeom>
                    <a:grpFill/>
                    <a:ln>
                      <a:solidFill>
                        <a:sysClr val="window" lastClr="FFFFFF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zh-CN" alt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⋱</m:t>
                            </m:r>
                          </m:oMath>
                        </m:oMathPara>
                      </a14:m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52" name="文本框 151">
                      <a:extLst>
                        <a:ext uri="{FF2B5EF4-FFF2-40B4-BE49-F238E27FC236}">
                          <a16:creationId xmlns:a16="http://schemas.microsoft.com/office/drawing/2014/main" id="{F8E3FA5A-ACD5-4E88-BC8B-A87F41EF58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016" y="1528870"/>
                      <a:ext cx="484257" cy="40336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>
                      <a:solidFill>
                        <a:sysClr val="window" lastClr="FFFF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9DBB79F2-4656-46B5-BAAE-A1E3800F8982}"/>
                    </a:ext>
                  </a:extLst>
                </p:cNvPr>
                <p:cNvGrpSpPr/>
                <p:nvPr/>
              </p:nvGrpSpPr>
              <p:grpSpPr>
                <a:xfrm>
                  <a:off x="636416" y="1400047"/>
                  <a:ext cx="999444" cy="815468"/>
                  <a:chOff x="634351" y="1453175"/>
                  <a:chExt cx="999444" cy="815468"/>
                </a:xfrm>
                <a:grpFill/>
              </p:grpSpPr>
              <p:pic>
                <p:nvPicPr>
                  <p:cNvPr id="154" name="图片 153">
                    <a:extLst>
                      <a:ext uri="{FF2B5EF4-FFF2-40B4-BE49-F238E27FC236}">
                        <a16:creationId xmlns:a16="http://schemas.microsoft.com/office/drawing/2014/main" id="{B8D94323-69ED-4374-BFE3-B09C284AA0B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4351" y="1453175"/>
                    <a:ext cx="804710" cy="682491"/>
                  </a:xfrm>
                  <a:prstGeom prst="rect">
                    <a:avLst/>
                  </a:prstGeom>
                  <a:grpFill/>
                  <a:ln>
                    <a:solidFill>
                      <a:sysClr val="windowText" lastClr="000000"/>
                    </a:solidFill>
                  </a:ln>
                </p:spPr>
              </p:pic>
              <p:pic>
                <p:nvPicPr>
                  <p:cNvPr id="155" name="图片 154">
                    <a:extLst>
                      <a:ext uri="{FF2B5EF4-FFF2-40B4-BE49-F238E27FC236}">
                        <a16:creationId xmlns:a16="http://schemas.microsoft.com/office/drawing/2014/main" id="{B02A1EA8-9512-4106-8B98-0ACDD43631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23444" y="1519634"/>
                    <a:ext cx="804710" cy="682491"/>
                  </a:xfrm>
                  <a:prstGeom prst="rect">
                    <a:avLst/>
                  </a:prstGeom>
                  <a:grpFill/>
                  <a:ln>
                    <a:solidFill>
                      <a:sysClr val="windowText" lastClr="000000"/>
                    </a:solidFill>
                  </a:ln>
                </p:spPr>
              </p:pic>
              <p:pic>
                <p:nvPicPr>
                  <p:cNvPr id="156" name="图片 155">
                    <a:extLst>
                      <a:ext uri="{FF2B5EF4-FFF2-40B4-BE49-F238E27FC236}">
                        <a16:creationId xmlns:a16="http://schemas.microsoft.com/office/drawing/2014/main" id="{32878F30-AF6F-469B-962F-4B60CB91700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829085" y="1586152"/>
                    <a:ext cx="804710" cy="682491"/>
                  </a:xfrm>
                  <a:prstGeom prst="rect">
                    <a:avLst/>
                  </a:prstGeom>
                  <a:grpFill/>
                  <a:ln>
                    <a:solidFill>
                      <a:sysClr val="windowText" lastClr="000000"/>
                    </a:solidFill>
                  </a:ln>
                </p:spPr>
              </p:pic>
            </p:grpSp>
          </p:grpSp>
        </p:grp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B8D66C85-E555-4215-8FBC-EA29F83D67AB}"/>
                </a:ext>
              </a:extLst>
            </p:cNvPr>
            <p:cNvCxnSpPr>
              <a:cxnSpLocks/>
              <a:stCxn id="156" idx="3"/>
              <a:endCxn id="235" idx="1"/>
            </p:cNvCxnSpPr>
            <p:nvPr/>
          </p:nvCxnSpPr>
          <p:spPr>
            <a:xfrm>
              <a:off x="1762362" y="3180265"/>
              <a:ext cx="350580" cy="300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19424D81-562C-46A2-B955-C6897413749E}"/>
                </a:ext>
              </a:extLst>
            </p:cNvPr>
            <p:cNvGrpSpPr/>
            <p:nvPr/>
          </p:nvGrpSpPr>
          <p:grpSpPr>
            <a:xfrm>
              <a:off x="1022300" y="4161434"/>
              <a:ext cx="834863" cy="636500"/>
              <a:chOff x="1089907" y="1981946"/>
              <a:chExt cx="1015855" cy="817086"/>
            </a:xfrm>
          </p:grpSpPr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7A7AE06E-6F2C-42C7-AFE5-C7334BC8AF77}"/>
                  </a:ext>
                </a:extLst>
              </p:cNvPr>
              <p:cNvSpPr txBox="1"/>
              <p:nvPr/>
            </p:nvSpPr>
            <p:spPr>
              <a:xfrm>
                <a:off x="1212279" y="2513064"/>
                <a:ext cx="713968" cy="285968"/>
              </a:xfrm>
              <a:prstGeom prst="rect">
                <a:avLst/>
              </a:prstGeom>
              <a:noFill/>
              <a:ln>
                <a:solidFill>
                  <a:sysClr val="window" lastClr="FFFFFF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CNNs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43E66EE6-0CA3-4BF0-AF22-DAFE4EFFACFD}"/>
                  </a:ext>
                </a:extLst>
              </p:cNvPr>
              <p:cNvGrpSpPr/>
              <p:nvPr/>
            </p:nvGrpSpPr>
            <p:grpSpPr>
              <a:xfrm>
                <a:off x="1089907" y="1981946"/>
                <a:ext cx="1015855" cy="552064"/>
                <a:chOff x="8369225" y="2877687"/>
                <a:chExt cx="1293421" cy="552064"/>
              </a:xfrm>
            </p:grpSpPr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EC050885-CB11-4145-8FC8-C3384E45F099}"/>
                    </a:ext>
                  </a:extLst>
                </p:cNvPr>
                <p:cNvGrpSpPr/>
                <p:nvPr/>
              </p:nvGrpSpPr>
              <p:grpSpPr>
                <a:xfrm>
                  <a:off x="8871417" y="2901299"/>
                  <a:ext cx="446125" cy="515024"/>
                  <a:chOff x="4665478" y="2110950"/>
                  <a:chExt cx="682709" cy="684186"/>
                </a:xfrm>
              </p:grpSpPr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E30CBD01-9099-4183-A092-0DEE44929A27}"/>
                      </a:ext>
                    </a:extLst>
                  </p:cNvPr>
                  <p:cNvSpPr/>
                  <p:nvPr/>
                </p:nvSpPr>
                <p:spPr>
                  <a:xfrm>
                    <a:off x="4665478" y="2110950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2" name="矩形 211">
                    <a:extLst>
                      <a:ext uri="{FF2B5EF4-FFF2-40B4-BE49-F238E27FC236}">
                        <a16:creationId xmlns:a16="http://schemas.microsoft.com/office/drawing/2014/main" id="{5ACF504C-F58E-4B8C-8ED9-47875B4A96EA}"/>
                      </a:ext>
                    </a:extLst>
                  </p:cNvPr>
                  <p:cNvSpPr/>
                  <p:nvPr/>
                </p:nvSpPr>
                <p:spPr>
                  <a:xfrm>
                    <a:off x="4688081" y="2133163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3" name="矩形 212">
                    <a:extLst>
                      <a:ext uri="{FF2B5EF4-FFF2-40B4-BE49-F238E27FC236}">
                        <a16:creationId xmlns:a16="http://schemas.microsoft.com/office/drawing/2014/main" id="{D6AF5549-BC27-4C62-9753-B8974060B538}"/>
                      </a:ext>
                    </a:extLst>
                  </p:cNvPr>
                  <p:cNvSpPr/>
                  <p:nvPr/>
                </p:nvSpPr>
                <p:spPr>
                  <a:xfrm>
                    <a:off x="4715333" y="2160764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BCA3006A-EB8D-4873-AAE3-3D643DFAFDD0}"/>
                      </a:ext>
                    </a:extLst>
                  </p:cNvPr>
                  <p:cNvSpPr/>
                  <p:nvPr/>
                </p:nvSpPr>
                <p:spPr>
                  <a:xfrm>
                    <a:off x="4739441" y="2185602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92C5C376-2B44-40F0-BD0C-EE07E8C1389D}"/>
                      </a:ext>
                    </a:extLst>
                  </p:cNvPr>
                  <p:cNvSpPr/>
                  <p:nvPr/>
                </p:nvSpPr>
                <p:spPr>
                  <a:xfrm>
                    <a:off x="4767762" y="2211673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6927F8DA-21EA-4A88-ADD3-7C473B2BD6EC}"/>
                      </a:ext>
                    </a:extLst>
                  </p:cNvPr>
                  <p:cNvSpPr/>
                  <p:nvPr/>
                </p:nvSpPr>
                <p:spPr>
                  <a:xfrm>
                    <a:off x="4790365" y="2233886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176DE05F-EA5B-41A0-937C-084B6195D6A4}"/>
                      </a:ext>
                    </a:extLst>
                  </p:cNvPr>
                  <p:cNvSpPr/>
                  <p:nvPr/>
                </p:nvSpPr>
                <p:spPr>
                  <a:xfrm>
                    <a:off x="4817617" y="2261487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85BE449C-D09D-4AEA-9B0F-1302DCAC7513}"/>
                      </a:ext>
                    </a:extLst>
                  </p:cNvPr>
                  <p:cNvSpPr/>
                  <p:nvPr/>
                </p:nvSpPr>
                <p:spPr>
                  <a:xfrm>
                    <a:off x="4841725" y="2286325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F971FA41-5601-4954-B054-EABE2A579198}"/>
                      </a:ext>
                    </a:extLst>
                  </p:cNvPr>
                  <p:cNvSpPr/>
                  <p:nvPr/>
                </p:nvSpPr>
                <p:spPr>
                  <a:xfrm>
                    <a:off x="4865441" y="2313595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B3F0A185-224D-45EC-84C7-8E549253F634}"/>
                      </a:ext>
                    </a:extLst>
                  </p:cNvPr>
                  <p:cNvSpPr/>
                  <p:nvPr/>
                </p:nvSpPr>
                <p:spPr>
                  <a:xfrm>
                    <a:off x="4888044" y="2335808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20CC8A3F-D065-4025-990E-C2A3A37C68A7}"/>
                      </a:ext>
                    </a:extLst>
                  </p:cNvPr>
                  <p:cNvSpPr/>
                  <p:nvPr/>
                </p:nvSpPr>
                <p:spPr>
                  <a:xfrm>
                    <a:off x="4915296" y="2363409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223816CA-EA01-4D3A-A9DB-5CD1FE6A246F}"/>
                      </a:ext>
                    </a:extLst>
                  </p:cNvPr>
                  <p:cNvSpPr/>
                  <p:nvPr/>
                </p:nvSpPr>
                <p:spPr>
                  <a:xfrm>
                    <a:off x="4939404" y="2388247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3" name="矩形 222">
                    <a:extLst>
                      <a:ext uri="{FF2B5EF4-FFF2-40B4-BE49-F238E27FC236}">
                        <a16:creationId xmlns:a16="http://schemas.microsoft.com/office/drawing/2014/main" id="{9CA8543F-1247-40B1-B07F-0B2024E0A060}"/>
                      </a:ext>
                    </a:extLst>
                  </p:cNvPr>
                  <p:cNvSpPr/>
                  <p:nvPr/>
                </p:nvSpPr>
                <p:spPr>
                  <a:xfrm>
                    <a:off x="4967725" y="2414318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4" name="矩形 223">
                    <a:extLst>
                      <a:ext uri="{FF2B5EF4-FFF2-40B4-BE49-F238E27FC236}">
                        <a16:creationId xmlns:a16="http://schemas.microsoft.com/office/drawing/2014/main" id="{C2DB651A-9D24-4AC7-8B62-F044739BFC0B}"/>
                      </a:ext>
                    </a:extLst>
                  </p:cNvPr>
                  <p:cNvSpPr/>
                  <p:nvPr/>
                </p:nvSpPr>
                <p:spPr>
                  <a:xfrm>
                    <a:off x="4990328" y="2436531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5" name="矩形 224">
                    <a:extLst>
                      <a:ext uri="{FF2B5EF4-FFF2-40B4-BE49-F238E27FC236}">
                        <a16:creationId xmlns:a16="http://schemas.microsoft.com/office/drawing/2014/main" id="{CACF0799-AAF0-4872-B776-D4122B37D42D}"/>
                      </a:ext>
                    </a:extLst>
                  </p:cNvPr>
                  <p:cNvSpPr/>
                  <p:nvPr/>
                </p:nvSpPr>
                <p:spPr>
                  <a:xfrm>
                    <a:off x="5017580" y="2464132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6" name="矩形 225">
                    <a:extLst>
                      <a:ext uri="{FF2B5EF4-FFF2-40B4-BE49-F238E27FC236}">
                        <a16:creationId xmlns:a16="http://schemas.microsoft.com/office/drawing/2014/main" id="{C406E6EA-D59E-4219-A09A-5B73DF1F07A5}"/>
                      </a:ext>
                    </a:extLst>
                  </p:cNvPr>
                  <p:cNvSpPr/>
                  <p:nvPr/>
                </p:nvSpPr>
                <p:spPr>
                  <a:xfrm>
                    <a:off x="5041688" y="2488970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7" name="矩形 226">
                    <a:extLst>
                      <a:ext uri="{FF2B5EF4-FFF2-40B4-BE49-F238E27FC236}">
                        <a16:creationId xmlns:a16="http://schemas.microsoft.com/office/drawing/2014/main" id="{1B43E212-FC08-47D7-9A55-4BF6FD10AB48}"/>
                      </a:ext>
                    </a:extLst>
                  </p:cNvPr>
                  <p:cNvSpPr/>
                  <p:nvPr/>
                </p:nvSpPr>
                <p:spPr>
                  <a:xfrm>
                    <a:off x="5064023" y="2510120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8" name="矩形 227">
                    <a:extLst>
                      <a:ext uri="{FF2B5EF4-FFF2-40B4-BE49-F238E27FC236}">
                        <a16:creationId xmlns:a16="http://schemas.microsoft.com/office/drawing/2014/main" id="{B583526B-45FF-466E-83D3-1CCF8224E850}"/>
                      </a:ext>
                    </a:extLst>
                  </p:cNvPr>
                  <p:cNvSpPr/>
                  <p:nvPr/>
                </p:nvSpPr>
                <p:spPr>
                  <a:xfrm>
                    <a:off x="5086626" y="2532333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9" name="矩形 228">
                    <a:extLst>
                      <a:ext uri="{FF2B5EF4-FFF2-40B4-BE49-F238E27FC236}">
                        <a16:creationId xmlns:a16="http://schemas.microsoft.com/office/drawing/2014/main" id="{4E95FFDC-712E-4ABA-961B-E65AC7B7E418}"/>
                      </a:ext>
                    </a:extLst>
                  </p:cNvPr>
                  <p:cNvSpPr/>
                  <p:nvPr/>
                </p:nvSpPr>
                <p:spPr>
                  <a:xfrm>
                    <a:off x="5113878" y="2559934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0" name="矩形 229">
                    <a:extLst>
                      <a:ext uri="{FF2B5EF4-FFF2-40B4-BE49-F238E27FC236}">
                        <a16:creationId xmlns:a16="http://schemas.microsoft.com/office/drawing/2014/main" id="{60B313E3-9D26-4C75-BF58-F4CC217FE4EA}"/>
                      </a:ext>
                    </a:extLst>
                  </p:cNvPr>
                  <p:cNvSpPr/>
                  <p:nvPr/>
                </p:nvSpPr>
                <p:spPr>
                  <a:xfrm>
                    <a:off x="5137986" y="2584772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1" name="矩形 230">
                    <a:extLst>
                      <a:ext uri="{FF2B5EF4-FFF2-40B4-BE49-F238E27FC236}">
                        <a16:creationId xmlns:a16="http://schemas.microsoft.com/office/drawing/2014/main" id="{6CC154A0-11E0-4333-9ABE-75751CAEDAF9}"/>
                      </a:ext>
                    </a:extLst>
                  </p:cNvPr>
                  <p:cNvSpPr/>
                  <p:nvPr/>
                </p:nvSpPr>
                <p:spPr>
                  <a:xfrm>
                    <a:off x="5166307" y="2610843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2" name="矩形 231">
                    <a:extLst>
                      <a:ext uri="{FF2B5EF4-FFF2-40B4-BE49-F238E27FC236}">
                        <a16:creationId xmlns:a16="http://schemas.microsoft.com/office/drawing/2014/main" id="{C6F904B7-D93F-4FE5-9AC9-5848F1BFB543}"/>
                      </a:ext>
                    </a:extLst>
                  </p:cNvPr>
                  <p:cNvSpPr/>
                  <p:nvPr/>
                </p:nvSpPr>
                <p:spPr>
                  <a:xfrm>
                    <a:off x="5188910" y="2633056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CB63995D-DEFF-4360-8DD8-912B58D70A27}"/>
                      </a:ext>
                    </a:extLst>
                  </p:cNvPr>
                  <p:cNvSpPr/>
                  <p:nvPr/>
                </p:nvSpPr>
                <p:spPr>
                  <a:xfrm>
                    <a:off x="5216162" y="2660657"/>
                    <a:ext cx="107917" cy="109641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4" name="矩形 233">
                    <a:extLst>
                      <a:ext uri="{FF2B5EF4-FFF2-40B4-BE49-F238E27FC236}">
                        <a16:creationId xmlns:a16="http://schemas.microsoft.com/office/drawing/2014/main" id="{51AB313B-F213-4FA3-B016-A0E753807267}"/>
                      </a:ext>
                    </a:extLst>
                  </p:cNvPr>
                  <p:cNvSpPr/>
                  <p:nvPr/>
                </p:nvSpPr>
                <p:spPr>
                  <a:xfrm>
                    <a:off x="5240270" y="2685495"/>
                    <a:ext cx="107917" cy="109641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cxnSp>
              <p:nvCxnSpPr>
                <p:cNvPr id="162" name="直接连接符 161">
                  <a:extLst>
                    <a:ext uri="{FF2B5EF4-FFF2-40B4-BE49-F238E27FC236}">
                      <a16:creationId xmlns:a16="http://schemas.microsoft.com/office/drawing/2014/main" id="{74579276-CEDF-459F-BCC6-54D60E71CCA2}"/>
                    </a:ext>
                  </a:extLst>
                </p:cNvPr>
                <p:cNvCxnSpPr>
                  <a:cxnSpLocks/>
                  <a:stCxn id="211" idx="0"/>
                </p:cNvCxnSpPr>
                <p:nvPr/>
              </p:nvCxnSpPr>
              <p:spPr>
                <a:xfrm>
                  <a:off x="8906678" y="2901299"/>
                  <a:ext cx="176536" cy="734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3" name="直接连接符 162">
                  <a:extLst>
                    <a:ext uri="{FF2B5EF4-FFF2-40B4-BE49-F238E27FC236}">
                      <a16:creationId xmlns:a16="http://schemas.microsoft.com/office/drawing/2014/main" id="{625B0B68-6904-48D2-8AF3-6F817AFE3F9B}"/>
                    </a:ext>
                  </a:extLst>
                </p:cNvPr>
                <p:cNvCxnSpPr>
                  <a:cxnSpLocks/>
                  <a:stCxn id="234" idx="2"/>
                </p:cNvCxnSpPr>
                <p:nvPr/>
              </p:nvCxnSpPr>
              <p:spPr>
                <a:xfrm flipV="1">
                  <a:off x="9282281" y="3287290"/>
                  <a:ext cx="135739" cy="12903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4B9BC4DC-EB0D-46E7-B14D-5F7881812913}"/>
                    </a:ext>
                  </a:extLst>
                </p:cNvPr>
                <p:cNvGrpSpPr/>
                <p:nvPr/>
              </p:nvGrpSpPr>
              <p:grpSpPr>
                <a:xfrm>
                  <a:off x="8960513" y="2970076"/>
                  <a:ext cx="702133" cy="332955"/>
                  <a:chOff x="8982645" y="2949143"/>
                  <a:chExt cx="702133" cy="332955"/>
                </a:xfrm>
              </p:grpSpPr>
              <p:sp>
                <p:nvSpPr>
                  <p:cNvPr id="207" name="平行四边形 206">
                    <a:extLst>
                      <a:ext uri="{FF2B5EF4-FFF2-40B4-BE49-F238E27FC236}">
                        <a16:creationId xmlns:a16="http://schemas.microsoft.com/office/drawing/2014/main" id="{4D8056AC-CAB6-4A1D-A589-21A826FA1FEB}"/>
                      </a:ext>
                    </a:extLst>
                  </p:cNvPr>
                  <p:cNvSpPr/>
                  <p:nvPr/>
                </p:nvSpPr>
                <p:spPr>
                  <a:xfrm rot="7519610">
                    <a:off x="9256522" y="2799444"/>
                    <a:ext cx="93244" cy="640997"/>
                  </a:xfrm>
                  <a:prstGeom prst="parallelogram">
                    <a:avLst/>
                  </a:prstGeom>
                  <a:solidFill>
                    <a:sysClr val="window" lastClr="FFFFFF">
                      <a:lumMod val="75000"/>
                    </a:sys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isometricLeftDown">
                      <a:rot lat="2063567" lon="3428876" rev="20815953"/>
                    </a:camera>
                    <a:lightRig rig="threePt" dir="t"/>
                  </a:scene3d>
                  <a:sp3d/>
                </p:spPr>
                <p:txBody>
                  <a:bodyPr rtlCol="0" anchor="ctr">
                    <a:flatTx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8" name="平行四边形 207">
                    <a:extLst>
                      <a:ext uri="{FF2B5EF4-FFF2-40B4-BE49-F238E27FC236}">
                        <a16:creationId xmlns:a16="http://schemas.microsoft.com/office/drawing/2014/main" id="{CDDD38A1-79F1-4C15-8203-DC1125FE7D30}"/>
                      </a:ext>
                    </a:extLst>
                  </p:cNvPr>
                  <p:cNvSpPr/>
                  <p:nvPr/>
                </p:nvSpPr>
                <p:spPr>
                  <a:xfrm rot="7546077">
                    <a:off x="9461948" y="3014118"/>
                    <a:ext cx="93243" cy="352416"/>
                  </a:xfrm>
                  <a:prstGeom prst="parallelogram">
                    <a:avLst/>
                  </a:prstGeom>
                  <a:solidFill>
                    <a:sysClr val="window" lastClr="FFFFFF">
                      <a:lumMod val="75000"/>
                    </a:sysClr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  <a:scene3d>
                    <a:camera prst="isometricLeftDown">
                      <a:rot lat="2063567" lon="3428876" rev="20815953"/>
                    </a:camera>
                    <a:lightRig rig="threePt" dir="t"/>
                  </a:scene3d>
                  <a:sp3d/>
                </p:spPr>
                <p:txBody>
                  <a:bodyPr rtlCol="0" anchor="ctr">
                    <a:flatTx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cxnSp>
                <p:nvCxnSpPr>
                  <p:cNvPr id="209" name="直接连接符 208">
                    <a:extLst>
                      <a:ext uri="{FF2B5EF4-FFF2-40B4-BE49-F238E27FC236}">
                        <a16:creationId xmlns:a16="http://schemas.microsoft.com/office/drawing/2014/main" id="{03961F97-6B29-4F0F-8D39-EBF6A56CF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66125" y="2949143"/>
                    <a:ext cx="229415" cy="15479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10" name="直接连接符 209">
                    <a:extLst>
                      <a:ext uri="{FF2B5EF4-FFF2-40B4-BE49-F238E27FC236}">
                        <a16:creationId xmlns:a16="http://schemas.microsoft.com/office/drawing/2014/main" id="{A747A8C5-D0A2-48C2-86D9-8431AF27AA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489901" y="3282097"/>
                    <a:ext cx="72370" cy="1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D3588C32-23B1-44CB-A9B0-BB3F0AC8B921}"/>
                    </a:ext>
                  </a:extLst>
                </p:cNvPr>
                <p:cNvSpPr/>
                <p:nvPr/>
              </p:nvSpPr>
              <p:spPr>
                <a:xfrm>
                  <a:off x="9261022" y="3363684"/>
                  <a:ext cx="31095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66" name="组合 165">
                  <a:extLst>
                    <a:ext uri="{FF2B5EF4-FFF2-40B4-BE49-F238E27FC236}">
                      <a16:creationId xmlns:a16="http://schemas.microsoft.com/office/drawing/2014/main" id="{9688C665-C8FA-4A84-A997-CBC243B5DBC3}"/>
                    </a:ext>
                  </a:extLst>
                </p:cNvPr>
                <p:cNvGrpSpPr/>
                <p:nvPr/>
              </p:nvGrpSpPr>
              <p:grpSpPr>
                <a:xfrm>
                  <a:off x="8648669" y="2877687"/>
                  <a:ext cx="444099" cy="516571"/>
                  <a:chOff x="2777765" y="1553907"/>
                  <a:chExt cx="771112" cy="767110"/>
                </a:xfrm>
              </p:grpSpPr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2EB918DA-064A-44A3-92A6-B277B4F86639}"/>
                      </a:ext>
                    </a:extLst>
                  </p:cNvPr>
                  <p:cNvSpPr/>
                  <p:nvPr/>
                </p:nvSpPr>
                <p:spPr>
                  <a:xfrm>
                    <a:off x="2777765" y="1553907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24261DB0-804A-49B3-8A29-9C9A3B60401F}"/>
                      </a:ext>
                    </a:extLst>
                  </p:cNvPr>
                  <p:cNvSpPr/>
                  <p:nvPr/>
                </p:nvSpPr>
                <p:spPr>
                  <a:xfrm>
                    <a:off x="2801550" y="1577946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90CF4041-65AE-42D1-A9D2-CAA9DFEA2A36}"/>
                      </a:ext>
                    </a:extLst>
                  </p:cNvPr>
                  <p:cNvSpPr/>
                  <p:nvPr/>
                </p:nvSpPr>
                <p:spPr>
                  <a:xfrm>
                    <a:off x="2827032" y="1600268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4EADF93F-6EBF-44F4-BBB7-1F1EBA388A73}"/>
                      </a:ext>
                    </a:extLst>
                  </p:cNvPr>
                  <p:cNvSpPr/>
                  <p:nvPr/>
                </p:nvSpPr>
                <p:spPr>
                  <a:xfrm>
                    <a:off x="2850817" y="1624306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28ABB502-85A7-4A88-95C4-554E2B86A3AF}"/>
                      </a:ext>
                    </a:extLst>
                  </p:cNvPr>
                  <p:cNvSpPr/>
                  <p:nvPr/>
                </p:nvSpPr>
                <p:spPr>
                  <a:xfrm>
                    <a:off x="2874654" y="1645825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80359DBB-3206-4336-B7C1-350BC231C2F2}"/>
                      </a:ext>
                    </a:extLst>
                  </p:cNvPr>
                  <p:cNvSpPr/>
                  <p:nvPr/>
                </p:nvSpPr>
                <p:spPr>
                  <a:xfrm>
                    <a:off x="2898439" y="1669863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0E330190-7F1F-47BD-AFE2-688982CA084D}"/>
                      </a:ext>
                    </a:extLst>
                  </p:cNvPr>
                  <p:cNvSpPr/>
                  <p:nvPr/>
                </p:nvSpPr>
                <p:spPr>
                  <a:xfrm>
                    <a:off x="2918825" y="1692240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0" name="矩形 189">
                    <a:extLst>
                      <a:ext uri="{FF2B5EF4-FFF2-40B4-BE49-F238E27FC236}">
                        <a16:creationId xmlns:a16="http://schemas.microsoft.com/office/drawing/2014/main" id="{9BE9629D-1F29-49FC-B734-35F4C56AA203}"/>
                      </a:ext>
                    </a:extLst>
                  </p:cNvPr>
                  <p:cNvSpPr/>
                  <p:nvPr/>
                </p:nvSpPr>
                <p:spPr>
                  <a:xfrm>
                    <a:off x="2942610" y="1716278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1" name="矩形 190">
                    <a:extLst>
                      <a:ext uri="{FF2B5EF4-FFF2-40B4-BE49-F238E27FC236}">
                        <a16:creationId xmlns:a16="http://schemas.microsoft.com/office/drawing/2014/main" id="{BCB00877-E569-4796-AB3F-4889F05A6710}"/>
                      </a:ext>
                    </a:extLst>
                  </p:cNvPr>
                  <p:cNvSpPr/>
                  <p:nvPr/>
                </p:nvSpPr>
                <p:spPr>
                  <a:xfrm>
                    <a:off x="2969671" y="1740309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DEDD2F15-8620-42CE-BD56-6A8A138FDE15}"/>
                      </a:ext>
                    </a:extLst>
                  </p:cNvPr>
                  <p:cNvSpPr/>
                  <p:nvPr/>
                </p:nvSpPr>
                <p:spPr>
                  <a:xfrm>
                    <a:off x="2993456" y="1764348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6C2F7EB2-0411-4A91-B14E-E29470D24E1A}"/>
                      </a:ext>
                    </a:extLst>
                  </p:cNvPr>
                  <p:cNvSpPr/>
                  <p:nvPr/>
                </p:nvSpPr>
                <p:spPr>
                  <a:xfrm>
                    <a:off x="3018938" y="1786670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976E98B3-562E-41F5-8EF4-E0E912443E3B}"/>
                      </a:ext>
                    </a:extLst>
                  </p:cNvPr>
                  <p:cNvSpPr/>
                  <p:nvPr/>
                </p:nvSpPr>
                <p:spPr>
                  <a:xfrm>
                    <a:off x="3042723" y="1810708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B65DD7D2-9886-4E9D-B63F-BFC8AD756FD0}"/>
                      </a:ext>
                    </a:extLst>
                  </p:cNvPr>
                  <p:cNvSpPr/>
                  <p:nvPr/>
                </p:nvSpPr>
                <p:spPr>
                  <a:xfrm>
                    <a:off x="3066560" y="1832227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883DA7C6-7E7F-475A-BB96-23B14BD58B7B}"/>
                      </a:ext>
                    </a:extLst>
                  </p:cNvPr>
                  <p:cNvSpPr/>
                  <p:nvPr/>
                </p:nvSpPr>
                <p:spPr>
                  <a:xfrm>
                    <a:off x="3090345" y="1856265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EF615DE4-A34C-4260-A8DD-4A9E9402293C}"/>
                      </a:ext>
                    </a:extLst>
                  </p:cNvPr>
                  <p:cNvSpPr/>
                  <p:nvPr/>
                </p:nvSpPr>
                <p:spPr>
                  <a:xfrm>
                    <a:off x="3110731" y="1878642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7C52B8B4-C4E1-43DB-8D12-41786559B5C0}"/>
                      </a:ext>
                    </a:extLst>
                  </p:cNvPr>
                  <p:cNvSpPr/>
                  <p:nvPr/>
                </p:nvSpPr>
                <p:spPr>
                  <a:xfrm>
                    <a:off x="3134516" y="1902680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C3F62E04-59B3-49F7-88F2-A8B85E1845ED}"/>
                      </a:ext>
                    </a:extLst>
                  </p:cNvPr>
                  <p:cNvSpPr/>
                  <p:nvPr/>
                </p:nvSpPr>
                <p:spPr>
                  <a:xfrm>
                    <a:off x="3152877" y="1925017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41DA6C5B-1A00-4808-8258-E59B1313D0E9}"/>
                      </a:ext>
                    </a:extLst>
                  </p:cNvPr>
                  <p:cNvSpPr/>
                  <p:nvPr/>
                </p:nvSpPr>
                <p:spPr>
                  <a:xfrm>
                    <a:off x="3176662" y="1949056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5F47F885-9772-4D46-A6F0-4CE1D3AA3194}"/>
                      </a:ext>
                    </a:extLst>
                  </p:cNvPr>
                  <p:cNvSpPr/>
                  <p:nvPr/>
                </p:nvSpPr>
                <p:spPr>
                  <a:xfrm>
                    <a:off x="3202144" y="1971378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F766E375-28E2-47B1-A958-EB0C50290062}"/>
                      </a:ext>
                    </a:extLst>
                  </p:cNvPr>
                  <p:cNvSpPr/>
                  <p:nvPr/>
                </p:nvSpPr>
                <p:spPr>
                  <a:xfrm>
                    <a:off x="3225929" y="1995416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EDEEF085-B4A5-4206-ADCB-F9610FB0B3B9}"/>
                      </a:ext>
                    </a:extLst>
                  </p:cNvPr>
                  <p:cNvSpPr/>
                  <p:nvPr/>
                </p:nvSpPr>
                <p:spPr>
                  <a:xfrm>
                    <a:off x="3249766" y="2016935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31020EC7-5530-4741-AB69-CF73C15BABFB}"/>
                      </a:ext>
                    </a:extLst>
                  </p:cNvPr>
                  <p:cNvSpPr/>
                  <p:nvPr/>
                </p:nvSpPr>
                <p:spPr>
                  <a:xfrm>
                    <a:off x="3273551" y="2040973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1523775A-1A19-49DD-AD94-62D40CC1A0AB}"/>
                      </a:ext>
                    </a:extLst>
                  </p:cNvPr>
                  <p:cNvSpPr/>
                  <p:nvPr/>
                </p:nvSpPr>
                <p:spPr>
                  <a:xfrm>
                    <a:off x="3293937" y="2063350"/>
                    <a:ext cx="231155" cy="23362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8E202596-EEE6-4FF7-A63F-8AE300D0D590}"/>
                      </a:ext>
                    </a:extLst>
                  </p:cNvPr>
                  <p:cNvSpPr/>
                  <p:nvPr/>
                </p:nvSpPr>
                <p:spPr>
                  <a:xfrm>
                    <a:off x="3317722" y="2087388"/>
                    <a:ext cx="231155" cy="233629"/>
                  </a:xfrm>
                  <a:prstGeom prst="rect">
                    <a:avLst/>
                  </a:prstGeom>
                  <a:solidFill>
                    <a:srgbClr val="4472C4">
                      <a:lumMod val="20000"/>
                      <a:lumOff val="80000"/>
                      <a:alpha val="90000"/>
                    </a:srgbClr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28B57C4D-674C-4A21-BFF5-A027084D892F}"/>
                    </a:ext>
                  </a:extLst>
                </p:cNvPr>
                <p:cNvSpPr/>
                <p:nvPr/>
              </p:nvSpPr>
              <p:spPr>
                <a:xfrm>
                  <a:off x="9006319" y="3303030"/>
                  <a:ext cx="31095" cy="45719"/>
                </a:xfrm>
                <a:prstGeom prst="rect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C32C39B0-E50A-4988-910E-0C21AD86B435}"/>
                    </a:ext>
                  </a:extLst>
                </p:cNvPr>
                <p:cNvCxnSpPr>
                  <a:cxnSpLocks/>
                  <a:stCxn id="167" idx="0"/>
                </p:cNvCxnSpPr>
                <p:nvPr/>
              </p:nvCxnSpPr>
              <p:spPr>
                <a:xfrm>
                  <a:off x="9021867" y="3303030"/>
                  <a:ext cx="266913" cy="4678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47CD1C5B-B391-4D52-8A98-393E7FB05CF4}"/>
                    </a:ext>
                  </a:extLst>
                </p:cNvPr>
                <p:cNvCxnSpPr>
                  <a:cxnSpLocks/>
                  <a:stCxn id="167" idx="2"/>
                </p:cNvCxnSpPr>
                <p:nvPr/>
              </p:nvCxnSpPr>
              <p:spPr>
                <a:xfrm>
                  <a:off x="9021867" y="3348749"/>
                  <a:ext cx="26777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908FBBB3-9FC3-4390-8381-FE40F6CC5834}"/>
                    </a:ext>
                  </a:extLst>
                </p:cNvPr>
                <p:cNvGrpSpPr/>
                <p:nvPr/>
              </p:nvGrpSpPr>
              <p:grpSpPr>
                <a:xfrm>
                  <a:off x="8369225" y="2940368"/>
                  <a:ext cx="420726" cy="489383"/>
                  <a:chOff x="1566095" y="2781000"/>
                  <a:chExt cx="648000" cy="648000"/>
                </a:xfrm>
              </p:grpSpPr>
              <p:grpSp>
                <p:nvGrpSpPr>
                  <p:cNvPr id="173" name="组合 172">
                    <a:extLst>
                      <a:ext uri="{FF2B5EF4-FFF2-40B4-BE49-F238E27FC236}">
                        <a16:creationId xmlns:a16="http://schemas.microsoft.com/office/drawing/2014/main" id="{7AEE32AF-B171-42C7-87BB-FFDCAA08DEB8}"/>
                      </a:ext>
                    </a:extLst>
                  </p:cNvPr>
                  <p:cNvGrpSpPr/>
                  <p:nvPr/>
                </p:nvGrpSpPr>
                <p:grpSpPr>
                  <a:xfrm>
                    <a:off x="1566095" y="2781000"/>
                    <a:ext cx="648000" cy="648000"/>
                    <a:chOff x="1073945" y="1874045"/>
                    <a:chExt cx="555056" cy="549179"/>
                  </a:xfrm>
                </p:grpSpPr>
                <p:sp>
                  <p:nvSpPr>
                    <p:cNvPr id="175" name="矩形 174">
                      <a:extLst>
                        <a:ext uri="{FF2B5EF4-FFF2-40B4-BE49-F238E27FC236}">
                          <a16:creationId xmlns:a16="http://schemas.microsoft.com/office/drawing/2014/main" id="{FA997CE4-225B-44CA-9E41-EB1FE3640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945" y="1874045"/>
                      <a:ext cx="324000" cy="324000"/>
                    </a:xfrm>
                    <a:prstGeom prst="rect">
                      <a:avLst/>
                    </a:prstGeom>
                    <a:solidFill>
                      <a:srgbClr val="FFC000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6" name="矩形 175">
                      <a:extLst>
                        <a:ext uri="{FF2B5EF4-FFF2-40B4-BE49-F238E27FC236}">
                          <a16:creationId xmlns:a16="http://schemas.microsoft.com/office/drawing/2014/main" id="{1C359BEE-1009-469A-9615-F0958C5A33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7283" y="1907382"/>
                      <a:ext cx="324000" cy="324000"/>
                    </a:xfrm>
                    <a:prstGeom prst="rect">
                      <a:avLst/>
                    </a:prstGeom>
                    <a:solidFill>
                      <a:srgbClr val="4472C4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7" name="矩形 176">
                      <a:extLst>
                        <a:ext uri="{FF2B5EF4-FFF2-40B4-BE49-F238E27FC236}">
                          <a16:creationId xmlns:a16="http://schemas.microsoft.com/office/drawing/2014/main" id="{38DA576B-7304-4B0B-8712-9D32BC352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3001" y="1938339"/>
                      <a:ext cx="324000" cy="324000"/>
                    </a:xfrm>
                    <a:prstGeom prst="rect">
                      <a:avLst/>
                    </a:prstGeom>
                    <a:solidFill>
                      <a:srgbClr val="FFC000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8" name="矩形 177">
                      <a:extLst>
                        <a:ext uri="{FF2B5EF4-FFF2-40B4-BE49-F238E27FC236}">
                          <a16:creationId xmlns:a16="http://schemas.microsoft.com/office/drawing/2014/main" id="{B2DE0A25-9003-4C52-AC57-1825859C6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339" y="1971676"/>
                      <a:ext cx="324000" cy="324000"/>
                    </a:xfrm>
                    <a:prstGeom prst="rect">
                      <a:avLst/>
                    </a:prstGeom>
                    <a:solidFill>
                      <a:srgbClr val="4472C4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9" name="矩形 178">
                      <a:extLst>
                        <a:ext uri="{FF2B5EF4-FFF2-40B4-BE49-F238E27FC236}">
                          <a16:creationId xmlns:a16="http://schemas.microsoft.com/office/drawing/2014/main" id="{839DA3BD-C36D-4672-AA8F-7349D1A26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9750" y="2001518"/>
                      <a:ext cx="324000" cy="324000"/>
                    </a:xfrm>
                    <a:prstGeom prst="rect">
                      <a:avLst/>
                    </a:prstGeom>
                    <a:solidFill>
                      <a:srgbClr val="FFC000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80" name="矩形 179">
                      <a:extLst>
                        <a:ext uri="{FF2B5EF4-FFF2-40B4-BE49-F238E27FC236}">
                          <a16:creationId xmlns:a16="http://schemas.microsoft.com/office/drawing/2014/main" id="{BFA17F7D-F883-4F57-8034-9D0D96233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3088" y="2034855"/>
                      <a:ext cx="324000" cy="324000"/>
                    </a:xfrm>
                    <a:prstGeom prst="rect">
                      <a:avLst/>
                    </a:prstGeom>
                    <a:solidFill>
                      <a:srgbClr val="4472C4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81" name="矩形 180">
                      <a:extLst>
                        <a:ext uri="{FF2B5EF4-FFF2-40B4-BE49-F238E27FC236}">
                          <a16:creationId xmlns:a16="http://schemas.microsoft.com/office/drawing/2014/main" id="{EA71B41A-AE93-48BC-8EC8-DFF501A626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71663" y="2065887"/>
                      <a:ext cx="324000" cy="324000"/>
                    </a:xfrm>
                    <a:prstGeom prst="rect">
                      <a:avLst/>
                    </a:prstGeom>
                    <a:solidFill>
                      <a:srgbClr val="FFC000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82" name="矩形 181">
                      <a:extLst>
                        <a:ext uri="{FF2B5EF4-FFF2-40B4-BE49-F238E27FC236}">
                          <a16:creationId xmlns:a16="http://schemas.microsoft.com/office/drawing/2014/main" id="{5234306C-A905-4415-9080-9B205DE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05001" y="2099224"/>
                      <a:ext cx="324000" cy="324000"/>
                    </a:xfrm>
                    <a:prstGeom prst="rect">
                      <a:avLst/>
                    </a:prstGeom>
                    <a:solidFill>
                      <a:srgbClr val="4472C4">
                        <a:lumMod val="20000"/>
                        <a:lumOff val="80000"/>
                        <a:alpha val="90000"/>
                      </a:srgbClr>
                    </a:solidFill>
                    <a:ln w="63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p:txBody>
                </p:sp>
              </p:grp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FF6F5804-2C1B-4934-BE37-BE4F79B79FF1}"/>
                      </a:ext>
                    </a:extLst>
                  </p:cNvPr>
                  <p:cNvSpPr/>
                  <p:nvPr/>
                </p:nvSpPr>
                <p:spPr>
                  <a:xfrm>
                    <a:off x="1944349" y="3138560"/>
                    <a:ext cx="72000" cy="7200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7BF119CF-F93E-4541-A641-69444A7FD7E6}"/>
                    </a:ext>
                  </a:extLst>
                </p:cNvPr>
                <p:cNvCxnSpPr>
                  <a:cxnSpLocks/>
                  <a:stCxn id="174" idx="0"/>
                </p:cNvCxnSpPr>
                <p:nvPr/>
              </p:nvCxnSpPr>
              <p:spPr>
                <a:xfrm>
                  <a:off x="8638187" y="3210405"/>
                  <a:ext cx="382867" cy="5818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B8593AC4-2903-466A-987C-A32831A8BB0E}"/>
                    </a:ext>
                  </a:extLst>
                </p:cNvPr>
                <p:cNvCxnSpPr>
                  <a:cxnSpLocks/>
                  <a:stCxn id="174" idx="2"/>
                </p:cNvCxnSpPr>
                <p:nvPr/>
              </p:nvCxnSpPr>
              <p:spPr>
                <a:xfrm>
                  <a:off x="8638187" y="3264781"/>
                  <a:ext cx="382101" cy="747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7ACDEFC5-82DD-463D-B960-3BF390F35074}"/>
                </a:ext>
              </a:extLst>
            </p:cNvPr>
            <p:cNvSpPr/>
            <p:nvPr/>
          </p:nvSpPr>
          <p:spPr>
            <a:xfrm>
              <a:off x="2112942" y="2941801"/>
              <a:ext cx="1255998" cy="482938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Data-Aware Scheduler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6" name="矩形: 圆角 235">
              <a:extLst>
                <a:ext uri="{FF2B5EF4-FFF2-40B4-BE49-F238E27FC236}">
                  <a16:creationId xmlns:a16="http://schemas.microsoft.com/office/drawing/2014/main" id="{F59898BE-91DC-472B-BCBF-05889CE35AA4}"/>
                </a:ext>
              </a:extLst>
            </p:cNvPr>
            <p:cNvSpPr/>
            <p:nvPr/>
          </p:nvSpPr>
          <p:spPr>
            <a:xfrm>
              <a:off x="3796829" y="4159464"/>
              <a:ext cx="1047169" cy="523213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State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Tracker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E1C1B4FC-71D2-4885-AFF0-6BE0717B4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8109" y="3464647"/>
              <a:ext cx="463165" cy="720333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238" name="弧形 237">
              <a:extLst>
                <a:ext uri="{FF2B5EF4-FFF2-40B4-BE49-F238E27FC236}">
                  <a16:creationId xmlns:a16="http://schemas.microsoft.com/office/drawing/2014/main" id="{B8B180EC-8F0D-4A8C-8957-A3067CE3392D}"/>
                </a:ext>
              </a:extLst>
            </p:cNvPr>
            <p:cNvSpPr/>
            <p:nvPr/>
          </p:nvSpPr>
          <p:spPr>
            <a:xfrm>
              <a:off x="3132783" y="4000542"/>
              <a:ext cx="414161" cy="410992"/>
            </a:xfrm>
            <a:prstGeom prst="arc">
              <a:avLst>
                <a:gd name="adj1" fmla="val 11596858"/>
                <a:gd name="adj2" fmla="val 5007814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headEnd type="triangl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26064392-A161-43E7-890D-9334E64F4423}"/>
                </a:ext>
              </a:extLst>
            </p:cNvPr>
            <p:cNvSpPr txBox="1"/>
            <p:nvPr/>
          </p:nvSpPr>
          <p:spPr>
            <a:xfrm>
              <a:off x="5183598" y="2610276"/>
              <a:ext cx="1053270" cy="267319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Worker 0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A256F89-35E8-4E62-8C46-F5319B8C3BEE}"/>
                </a:ext>
              </a:extLst>
            </p:cNvPr>
            <p:cNvSpPr/>
            <p:nvPr/>
          </p:nvSpPr>
          <p:spPr>
            <a:xfrm>
              <a:off x="5235870" y="2949406"/>
              <a:ext cx="1019707" cy="1547555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1" name="矩形: 圆角 240">
              <a:extLst>
                <a:ext uri="{FF2B5EF4-FFF2-40B4-BE49-F238E27FC236}">
                  <a16:creationId xmlns:a16="http://schemas.microsoft.com/office/drawing/2014/main" id="{20F97BB0-8ADE-454C-9FCF-82680992093D}"/>
                </a:ext>
              </a:extLst>
            </p:cNvPr>
            <p:cNvSpPr/>
            <p:nvPr/>
          </p:nvSpPr>
          <p:spPr>
            <a:xfrm>
              <a:off x="5334699" y="3835616"/>
              <a:ext cx="822325" cy="257063"/>
            </a:xfrm>
            <a:prstGeom prst="roundRect">
              <a:avLst/>
            </a:prstGeom>
            <a:solidFill>
              <a:srgbClr val="5B9BD5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DifJob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EC64D2BB-447B-47F8-9CCC-CA8F83E4BE70}"/>
                </a:ext>
              </a:extLst>
            </p:cNvPr>
            <p:cNvSpPr/>
            <p:nvPr/>
          </p:nvSpPr>
          <p:spPr>
            <a:xfrm>
              <a:off x="5342825" y="3014255"/>
              <a:ext cx="804674" cy="253919"/>
            </a:xfrm>
            <a:prstGeom prst="roundRect">
              <a:avLst/>
            </a:prstGeom>
            <a:solidFill>
              <a:srgbClr val="5B9BD5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ItgJob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3" name="矩形: 圆角 242">
              <a:extLst>
                <a:ext uri="{FF2B5EF4-FFF2-40B4-BE49-F238E27FC236}">
                  <a16:creationId xmlns:a16="http://schemas.microsoft.com/office/drawing/2014/main" id="{04C8776D-7808-4509-80BC-B526A4A39A53}"/>
                </a:ext>
              </a:extLst>
            </p:cNvPr>
            <p:cNvSpPr/>
            <p:nvPr/>
          </p:nvSpPr>
          <p:spPr>
            <a:xfrm>
              <a:off x="5265015" y="3405740"/>
              <a:ext cx="960341" cy="287854"/>
            </a:xfrm>
            <a:prstGeom prst="round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Executor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4" name="矩形: 圆角 243">
              <a:extLst>
                <a:ext uri="{FF2B5EF4-FFF2-40B4-BE49-F238E27FC236}">
                  <a16:creationId xmlns:a16="http://schemas.microsoft.com/office/drawing/2014/main" id="{4ED31047-3F21-4454-81B5-1703E0448D16}"/>
                </a:ext>
              </a:extLst>
            </p:cNvPr>
            <p:cNvSpPr/>
            <p:nvPr/>
          </p:nvSpPr>
          <p:spPr>
            <a:xfrm>
              <a:off x="5291802" y="4159979"/>
              <a:ext cx="898554" cy="288826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Monitor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45" name="文本框 244">
              <a:extLst>
                <a:ext uri="{FF2B5EF4-FFF2-40B4-BE49-F238E27FC236}">
                  <a16:creationId xmlns:a16="http://schemas.microsoft.com/office/drawing/2014/main" id="{608B32DB-CFD9-4C0A-B155-6F948A4156C1}"/>
                </a:ext>
              </a:extLst>
            </p:cNvPr>
            <p:cNvSpPr txBox="1"/>
            <p:nvPr/>
          </p:nvSpPr>
          <p:spPr>
            <a:xfrm>
              <a:off x="4983353" y="4592326"/>
              <a:ext cx="1466697" cy="20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Device Info. Update</a:t>
              </a:r>
              <a:endParaRPr lang="zh-CN" altLang="en-US" sz="1200" dirty="0">
                <a:solidFill>
                  <a:srgbClr val="ED7D3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8D3EE535-B029-4D9F-9CA9-CDF2F5D37D0B}"/>
                </a:ext>
              </a:extLst>
            </p:cNvPr>
            <p:cNvSpPr txBox="1"/>
            <p:nvPr/>
          </p:nvSpPr>
          <p:spPr>
            <a:xfrm>
              <a:off x="3569273" y="3753637"/>
              <a:ext cx="1105267" cy="20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State Update</a:t>
              </a:r>
              <a:endParaRPr lang="zh-CN" altLang="en-US" sz="1200" dirty="0">
                <a:solidFill>
                  <a:srgbClr val="ED7D3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47" name="组合 246">
              <a:extLst>
                <a:ext uri="{FF2B5EF4-FFF2-40B4-BE49-F238E27FC236}">
                  <a16:creationId xmlns:a16="http://schemas.microsoft.com/office/drawing/2014/main" id="{A47F70E5-6E34-4F3E-A5B1-F8F2EF5E88E0}"/>
                </a:ext>
              </a:extLst>
            </p:cNvPr>
            <p:cNvGrpSpPr/>
            <p:nvPr/>
          </p:nvGrpSpPr>
          <p:grpSpPr>
            <a:xfrm>
              <a:off x="3675684" y="2942505"/>
              <a:ext cx="1205852" cy="671703"/>
              <a:chOff x="3795634" y="2302472"/>
              <a:chExt cx="1362579" cy="725668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2552447F-E402-4399-8C00-84F42B459006}"/>
                  </a:ext>
                </a:extLst>
              </p:cNvPr>
              <p:cNvGrpSpPr/>
              <p:nvPr/>
            </p:nvGrpSpPr>
            <p:grpSpPr>
              <a:xfrm>
                <a:off x="3795634" y="2302472"/>
                <a:ext cx="1352825" cy="523213"/>
                <a:chOff x="3567200" y="4458715"/>
                <a:chExt cx="1056230" cy="473319"/>
              </a:xfrm>
              <a:noFill/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0" name="文本框 249">
                      <a:extLst>
                        <a:ext uri="{FF2B5EF4-FFF2-40B4-BE49-F238E27FC236}">
                          <a16:creationId xmlns:a16="http://schemas.microsoft.com/office/drawing/2014/main" id="{BD3CB04F-F743-4F82-86E3-0550E247C8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8233" y="4523624"/>
                      <a:ext cx="358262" cy="261255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0" lang="zh-CN" altLang="en-US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50" name="文本框 249">
                      <a:extLst>
                        <a:ext uri="{FF2B5EF4-FFF2-40B4-BE49-F238E27FC236}">
                          <a16:creationId xmlns:a16="http://schemas.microsoft.com/office/drawing/2014/main" id="{BD3CB04F-F743-4F82-86E3-0550E247C8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18233" y="4523624"/>
                      <a:ext cx="358262" cy="26125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4B7167BD-A654-4A3F-8128-EFFB891B70D5}"/>
                    </a:ext>
                  </a:extLst>
                </p:cNvPr>
                <p:cNvSpPr/>
                <p:nvPr/>
              </p:nvSpPr>
              <p:spPr>
                <a:xfrm>
                  <a:off x="4346125" y="4458715"/>
                  <a:ext cx="190551" cy="473318"/>
                </a:xfrm>
                <a:prstGeom prst="rect">
                  <a:avLst/>
                </a:prstGeom>
                <a:pattFill prst="wdUpDiag">
                  <a:fgClr>
                    <a:srgbClr val="7030A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3E5538DB-958A-4AE4-91BA-F4CD9D6836FB}"/>
                    </a:ext>
                  </a:extLst>
                </p:cNvPr>
                <p:cNvSpPr/>
                <p:nvPr/>
              </p:nvSpPr>
              <p:spPr>
                <a:xfrm>
                  <a:off x="3842968" y="4458715"/>
                  <a:ext cx="190551" cy="473318"/>
                </a:xfrm>
                <a:prstGeom prst="rect">
                  <a:avLst/>
                </a:prstGeom>
                <a:pattFill prst="wdUpDiag">
                  <a:fgClr>
                    <a:srgbClr val="00B0F0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EE09CAB8-9CBA-4DA3-ADFB-8704A76ADAC8}"/>
                    </a:ext>
                  </a:extLst>
                </p:cNvPr>
                <p:cNvSpPr/>
                <p:nvPr/>
              </p:nvSpPr>
              <p:spPr>
                <a:xfrm>
                  <a:off x="3652417" y="4458715"/>
                  <a:ext cx="190551" cy="473318"/>
                </a:xfrm>
                <a:prstGeom prst="rect">
                  <a:avLst/>
                </a:prstGeom>
                <a:pattFill prst="wdUpDiag">
                  <a:fgClr>
                    <a:srgbClr val="ED7D31"/>
                  </a:fgClr>
                  <a:bgClr>
                    <a:sysClr val="window" lastClr="FFFFFF"/>
                  </a:bgClr>
                </a:patt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vert="ea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54" name="直接连接符 253">
                  <a:extLst>
                    <a:ext uri="{FF2B5EF4-FFF2-40B4-BE49-F238E27FC236}">
                      <a16:creationId xmlns:a16="http://schemas.microsoft.com/office/drawing/2014/main" id="{B56997DC-7375-43AA-A3F0-861BE27E0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7200" y="4924118"/>
                  <a:ext cx="1051449" cy="7916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B58FAD5F-8D9B-4034-A49F-44336C2830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6762" y="4458715"/>
                  <a:ext cx="1046668" cy="0"/>
                </a:xfrm>
                <a:prstGeom prst="line">
                  <a:avLst/>
                </a:prstGeom>
                <a:grp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A19CDF5B-F5F9-47EA-9F3E-5DA58EBED379}"/>
                  </a:ext>
                </a:extLst>
              </p:cNvPr>
              <p:cNvSpPr txBox="1"/>
              <p:nvPr/>
            </p:nvSpPr>
            <p:spPr>
              <a:xfrm>
                <a:off x="3896974" y="2763411"/>
                <a:ext cx="1261239" cy="26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IFR Queue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2208BC2D-F1D0-42B1-B2A2-5A68520123BA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>
            <a:xfrm flipV="1">
              <a:off x="2739028" y="3424739"/>
              <a:ext cx="1913" cy="739712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82FC3E26-5CE6-41F2-80B8-E0E8FC358EB4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1772086" y="4426058"/>
              <a:ext cx="339466" cy="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3786BCC0-883F-4CD1-8DD4-E46D94D15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8940" y="3159660"/>
              <a:ext cx="403336" cy="1058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AFE37665-5893-4AC8-BBCC-A4A2DC137093}"/>
                </a:ext>
              </a:extLst>
            </p:cNvPr>
            <p:cNvCxnSpPr>
              <a:cxnSpLocks/>
              <a:stCxn id="244" idx="1"/>
            </p:cNvCxnSpPr>
            <p:nvPr/>
          </p:nvCxnSpPr>
          <p:spPr>
            <a:xfrm flipH="1">
              <a:off x="4843998" y="4304392"/>
              <a:ext cx="447804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9457B611-A617-4916-B038-306DF90494CD}"/>
                    </a:ext>
                  </a:extLst>
                </p:cNvPr>
                <p:cNvSpPr txBox="1"/>
                <p:nvPr/>
              </p:nvSpPr>
              <p:spPr>
                <a:xfrm>
                  <a:off x="6471512" y="2998497"/>
                  <a:ext cx="290143" cy="222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9457B611-A617-4916-B038-306DF9049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512" y="2998497"/>
                  <a:ext cx="290143" cy="2227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1" name="连接符: 肘形 260">
              <a:extLst>
                <a:ext uri="{FF2B5EF4-FFF2-40B4-BE49-F238E27FC236}">
                  <a16:creationId xmlns:a16="http://schemas.microsoft.com/office/drawing/2014/main" id="{EE98C363-4B1F-46F5-9157-66FBB254219A}"/>
                </a:ext>
              </a:extLst>
            </p:cNvPr>
            <p:cNvCxnSpPr>
              <a:cxnSpLocks/>
              <a:stCxn id="241" idx="3"/>
              <a:endCxn id="260" idx="1"/>
            </p:cNvCxnSpPr>
            <p:nvPr/>
          </p:nvCxnSpPr>
          <p:spPr>
            <a:xfrm flipV="1">
              <a:off x="6157024" y="3109880"/>
              <a:ext cx="314487" cy="854268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2" name="文本框 261">
                  <a:extLst>
                    <a:ext uri="{FF2B5EF4-FFF2-40B4-BE49-F238E27FC236}">
                      <a16:creationId xmlns:a16="http://schemas.microsoft.com/office/drawing/2014/main" id="{C8429FB5-95DE-466E-9350-AA24FCA159D3}"/>
                    </a:ext>
                  </a:extLst>
                </p:cNvPr>
                <p:cNvSpPr txBox="1"/>
                <p:nvPr/>
              </p:nvSpPr>
              <p:spPr>
                <a:xfrm>
                  <a:off x="5600704" y="4462692"/>
                  <a:ext cx="290143" cy="222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62" name="文本框 261">
                  <a:extLst>
                    <a:ext uri="{FF2B5EF4-FFF2-40B4-BE49-F238E27FC236}">
                      <a16:creationId xmlns:a16="http://schemas.microsoft.com/office/drawing/2014/main" id="{C8429FB5-95DE-466E-9350-AA24FCA15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704" y="4462692"/>
                  <a:ext cx="290143" cy="2227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9A6966A6-7A5D-48D6-B90C-E7B744D3F262}"/>
                </a:ext>
              </a:extLst>
            </p:cNvPr>
            <p:cNvCxnSpPr>
              <a:cxnSpLocks/>
              <a:stCxn id="262" idx="1"/>
            </p:cNvCxnSpPr>
            <p:nvPr/>
          </p:nvCxnSpPr>
          <p:spPr>
            <a:xfrm flipH="1">
              <a:off x="4838939" y="4574075"/>
              <a:ext cx="761765" cy="42507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5994C32F-E9A4-4827-BBF5-F72A798EFAB8}"/>
                </a:ext>
              </a:extLst>
            </p:cNvPr>
            <p:cNvSpPr/>
            <p:nvPr/>
          </p:nvSpPr>
          <p:spPr>
            <a:xfrm>
              <a:off x="6818212" y="2959497"/>
              <a:ext cx="1019707" cy="1547555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5" name="矩形: 圆角 264">
              <a:extLst>
                <a:ext uri="{FF2B5EF4-FFF2-40B4-BE49-F238E27FC236}">
                  <a16:creationId xmlns:a16="http://schemas.microsoft.com/office/drawing/2014/main" id="{7972DF3C-5231-48EA-B64B-FD7F1558D766}"/>
                </a:ext>
              </a:extLst>
            </p:cNvPr>
            <p:cNvSpPr/>
            <p:nvPr/>
          </p:nvSpPr>
          <p:spPr>
            <a:xfrm>
              <a:off x="6925167" y="3024346"/>
              <a:ext cx="804674" cy="253919"/>
            </a:xfrm>
            <a:prstGeom prst="roundRect">
              <a:avLst/>
            </a:prstGeom>
            <a:solidFill>
              <a:srgbClr val="5B9BD5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ItgJob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" name="矩形: 圆角 265">
              <a:extLst>
                <a:ext uri="{FF2B5EF4-FFF2-40B4-BE49-F238E27FC236}">
                  <a16:creationId xmlns:a16="http://schemas.microsoft.com/office/drawing/2014/main" id="{75BA0B2C-1FA4-4E16-AB5B-BB6B00D0F21B}"/>
                </a:ext>
              </a:extLst>
            </p:cNvPr>
            <p:cNvSpPr/>
            <p:nvPr/>
          </p:nvSpPr>
          <p:spPr>
            <a:xfrm>
              <a:off x="6847357" y="3415831"/>
              <a:ext cx="960341" cy="287854"/>
            </a:xfrm>
            <a:prstGeom prst="round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Executor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" name="矩形: 圆角 266">
              <a:extLst>
                <a:ext uri="{FF2B5EF4-FFF2-40B4-BE49-F238E27FC236}">
                  <a16:creationId xmlns:a16="http://schemas.microsoft.com/office/drawing/2014/main" id="{0E8F7E13-7281-4B39-9E87-9DD69FB3DB32}"/>
                </a:ext>
              </a:extLst>
            </p:cNvPr>
            <p:cNvSpPr/>
            <p:nvPr/>
          </p:nvSpPr>
          <p:spPr>
            <a:xfrm>
              <a:off x="6874144" y="4170070"/>
              <a:ext cx="898554" cy="288826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Monitor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68" name="平行四边形 267">
              <a:extLst>
                <a:ext uri="{FF2B5EF4-FFF2-40B4-BE49-F238E27FC236}">
                  <a16:creationId xmlns:a16="http://schemas.microsoft.com/office/drawing/2014/main" id="{5B6EFF4C-02A6-4612-B52B-B23FB60E624A}"/>
                </a:ext>
              </a:extLst>
            </p:cNvPr>
            <p:cNvSpPr/>
            <p:nvPr/>
          </p:nvSpPr>
          <p:spPr>
            <a:xfrm>
              <a:off x="6872541" y="3835616"/>
              <a:ext cx="911535" cy="264668"/>
            </a:xfrm>
            <a:prstGeom prst="parallelogram">
              <a:avLst/>
            </a:prstGeom>
            <a:solidFill>
              <a:srgbClr val="7030A0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result</a:t>
              </a: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E3ECDC73-AC6A-4651-B5DB-A40CB92AEA1F}"/>
                </a:ext>
              </a:extLst>
            </p:cNvPr>
            <p:cNvCxnSpPr>
              <a:cxnSpLocks/>
              <a:stCxn id="260" idx="3"/>
              <a:endCxn id="265" idx="1"/>
            </p:cNvCxnSpPr>
            <p:nvPr/>
          </p:nvCxnSpPr>
          <p:spPr>
            <a:xfrm>
              <a:off x="6761655" y="3109880"/>
              <a:ext cx="163512" cy="4142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0" name="连接符: 肘形 269">
              <a:extLst>
                <a:ext uri="{FF2B5EF4-FFF2-40B4-BE49-F238E27FC236}">
                  <a16:creationId xmlns:a16="http://schemas.microsoft.com/office/drawing/2014/main" id="{1B0D303D-C3E7-40AA-B7E7-E53F2DCF85C8}"/>
                </a:ext>
              </a:extLst>
            </p:cNvPr>
            <p:cNvCxnSpPr>
              <a:cxnSpLocks/>
              <a:stCxn id="267" idx="1"/>
              <a:endCxn id="262" idx="3"/>
            </p:cNvCxnSpPr>
            <p:nvPr/>
          </p:nvCxnSpPr>
          <p:spPr>
            <a:xfrm rot="10800000" flipV="1">
              <a:off x="5890848" y="4314484"/>
              <a:ext cx="983297" cy="25959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68D66F4A-479D-42E9-9D31-EACFD42F6C3E}"/>
                    </a:ext>
                  </a:extLst>
                </p:cNvPr>
                <p:cNvSpPr txBox="1"/>
                <p:nvPr/>
              </p:nvSpPr>
              <p:spPr>
                <a:xfrm>
                  <a:off x="6471512" y="3657673"/>
                  <a:ext cx="290143" cy="222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71" name="文本框 270">
                  <a:extLst>
                    <a:ext uri="{FF2B5EF4-FFF2-40B4-BE49-F238E27FC236}">
                      <a16:creationId xmlns:a16="http://schemas.microsoft.com/office/drawing/2014/main" id="{68D66F4A-479D-42E9-9D31-EACFD42F6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512" y="3657673"/>
                  <a:ext cx="290143" cy="2227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BA035ABC-DA5C-4C74-A6D2-2B35AEF27627}"/>
                </a:ext>
              </a:extLst>
            </p:cNvPr>
            <p:cNvSpPr txBox="1"/>
            <p:nvPr/>
          </p:nvSpPr>
          <p:spPr>
            <a:xfrm>
              <a:off x="1921273" y="3564359"/>
              <a:ext cx="983100" cy="334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Nonzero Rate Info.</a:t>
              </a:r>
              <a:endParaRPr lang="zh-CN" altLang="en-US" sz="1200" dirty="0">
                <a:solidFill>
                  <a:srgbClr val="ED7D3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E09538C1-D6AB-4F83-BBEB-780E104526E3}"/>
                </a:ext>
              </a:extLst>
            </p:cNvPr>
            <p:cNvSpPr txBox="1"/>
            <p:nvPr/>
          </p:nvSpPr>
          <p:spPr>
            <a:xfrm>
              <a:off x="2915720" y="3736513"/>
              <a:ext cx="750673" cy="200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ED7D31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Pre-train </a:t>
              </a:r>
              <a:endParaRPr lang="zh-CN" altLang="en-US" sz="1200" dirty="0">
                <a:solidFill>
                  <a:srgbClr val="ED7D3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D4AF36BF-93C0-4513-AC2F-82776F8CC2CE}"/>
                </a:ext>
              </a:extLst>
            </p:cNvPr>
            <p:cNvCxnSpPr>
              <a:cxnSpLocks/>
            </p:cNvCxnSpPr>
            <p:nvPr/>
          </p:nvCxnSpPr>
          <p:spPr>
            <a:xfrm>
              <a:off x="4780602" y="3140780"/>
              <a:ext cx="562223" cy="435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E7A56FB5-394D-47BA-94BA-22AE8B96304C}"/>
                </a:ext>
              </a:extLst>
            </p:cNvPr>
            <p:cNvCxnSpPr>
              <a:stCxn id="242" idx="2"/>
              <a:endCxn id="243" idx="0"/>
            </p:cNvCxnSpPr>
            <p:nvPr/>
          </p:nvCxnSpPr>
          <p:spPr>
            <a:xfrm>
              <a:off x="5745162" y="3268174"/>
              <a:ext cx="24" cy="13756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959EF95A-F387-4547-8801-D518F6C39BBF}"/>
                </a:ext>
              </a:extLst>
            </p:cNvPr>
            <p:cNvCxnSpPr>
              <a:stCxn id="243" idx="2"/>
              <a:endCxn id="241" idx="0"/>
            </p:cNvCxnSpPr>
            <p:nvPr/>
          </p:nvCxnSpPr>
          <p:spPr>
            <a:xfrm>
              <a:off x="5745186" y="3693594"/>
              <a:ext cx="676" cy="142022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98F0CA85-D7C0-4817-A65F-1685CD393820}"/>
                </a:ext>
              </a:extLst>
            </p:cNvPr>
            <p:cNvCxnSpPr>
              <a:stCxn id="265" idx="2"/>
              <a:endCxn id="266" idx="0"/>
            </p:cNvCxnSpPr>
            <p:nvPr/>
          </p:nvCxnSpPr>
          <p:spPr>
            <a:xfrm>
              <a:off x="7327504" y="3278265"/>
              <a:ext cx="24" cy="137566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16F9EA70-B62A-4E58-9E99-3EFE863D605B}"/>
                </a:ext>
              </a:extLst>
            </p:cNvPr>
            <p:cNvCxnSpPr>
              <a:stCxn id="266" idx="2"/>
              <a:endCxn id="268" idx="0"/>
            </p:cNvCxnSpPr>
            <p:nvPr/>
          </p:nvCxnSpPr>
          <p:spPr>
            <a:xfrm>
              <a:off x="7327528" y="3703685"/>
              <a:ext cx="781" cy="131931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AA69BC70-9E63-4AA2-A015-C2187BA57F75}"/>
                </a:ext>
              </a:extLst>
            </p:cNvPr>
            <p:cNvCxnSpPr>
              <a:cxnSpLocks/>
            </p:cNvCxnSpPr>
            <p:nvPr/>
          </p:nvCxnSpPr>
          <p:spPr>
            <a:xfrm>
              <a:off x="6947508" y="4642850"/>
              <a:ext cx="285972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896D2E87-B03E-47FD-BAF0-AD36FDF282E0}"/>
                </a:ext>
              </a:extLst>
            </p:cNvPr>
            <p:cNvSpPr txBox="1"/>
            <p:nvPr/>
          </p:nvSpPr>
          <p:spPr>
            <a:xfrm>
              <a:off x="7189734" y="4456891"/>
              <a:ext cx="611065" cy="22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data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6D49C545-E62C-4836-AB91-6AD1CA93FF59}"/>
                </a:ext>
              </a:extLst>
            </p:cNvPr>
            <p:cNvSpPr txBox="1"/>
            <p:nvPr/>
          </p:nvSpPr>
          <p:spPr>
            <a:xfrm>
              <a:off x="7164288" y="4581128"/>
              <a:ext cx="909223" cy="222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control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30221410-B211-4F4B-80E3-33D4DA431FC0}"/>
                </a:ext>
              </a:extLst>
            </p:cNvPr>
            <p:cNvCxnSpPr>
              <a:cxnSpLocks/>
            </p:cNvCxnSpPr>
            <p:nvPr/>
          </p:nvCxnSpPr>
          <p:spPr>
            <a:xfrm>
              <a:off x="6949092" y="4767087"/>
              <a:ext cx="285972" cy="0"/>
            </a:xfrm>
            <a:prstGeom prst="straightConnector1">
              <a:avLst/>
            </a:prstGeom>
            <a:noFill/>
            <a:ln w="15875" cap="flat" cmpd="sng" algn="ctr">
              <a:solidFill>
                <a:sysClr val="windowText" lastClr="000000"/>
              </a:solidFill>
              <a:prstDash val="sysDash"/>
              <a:miter lim="800000"/>
              <a:tailEnd type="triangle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B2404C8E-7F7B-401E-B744-8DFB9F790940}"/>
                    </a:ext>
                  </a:extLst>
                </p:cNvPr>
                <p:cNvSpPr txBox="1"/>
                <p:nvPr/>
              </p:nvSpPr>
              <p:spPr>
                <a:xfrm>
                  <a:off x="6450050" y="2630901"/>
                  <a:ext cx="290143" cy="2227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00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B2404C8E-7F7B-401E-B744-8DFB9F790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050" y="2630901"/>
                  <a:ext cx="290143" cy="2227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2416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Experimental Setup</a:t>
            </a:r>
          </a:p>
          <a:p>
            <a:pPr lvl="1"/>
            <a:r>
              <a:rPr lang="en-US" altLang="zh-CN" dirty="0"/>
              <a:t>CNN Models</a:t>
            </a:r>
          </a:p>
          <a:p>
            <a:pPr lvl="2"/>
            <a:r>
              <a:rPr lang="en-US" altLang="zh-CN" dirty="0" err="1"/>
              <a:t>AlexNet</a:t>
            </a:r>
            <a:r>
              <a:rPr lang="en-US" altLang="zh-CN" dirty="0"/>
              <a:t> (14 layers), VGG16 (32 layers)</a:t>
            </a:r>
          </a:p>
          <a:p>
            <a:pPr lvl="2"/>
            <a:r>
              <a:rPr lang="en-US" altLang="zh-CN" dirty="0" err="1"/>
              <a:t>GoogLeNet</a:t>
            </a:r>
            <a:r>
              <a:rPr lang="en-US" altLang="zh-CN" dirty="0"/>
              <a:t> (173 layers), </a:t>
            </a:r>
            <a:r>
              <a:rPr lang="en-US" altLang="zh-CN" dirty="0" err="1"/>
              <a:t>ResNet</a:t>
            </a:r>
            <a:r>
              <a:rPr lang="en-US" altLang="zh-CN" dirty="0"/>
              <a:t> (203 layers)</a:t>
            </a:r>
          </a:p>
          <a:p>
            <a:pPr lvl="1"/>
            <a:r>
              <a:rPr lang="en-US" altLang="zh-CN" dirty="0"/>
              <a:t>Video Data</a:t>
            </a:r>
          </a:p>
          <a:p>
            <a:pPr lvl="2"/>
            <a:r>
              <a:rPr lang="en-US" altLang="zh-CN" dirty="0"/>
              <a:t>Road Video and Parking Video from VIRAT</a:t>
            </a:r>
          </a:p>
          <a:p>
            <a:pPr lvl="1"/>
            <a:r>
              <a:rPr lang="en-US" altLang="zh-CN" dirty="0"/>
              <a:t>Edge Device</a:t>
            </a:r>
          </a:p>
          <a:p>
            <a:pPr lvl="2"/>
            <a:r>
              <a:rPr lang="en-US" altLang="zh-CN" dirty="0"/>
              <a:t>Three 4B Raspberry Pi’s</a:t>
            </a:r>
          </a:p>
          <a:p>
            <a:pPr lvl="1"/>
            <a:r>
              <a:rPr lang="en-US" altLang="zh-CN" dirty="0"/>
              <a:t>Baseline Policy</a:t>
            </a:r>
          </a:p>
          <a:p>
            <a:pPr lvl="2"/>
            <a:r>
              <a:rPr lang="en-US" altLang="zh-CN" dirty="0"/>
              <a:t>Load-Balanced Scheduler (LBS)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71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Pipeline Execution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29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694B51-C872-49C1-A818-813B4E52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1911"/>
            <a:ext cx="8536231" cy="37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Cross-Edge Video Analytics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87858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Edge Collaboration </a:t>
            </a:r>
            <a:r>
              <a:rPr lang="en-US" altLang="zh-CN" dirty="0"/>
              <a:t>for Neural Inference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2CA6E-66D4-47B1-876B-50DC1DBB5B1F}"/>
              </a:ext>
            </a:extLst>
          </p:cNvPr>
          <p:cNvCxnSpPr>
            <a:cxnSpLocks/>
          </p:cNvCxnSpPr>
          <p:nvPr/>
        </p:nvCxnSpPr>
        <p:spPr>
          <a:xfrm>
            <a:off x="3347864" y="4390735"/>
            <a:ext cx="265208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6DAEAE-1257-4E06-B572-8F061203778E}"/>
              </a:ext>
            </a:extLst>
          </p:cNvPr>
          <p:cNvGrpSpPr/>
          <p:nvPr/>
        </p:nvGrpSpPr>
        <p:grpSpPr>
          <a:xfrm>
            <a:off x="2751029" y="4071016"/>
            <a:ext cx="633507" cy="719967"/>
            <a:chOff x="2294166" y="1279078"/>
            <a:chExt cx="604567" cy="7459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2361A83-9F18-4489-8BD0-2E382D3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26" y="1279078"/>
              <a:ext cx="540664" cy="53928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252A82-8548-40D7-AA89-9D91E6D3F0E4}"/>
                </a:ext>
              </a:extLst>
            </p:cNvPr>
            <p:cNvSpPr txBox="1"/>
            <p:nvPr/>
          </p:nvSpPr>
          <p:spPr>
            <a:xfrm>
              <a:off x="2294166" y="1738048"/>
              <a:ext cx="604567" cy="28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6BB644-EB9C-4DA2-BC2C-87790A4B3815}"/>
              </a:ext>
            </a:extLst>
          </p:cNvPr>
          <p:cNvGrpSpPr/>
          <p:nvPr/>
        </p:nvGrpSpPr>
        <p:grpSpPr>
          <a:xfrm>
            <a:off x="4331974" y="4078249"/>
            <a:ext cx="641715" cy="714654"/>
            <a:chOff x="5210462" y="2163986"/>
            <a:chExt cx="732884" cy="86733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CB7E58-54BD-4144-A233-65ADE468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62" y="2163986"/>
              <a:ext cx="688008" cy="6191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8D32BF-844F-437D-A4A5-67B244BB220C}"/>
                </a:ext>
              </a:extLst>
            </p:cNvPr>
            <p:cNvSpPr txBox="1"/>
            <p:nvPr/>
          </p:nvSpPr>
          <p:spPr>
            <a:xfrm>
              <a:off x="5219836" y="2695144"/>
              <a:ext cx="723510" cy="336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294B31-E38E-4DB1-B98A-2717090E8994}"/>
              </a:ext>
            </a:extLst>
          </p:cNvPr>
          <p:cNvGrpSpPr/>
          <p:nvPr/>
        </p:nvGrpSpPr>
        <p:grpSpPr>
          <a:xfrm>
            <a:off x="5974212" y="4064265"/>
            <a:ext cx="633507" cy="738772"/>
            <a:chOff x="7258809" y="2166644"/>
            <a:chExt cx="713250" cy="894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BA6381-27B3-4090-9F7A-63C43E3E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786" y="2166644"/>
              <a:ext cx="676381" cy="64961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34B30-60CB-4B0E-950A-CE06D4672092}"/>
                </a:ext>
              </a:extLst>
            </p:cNvPr>
            <p:cNvSpPr txBox="1"/>
            <p:nvPr/>
          </p:nvSpPr>
          <p:spPr>
            <a:xfrm>
              <a:off x="7258809" y="2725585"/>
              <a:ext cx="713250" cy="33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8F7E276-8B15-43AB-BF86-D2B26C4AD917}"/>
              </a:ext>
            </a:extLst>
          </p:cNvPr>
          <p:cNvSpPr txBox="1"/>
          <p:nvPr/>
        </p:nvSpPr>
        <p:spPr>
          <a:xfrm>
            <a:off x="1852972" y="3901007"/>
            <a:ext cx="72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Input</a:t>
            </a:r>
            <a:endParaRPr lang="zh-CN" altLang="en-US" sz="1100" dirty="0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D27DC73-8DEF-4080-8BE4-430FE3F1C8EC}"/>
              </a:ext>
            </a:extLst>
          </p:cNvPr>
          <p:cNvSpPr/>
          <p:nvPr/>
        </p:nvSpPr>
        <p:spPr>
          <a:xfrm>
            <a:off x="2489131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1B8A0C-5CE0-4570-8EB2-66323A65BC11}"/>
              </a:ext>
            </a:extLst>
          </p:cNvPr>
          <p:cNvCxnSpPr>
            <a:cxnSpLocks/>
          </p:cNvCxnSpPr>
          <p:nvPr/>
        </p:nvCxnSpPr>
        <p:spPr>
          <a:xfrm>
            <a:off x="3347864" y="4316937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006F686-6B4C-4DE8-83F4-93DB0205A986}"/>
              </a:ext>
            </a:extLst>
          </p:cNvPr>
          <p:cNvCxnSpPr>
            <a:cxnSpLocks/>
          </p:cNvCxnSpPr>
          <p:nvPr/>
        </p:nvCxnSpPr>
        <p:spPr>
          <a:xfrm>
            <a:off x="4977985" y="4316224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D5B317-EE66-45AE-B4B6-9B879C191645}"/>
              </a:ext>
            </a:extLst>
          </p:cNvPr>
          <p:cNvSpPr txBox="1"/>
          <p:nvPr/>
        </p:nvSpPr>
        <p:spPr>
          <a:xfrm>
            <a:off x="7023899" y="3915905"/>
            <a:ext cx="78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6EFE659D-05BD-44A5-A212-B5B5A33EFF57}"/>
              </a:ext>
            </a:extLst>
          </p:cNvPr>
          <p:cNvSpPr/>
          <p:nvPr/>
        </p:nvSpPr>
        <p:spPr>
          <a:xfrm>
            <a:off x="6622414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9550EDE4-BC32-43F5-9072-C6EFDB7E009D}"/>
              </a:ext>
            </a:extLst>
          </p:cNvPr>
          <p:cNvGrpSpPr/>
          <p:nvPr/>
        </p:nvGrpSpPr>
        <p:grpSpPr>
          <a:xfrm>
            <a:off x="6793304" y="4157899"/>
            <a:ext cx="911671" cy="480144"/>
            <a:chOff x="7315517" y="1689528"/>
            <a:chExt cx="811208" cy="47937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17CC3C5-C47F-4128-BC0E-CA17D7300B58}"/>
                </a:ext>
              </a:extLst>
            </p:cNvPr>
            <p:cNvGrpSpPr/>
            <p:nvPr/>
          </p:nvGrpSpPr>
          <p:grpSpPr>
            <a:xfrm>
              <a:off x="7315517" y="1689528"/>
              <a:ext cx="761149" cy="445003"/>
              <a:chOff x="7315517" y="1713308"/>
              <a:chExt cx="761149" cy="445003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CA47A304-F653-4417-A380-D90CE74E69AB}"/>
                  </a:ext>
                </a:extLst>
              </p:cNvPr>
              <p:cNvSpPr/>
              <p:nvPr/>
            </p:nvSpPr>
            <p:spPr>
              <a:xfrm>
                <a:off x="7510236" y="1713308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895AF11-455F-44BB-831A-6194D58E9F07}"/>
                  </a:ext>
                </a:extLst>
              </p:cNvPr>
              <p:cNvSpPr/>
              <p:nvPr/>
            </p:nvSpPr>
            <p:spPr>
              <a:xfrm>
                <a:off x="7562590" y="1755061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895C434-9158-4815-B3D1-487116F6E7C0}"/>
                  </a:ext>
                </a:extLst>
              </p:cNvPr>
              <p:cNvSpPr/>
              <p:nvPr/>
            </p:nvSpPr>
            <p:spPr>
              <a:xfrm>
                <a:off x="7614945" y="1796814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97FE2DF5-A9D7-499E-9169-C0E4635FD65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100" b="1" i="1" smtClean="0">
                              <a:latin typeface="Cambria Math" panose="02040503050406030204" pitchFamily="18" charset="0"/>
                            </a:rPr>
                            <m:t>⋱</m:t>
                          </m:r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1333" name="文本框 1332">
                    <a:extLst>
                      <a:ext uri="{FF2B5EF4-FFF2-40B4-BE49-F238E27FC236}">
                        <a16:creationId xmlns:a16="http://schemas.microsoft.com/office/drawing/2014/main" id="{A6E67801-CDC1-4593-868E-CA34F7EDC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E9537D5E-81B9-4388-B944-8E1ABCB766DF}"/>
                    </a:ext>
                  </a:extLst>
                </p:cNvPr>
                <p:cNvSpPr txBox="1"/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Cat: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Dog:</a:t>
                  </a:r>
                  <a:r>
                    <a:rPr lang="en-US" altLang="zh-CN" sz="70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Rabbit: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8" name="文本框 1327">
                  <a:extLst>
                    <a:ext uri="{FF2B5EF4-FFF2-40B4-BE49-F238E27FC236}">
                      <a16:creationId xmlns:a16="http://schemas.microsoft.com/office/drawing/2014/main" id="{9BCEB533-C20E-412A-9304-9D3B4102D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CCAC9CD0-9CDD-4211-A594-2845C69C5A77}"/>
              </a:ext>
            </a:extLst>
          </p:cNvPr>
          <p:cNvGrpSpPr/>
          <p:nvPr/>
        </p:nvGrpSpPr>
        <p:grpSpPr>
          <a:xfrm>
            <a:off x="1691680" y="4173240"/>
            <a:ext cx="679935" cy="433519"/>
            <a:chOff x="5918052" y="501803"/>
            <a:chExt cx="633532" cy="368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9DE493ED-DC78-4C78-BBF2-5491706E3B6D}"/>
                    </a:ext>
                  </a:extLst>
                </p:cNvPr>
                <p:cNvSpPr txBox="1"/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335" name="文本框 1334">
                  <a:extLst>
                    <a:ext uri="{FF2B5EF4-FFF2-40B4-BE49-F238E27FC236}">
                      <a16:creationId xmlns:a16="http://schemas.microsoft.com/office/drawing/2014/main" id="{5193DDC3-96EE-43EB-81BE-62E0E7099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blipFill>
                  <a:blip r:embed="rId30"/>
                  <a:stretch>
                    <a:fillRect l="-19048" r="-19048"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1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A9A7BD01-715A-4C84-901A-94BF7C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510" y="501803"/>
              <a:ext cx="435412" cy="3025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1D22E044-964B-4B31-8961-DD714A9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498" y="535148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BC28A2C4-0700-4204-8C18-9C18DACD9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72" y="567815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8395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Pipeline Execution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30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54E49F-728A-4B7F-9F1C-485BC8A9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5" y="2269316"/>
            <a:ext cx="8473578" cy="378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8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Average Processing Time Reduction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31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D5E6C0-9B0A-4279-8161-B6FCA20A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57097"/>
            <a:ext cx="8327220" cy="37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0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Feature Map Volume Reduction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32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28C5FC-E303-43C9-8A60-719E181EE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8229600" cy="3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57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Feature Map Volume Reduction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33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13E610-E48E-4879-9E4B-D7CED590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08" y="2446685"/>
            <a:ext cx="8100392" cy="32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5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zh-CN" dirty="0"/>
              <a:t>Maximum Parallel Pipelines</a:t>
            </a:r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024EEA-21D2-4365-8869-1B66CF18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2" y="2391113"/>
            <a:ext cx="8030116" cy="35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363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Cross-Edge Video Analytics Optimization</a:t>
            </a:r>
          </a:p>
          <a:p>
            <a:pPr lvl="1"/>
            <a:r>
              <a:rPr lang="en-US" altLang="zh-CN" dirty="0"/>
              <a:t>Feature Map NZR Prediction</a:t>
            </a:r>
          </a:p>
          <a:p>
            <a:pPr lvl="2"/>
            <a:r>
              <a:rPr lang="en-US" altLang="zh-CN" dirty="0"/>
              <a:t>NZR of Origin Frame </a:t>
            </a:r>
            <a:r>
              <a:rPr lang="en-US" altLang="zh-CN" dirty="0">
                <a:sym typeface="Wingdings" panose="05000000000000000000" pitchFamily="2" charset="2"/>
              </a:rPr>
              <a:t> NZR of Each Layer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Data-Aware Scheduler for Model Partitioning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Dynamic Programming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Experiment Evaluation</a:t>
            </a:r>
          </a:p>
          <a:p>
            <a:pPr lvl="2"/>
            <a:r>
              <a:rPr lang="en-US" altLang="zh-CN" dirty="0">
                <a:sym typeface="Wingdings" panose="05000000000000000000" pitchFamily="2" charset="2"/>
              </a:rPr>
              <a:t>Outperforms LBS in data volume and processing time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56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Partitioning for DAG-like CNNs</a:t>
            </a:r>
          </a:p>
          <a:p>
            <a:endParaRPr lang="en-US" altLang="zh-CN" dirty="0"/>
          </a:p>
          <a:p>
            <a:r>
              <a:rPr lang="en-US" altLang="zh-CN" dirty="0"/>
              <a:t>Other Strategies to Predict NZR</a:t>
            </a:r>
          </a:p>
          <a:p>
            <a:endParaRPr lang="en-US" altLang="zh-CN" dirty="0"/>
          </a:p>
          <a:p>
            <a:r>
              <a:rPr lang="en-US" altLang="zh-CN" dirty="0"/>
              <a:t>Other Strategies to Schedule the DNN slices</a:t>
            </a:r>
          </a:p>
          <a:p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19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Q &amp; A</a:t>
            </a:r>
          </a:p>
          <a:p>
            <a:r>
              <a:rPr lang="en-US" altLang="zh-CN" dirty="0"/>
              <a:t>Ning Chen</a:t>
            </a:r>
          </a:p>
          <a:p>
            <a:r>
              <a:rPr lang="en-US" altLang="zh-CN" dirty="0"/>
              <a:t>Nanjing University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37</a:t>
            </a:fld>
            <a:endParaRPr 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AC5B53-B12E-46FC-B9E5-B1F1C708B04E}"/>
              </a:ext>
            </a:extLst>
          </p:cNvPr>
          <p:cNvGrpSpPr/>
          <p:nvPr/>
        </p:nvGrpSpPr>
        <p:grpSpPr>
          <a:xfrm>
            <a:off x="5158408" y="753"/>
            <a:ext cx="3528392" cy="1180598"/>
            <a:chOff x="5493689" y="63092"/>
            <a:chExt cx="3528392" cy="118059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1EC26A2-01FD-4715-A98F-FB96B07E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8104" y="253122"/>
              <a:ext cx="3513977" cy="99056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04E6491-5A74-4B1F-9E1B-82CABD324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3689" y="63092"/>
              <a:ext cx="3528392" cy="380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11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Cross-Edge Video Analytics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87858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Edge Collaboration </a:t>
            </a:r>
            <a:r>
              <a:rPr lang="en-US" altLang="zh-CN" dirty="0"/>
              <a:t>for Neural Inference</a:t>
            </a:r>
          </a:p>
          <a:p>
            <a:pPr lvl="1"/>
            <a:r>
              <a:rPr lang="en-US" altLang="zh-CN" b="1" dirty="0"/>
              <a:t>Model Partition</a:t>
            </a:r>
            <a:r>
              <a:rPr lang="en-US" altLang="zh-CN" dirty="0"/>
              <a:t>: Each Edge Runs a DNN Slice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4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2CA6E-66D4-47B1-876B-50DC1DBB5B1F}"/>
              </a:ext>
            </a:extLst>
          </p:cNvPr>
          <p:cNvCxnSpPr>
            <a:cxnSpLocks/>
          </p:cNvCxnSpPr>
          <p:nvPr/>
        </p:nvCxnSpPr>
        <p:spPr>
          <a:xfrm>
            <a:off x="3347864" y="4390735"/>
            <a:ext cx="265208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6DAEAE-1257-4E06-B572-8F061203778E}"/>
              </a:ext>
            </a:extLst>
          </p:cNvPr>
          <p:cNvGrpSpPr/>
          <p:nvPr/>
        </p:nvGrpSpPr>
        <p:grpSpPr>
          <a:xfrm>
            <a:off x="2751029" y="4071016"/>
            <a:ext cx="633507" cy="719967"/>
            <a:chOff x="2294166" y="1279078"/>
            <a:chExt cx="604567" cy="7459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2361A83-9F18-4489-8BD0-2E382D3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26" y="1279078"/>
              <a:ext cx="540664" cy="53928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252A82-8548-40D7-AA89-9D91E6D3F0E4}"/>
                </a:ext>
              </a:extLst>
            </p:cNvPr>
            <p:cNvSpPr txBox="1"/>
            <p:nvPr/>
          </p:nvSpPr>
          <p:spPr>
            <a:xfrm>
              <a:off x="2294166" y="1738048"/>
              <a:ext cx="604567" cy="28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6BB644-EB9C-4DA2-BC2C-87790A4B3815}"/>
              </a:ext>
            </a:extLst>
          </p:cNvPr>
          <p:cNvGrpSpPr/>
          <p:nvPr/>
        </p:nvGrpSpPr>
        <p:grpSpPr>
          <a:xfrm>
            <a:off x="4331974" y="4078249"/>
            <a:ext cx="641715" cy="714654"/>
            <a:chOff x="5210462" y="2163986"/>
            <a:chExt cx="732884" cy="86733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CB7E58-54BD-4144-A233-65ADE468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62" y="2163986"/>
              <a:ext cx="688008" cy="6191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8D32BF-844F-437D-A4A5-67B244BB220C}"/>
                </a:ext>
              </a:extLst>
            </p:cNvPr>
            <p:cNvSpPr txBox="1"/>
            <p:nvPr/>
          </p:nvSpPr>
          <p:spPr>
            <a:xfrm>
              <a:off x="5219836" y="2695144"/>
              <a:ext cx="723510" cy="336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294B31-E38E-4DB1-B98A-2717090E8994}"/>
              </a:ext>
            </a:extLst>
          </p:cNvPr>
          <p:cNvGrpSpPr/>
          <p:nvPr/>
        </p:nvGrpSpPr>
        <p:grpSpPr>
          <a:xfrm>
            <a:off x="5974212" y="4064265"/>
            <a:ext cx="633507" cy="738772"/>
            <a:chOff x="7258809" y="2166644"/>
            <a:chExt cx="713250" cy="894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BA6381-27B3-4090-9F7A-63C43E3E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786" y="2166644"/>
              <a:ext cx="676381" cy="64961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34B30-60CB-4B0E-950A-CE06D4672092}"/>
                </a:ext>
              </a:extLst>
            </p:cNvPr>
            <p:cNvSpPr txBox="1"/>
            <p:nvPr/>
          </p:nvSpPr>
          <p:spPr>
            <a:xfrm>
              <a:off x="7258809" y="2725585"/>
              <a:ext cx="713250" cy="33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8F7E276-8B15-43AB-BF86-D2B26C4AD917}"/>
              </a:ext>
            </a:extLst>
          </p:cNvPr>
          <p:cNvSpPr txBox="1"/>
          <p:nvPr/>
        </p:nvSpPr>
        <p:spPr>
          <a:xfrm>
            <a:off x="1852972" y="3901007"/>
            <a:ext cx="72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Input</a:t>
            </a:r>
            <a:endParaRPr lang="zh-CN" altLang="en-US" sz="1100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937DBE9-43E8-4DBE-B360-7AF3260BD7A6}"/>
              </a:ext>
            </a:extLst>
          </p:cNvPr>
          <p:cNvGrpSpPr/>
          <p:nvPr/>
        </p:nvGrpSpPr>
        <p:grpSpPr>
          <a:xfrm>
            <a:off x="2466857" y="4779860"/>
            <a:ext cx="1179618" cy="978430"/>
            <a:chOff x="6154799" y="2020672"/>
            <a:chExt cx="1179618" cy="978430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65CC8064-7166-48E9-94F1-575F547A9ACF}"/>
                </a:ext>
              </a:extLst>
            </p:cNvPr>
            <p:cNvSpPr/>
            <p:nvPr/>
          </p:nvSpPr>
          <p:spPr>
            <a:xfrm>
              <a:off x="6665252" y="2020672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6961D0D-7C75-45BC-A1C3-1136AC859634}"/>
                </a:ext>
              </a:extLst>
            </p:cNvPr>
            <p:cNvGrpSpPr/>
            <p:nvPr/>
          </p:nvGrpSpPr>
          <p:grpSpPr>
            <a:xfrm>
              <a:off x="6234631" y="2209299"/>
              <a:ext cx="963998" cy="488675"/>
              <a:chOff x="1566095" y="2781000"/>
              <a:chExt cx="1167735" cy="6480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5966DF2-92E1-485D-BB5D-ECE9DB0FFC60}"/>
                  </a:ext>
                </a:extLst>
              </p:cNvPr>
              <p:cNvGrpSpPr/>
              <p:nvPr/>
            </p:nvGrpSpPr>
            <p:grpSpPr>
              <a:xfrm>
                <a:off x="1566095" y="2781000"/>
                <a:ext cx="648000" cy="648000"/>
                <a:chOff x="1566095" y="2781000"/>
                <a:chExt cx="648000" cy="648000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1DE3A07F-1630-40EF-BE23-78EF6FCD74A1}"/>
                    </a:ext>
                  </a:extLst>
                </p:cNvPr>
                <p:cNvGrpSpPr/>
                <p:nvPr/>
              </p:nvGrpSpPr>
              <p:grpSpPr>
                <a:xfrm>
                  <a:off x="1566095" y="2781000"/>
                  <a:ext cx="648000" cy="648000"/>
                  <a:chOff x="1073945" y="1874045"/>
                  <a:chExt cx="555056" cy="549179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D8CA8FF6-78B7-4303-8C0D-E4712B92C711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BAD12A88-AFD9-4148-A07F-97D23D737823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DE95C87-D27F-4EA6-9D66-90CE47D8820A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D46A821-034D-493D-B654-9BFFBB0BA2CA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2DE21841-CB97-427B-A01F-386A966CB386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9154A37F-101D-4D3F-ABBD-136E6BB3A455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87C2116F-6A3C-4EE8-94A0-391B1BA48BC7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738DCBB-0F10-4BBD-AE54-168D417BE368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FC4F27D-016C-479A-A094-7C2E7DDD443E}"/>
                    </a:ext>
                  </a:extLst>
                </p:cNvPr>
                <p:cNvSpPr/>
                <p:nvPr/>
              </p:nvSpPr>
              <p:spPr>
                <a:xfrm>
                  <a:off x="1944349" y="3138560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7B7D7E49-34C0-45D0-BB91-11CA5BD86575}"/>
                  </a:ext>
                </a:extLst>
              </p:cNvPr>
              <p:cNvGrpSpPr/>
              <p:nvPr/>
            </p:nvGrpSpPr>
            <p:grpSpPr>
              <a:xfrm>
                <a:off x="2337830" y="2992969"/>
                <a:ext cx="396000" cy="396000"/>
                <a:chOff x="3101343" y="3647026"/>
                <a:chExt cx="396000" cy="396000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7E79AB8-9DD4-4EE8-A654-6B83AECE291D}"/>
                    </a:ext>
                  </a:extLst>
                </p:cNvPr>
                <p:cNvGrpSpPr/>
                <p:nvPr/>
              </p:nvGrpSpPr>
              <p:grpSpPr>
                <a:xfrm>
                  <a:off x="3101343" y="3647026"/>
                  <a:ext cx="396000" cy="396000"/>
                  <a:chOff x="1073945" y="1874045"/>
                  <a:chExt cx="555056" cy="549179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DC8A694C-DE7E-468A-9297-C6C25D97F2D7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B0BED04C-D992-4443-96F3-44B14C39D9E5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FDB78F91-7A0D-462C-9EBB-985D1308D5ED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1B26CDC1-EC1F-4807-AC9C-286C9D186011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F776CEF-A3F3-4700-AB00-CDB2280BA575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81384144-A63D-4427-90B6-D4DC029A2AE6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F85C3EB-4A75-4A45-BCF5-2C54384F52F3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4448480-9BBF-4B3A-B57F-2997C3708FFA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D5C83-64BA-47D2-A15A-5DE1AFC7A19F}"/>
                    </a:ext>
                  </a:extLst>
                </p:cNvPr>
                <p:cNvSpPr/>
                <p:nvPr/>
              </p:nvSpPr>
              <p:spPr>
                <a:xfrm>
                  <a:off x="3366151" y="3925814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1761CB6-5BC2-479E-80BF-12D1C787B776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>
                <a:off x="1980349" y="3138560"/>
                <a:ext cx="628187" cy="7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8B6CE1D-8C72-4CBC-BE2D-623FBC7D43E7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1980349" y="3210560"/>
                <a:ext cx="628187" cy="6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D16D831-F086-4E9C-9E79-876AC52DA1FF}"/>
                    </a:ext>
                  </a:extLst>
                </p:cNvPr>
                <p:cNvSpPr txBox="1"/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1: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3" name="文本框 1102">
                  <a:extLst>
                    <a:ext uri="{FF2B5EF4-FFF2-40B4-BE49-F238E27FC236}">
                      <a16:creationId xmlns:a16="http://schemas.microsoft.com/office/drawing/2014/main" id="{5902DD43-78FE-40B8-8190-511137DB6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518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95039CA-048C-47AA-8E6A-470D5A1A7AE0}"/>
                </a:ext>
              </a:extLst>
            </p:cNvPr>
            <p:cNvSpPr/>
            <p:nvPr/>
          </p:nvSpPr>
          <p:spPr>
            <a:xfrm>
              <a:off x="6187014" y="2155346"/>
              <a:ext cx="1070746" cy="59267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5182834-A57E-4157-9AFD-1A4F3CB0140E}"/>
              </a:ext>
            </a:extLst>
          </p:cNvPr>
          <p:cNvCxnSpPr>
            <a:cxnSpLocks/>
          </p:cNvCxnSpPr>
          <p:nvPr/>
        </p:nvCxnSpPr>
        <p:spPr>
          <a:xfrm>
            <a:off x="3825622" y="4905575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D27DC73-8DEF-4080-8BE4-430FE3F1C8EC}"/>
              </a:ext>
            </a:extLst>
          </p:cNvPr>
          <p:cNvSpPr/>
          <p:nvPr/>
        </p:nvSpPr>
        <p:spPr>
          <a:xfrm>
            <a:off x="2489131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1B8A0C-5CE0-4570-8EB2-66323A65BC11}"/>
              </a:ext>
            </a:extLst>
          </p:cNvPr>
          <p:cNvCxnSpPr>
            <a:cxnSpLocks/>
          </p:cNvCxnSpPr>
          <p:nvPr/>
        </p:nvCxnSpPr>
        <p:spPr>
          <a:xfrm>
            <a:off x="3347864" y="4316937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006F686-6B4C-4DE8-83F4-93DB0205A986}"/>
              </a:ext>
            </a:extLst>
          </p:cNvPr>
          <p:cNvCxnSpPr>
            <a:cxnSpLocks/>
          </p:cNvCxnSpPr>
          <p:nvPr/>
        </p:nvCxnSpPr>
        <p:spPr>
          <a:xfrm>
            <a:off x="4977985" y="4316224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D5B317-EE66-45AE-B4B6-9B879C191645}"/>
              </a:ext>
            </a:extLst>
          </p:cNvPr>
          <p:cNvSpPr txBox="1"/>
          <p:nvPr/>
        </p:nvSpPr>
        <p:spPr>
          <a:xfrm>
            <a:off x="7023899" y="3915905"/>
            <a:ext cx="78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167E6E7-3863-4B87-B325-A9C7A362A2C6}"/>
              </a:ext>
            </a:extLst>
          </p:cNvPr>
          <p:cNvCxnSpPr>
            <a:cxnSpLocks/>
          </p:cNvCxnSpPr>
          <p:nvPr/>
        </p:nvCxnSpPr>
        <p:spPr>
          <a:xfrm>
            <a:off x="5511783" y="4905092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77304E24-7BA9-41DE-9144-6ECFACD34E57}"/>
              </a:ext>
            </a:extLst>
          </p:cNvPr>
          <p:cNvGrpSpPr/>
          <p:nvPr/>
        </p:nvGrpSpPr>
        <p:grpSpPr>
          <a:xfrm>
            <a:off x="4060001" y="4777363"/>
            <a:ext cx="1310359" cy="1011963"/>
            <a:chOff x="7782239" y="2004760"/>
            <a:chExt cx="1310359" cy="1011963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FAFDC8A2-3AAF-4C8D-B6C7-78950361804E}"/>
                </a:ext>
              </a:extLst>
            </p:cNvPr>
            <p:cNvGrpSpPr/>
            <p:nvPr/>
          </p:nvGrpSpPr>
          <p:grpSpPr>
            <a:xfrm>
              <a:off x="7782239" y="2144399"/>
              <a:ext cx="1310359" cy="872324"/>
              <a:chOff x="4836125" y="3387503"/>
              <a:chExt cx="1310359" cy="872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C287896E-140A-49C0-A769-F2526C0C9A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sz="1200" b="1" dirty="0">
                        <a:solidFill>
                          <a:schemeClr val="accent1"/>
                        </a:solidFill>
                      </a:rPr>
                      <a:t>Slice 2: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altLang="zh-CN" sz="1200" b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2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zh-CN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3ABEF6C0-AC3D-4848-B5C4-3E106030A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78876F28-AF15-4058-917F-DFC5740A1BD7}"/>
                  </a:ext>
                </a:extLst>
              </p:cNvPr>
              <p:cNvSpPr/>
              <p:nvPr/>
            </p:nvSpPr>
            <p:spPr>
              <a:xfrm>
                <a:off x="4854543" y="3387503"/>
                <a:ext cx="1186221" cy="59058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5AC01639-BBB5-46FE-9EB6-9555D3EB7494}"/>
                </a:ext>
              </a:extLst>
            </p:cNvPr>
            <p:cNvGrpSpPr/>
            <p:nvPr/>
          </p:nvGrpSpPr>
          <p:grpSpPr>
            <a:xfrm>
              <a:off x="7908873" y="2004760"/>
              <a:ext cx="1008871" cy="682266"/>
              <a:chOff x="7908873" y="2004760"/>
              <a:chExt cx="1008871" cy="682266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8C482C5-E140-4BA3-BEB5-176A0456DAFF}"/>
                  </a:ext>
                </a:extLst>
              </p:cNvPr>
              <p:cNvGrpSpPr/>
              <p:nvPr/>
            </p:nvGrpSpPr>
            <p:grpSpPr>
              <a:xfrm>
                <a:off x="7908873" y="2194345"/>
                <a:ext cx="1008871" cy="492681"/>
                <a:chOff x="4846469" y="3621101"/>
                <a:chExt cx="1165271" cy="694315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9EE63B7D-BC09-45C3-AE5B-57DCD012E6A0}"/>
                    </a:ext>
                  </a:extLst>
                </p:cNvPr>
                <p:cNvGrpSpPr/>
                <p:nvPr/>
              </p:nvGrpSpPr>
              <p:grpSpPr>
                <a:xfrm>
                  <a:off x="4846469" y="3631416"/>
                  <a:ext cx="684000" cy="684000"/>
                  <a:chOff x="2777765" y="1553907"/>
                  <a:chExt cx="771112" cy="767110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F2A29A8A-64E5-4905-AE6A-9586F96778CA}"/>
                      </a:ext>
                    </a:extLst>
                  </p:cNvPr>
                  <p:cNvSpPr/>
                  <p:nvPr/>
                </p:nvSpPr>
                <p:spPr>
                  <a:xfrm>
                    <a:off x="2777765" y="155390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DC31BC54-F736-4E06-8E72-8510F7E708C4}"/>
                      </a:ext>
                    </a:extLst>
                  </p:cNvPr>
                  <p:cNvSpPr/>
                  <p:nvPr/>
                </p:nvSpPr>
                <p:spPr>
                  <a:xfrm>
                    <a:off x="2801550" y="157794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3FE17ACA-D5CF-4E38-8C54-F4EA68966471}"/>
                      </a:ext>
                    </a:extLst>
                  </p:cNvPr>
                  <p:cNvSpPr/>
                  <p:nvPr/>
                </p:nvSpPr>
                <p:spPr>
                  <a:xfrm>
                    <a:off x="2827032" y="160026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29AD3E60-222D-47B6-81EB-3E4BC5DC57E3}"/>
                      </a:ext>
                    </a:extLst>
                  </p:cNvPr>
                  <p:cNvSpPr/>
                  <p:nvPr/>
                </p:nvSpPr>
                <p:spPr>
                  <a:xfrm>
                    <a:off x="2850817" y="162430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854B9DCA-8CD4-4ADD-B91F-D6656CEB34A7}"/>
                      </a:ext>
                    </a:extLst>
                  </p:cNvPr>
                  <p:cNvSpPr/>
                  <p:nvPr/>
                </p:nvSpPr>
                <p:spPr>
                  <a:xfrm>
                    <a:off x="2874654" y="164582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FFD9A85C-EF3B-4490-8C45-D5ADB0A70EF9}"/>
                      </a:ext>
                    </a:extLst>
                  </p:cNvPr>
                  <p:cNvSpPr/>
                  <p:nvPr/>
                </p:nvSpPr>
                <p:spPr>
                  <a:xfrm>
                    <a:off x="2898439" y="166986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CE273886-B1BC-4B43-BB2E-97C7626A33EA}"/>
                      </a:ext>
                    </a:extLst>
                  </p:cNvPr>
                  <p:cNvSpPr/>
                  <p:nvPr/>
                </p:nvSpPr>
                <p:spPr>
                  <a:xfrm>
                    <a:off x="2918825" y="169224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44043717-BE12-438D-B77D-D05BF6789ED7}"/>
                      </a:ext>
                    </a:extLst>
                  </p:cNvPr>
                  <p:cNvSpPr/>
                  <p:nvPr/>
                </p:nvSpPr>
                <p:spPr>
                  <a:xfrm>
                    <a:off x="2942610" y="171627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3383D4D5-9DCD-4831-97B2-6E20FC02E180}"/>
                      </a:ext>
                    </a:extLst>
                  </p:cNvPr>
                  <p:cNvSpPr/>
                  <p:nvPr/>
                </p:nvSpPr>
                <p:spPr>
                  <a:xfrm>
                    <a:off x="2969671" y="1740309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E9DB913D-B58E-4A2D-9D3C-0392B40F0692}"/>
                      </a:ext>
                    </a:extLst>
                  </p:cNvPr>
                  <p:cNvSpPr/>
                  <p:nvPr/>
                </p:nvSpPr>
                <p:spPr>
                  <a:xfrm>
                    <a:off x="2993456" y="176434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F825B6DC-9F89-4DFC-9CCC-EC3E13428EC1}"/>
                      </a:ext>
                    </a:extLst>
                  </p:cNvPr>
                  <p:cNvSpPr/>
                  <p:nvPr/>
                </p:nvSpPr>
                <p:spPr>
                  <a:xfrm>
                    <a:off x="3018938" y="178667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4FDA20D0-AE04-4863-89C4-06533936325C}"/>
                      </a:ext>
                    </a:extLst>
                  </p:cNvPr>
                  <p:cNvSpPr/>
                  <p:nvPr/>
                </p:nvSpPr>
                <p:spPr>
                  <a:xfrm>
                    <a:off x="3042723" y="181070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45EA97F7-6C66-4C59-B4BD-2E37D53917E1}"/>
                      </a:ext>
                    </a:extLst>
                  </p:cNvPr>
                  <p:cNvSpPr/>
                  <p:nvPr/>
                </p:nvSpPr>
                <p:spPr>
                  <a:xfrm>
                    <a:off x="3066560" y="183222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2" name="矩形 211">
                    <a:extLst>
                      <a:ext uri="{FF2B5EF4-FFF2-40B4-BE49-F238E27FC236}">
                        <a16:creationId xmlns:a16="http://schemas.microsoft.com/office/drawing/2014/main" id="{2CF8A5F2-51EA-48D3-85CF-7703E2EE9A8C}"/>
                      </a:ext>
                    </a:extLst>
                  </p:cNvPr>
                  <p:cNvSpPr/>
                  <p:nvPr/>
                </p:nvSpPr>
                <p:spPr>
                  <a:xfrm>
                    <a:off x="3090345" y="1856265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3" name="矩形 212">
                    <a:extLst>
                      <a:ext uri="{FF2B5EF4-FFF2-40B4-BE49-F238E27FC236}">
                        <a16:creationId xmlns:a16="http://schemas.microsoft.com/office/drawing/2014/main" id="{D14E4431-8C8F-4430-89AF-05D6CA2C8285}"/>
                      </a:ext>
                    </a:extLst>
                  </p:cNvPr>
                  <p:cNvSpPr/>
                  <p:nvPr/>
                </p:nvSpPr>
                <p:spPr>
                  <a:xfrm>
                    <a:off x="3110731" y="1878642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83DCBD99-2A2F-408F-8167-9ED7DF837948}"/>
                      </a:ext>
                    </a:extLst>
                  </p:cNvPr>
                  <p:cNvSpPr/>
                  <p:nvPr/>
                </p:nvSpPr>
                <p:spPr>
                  <a:xfrm>
                    <a:off x="3134516" y="1902680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4602C8E4-25A7-41E4-AE3A-9FAA54358286}"/>
                      </a:ext>
                    </a:extLst>
                  </p:cNvPr>
                  <p:cNvSpPr/>
                  <p:nvPr/>
                </p:nvSpPr>
                <p:spPr>
                  <a:xfrm>
                    <a:off x="3152877" y="192501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989C3E04-BCC2-4ACC-A8A3-0C95A7AE9BE0}"/>
                      </a:ext>
                    </a:extLst>
                  </p:cNvPr>
                  <p:cNvSpPr/>
                  <p:nvPr/>
                </p:nvSpPr>
                <p:spPr>
                  <a:xfrm>
                    <a:off x="3176662" y="194905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723D9986-93CB-4CC5-B37E-2C00EBED1F94}"/>
                      </a:ext>
                    </a:extLst>
                  </p:cNvPr>
                  <p:cNvSpPr/>
                  <p:nvPr/>
                </p:nvSpPr>
                <p:spPr>
                  <a:xfrm>
                    <a:off x="3202144" y="197137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E8ED792C-932E-4AA8-ADC0-BCDEB3B00904}"/>
                      </a:ext>
                    </a:extLst>
                  </p:cNvPr>
                  <p:cNvSpPr/>
                  <p:nvPr/>
                </p:nvSpPr>
                <p:spPr>
                  <a:xfrm>
                    <a:off x="3225929" y="199541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0B528C3F-AA83-492B-83B6-84E8741993EA}"/>
                      </a:ext>
                    </a:extLst>
                  </p:cNvPr>
                  <p:cNvSpPr/>
                  <p:nvPr/>
                </p:nvSpPr>
                <p:spPr>
                  <a:xfrm>
                    <a:off x="3249766" y="201693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F4EEA097-E45C-4680-85E3-069E6C120140}"/>
                      </a:ext>
                    </a:extLst>
                  </p:cNvPr>
                  <p:cNvSpPr/>
                  <p:nvPr/>
                </p:nvSpPr>
                <p:spPr>
                  <a:xfrm>
                    <a:off x="3273551" y="204097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45A9F16B-6633-4252-B9E3-8DE805329842}"/>
                      </a:ext>
                    </a:extLst>
                  </p:cNvPr>
                  <p:cNvSpPr/>
                  <p:nvPr/>
                </p:nvSpPr>
                <p:spPr>
                  <a:xfrm>
                    <a:off x="3293937" y="206335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BCD80F95-3790-4124-8C28-C96026B7A938}"/>
                      </a:ext>
                    </a:extLst>
                  </p:cNvPr>
                  <p:cNvSpPr/>
                  <p:nvPr/>
                </p:nvSpPr>
                <p:spPr>
                  <a:xfrm>
                    <a:off x="3317722" y="208738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26B4F9F1-13B4-44B8-8038-9980941606C2}"/>
                    </a:ext>
                  </a:extLst>
                </p:cNvPr>
                <p:cNvGrpSpPr/>
                <p:nvPr/>
              </p:nvGrpSpPr>
              <p:grpSpPr>
                <a:xfrm>
                  <a:off x="5329031" y="3621101"/>
                  <a:ext cx="682709" cy="684186"/>
                  <a:chOff x="4665478" y="2110950"/>
                  <a:chExt cx="682709" cy="684186"/>
                </a:xfrm>
              </p:grpSpPr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0CBFAB48-AC06-41D4-B248-064212643E4D}"/>
                      </a:ext>
                    </a:extLst>
                  </p:cNvPr>
                  <p:cNvSpPr/>
                  <p:nvPr/>
                </p:nvSpPr>
                <p:spPr>
                  <a:xfrm>
                    <a:off x="4665478" y="211095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F4F2BB4F-EC6B-4EE3-8D5C-95E7493BC355}"/>
                      </a:ext>
                    </a:extLst>
                  </p:cNvPr>
                  <p:cNvSpPr/>
                  <p:nvPr/>
                </p:nvSpPr>
                <p:spPr>
                  <a:xfrm>
                    <a:off x="4688081" y="213316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A0CD8DF-1582-4570-ADBD-04B5EA17B399}"/>
                      </a:ext>
                    </a:extLst>
                  </p:cNvPr>
                  <p:cNvSpPr/>
                  <p:nvPr/>
                </p:nvSpPr>
                <p:spPr>
                  <a:xfrm>
                    <a:off x="4715333" y="216076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C7A608E4-C9A6-42B9-BE8B-7875D36C3968}"/>
                      </a:ext>
                    </a:extLst>
                  </p:cNvPr>
                  <p:cNvSpPr/>
                  <p:nvPr/>
                </p:nvSpPr>
                <p:spPr>
                  <a:xfrm>
                    <a:off x="4739441" y="218560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A37FB5C7-DF6E-4DC5-9BE4-A36F955144EF}"/>
                      </a:ext>
                    </a:extLst>
                  </p:cNvPr>
                  <p:cNvSpPr/>
                  <p:nvPr/>
                </p:nvSpPr>
                <p:spPr>
                  <a:xfrm>
                    <a:off x="4767762" y="221167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4EC37D66-B232-41D2-B4BB-EBFBF269EDEA}"/>
                      </a:ext>
                    </a:extLst>
                  </p:cNvPr>
                  <p:cNvSpPr/>
                  <p:nvPr/>
                </p:nvSpPr>
                <p:spPr>
                  <a:xfrm>
                    <a:off x="4790365" y="223388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810F4463-D79A-42C8-BF11-A0AB411F91E3}"/>
                      </a:ext>
                    </a:extLst>
                  </p:cNvPr>
                  <p:cNvSpPr/>
                  <p:nvPr/>
                </p:nvSpPr>
                <p:spPr>
                  <a:xfrm>
                    <a:off x="4817617" y="226148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343A9016-ECBF-4BAD-8B95-E9B75836A9C2}"/>
                      </a:ext>
                    </a:extLst>
                  </p:cNvPr>
                  <p:cNvSpPr/>
                  <p:nvPr/>
                </p:nvSpPr>
                <p:spPr>
                  <a:xfrm>
                    <a:off x="4841725" y="228632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08CF2A23-24B2-448E-BFA8-20F8CC21B57F}"/>
                      </a:ext>
                    </a:extLst>
                  </p:cNvPr>
                  <p:cNvSpPr/>
                  <p:nvPr/>
                </p:nvSpPr>
                <p:spPr>
                  <a:xfrm>
                    <a:off x="4865441" y="2313595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44644039-E097-4ACD-A09C-3B7DA369AB7B}"/>
                      </a:ext>
                    </a:extLst>
                  </p:cNvPr>
                  <p:cNvSpPr/>
                  <p:nvPr/>
                </p:nvSpPr>
                <p:spPr>
                  <a:xfrm>
                    <a:off x="4888044" y="2335808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AD8C069A-CC50-4230-BD93-51A9B0FFACEA}"/>
                      </a:ext>
                    </a:extLst>
                  </p:cNvPr>
                  <p:cNvSpPr/>
                  <p:nvPr/>
                </p:nvSpPr>
                <p:spPr>
                  <a:xfrm>
                    <a:off x="4915296" y="2363409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F926F066-FBE1-4D5A-AF78-AC63CBCD328F}"/>
                      </a:ext>
                    </a:extLst>
                  </p:cNvPr>
                  <p:cNvSpPr/>
                  <p:nvPr/>
                </p:nvSpPr>
                <p:spPr>
                  <a:xfrm>
                    <a:off x="4939404" y="2388247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635EE0B5-22BE-4115-B922-A77F9F953BDA}"/>
                      </a:ext>
                    </a:extLst>
                  </p:cNvPr>
                  <p:cNvSpPr/>
                  <p:nvPr/>
                </p:nvSpPr>
                <p:spPr>
                  <a:xfrm>
                    <a:off x="4967725" y="2414318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0C78A28F-2820-4C51-AF86-C78D86013808}"/>
                      </a:ext>
                    </a:extLst>
                  </p:cNvPr>
                  <p:cNvSpPr/>
                  <p:nvPr/>
                </p:nvSpPr>
                <p:spPr>
                  <a:xfrm>
                    <a:off x="4990328" y="2436531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84A65DB0-8881-4526-B6B7-EF20C7404B99}"/>
                      </a:ext>
                    </a:extLst>
                  </p:cNvPr>
                  <p:cNvSpPr/>
                  <p:nvPr/>
                </p:nvSpPr>
                <p:spPr>
                  <a:xfrm>
                    <a:off x="5017580" y="2464132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0" name="矩形 189">
                    <a:extLst>
                      <a:ext uri="{FF2B5EF4-FFF2-40B4-BE49-F238E27FC236}">
                        <a16:creationId xmlns:a16="http://schemas.microsoft.com/office/drawing/2014/main" id="{EBE07CE7-386C-4B4B-9164-82DBAA986FFF}"/>
                      </a:ext>
                    </a:extLst>
                  </p:cNvPr>
                  <p:cNvSpPr/>
                  <p:nvPr/>
                </p:nvSpPr>
                <p:spPr>
                  <a:xfrm>
                    <a:off x="5041688" y="2488970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1" name="矩形 190">
                    <a:extLst>
                      <a:ext uri="{FF2B5EF4-FFF2-40B4-BE49-F238E27FC236}">
                        <a16:creationId xmlns:a16="http://schemas.microsoft.com/office/drawing/2014/main" id="{D7BB09BC-DA04-4956-A816-D83A24E2D671}"/>
                      </a:ext>
                    </a:extLst>
                  </p:cNvPr>
                  <p:cNvSpPr/>
                  <p:nvPr/>
                </p:nvSpPr>
                <p:spPr>
                  <a:xfrm>
                    <a:off x="5064023" y="251012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4822F26B-9EB2-4B02-90DF-4889A568D779}"/>
                      </a:ext>
                    </a:extLst>
                  </p:cNvPr>
                  <p:cNvSpPr/>
                  <p:nvPr/>
                </p:nvSpPr>
                <p:spPr>
                  <a:xfrm>
                    <a:off x="5086626" y="253233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0925A93F-1C53-40B0-AD17-1A6E504D8D7A}"/>
                      </a:ext>
                    </a:extLst>
                  </p:cNvPr>
                  <p:cNvSpPr/>
                  <p:nvPr/>
                </p:nvSpPr>
                <p:spPr>
                  <a:xfrm>
                    <a:off x="5113878" y="255993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D20E8B23-7F30-4054-830A-7EC4118703D4}"/>
                      </a:ext>
                    </a:extLst>
                  </p:cNvPr>
                  <p:cNvSpPr/>
                  <p:nvPr/>
                </p:nvSpPr>
                <p:spPr>
                  <a:xfrm>
                    <a:off x="5137986" y="258477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F4107C78-9AE0-449A-85D7-1A8617B10F4A}"/>
                      </a:ext>
                    </a:extLst>
                  </p:cNvPr>
                  <p:cNvSpPr/>
                  <p:nvPr/>
                </p:nvSpPr>
                <p:spPr>
                  <a:xfrm>
                    <a:off x="5166307" y="261084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F6608E67-B4B9-4C38-90FB-83C6A1CA2D25}"/>
                      </a:ext>
                    </a:extLst>
                  </p:cNvPr>
                  <p:cNvSpPr/>
                  <p:nvPr/>
                </p:nvSpPr>
                <p:spPr>
                  <a:xfrm>
                    <a:off x="5188910" y="263305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F2E7961A-1014-4F06-9069-59E01BB98017}"/>
                      </a:ext>
                    </a:extLst>
                  </p:cNvPr>
                  <p:cNvSpPr/>
                  <p:nvPr/>
                </p:nvSpPr>
                <p:spPr>
                  <a:xfrm>
                    <a:off x="5216162" y="266065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75154ADD-77EA-4688-AF99-2CF37CF615C3}"/>
                      </a:ext>
                    </a:extLst>
                  </p:cNvPr>
                  <p:cNvSpPr/>
                  <p:nvPr/>
                </p:nvSpPr>
                <p:spPr>
                  <a:xfrm>
                    <a:off x="5240270" y="268549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74597F22-6A9A-41BB-9777-FD10C7C2F646}"/>
                    </a:ext>
                  </a:extLst>
                </p:cNvPr>
                <p:cNvSpPr/>
                <p:nvPr/>
              </p:nvSpPr>
              <p:spPr>
                <a:xfrm>
                  <a:off x="5341956" y="4198071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B6558D49-DDEA-4A08-B78E-8853DE277982}"/>
                    </a:ext>
                  </a:extLst>
                </p:cNvPr>
                <p:cNvCxnSpPr>
                  <a:stCxn id="171" idx="0"/>
                </p:cNvCxnSpPr>
                <p:nvPr/>
              </p:nvCxnSpPr>
              <p:spPr>
                <a:xfrm>
                  <a:off x="5365902" y="4198071"/>
                  <a:ext cx="570391" cy="641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6ED4BA6-0621-4141-B112-C0C1CA7CB4B6}"/>
                    </a:ext>
                  </a:extLst>
                </p:cNvPr>
                <p:cNvCxnSpPr>
                  <a:stCxn id="171" idx="2"/>
                </p:cNvCxnSpPr>
                <p:nvPr/>
              </p:nvCxnSpPr>
              <p:spPr>
                <a:xfrm>
                  <a:off x="5365902" y="4243790"/>
                  <a:ext cx="573566" cy="184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E4AE97C-03D6-488D-B86D-C74C6FC5C2C2}"/>
                    </a:ext>
                  </a:extLst>
                </p:cNvPr>
                <p:cNvSpPr/>
                <p:nvPr/>
              </p:nvSpPr>
              <p:spPr>
                <a:xfrm>
                  <a:off x="5917005" y="4211257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sp>
            <p:nvSpPr>
              <p:cNvPr id="168" name="箭头: 上 167">
                <a:extLst>
                  <a:ext uri="{FF2B5EF4-FFF2-40B4-BE49-F238E27FC236}">
                    <a16:creationId xmlns:a16="http://schemas.microsoft.com/office/drawing/2014/main" id="{9E6D8222-24EB-4CE6-8199-AD8064DEDEDB}"/>
                  </a:ext>
                </a:extLst>
              </p:cNvPr>
              <p:cNvSpPr/>
              <p:nvPr/>
            </p:nvSpPr>
            <p:spPr>
              <a:xfrm>
                <a:off x="8303813" y="2004760"/>
                <a:ext cx="148468" cy="133599"/>
              </a:xfrm>
              <a:prstGeom prst="upArrow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B929218E-A37B-4962-896C-3698EBB5AFE6}"/>
              </a:ext>
            </a:extLst>
          </p:cNvPr>
          <p:cNvGrpSpPr/>
          <p:nvPr/>
        </p:nvGrpSpPr>
        <p:grpSpPr>
          <a:xfrm>
            <a:off x="5661886" y="4778886"/>
            <a:ext cx="1342419" cy="998329"/>
            <a:chOff x="9373098" y="2004760"/>
            <a:chExt cx="1342419" cy="99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6B2F4F29-B351-4A5A-B870-12D45AD9F7A3}"/>
                    </a:ext>
                  </a:extLst>
                </p:cNvPr>
                <p:cNvSpPr txBox="1"/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3: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8" name="文本框 1107">
                  <a:extLst>
                    <a:ext uri="{FF2B5EF4-FFF2-40B4-BE49-F238E27FC236}">
                      <a16:creationId xmlns:a16="http://schemas.microsoft.com/office/drawing/2014/main" id="{014144FD-CE2E-4CEE-9F37-2E85C865E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blipFill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矩形: 圆角 226">
              <a:extLst>
                <a:ext uri="{FF2B5EF4-FFF2-40B4-BE49-F238E27FC236}">
                  <a16:creationId xmlns:a16="http://schemas.microsoft.com/office/drawing/2014/main" id="{9B55E7CE-25F8-4E34-A05C-148973ACAC8F}"/>
                </a:ext>
              </a:extLst>
            </p:cNvPr>
            <p:cNvSpPr/>
            <p:nvPr/>
          </p:nvSpPr>
          <p:spPr>
            <a:xfrm>
              <a:off x="9461996" y="2149845"/>
              <a:ext cx="1053132" cy="590239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AA4644BC-B97E-43A5-A341-BC2805D7FF52}"/>
                </a:ext>
              </a:extLst>
            </p:cNvPr>
            <p:cNvGrpSpPr/>
            <p:nvPr/>
          </p:nvGrpSpPr>
          <p:grpSpPr>
            <a:xfrm>
              <a:off x="9602105" y="2211313"/>
              <a:ext cx="907425" cy="458745"/>
              <a:chOff x="7672894" y="4780856"/>
              <a:chExt cx="1331718" cy="681952"/>
            </a:xfrm>
          </p:grpSpPr>
          <p:sp>
            <p:nvSpPr>
              <p:cNvPr id="230" name="平行四边形 229">
                <a:extLst>
                  <a:ext uri="{FF2B5EF4-FFF2-40B4-BE49-F238E27FC236}">
                    <a16:creationId xmlns:a16="http://schemas.microsoft.com/office/drawing/2014/main" id="{11C4706D-26E6-4E42-8DF6-EB185D8B4579}"/>
                  </a:ext>
                </a:extLst>
              </p:cNvPr>
              <p:cNvSpPr/>
              <p:nvPr/>
            </p:nvSpPr>
            <p:spPr>
              <a:xfrm rot="7277563">
                <a:off x="8372355" y="4596374"/>
                <a:ext cx="123464" cy="987262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31" name="平行四边形 230">
                <a:extLst>
                  <a:ext uri="{FF2B5EF4-FFF2-40B4-BE49-F238E27FC236}">
                    <a16:creationId xmlns:a16="http://schemas.microsoft.com/office/drawing/2014/main" id="{01851566-D36E-44D7-9687-6285258F09EC}"/>
                  </a:ext>
                </a:extLst>
              </p:cNvPr>
              <p:cNvSpPr/>
              <p:nvPr/>
            </p:nvSpPr>
            <p:spPr>
              <a:xfrm rot="7277563">
                <a:off x="8671485" y="4824497"/>
                <a:ext cx="123464" cy="54279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719D7193-9B35-477A-AC30-118B30F6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491" y="4809347"/>
                <a:ext cx="373338" cy="1324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B7EE1E0A-8A18-448F-BA0B-BBDA5A40EC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3217" y="5256686"/>
                <a:ext cx="118569" cy="108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4B81AF7A-F195-4607-A29B-21666EC99956}"/>
                  </a:ext>
                </a:extLst>
              </p:cNvPr>
              <p:cNvGrpSpPr/>
              <p:nvPr/>
            </p:nvGrpSpPr>
            <p:grpSpPr>
              <a:xfrm>
                <a:off x="7672894" y="4780856"/>
                <a:ext cx="687120" cy="681952"/>
                <a:chOff x="4665478" y="2110950"/>
                <a:chExt cx="682709" cy="684186"/>
              </a:xfrm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A45CB30-65D3-4538-8E5E-D79041E1E90A}"/>
                    </a:ext>
                  </a:extLst>
                </p:cNvPr>
                <p:cNvSpPr/>
                <p:nvPr/>
              </p:nvSpPr>
              <p:spPr>
                <a:xfrm>
                  <a:off x="4665478" y="211095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D7701740-C4BB-428E-82B1-96A107EBDA4A}"/>
                    </a:ext>
                  </a:extLst>
                </p:cNvPr>
                <p:cNvSpPr/>
                <p:nvPr/>
              </p:nvSpPr>
              <p:spPr>
                <a:xfrm>
                  <a:off x="4688081" y="213316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340F1CE-A8F3-4E1F-AE2C-92A34508A53B}"/>
                    </a:ext>
                  </a:extLst>
                </p:cNvPr>
                <p:cNvSpPr/>
                <p:nvPr/>
              </p:nvSpPr>
              <p:spPr>
                <a:xfrm>
                  <a:off x="4715333" y="216076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7813EC21-4E25-4BA8-B10A-D3C8B92102FA}"/>
                    </a:ext>
                  </a:extLst>
                </p:cNvPr>
                <p:cNvSpPr/>
                <p:nvPr/>
              </p:nvSpPr>
              <p:spPr>
                <a:xfrm>
                  <a:off x="4739441" y="218560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849ED876-D678-499D-8091-DF53567C5D80}"/>
                    </a:ext>
                  </a:extLst>
                </p:cNvPr>
                <p:cNvSpPr/>
                <p:nvPr/>
              </p:nvSpPr>
              <p:spPr>
                <a:xfrm>
                  <a:off x="4767762" y="221167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310472FA-6750-4A66-83A0-2B463ABEBFD3}"/>
                    </a:ext>
                  </a:extLst>
                </p:cNvPr>
                <p:cNvSpPr/>
                <p:nvPr/>
              </p:nvSpPr>
              <p:spPr>
                <a:xfrm>
                  <a:off x="4790365" y="223388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86A59F7F-D6F0-42C0-9A0D-B9CA9CC94B2D}"/>
                    </a:ext>
                  </a:extLst>
                </p:cNvPr>
                <p:cNvSpPr/>
                <p:nvPr/>
              </p:nvSpPr>
              <p:spPr>
                <a:xfrm>
                  <a:off x="4817617" y="226148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56D6D79A-25EC-42B4-A2C7-A7955050CC51}"/>
                    </a:ext>
                  </a:extLst>
                </p:cNvPr>
                <p:cNvSpPr/>
                <p:nvPr/>
              </p:nvSpPr>
              <p:spPr>
                <a:xfrm>
                  <a:off x="4841725" y="228632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27500E31-0BFF-4770-980E-B8CD12BF6AFF}"/>
                    </a:ext>
                  </a:extLst>
                </p:cNvPr>
                <p:cNvSpPr/>
                <p:nvPr/>
              </p:nvSpPr>
              <p:spPr>
                <a:xfrm>
                  <a:off x="4865441" y="2313595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26C186-A258-4E10-9200-FFB894A69E2A}"/>
                    </a:ext>
                  </a:extLst>
                </p:cNvPr>
                <p:cNvSpPr/>
                <p:nvPr/>
              </p:nvSpPr>
              <p:spPr>
                <a:xfrm>
                  <a:off x="4888044" y="2335808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361DE7C-79E1-4F28-8850-A71D93A3B373}"/>
                    </a:ext>
                  </a:extLst>
                </p:cNvPr>
                <p:cNvSpPr/>
                <p:nvPr/>
              </p:nvSpPr>
              <p:spPr>
                <a:xfrm>
                  <a:off x="4915296" y="2363409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B2893C08-9F8D-484C-860E-485EE2A7C3F6}"/>
                    </a:ext>
                  </a:extLst>
                </p:cNvPr>
                <p:cNvSpPr/>
                <p:nvPr/>
              </p:nvSpPr>
              <p:spPr>
                <a:xfrm>
                  <a:off x="4939404" y="2388247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F6992B87-78E8-4FA5-839B-837F25868D49}"/>
                    </a:ext>
                  </a:extLst>
                </p:cNvPr>
                <p:cNvSpPr/>
                <p:nvPr/>
              </p:nvSpPr>
              <p:spPr>
                <a:xfrm>
                  <a:off x="4967725" y="2414318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2152506-0777-42ED-BC43-E574BD6DB309}"/>
                    </a:ext>
                  </a:extLst>
                </p:cNvPr>
                <p:cNvSpPr/>
                <p:nvPr/>
              </p:nvSpPr>
              <p:spPr>
                <a:xfrm>
                  <a:off x="4990328" y="2436531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F0A6CBB1-CACB-473F-BFE1-F65AD704C14A}"/>
                    </a:ext>
                  </a:extLst>
                </p:cNvPr>
                <p:cNvSpPr/>
                <p:nvPr/>
              </p:nvSpPr>
              <p:spPr>
                <a:xfrm>
                  <a:off x="5017580" y="2464132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4FCA70C0-48E2-42F5-915E-5083FDEECFEE}"/>
                    </a:ext>
                  </a:extLst>
                </p:cNvPr>
                <p:cNvSpPr/>
                <p:nvPr/>
              </p:nvSpPr>
              <p:spPr>
                <a:xfrm>
                  <a:off x="5041688" y="2488970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F3CDD48C-B320-40B2-AE98-6FA5F8AF3D26}"/>
                    </a:ext>
                  </a:extLst>
                </p:cNvPr>
                <p:cNvSpPr/>
                <p:nvPr/>
              </p:nvSpPr>
              <p:spPr>
                <a:xfrm>
                  <a:off x="5064023" y="251012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655C2F6E-0893-44BE-A44F-968A472A2D46}"/>
                    </a:ext>
                  </a:extLst>
                </p:cNvPr>
                <p:cNvSpPr/>
                <p:nvPr/>
              </p:nvSpPr>
              <p:spPr>
                <a:xfrm>
                  <a:off x="5086626" y="253233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759C4DB6-2844-409A-A15A-C970EF29954E}"/>
                    </a:ext>
                  </a:extLst>
                </p:cNvPr>
                <p:cNvSpPr/>
                <p:nvPr/>
              </p:nvSpPr>
              <p:spPr>
                <a:xfrm>
                  <a:off x="5113878" y="255993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05EFE16-8B63-47FC-A232-1A315304EFAC}"/>
                    </a:ext>
                  </a:extLst>
                </p:cNvPr>
                <p:cNvSpPr/>
                <p:nvPr/>
              </p:nvSpPr>
              <p:spPr>
                <a:xfrm>
                  <a:off x="5137986" y="258477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4477DF3-FDA9-4FBD-A343-C004DE711EAC}"/>
                    </a:ext>
                  </a:extLst>
                </p:cNvPr>
                <p:cNvSpPr/>
                <p:nvPr/>
              </p:nvSpPr>
              <p:spPr>
                <a:xfrm>
                  <a:off x="5166307" y="261084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B6D110F7-E127-424C-A5B7-B2130A7EEF95}"/>
                    </a:ext>
                  </a:extLst>
                </p:cNvPr>
                <p:cNvSpPr/>
                <p:nvPr/>
              </p:nvSpPr>
              <p:spPr>
                <a:xfrm>
                  <a:off x="5188910" y="263305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63E6411D-B280-4C15-A266-7BAE49EEA54C}"/>
                    </a:ext>
                  </a:extLst>
                </p:cNvPr>
                <p:cNvSpPr/>
                <p:nvPr/>
              </p:nvSpPr>
              <p:spPr>
                <a:xfrm>
                  <a:off x="5216162" y="266065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12ED96FE-14DF-4114-9097-5B7BADE66A37}"/>
                    </a:ext>
                  </a:extLst>
                </p:cNvPr>
                <p:cNvSpPr/>
                <p:nvPr/>
              </p:nvSpPr>
              <p:spPr>
                <a:xfrm>
                  <a:off x="5240270" y="268549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E1CB2A9B-61DE-4242-9B16-AF227B0722E9}"/>
                  </a:ext>
                </a:extLst>
              </p:cNvPr>
              <p:cNvCxnSpPr>
                <a:cxnSpLocks/>
                <a:stCxn id="237" idx="0"/>
              </p:cNvCxnSpPr>
              <p:nvPr/>
            </p:nvCxnSpPr>
            <p:spPr>
              <a:xfrm>
                <a:off x="7727201" y="4780856"/>
                <a:ext cx="421254" cy="24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5ECF5A8D-50E3-49D3-9C5B-D69A258E32B8}"/>
                  </a:ext>
                </a:extLst>
              </p:cNvPr>
              <p:cNvCxnSpPr>
                <a:cxnSpLocks/>
                <a:stCxn id="260" idx="2"/>
              </p:cNvCxnSpPr>
              <p:nvPr/>
            </p:nvCxnSpPr>
            <p:spPr>
              <a:xfrm flipV="1">
                <a:off x="8305707" y="5379706"/>
                <a:ext cx="394894" cy="8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箭头: 上 228">
              <a:extLst>
                <a:ext uri="{FF2B5EF4-FFF2-40B4-BE49-F238E27FC236}">
                  <a16:creationId xmlns:a16="http://schemas.microsoft.com/office/drawing/2014/main" id="{A09C3E2F-5F66-4489-B45B-BAF302B8010D}"/>
                </a:ext>
              </a:extLst>
            </p:cNvPr>
            <p:cNvSpPr/>
            <p:nvPr/>
          </p:nvSpPr>
          <p:spPr>
            <a:xfrm>
              <a:off x="9932872" y="2004760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6EFE659D-05BD-44A5-A212-B5B5A33EFF57}"/>
              </a:ext>
            </a:extLst>
          </p:cNvPr>
          <p:cNvSpPr/>
          <p:nvPr/>
        </p:nvSpPr>
        <p:spPr>
          <a:xfrm>
            <a:off x="6622414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9550EDE4-BC32-43F5-9072-C6EFDB7E009D}"/>
              </a:ext>
            </a:extLst>
          </p:cNvPr>
          <p:cNvGrpSpPr/>
          <p:nvPr/>
        </p:nvGrpSpPr>
        <p:grpSpPr>
          <a:xfrm>
            <a:off x="6793304" y="4157899"/>
            <a:ext cx="911671" cy="480144"/>
            <a:chOff x="7315517" y="1689528"/>
            <a:chExt cx="811208" cy="47937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17CC3C5-C47F-4128-BC0E-CA17D7300B58}"/>
                </a:ext>
              </a:extLst>
            </p:cNvPr>
            <p:cNvGrpSpPr/>
            <p:nvPr/>
          </p:nvGrpSpPr>
          <p:grpSpPr>
            <a:xfrm>
              <a:off x="7315517" y="1689528"/>
              <a:ext cx="761149" cy="445003"/>
              <a:chOff x="7315517" y="1713308"/>
              <a:chExt cx="761149" cy="445003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CA47A304-F653-4417-A380-D90CE74E69AB}"/>
                  </a:ext>
                </a:extLst>
              </p:cNvPr>
              <p:cNvSpPr/>
              <p:nvPr/>
            </p:nvSpPr>
            <p:spPr>
              <a:xfrm>
                <a:off x="7510236" y="1713308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895AF11-455F-44BB-831A-6194D58E9F07}"/>
                  </a:ext>
                </a:extLst>
              </p:cNvPr>
              <p:cNvSpPr/>
              <p:nvPr/>
            </p:nvSpPr>
            <p:spPr>
              <a:xfrm>
                <a:off x="7562590" y="1755061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895C434-9158-4815-B3D1-487116F6E7C0}"/>
                  </a:ext>
                </a:extLst>
              </p:cNvPr>
              <p:cNvSpPr/>
              <p:nvPr/>
            </p:nvSpPr>
            <p:spPr>
              <a:xfrm>
                <a:off x="7614945" y="1796814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97FE2DF5-A9D7-499E-9169-C0E4635FD65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100" b="1" i="1" smtClean="0">
                              <a:latin typeface="Cambria Math" panose="02040503050406030204" pitchFamily="18" charset="0"/>
                            </a:rPr>
                            <m:t>⋱</m:t>
                          </m:r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1333" name="文本框 1332">
                    <a:extLst>
                      <a:ext uri="{FF2B5EF4-FFF2-40B4-BE49-F238E27FC236}">
                        <a16:creationId xmlns:a16="http://schemas.microsoft.com/office/drawing/2014/main" id="{A6E67801-CDC1-4593-868E-CA34F7EDC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E9537D5E-81B9-4388-B944-8E1ABCB766DF}"/>
                    </a:ext>
                  </a:extLst>
                </p:cNvPr>
                <p:cNvSpPr txBox="1"/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Cat: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Dog:</a:t>
                  </a:r>
                  <a:r>
                    <a:rPr lang="en-US" altLang="zh-CN" sz="70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Rabbit: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8" name="文本框 1327">
                  <a:extLst>
                    <a:ext uri="{FF2B5EF4-FFF2-40B4-BE49-F238E27FC236}">
                      <a16:creationId xmlns:a16="http://schemas.microsoft.com/office/drawing/2014/main" id="{9BCEB533-C20E-412A-9304-9D3B4102D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CCAC9CD0-9CDD-4211-A594-2845C69C5A77}"/>
              </a:ext>
            </a:extLst>
          </p:cNvPr>
          <p:cNvGrpSpPr/>
          <p:nvPr/>
        </p:nvGrpSpPr>
        <p:grpSpPr>
          <a:xfrm>
            <a:off x="1691680" y="4173240"/>
            <a:ext cx="679935" cy="433519"/>
            <a:chOff x="5918052" y="501803"/>
            <a:chExt cx="633532" cy="368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9DE493ED-DC78-4C78-BBF2-5491706E3B6D}"/>
                    </a:ext>
                  </a:extLst>
                </p:cNvPr>
                <p:cNvSpPr txBox="1"/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335" name="文本框 1334">
                  <a:extLst>
                    <a:ext uri="{FF2B5EF4-FFF2-40B4-BE49-F238E27FC236}">
                      <a16:creationId xmlns:a16="http://schemas.microsoft.com/office/drawing/2014/main" id="{5193DDC3-96EE-43EB-81BE-62E0E7099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blipFill>
                  <a:blip r:embed="rId30"/>
                  <a:stretch>
                    <a:fillRect l="-19048" r="-19048"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1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A9A7BD01-715A-4C84-901A-94BF7C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510" y="501803"/>
              <a:ext cx="435412" cy="3025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1D22E044-964B-4B31-8961-DD714A9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498" y="535148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BC28A2C4-0700-4204-8C18-9C18DACD9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72" y="567815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240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Cross-Edge Video Analytics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87858" cy="4525963"/>
          </a:xfrm>
        </p:spPr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Edge Collaboration </a:t>
            </a:r>
            <a:r>
              <a:rPr lang="en-US" altLang="zh-CN" dirty="0"/>
              <a:t>for Neural Inference</a:t>
            </a:r>
          </a:p>
          <a:p>
            <a:pPr lvl="1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Model Partition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: Each Edge Runs a DNN Slice</a:t>
            </a:r>
          </a:p>
          <a:p>
            <a:pPr lvl="1"/>
            <a:r>
              <a:rPr lang="en-US" altLang="zh-CN" b="1" dirty="0"/>
              <a:t>Data Transfer</a:t>
            </a:r>
            <a:r>
              <a:rPr lang="en-US" altLang="zh-CN" dirty="0"/>
              <a:t>: Send Feature Map to the Next Edge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5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2CA6E-66D4-47B1-876B-50DC1DBB5B1F}"/>
              </a:ext>
            </a:extLst>
          </p:cNvPr>
          <p:cNvCxnSpPr>
            <a:cxnSpLocks/>
          </p:cNvCxnSpPr>
          <p:nvPr/>
        </p:nvCxnSpPr>
        <p:spPr>
          <a:xfrm>
            <a:off x="3347864" y="4390735"/>
            <a:ext cx="265208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6DAEAE-1257-4E06-B572-8F061203778E}"/>
              </a:ext>
            </a:extLst>
          </p:cNvPr>
          <p:cNvGrpSpPr/>
          <p:nvPr/>
        </p:nvGrpSpPr>
        <p:grpSpPr>
          <a:xfrm>
            <a:off x="2751029" y="4071016"/>
            <a:ext cx="633507" cy="719967"/>
            <a:chOff x="2294166" y="1279078"/>
            <a:chExt cx="604567" cy="7459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2361A83-9F18-4489-8BD0-2E382D3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26" y="1279078"/>
              <a:ext cx="540664" cy="53928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252A82-8548-40D7-AA89-9D91E6D3F0E4}"/>
                </a:ext>
              </a:extLst>
            </p:cNvPr>
            <p:cNvSpPr txBox="1"/>
            <p:nvPr/>
          </p:nvSpPr>
          <p:spPr>
            <a:xfrm>
              <a:off x="2294166" y="1738048"/>
              <a:ext cx="604567" cy="28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6BB644-EB9C-4DA2-BC2C-87790A4B3815}"/>
              </a:ext>
            </a:extLst>
          </p:cNvPr>
          <p:cNvGrpSpPr/>
          <p:nvPr/>
        </p:nvGrpSpPr>
        <p:grpSpPr>
          <a:xfrm>
            <a:off x="4331974" y="4078249"/>
            <a:ext cx="641715" cy="714654"/>
            <a:chOff x="5210462" y="2163986"/>
            <a:chExt cx="732884" cy="86733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CB7E58-54BD-4144-A233-65ADE468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62" y="2163986"/>
              <a:ext cx="688008" cy="6191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8D32BF-844F-437D-A4A5-67B244BB220C}"/>
                </a:ext>
              </a:extLst>
            </p:cNvPr>
            <p:cNvSpPr txBox="1"/>
            <p:nvPr/>
          </p:nvSpPr>
          <p:spPr>
            <a:xfrm>
              <a:off x="5219836" y="2695144"/>
              <a:ext cx="723510" cy="336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294B31-E38E-4DB1-B98A-2717090E8994}"/>
              </a:ext>
            </a:extLst>
          </p:cNvPr>
          <p:cNvGrpSpPr/>
          <p:nvPr/>
        </p:nvGrpSpPr>
        <p:grpSpPr>
          <a:xfrm>
            <a:off x="5974212" y="4064265"/>
            <a:ext cx="633507" cy="738772"/>
            <a:chOff x="7258809" y="2166644"/>
            <a:chExt cx="713250" cy="894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BA6381-27B3-4090-9F7A-63C43E3E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786" y="2166644"/>
              <a:ext cx="676381" cy="64961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34B30-60CB-4B0E-950A-CE06D4672092}"/>
                </a:ext>
              </a:extLst>
            </p:cNvPr>
            <p:cNvSpPr txBox="1"/>
            <p:nvPr/>
          </p:nvSpPr>
          <p:spPr>
            <a:xfrm>
              <a:off x="7258809" y="2725585"/>
              <a:ext cx="713250" cy="33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8F7E276-8B15-43AB-BF86-D2B26C4AD917}"/>
              </a:ext>
            </a:extLst>
          </p:cNvPr>
          <p:cNvSpPr txBox="1"/>
          <p:nvPr/>
        </p:nvSpPr>
        <p:spPr>
          <a:xfrm>
            <a:off x="1852972" y="3901007"/>
            <a:ext cx="72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Input</a:t>
            </a:r>
            <a:endParaRPr lang="zh-CN" altLang="en-US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54ACD-31E7-4BAC-932E-BECF77FC9517}"/>
              </a:ext>
            </a:extLst>
          </p:cNvPr>
          <p:cNvSpPr txBox="1"/>
          <p:nvPr/>
        </p:nvSpPr>
        <p:spPr>
          <a:xfrm>
            <a:off x="3219668" y="3445711"/>
            <a:ext cx="12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b="1" dirty="0"/>
              <a:t>Feature Map</a:t>
            </a:r>
            <a:endParaRPr lang="zh-CN" altLang="en-US" sz="11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937DBE9-43E8-4DBE-B360-7AF3260BD7A6}"/>
              </a:ext>
            </a:extLst>
          </p:cNvPr>
          <p:cNvGrpSpPr/>
          <p:nvPr/>
        </p:nvGrpSpPr>
        <p:grpSpPr>
          <a:xfrm>
            <a:off x="2466857" y="4779860"/>
            <a:ext cx="1179618" cy="978430"/>
            <a:chOff x="6154799" y="2020672"/>
            <a:chExt cx="1179618" cy="978430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65CC8064-7166-48E9-94F1-575F547A9ACF}"/>
                </a:ext>
              </a:extLst>
            </p:cNvPr>
            <p:cNvSpPr/>
            <p:nvPr/>
          </p:nvSpPr>
          <p:spPr>
            <a:xfrm>
              <a:off x="6665252" y="2020672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6961D0D-7C75-45BC-A1C3-1136AC859634}"/>
                </a:ext>
              </a:extLst>
            </p:cNvPr>
            <p:cNvGrpSpPr/>
            <p:nvPr/>
          </p:nvGrpSpPr>
          <p:grpSpPr>
            <a:xfrm>
              <a:off x="6234631" y="2209299"/>
              <a:ext cx="963998" cy="488675"/>
              <a:chOff x="1566095" y="2781000"/>
              <a:chExt cx="1167735" cy="6480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5966DF2-92E1-485D-BB5D-ECE9DB0FFC60}"/>
                  </a:ext>
                </a:extLst>
              </p:cNvPr>
              <p:cNvGrpSpPr/>
              <p:nvPr/>
            </p:nvGrpSpPr>
            <p:grpSpPr>
              <a:xfrm>
                <a:off x="1566095" y="2781000"/>
                <a:ext cx="648000" cy="648000"/>
                <a:chOff x="1566095" y="2781000"/>
                <a:chExt cx="648000" cy="648000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1DE3A07F-1630-40EF-BE23-78EF6FCD74A1}"/>
                    </a:ext>
                  </a:extLst>
                </p:cNvPr>
                <p:cNvGrpSpPr/>
                <p:nvPr/>
              </p:nvGrpSpPr>
              <p:grpSpPr>
                <a:xfrm>
                  <a:off x="1566095" y="2781000"/>
                  <a:ext cx="648000" cy="648000"/>
                  <a:chOff x="1073945" y="1874045"/>
                  <a:chExt cx="555056" cy="549179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D8CA8FF6-78B7-4303-8C0D-E4712B92C711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BAD12A88-AFD9-4148-A07F-97D23D737823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DE95C87-D27F-4EA6-9D66-90CE47D8820A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D46A821-034D-493D-B654-9BFFBB0BA2CA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2DE21841-CB97-427B-A01F-386A966CB386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9154A37F-101D-4D3F-ABBD-136E6BB3A455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87C2116F-6A3C-4EE8-94A0-391B1BA48BC7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738DCBB-0F10-4BBD-AE54-168D417BE368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FC4F27D-016C-479A-A094-7C2E7DDD443E}"/>
                    </a:ext>
                  </a:extLst>
                </p:cNvPr>
                <p:cNvSpPr/>
                <p:nvPr/>
              </p:nvSpPr>
              <p:spPr>
                <a:xfrm>
                  <a:off x="1944349" y="3138560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7B7D7E49-34C0-45D0-BB91-11CA5BD86575}"/>
                  </a:ext>
                </a:extLst>
              </p:cNvPr>
              <p:cNvGrpSpPr/>
              <p:nvPr/>
            </p:nvGrpSpPr>
            <p:grpSpPr>
              <a:xfrm>
                <a:off x="2337830" y="2992969"/>
                <a:ext cx="396000" cy="396000"/>
                <a:chOff x="3101343" y="3647026"/>
                <a:chExt cx="396000" cy="396000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7E79AB8-9DD4-4EE8-A654-6B83AECE291D}"/>
                    </a:ext>
                  </a:extLst>
                </p:cNvPr>
                <p:cNvGrpSpPr/>
                <p:nvPr/>
              </p:nvGrpSpPr>
              <p:grpSpPr>
                <a:xfrm>
                  <a:off x="3101343" y="3647026"/>
                  <a:ext cx="396000" cy="396000"/>
                  <a:chOff x="1073945" y="1874045"/>
                  <a:chExt cx="555056" cy="549179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DC8A694C-DE7E-468A-9297-C6C25D97F2D7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B0BED04C-D992-4443-96F3-44B14C39D9E5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FDB78F91-7A0D-462C-9EBB-985D1308D5ED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1B26CDC1-EC1F-4807-AC9C-286C9D186011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F776CEF-A3F3-4700-AB00-CDB2280BA575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81384144-A63D-4427-90B6-D4DC029A2AE6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F85C3EB-4A75-4A45-BCF5-2C54384F52F3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4448480-9BBF-4B3A-B57F-2997C3708FFA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D5C83-64BA-47D2-A15A-5DE1AFC7A19F}"/>
                    </a:ext>
                  </a:extLst>
                </p:cNvPr>
                <p:cNvSpPr/>
                <p:nvPr/>
              </p:nvSpPr>
              <p:spPr>
                <a:xfrm>
                  <a:off x="3366151" y="3925814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1761CB6-5BC2-479E-80BF-12D1C787B776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>
                <a:off x="1980349" y="3138560"/>
                <a:ext cx="628187" cy="7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8B6CE1D-8C72-4CBC-BE2D-623FBC7D43E7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1980349" y="3210560"/>
                <a:ext cx="628187" cy="6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D16D831-F086-4E9C-9E79-876AC52DA1FF}"/>
                    </a:ext>
                  </a:extLst>
                </p:cNvPr>
                <p:cNvSpPr txBox="1"/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1: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3" name="文本框 1102">
                  <a:extLst>
                    <a:ext uri="{FF2B5EF4-FFF2-40B4-BE49-F238E27FC236}">
                      <a16:creationId xmlns:a16="http://schemas.microsoft.com/office/drawing/2014/main" id="{5902DD43-78FE-40B8-8190-511137DB6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518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95039CA-048C-47AA-8E6A-470D5A1A7AE0}"/>
                </a:ext>
              </a:extLst>
            </p:cNvPr>
            <p:cNvSpPr/>
            <p:nvPr/>
          </p:nvSpPr>
          <p:spPr>
            <a:xfrm>
              <a:off x="6187014" y="2155346"/>
              <a:ext cx="1070746" cy="59267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5182834-A57E-4157-9AFD-1A4F3CB0140E}"/>
              </a:ext>
            </a:extLst>
          </p:cNvPr>
          <p:cNvCxnSpPr>
            <a:cxnSpLocks/>
          </p:cNvCxnSpPr>
          <p:nvPr/>
        </p:nvCxnSpPr>
        <p:spPr>
          <a:xfrm>
            <a:off x="3825622" y="4905575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D27DC73-8DEF-4080-8BE4-430FE3F1C8EC}"/>
              </a:ext>
            </a:extLst>
          </p:cNvPr>
          <p:cNvSpPr/>
          <p:nvPr/>
        </p:nvSpPr>
        <p:spPr>
          <a:xfrm>
            <a:off x="2489131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1B8A0C-5CE0-4570-8EB2-66323A65BC11}"/>
              </a:ext>
            </a:extLst>
          </p:cNvPr>
          <p:cNvCxnSpPr>
            <a:cxnSpLocks/>
          </p:cNvCxnSpPr>
          <p:nvPr/>
        </p:nvCxnSpPr>
        <p:spPr>
          <a:xfrm>
            <a:off x="3347864" y="4316937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006F686-6B4C-4DE8-83F4-93DB0205A986}"/>
              </a:ext>
            </a:extLst>
          </p:cNvPr>
          <p:cNvCxnSpPr>
            <a:cxnSpLocks/>
          </p:cNvCxnSpPr>
          <p:nvPr/>
        </p:nvCxnSpPr>
        <p:spPr>
          <a:xfrm>
            <a:off x="4977985" y="4316224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9B3B48B-46B7-4BB0-8941-309E8BA747C1}"/>
              </a:ext>
            </a:extLst>
          </p:cNvPr>
          <p:cNvSpPr txBox="1"/>
          <p:nvPr/>
        </p:nvSpPr>
        <p:spPr>
          <a:xfrm>
            <a:off x="4854340" y="3424416"/>
            <a:ext cx="12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b="1" dirty="0"/>
              <a:t>Feature Map</a:t>
            </a:r>
            <a:endParaRPr lang="zh-CN" altLang="en-US" sz="11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CD5B317-EE66-45AE-B4B6-9B879C191645}"/>
              </a:ext>
            </a:extLst>
          </p:cNvPr>
          <p:cNvSpPr txBox="1"/>
          <p:nvPr/>
        </p:nvSpPr>
        <p:spPr>
          <a:xfrm>
            <a:off x="7023899" y="3915905"/>
            <a:ext cx="78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167E6E7-3863-4B87-B325-A9C7A362A2C6}"/>
              </a:ext>
            </a:extLst>
          </p:cNvPr>
          <p:cNvCxnSpPr>
            <a:cxnSpLocks/>
          </p:cNvCxnSpPr>
          <p:nvPr/>
        </p:nvCxnSpPr>
        <p:spPr>
          <a:xfrm>
            <a:off x="5511783" y="4905092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1331BBF-9B93-45B0-B910-456B6516C83E}"/>
              </a:ext>
            </a:extLst>
          </p:cNvPr>
          <p:cNvGrpSpPr/>
          <p:nvPr/>
        </p:nvGrpSpPr>
        <p:grpSpPr>
          <a:xfrm>
            <a:off x="3404541" y="3654386"/>
            <a:ext cx="882429" cy="443933"/>
            <a:chOff x="4152068" y="1654152"/>
            <a:chExt cx="882429" cy="44393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82E43B-35C3-43DF-B86A-938510F827BA}"/>
                </a:ext>
              </a:extLst>
            </p:cNvPr>
            <p:cNvGrpSpPr/>
            <p:nvPr/>
          </p:nvGrpSpPr>
          <p:grpSpPr>
            <a:xfrm>
              <a:off x="4184790" y="1682997"/>
              <a:ext cx="288000" cy="288000"/>
              <a:chOff x="9374909" y="4313375"/>
              <a:chExt cx="864000" cy="86400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3F8C386-3328-4342-AA2B-91E16BD47BCA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FC1B54-EBE9-4D90-9280-8BF0BD8ECE86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A002753-A6B1-4DA7-AF8F-F29E37C6B0F7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A2D4642-28CB-4772-BA5E-2C6022F0954B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EC58E07-0D08-467F-8736-7F523E6745AD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D794BBB-D46E-472E-BA4A-1700EBD2C7D5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0F32F25-0811-4A7B-BF0C-A6A8E862EC0F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AA11CD8-3193-49AD-A19E-CF46314F008E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1B89DAC-F26D-43D1-9D2C-149CA703B999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D560824-9408-4CA2-9988-7E869A850E16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9E84D20-D08F-4617-BE01-7839B73E1ACE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2ED6F60-486B-4BE6-B19E-93EA28435AA7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8A38920-F350-4169-B91D-0FE020B50A09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92B62090-CD5E-4D63-8237-7DFB07B090E7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767A4FE-633C-44D0-AE0C-03807D80E358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4432990-D146-447E-9492-970F09AFD869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6C616E6-D834-4217-8E12-F1817DCCC1E0}"/>
                </a:ext>
              </a:extLst>
            </p:cNvPr>
            <p:cNvGrpSpPr/>
            <p:nvPr/>
          </p:nvGrpSpPr>
          <p:grpSpPr>
            <a:xfrm>
              <a:off x="4235190" y="1733397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6515BFA-EC37-463A-851C-90DCBC8A00C0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DF594C-C773-430E-BCF9-A832BD9BBD13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92F4F26-1AF9-4104-BF63-8626FC23E818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37EAE0D-DAFD-4DCE-8C7D-B113A2EC310A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A91CAC8-D7A3-45D4-8DD1-C4CE2A1CB01F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1117456-B0C4-4A28-9E4B-1CBF0048D492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F5072C2-D5D3-4356-B182-D3D8769C6493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8A90F95-DCCF-49AD-9B77-D839EE36BD9B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42FA41E-621D-4781-9692-C6CE7B62223F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51A3F44-40A0-45A8-94BC-AB6AEEB6620B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6A6BFF6-D21D-47AE-8F4C-81A36EF25EC8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4BE6EA3-38F2-4AB1-9667-E329B940C2A7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F0AE5EF-9587-438A-910B-FFD70F616A5E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51CE407-B30B-4143-80AE-9AE3A08D8356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CFE638D-D0B7-41B1-AF24-56AC5C6FF7A7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7752742-764B-4FDF-B198-A8DD02BB90F4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ADC78B7-5711-48D5-8782-D6D7D0A6EA07}"/>
                </a:ext>
              </a:extLst>
            </p:cNvPr>
            <p:cNvGrpSpPr/>
            <p:nvPr/>
          </p:nvGrpSpPr>
          <p:grpSpPr>
            <a:xfrm>
              <a:off x="4285590" y="1783797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430E242-54D5-4831-A0A7-9991411DF216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50E94A2-C580-4CE9-ACF9-F214E14F8C01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2023FED-ABE5-4D27-A150-C1A670A73549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3769823-EA73-40FA-BF97-CD05909EF8C3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10850B-ED79-417F-8555-28CB83314A2C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9199265-F6D4-41B8-B117-238158774F27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3D7C369-001F-4D6A-8EE7-AB0C3E2335E1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7B5B00B-FB92-4078-97B1-677B66622E05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77C46DF-5E2E-42E3-9A00-89820B5C0D12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6DD672-13B1-46B1-B8E3-F88CC7FA8151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8C2743-ECD0-4124-86CE-97C2B0B3502C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0E582E2-1DC9-4F92-B6BB-4D8A1BE62F45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19260B8-1B3C-43AF-94AE-C4E91DD1BFDF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CBE022F-D768-4831-9A29-81827194288E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AB1C061-D1D9-40AC-ABFB-B029C979EA0C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335E918-BBC2-4540-8D4A-63832E393560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C1571F6-FAF9-4282-A9CB-AE5D68E80369}"/>
                    </a:ext>
                  </a:extLst>
                </p:cNvPr>
                <p:cNvSpPr txBox="1"/>
                <p:nvPr/>
              </p:nvSpPr>
              <p:spPr>
                <a:xfrm>
                  <a:off x="4513440" y="1659836"/>
                  <a:ext cx="521057" cy="400110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111</a:t>
                  </a:r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BC17F069-F24D-4CDC-8384-48758B6CC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40" y="1659836"/>
                  <a:ext cx="521057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3A98F7-D0B3-450E-B084-6C9033E26818}"/>
                </a:ext>
              </a:extLst>
            </p:cNvPr>
            <p:cNvSpPr/>
            <p:nvPr/>
          </p:nvSpPr>
          <p:spPr>
            <a:xfrm>
              <a:off x="4152068" y="1654152"/>
              <a:ext cx="807730" cy="443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5F763565-9320-4AD4-AFCD-82D6C520B9D3}"/>
              </a:ext>
            </a:extLst>
          </p:cNvPr>
          <p:cNvGrpSpPr/>
          <p:nvPr/>
        </p:nvGrpSpPr>
        <p:grpSpPr>
          <a:xfrm>
            <a:off x="5062484" y="3646957"/>
            <a:ext cx="859256" cy="443933"/>
            <a:chOff x="5642357" y="1654286"/>
            <a:chExt cx="859256" cy="44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2433DF2-C9E5-4FCF-B4A7-C65B7F1B65F1}"/>
                    </a:ext>
                  </a:extLst>
                </p:cNvPr>
                <p:cNvSpPr txBox="1"/>
                <p:nvPr/>
              </p:nvSpPr>
              <p:spPr>
                <a:xfrm>
                  <a:off x="6042632" y="1659835"/>
                  <a:ext cx="458981" cy="400110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US" altLang="zh-CN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629C4C7-5AAC-447F-8D21-6DF65FCDC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632" y="1659835"/>
                  <a:ext cx="458981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E09BDCC2-C484-48A4-81FD-6289F77096DA}"/>
                </a:ext>
              </a:extLst>
            </p:cNvPr>
            <p:cNvGrpSpPr/>
            <p:nvPr/>
          </p:nvGrpSpPr>
          <p:grpSpPr>
            <a:xfrm>
              <a:off x="5675079" y="1683131"/>
              <a:ext cx="288000" cy="288000"/>
              <a:chOff x="9374909" y="4313375"/>
              <a:chExt cx="864000" cy="864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229A250B-5738-4E5C-A0E6-2997E8155B20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1142696-3B13-4739-8FB7-A12628E86B62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54190A2-2C63-44A7-9FE5-491220A53A66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06C5AFD-A951-4FA1-B590-AA92F5C38624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5DCD37E8-4F91-4360-BD72-8DF23B27B9E0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EDE5EDF-DA0C-4194-8554-79AC843A08CC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8D8E0A4-F55A-4741-A601-EE4EBA0AE42A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D64CD4F8-B761-4719-951F-1DFF9BD1C47A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DC372B58-7412-4A5D-86BD-9D2E6D66760A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042FC28A-055F-4486-BF06-BD6E2D102182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C992D8A-6BDE-47AF-B0C3-5064A4D68D65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D68E0EB-33CF-4F22-9C51-258676121710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F1EC5EE-A4CF-4AB0-967A-BCC5D511AE7D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931B04B6-55FE-407F-9D46-43D86A84258B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F551DCF-7712-471B-B779-F2985D8CAF98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0ADEB7B3-F0D6-43BD-9371-BE819F0D8096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F22280E-44B4-42CE-8929-A7B188F35C49}"/>
                </a:ext>
              </a:extLst>
            </p:cNvPr>
            <p:cNvGrpSpPr/>
            <p:nvPr/>
          </p:nvGrpSpPr>
          <p:grpSpPr>
            <a:xfrm>
              <a:off x="5725479" y="1733531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A0444BF-F7CC-443E-80B8-1BA03A057161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A5B0B18-41AE-4992-9DFE-0CB463097394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6A1982E-9B06-4899-896D-0412CBCA8F72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34BF7E0-646F-4758-AC7B-F0423E5C95FA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3DF6CA2-E59C-4213-BAD5-B88AD7F9E456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8E86A91-AE20-439C-99CC-1E369621BAD4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FF85FF0-95A5-46E3-9EF4-F070E28FAFBB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58BB6DD-F53E-457B-ADC9-985505830548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2FA5EA5-8D6D-4843-B988-0AB3A1E31C8F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3C127A2-2EDB-4047-9F62-EB0148A76A66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B8671A-0D27-4117-AA6C-10D4611837D0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321CF01-747C-40EF-BB1D-77DE2B788A33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F90018D-E7BB-45E7-A0DC-606C4B71D185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6371D38-D465-4237-BAC5-A09A93BACCEB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542241F-1D6C-411B-9AE1-178C2D35C292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CF4BDC3-F5A7-40EF-8054-5EF9AAFA4789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EF76ED31-3409-4226-91B2-41D53CA81C15}"/>
                </a:ext>
              </a:extLst>
            </p:cNvPr>
            <p:cNvGrpSpPr/>
            <p:nvPr/>
          </p:nvGrpSpPr>
          <p:grpSpPr>
            <a:xfrm>
              <a:off x="5775879" y="1783931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6C411D5-9ED6-45D8-8AD6-429BFA997C44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F76C7CB-295C-40FB-8C85-CFFBA2A2686E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A71D7F9-439A-4F9D-BE59-41825AA83191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A70154F-1CA6-4D24-8C0A-CB98002B8BA6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57B0404-D551-4F9A-AA7A-38C8C875A239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8F705F7-8653-48AF-9780-7390A240E921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456D45C-8C1C-412F-A710-D3184766D3DC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143A7D34-C98B-43B7-9D78-708F31F3A18E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16743E5-6C54-4C30-A8AD-4B39FCECFB35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3EDD39D-36F5-4210-9706-3B90543A0830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AA8008B-0A8C-42C8-ABAF-166C2AC3AF8F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AC0551-43EA-437A-8EB1-23E23796BAD4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79D3DEBF-07B9-403E-981B-A51230B617E1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D0FA4E2-2ACF-4ECF-8CAB-2F07C188263C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8D2997-EC78-4A76-B622-ABF98C78DF97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A8F4BBF5-6BB0-4C1C-928F-4DE69A8E5045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9C746DA-91E1-4DC7-951C-288B8D44A3C2}"/>
                </a:ext>
              </a:extLst>
            </p:cNvPr>
            <p:cNvSpPr/>
            <p:nvPr/>
          </p:nvSpPr>
          <p:spPr>
            <a:xfrm>
              <a:off x="5642357" y="1654286"/>
              <a:ext cx="807730" cy="443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77304E24-7BA9-41DE-9144-6ECFACD34E57}"/>
              </a:ext>
            </a:extLst>
          </p:cNvPr>
          <p:cNvGrpSpPr/>
          <p:nvPr/>
        </p:nvGrpSpPr>
        <p:grpSpPr>
          <a:xfrm>
            <a:off x="4060001" y="4777363"/>
            <a:ext cx="1310359" cy="1011963"/>
            <a:chOff x="7782239" y="2004760"/>
            <a:chExt cx="1310359" cy="1011963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FAFDC8A2-3AAF-4C8D-B6C7-78950361804E}"/>
                </a:ext>
              </a:extLst>
            </p:cNvPr>
            <p:cNvGrpSpPr/>
            <p:nvPr/>
          </p:nvGrpSpPr>
          <p:grpSpPr>
            <a:xfrm>
              <a:off x="7782239" y="2144399"/>
              <a:ext cx="1310359" cy="872324"/>
              <a:chOff x="4836125" y="3387503"/>
              <a:chExt cx="1310359" cy="872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C287896E-140A-49C0-A769-F2526C0C9A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sz="1200" b="1" dirty="0">
                        <a:solidFill>
                          <a:schemeClr val="accent1"/>
                        </a:solidFill>
                      </a:rPr>
                      <a:t>Slice 2: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altLang="zh-CN" sz="1200" b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2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zh-CN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3ABEF6C0-AC3D-4848-B5C4-3E106030A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78876F28-AF15-4058-917F-DFC5740A1BD7}"/>
                  </a:ext>
                </a:extLst>
              </p:cNvPr>
              <p:cNvSpPr/>
              <p:nvPr/>
            </p:nvSpPr>
            <p:spPr>
              <a:xfrm>
                <a:off x="4854543" y="3387503"/>
                <a:ext cx="1186221" cy="59058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5AC01639-BBB5-46FE-9EB6-9555D3EB7494}"/>
                </a:ext>
              </a:extLst>
            </p:cNvPr>
            <p:cNvGrpSpPr/>
            <p:nvPr/>
          </p:nvGrpSpPr>
          <p:grpSpPr>
            <a:xfrm>
              <a:off x="7908873" y="2004760"/>
              <a:ext cx="1008871" cy="682266"/>
              <a:chOff x="7908873" y="2004760"/>
              <a:chExt cx="1008871" cy="682266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8C482C5-E140-4BA3-BEB5-176A0456DAFF}"/>
                  </a:ext>
                </a:extLst>
              </p:cNvPr>
              <p:cNvGrpSpPr/>
              <p:nvPr/>
            </p:nvGrpSpPr>
            <p:grpSpPr>
              <a:xfrm>
                <a:off x="7908873" y="2194345"/>
                <a:ext cx="1008871" cy="492681"/>
                <a:chOff x="4846469" y="3621101"/>
                <a:chExt cx="1165271" cy="694315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9EE63B7D-BC09-45C3-AE5B-57DCD012E6A0}"/>
                    </a:ext>
                  </a:extLst>
                </p:cNvPr>
                <p:cNvGrpSpPr/>
                <p:nvPr/>
              </p:nvGrpSpPr>
              <p:grpSpPr>
                <a:xfrm>
                  <a:off x="4846469" y="3631416"/>
                  <a:ext cx="684000" cy="684000"/>
                  <a:chOff x="2777765" y="1553907"/>
                  <a:chExt cx="771112" cy="767110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F2A29A8A-64E5-4905-AE6A-9586F96778CA}"/>
                      </a:ext>
                    </a:extLst>
                  </p:cNvPr>
                  <p:cNvSpPr/>
                  <p:nvPr/>
                </p:nvSpPr>
                <p:spPr>
                  <a:xfrm>
                    <a:off x="2777765" y="155390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DC31BC54-F736-4E06-8E72-8510F7E708C4}"/>
                      </a:ext>
                    </a:extLst>
                  </p:cNvPr>
                  <p:cNvSpPr/>
                  <p:nvPr/>
                </p:nvSpPr>
                <p:spPr>
                  <a:xfrm>
                    <a:off x="2801550" y="157794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3FE17ACA-D5CF-4E38-8C54-F4EA68966471}"/>
                      </a:ext>
                    </a:extLst>
                  </p:cNvPr>
                  <p:cNvSpPr/>
                  <p:nvPr/>
                </p:nvSpPr>
                <p:spPr>
                  <a:xfrm>
                    <a:off x="2827032" y="160026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29AD3E60-222D-47B6-81EB-3E4BC5DC57E3}"/>
                      </a:ext>
                    </a:extLst>
                  </p:cNvPr>
                  <p:cNvSpPr/>
                  <p:nvPr/>
                </p:nvSpPr>
                <p:spPr>
                  <a:xfrm>
                    <a:off x="2850817" y="162430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854B9DCA-8CD4-4ADD-B91F-D6656CEB34A7}"/>
                      </a:ext>
                    </a:extLst>
                  </p:cNvPr>
                  <p:cNvSpPr/>
                  <p:nvPr/>
                </p:nvSpPr>
                <p:spPr>
                  <a:xfrm>
                    <a:off x="2874654" y="164582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FFD9A85C-EF3B-4490-8C45-D5ADB0A70EF9}"/>
                      </a:ext>
                    </a:extLst>
                  </p:cNvPr>
                  <p:cNvSpPr/>
                  <p:nvPr/>
                </p:nvSpPr>
                <p:spPr>
                  <a:xfrm>
                    <a:off x="2898439" y="166986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CE273886-B1BC-4B43-BB2E-97C7626A33EA}"/>
                      </a:ext>
                    </a:extLst>
                  </p:cNvPr>
                  <p:cNvSpPr/>
                  <p:nvPr/>
                </p:nvSpPr>
                <p:spPr>
                  <a:xfrm>
                    <a:off x="2918825" y="169224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44043717-BE12-438D-B77D-D05BF6789ED7}"/>
                      </a:ext>
                    </a:extLst>
                  </p:cNvPr>
                  <p:cNvSpPr/>
                  <p:nvPr/>
                </p:nvSpPr>
                <p:spPr>
                  <a:xfrm>
                    <a:off x="2942610" y="171627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3383D4D5-9DCD-4831-97B2-6E20FC02E180}"/>
                      </a:ext>
                    </a:extLst>
                  </p:cNvPr>
                  <p:cNvSpPr/>
                  <p:nvPr/>
                </p:nvSpPr>
                <p:spPr>
                  <a:xfrm>
                    <a:off x="2969671" y="1740309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E9DB913D-B58E-4A2D-9D3C-0392B40F0692}"/>
                      </a:ext>
                    </a:extLst>
                  </p:cNvPr>
                  <p:cNvSpPr/>
                  <p:nvPr/>
                </p:nvSpPr>
                <p:spPr>
                  <a:xfrm>
                    <a:off x="2993456" y="176434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F825B6DC-9F89-4DFC-9CCC-EC3E13428EC1}"/>
                      </a:ext>
                    </a:extLst>
                  </p:cNvPr>
                  <p:cNvSpPr/>
                  <p:nvPr/>
                </p:nvSpPr>
                <p:spPr>
                  <a:xfrm>
                    <a:off x="3018938" y="178667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4FDA20D0-AE04-4863-89C4-06533936325C}"/>
                      </a:ext>
                    </a:extLst>
                  </p:cNvPr>
                  <p:cNvSpPr/>
                  <p:nvPr/>
                </p:nvSpPr>
                <p:spPr>
                  <a:xfrm>
                    <a:off x="3042723" y="181070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45EA97F7-6C66-4C59-B4BD-2E37D53917E1}"/>
                      </a:ext>
                    </a:extLst>
                  </p:cNvPr>
                  <p:cNvSpPr/>
                  <p:nvPr/>
                </p:nvSpPr>
                <p:spPr>
                  <a:xfrm>
                    <a:off x="3066560" y="183222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2" name="矩形 211">
                    <a:extLst>
                      <a:ext uri="{FF2B5EF4-FFF2-40B4-BE49-F238E27FC236}">
                        <a16:creationId xmlns:a16="http://schemas.microsoft.com/office/drawing/2014/main" id="{2CF8A5F2-51EA-48D3-85CF-7703E2EE9A8C}"/>
                      </a:ext>
                    </a:extLst>
                  </p:cNvPr>
                  <p:cNvSpPr/>
                  <p:nvPr/>
                </p:nvSpPr>
                <p:spPr>
                  <a:xfrm>
                    <a:off x="3090345" y="1856265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3" name="矩形 212">
                    <a:extLst>
                      <a:ext uri="{FF2B5EF4-FFF2-40B4-BE49-F238E27FC236}">
                        <a16:creationId xmlns:a16="http://schemas.microsoft.com/office/drawing/2014/main" id="{D14E4431-8C8F-4430-89AF-05D6CA2C8285}"/>
                      </a:ext>
                    </a:extLst>
                  </p:cNvPr>
                  <p:cNvSpPr/>
                  <p:nvPr/>
                </p:nvSpPr>
                <p:spPr>
                  <a:xfrm>
                    <a:off x="3110731" y="1878642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83DCBD99-2A2F-408F-8167-9ED7DF837948}"/>
                      </a:ext>
                    </a:extLst>
                  </p:cNvPr>
                  <p:cNvSpPr/>
                  <p:nvPr/>
                </p:nvSpPr>
                <p:spPr>
                  <a:xfrm>
                    <a:off x="3134516" y="1902680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4602C8E4-25A7-41E4-AE3A-9FAA54358286}"/>
                      </a:ext>
                    </a:extLst>
                  </p:cNvPr>
                  <p:cNvSpPr/>
                  <p:nvPr/>
                </p:nvSpPr>
                <p:spPr>
                  <a:xfrm>
                    <a:off x="3152877" y="192501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989C3E04-BCC2-4ACC-A8A3-0C95A7AE9BE0}"/>
                      </a:ext>
                    </a:extLst>
                  </p:cNvPr>
                  <p:cNvSpPr/>
                  <p:nvPr/>
                </p:nvSpPr>
                <p:spPr>
                  <a:xfrm>
                    <a:off x="3176662" y="194905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723D9986-93CB-4CC5-B37E-2C00EBED1F94}"/>
                      </a:ext>
                    </a:extLst>
                  </p:cNvPr>
                  <p:cNvSpPr/>
                  <p:nvPr/>
                </p:nvSpPr>
                <p:spPr>
                  <a:xfrm>
                    <a:off x="3202144" y="197137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E8ED792C-932E-4AA8-ADC0-BCDEB3B00904}"/>
                      </a:ext>
                    </a:extLst>
                  </p:cNvPr>
                  <p:cNvSpPr/>
                  <p:nvPr/>
                </p:nvSpPr>
                <p:spPr>
                  <a:xfrm>
                    <a:off x="3225929" y="199541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0B528C3F-AA83-492B-83B6-84E8741993EA}"/>
                      </a:ext>
                    </a:extLst>
                  </p:cNvPr>
                  <p:cNvSpPr/>
                  <p:nvPr/>
                </p:nvSpPr>
                <p:spPr>
                  <a:xfrm>
                    <a:off x="3249766" y="201693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F4EEA097-E45C-4680-85E3-069E6C120140}"/>
                      </a:ext>
                    </a:extLst>
                  </p:cNvPr>
                  <p:cNvSpPr/>
                  <p:nvPr/>
                </p:nvSpPr>
                <p:spPr>
                  <a:xfrm>
                    <a:off x="3273551" y="204097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45A9F16B-6633-4252-B9E3-8DE805329842}"/>
                      </a:ext>
                    </a:extLst>
                  </p:cNvPr>
                  <p:cNvSpPr/>
                  <p:nvPr/>
                </p:nvSpPr>
                <p:spPr>
                  <a:xfrm>
                    <a:off x="3293937" y="206335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BCD80F95-3790-4124-8C28-C96026B7A938}"/>
                      </a:ext>
                    </a:extLst>
                  </p:cNvPr>
                  <p:cNvSpPr/>
                  <p:nvPr/>
                </p:nvSpPr>
                <p:spPr>
                  <a:xfrm>
                    <a:off x="3317722" y="208738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26B4F9F1-13B4-44B8-8038-9980941606C2}"/>
                    </a:ext>
                  </a:extLst>
                </p:cNvPr>
                <p:cNvGrpSpPr/>
                <p:nvPr/>
              </p:nvGrpSpPr>
              <p:grpSpPr>
                <a:xfrm>
                  <a:off x="5329031" y="3621101"/>
                  <a:ext cx="682709" cy="684186"/>
                  <a:chOff x="4665478" y="2110950"/>
                  <a:chExt cx="682709" cy="684186"/>
                </a:xfrm>
              </p:grpSpPr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0CBFAB48-AC06-41D4-B248-064212643E4D}"/>
                      </a:ext>
                    </a:extLst>
                  </p:cNvPr>
                  <p:cNvSpPr/>
                  <p:nvPr/>
                </p:nvSpPr>
                <p:spPr>
                  <a:xfrm>
                    <a:off x="4665478" y="211095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F4F2BB4F-EC6B-4EE3-8D5C-95E7493BC355}"/>
                      </a:ext>
                    </a:extLst>
                  </p:cNvPr>
                  <p:cNvSpPr/>
                  <p:nvPr/>
                </p:nvSpPr>
                <p:spPr>
                  <a:xfrm>
                    <a:off x="4688081" y="213316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A0CD8DF-1582-4570-ADBD-04B5EA17B399}"/>
                      </a:ext>
                    </a:extLst>
                  </p:cNvPr>
                  <p:cNvSpPr/>
                  <p:nvPr/>
                </p:nvSpPr>
                <p:spPr>
                  <a:xfrm>
                    <a:off x="4715333" y="216076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C7A608E4-C9A6-42B9-BE8B-7875D36C3968}"/>
                      </a:ext>
                    </a:extLst>
                  </p:cNvPr>
                  <p:cNvSpPr/>
                  <p:nvPr/>
                </p:nvSpPr>
                <p:spPr>
                  <a:xfrm>
                    <a:off x="4739441" y="218560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A37FB5C7-DF6E-4DC5-9BE4-A36F955144EF}"/>
                      </a:ext>
                    </a:extLst>
                  </p:cNvPr>
                  <p:cNvSpPr/>
                  <p:nvPr/>
                </p:nvSpPr>
                <p:spPr>
                  <a:xfrm>
                    <a:off x="4767762" y="221167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4EC37D66-B232-41D2-B4BB-EBFBF269EDEA}"/>
                      </a:ext>
                    </a:extLst>
                  </p:cNvPr>
                  <p:cNvSpPr/>
                  <p:nvPr/>
                </p:nvSpPr>
                <p:spPr>
                  <a:xfrm>
                    <a:off x="4790365" y="223388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810F4463-D79A-42C8-BF11-A0AB411F91E3}"/>
                      </a:ext>
                    </a:extLst>
                  </p:cNvPr>
                  <p:cNvSpPr/>
                  <p:nvPr/>
                </p:nvSpPr>
                <p:spPr>
                  <a:xfrm>
                    <a:off x="4817617" y="226148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343A9016-ECBF-4BAD-8B95-E9B75836A9C2}"/>
                      </a:ext>
                    </a:extLst>
                  </p:cNvPr>
                  <p:cNvSpPr/>
                  <p:nvPr/>
                </p:nvSpPr>
                <p:spPr>
                  <a:xfrm>
                    <a:off x="4841725" y="228632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08CF2A23-24B2-448E-BFA8-20F8CC21B57F}"/>
                      </a:ext>
                    </a:extLst>
                  </p:cNvPr>
                  <p:cNvSpPr/>
                  <p:nvPr/>
                </p:nvSpPr>
                <p:spPr>
                  <a:xfrm>
                    <a:off x="4865441" y="2313595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44644039-E097-4ACD-A09C-3B7DA369AB7B}"/>
                      </a:ext>
                    </a:extLst>
                  </p:cNvPr>
                  <p:cNvSpPr/>
                  <p:nvPr/>
                </p:nvSpPr>
                <p:spPr>
                  <a:xfrm>
                    <a:off x="4888044" y="2335808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AD8C069A-CC50-4230-BD93-51A9B0FFACEA}"/>
                      </a:ext>
                    </a:extLst>
                  </p:cNvPr>
                  <p:cNvSpPr/>
                  <p:nvPr/>
                </p:nvSpPr>
                <p:spPr>
                  <a:xfrm>
                    <a:off x="4915296" y="2363409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F926F066-FBE1-4D5A-AF78-AC63CBCD328F}"/>
                      </a:ext>
                    </a:extLst>
                  </p:cNvPr>
                  <p:cNvSpPr/>
                  <p:nvPr/>
                </p:nvSpPr>
                <p:spPr>
                  <a:xfrm>
                    <a:off x="4939404" y="2388247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635EE0B5-22BE-4115-B922-A77F9F953BDA}"/>
                      </a:ext>
                    </a:extLst>
                  </p:cNvPr>
                  <p:cNvSpPr/>
                  <p:nvPr/>
                </p:nvSpPr>
                <p:spPr>
                  <a:xfrm>
                    <a:off x="4967725" y="2414318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0C78A28F-2820-4C51-AF86-C78D86013808}"/>
                      </a:ext>
                    </a:extLst>
                  </p:cNvPr>
                  <p:cNvSpPr/>
                  <p:nvPr/>
                </p:nvSpPr>
                <p:spPr>
                  <a:xfrm>
                    <a:off x="4990328" y="2436531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84A65DB0-8881-4526-B6B7-EF20C7404B99}"/>
                      </a:ext>
                    </a:extLst>
                  </p:cNvPr>
                  <p:cNvSpPr/>
                  <p:nvPr/>
                </p:nvSpPr>
                <p:spPr>
                  <a:xfrm>
                    <a:off x="5017580" y="2464132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0" name="矩形 189">
                    <a:extLst>
                      <a:ext uri="{FF2B5EF4-FFF2-40B4-BE49-F238E27FC236}">
                        <a16:creationId xmlns:a16="http://schemas.microsoft.com/office/drawing/2014/main" id="{EBE07CE7-386C-4B4B-9164-82DBAA986FFF}"/>
                      </a:ext>
                    </a:extLst>
                  </p:cNvPr>
                  <p:cNvSpPr/>
                  <p:nvPr/>
                </p:nvSpPr>
                <p:spPr>
                  <a:xfrm>
                    <a:off x="5041688" y="2488970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1" name="矩形 190">
                    <a:extLst>
                      <a:ext uri="{FF2B5EF4-FFF2-40B4-BE49-F238E27FC236}">
                        <a16:creationId xmlns:a16="http://schemas.microsoft.com/office/drawing/2014/main" id="{D7BB09BC-DA04-4956-A816-D83A24E2D671}"/>
                      </a:ext>
                    </a:extLst>
                  </p:cNvPr>
                  <p:cNvSpPr/>
                  <p:nvPr/>
                </p:nvSpPr>
                <p:spPr>
                  <a:xfrm>
                    <a:off x="5064023" y="251012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4822F26B-9EB2-4B02-90DF-4889A568D779}"/>
                      </a:ext>
                    </a:extLst>
                  </p:cNvPr>
                  <p:cNvSpPr/>
                  <p:nvPr/>
                </p:nvSpPr>
                <p:spPr>
                  <a:xfrm>
                    <a:off x="5086626" y="253233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0925A93F-1C53-40B0-AD17-1A6E504D8D7A}"/>
                      </a:ext>
                    </a:extLst>
                  </p:cNvPr>
                  <p:cNvSpPr/>
                  <p:nvPr/>
                </p:nvSpPr>
                <p:spPr>
                  <a:xfrm>
                    <a:off x="5113878" y="255993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D20E8B23-7F30-4054-830A-7EC4118703D4}"/>
                      </a:ext>
                    </a:extLst>
                  </p:cNvPr>
                  <p:cNvSpPr/>
                  <p:nvPr/>
                </p:nvSpPr>
                <p:spPr>
                  <a:xfrm>
                    <a:off x="5137986" y="258477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F4107C78-9AE0-449A-85D7-1A8617B10F4A}"/>
                      </a:ext>
                    </a:extLst>
                  </p:cNvPr>
                  <p:cNvSpPr/>
                  <p:nvPr/>
                </p:nvSpPr>
                <p:spPr>
                  <a:xfrm>
                    <a:off x="5166307" y="261084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F6608E67-B4B9-4C38-90FB-83C6A1CA2D25}"/>
                      </a:ext>
                    </a:extLst>
                  </p:cNvPr>
                  <p:cNvSpPr/>
                  <p:nvPr/>
                </p:nvSpPr>
                <p:spPr>
                  <a:xfrm>
                    <a:off x="5188910" y="263305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F2E7961A-1014-4F06-9069-59E01BB98017}"/>
                      </a:ext>
                    </a:extLst>
                  </p:cNvPr>
                  <p:cNvSpPr/>
                  <p:nvPr/>
                </p:nvSpPr>
                <p:spPr>
                  <a:xfrm>
                    <a:off x="5216162" y="266065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75154ADD-77EA-4688-AF99-2CF37CF615C3}"/>
                      </a:ext>
                    </a:extLst>
                  </p:cNvPr>
                  <p:cNvSpPr/>
                  <p:nvPr/>
                </p:nvSpPr>
                <p:spPr>
                  <a:xfrm>
                    <a:off x="5240270" y="268549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74597F22-6A9A-41BB-9777-FD10C7C2F646}"/>
                    </a:ext>
                  </a:extLst>
                </p:cNvPr>
                <p:cNvSpPr/>
                <p:nvPr/>
              </p:nvSpPr>
              <p:spPr>
                <a:xfrm>
                  <a:off x="5341956" y="4198071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B6558D49-DDEA-4A08-B78E-8853DE277982}"/>
                    </a:ext>
                  </a:extLst>
                </p:cNvPr>
                <p:cNvCxnSpPr>
                  <a:stCxn id="171" idx="0"/>
                </p:cNvCxnSpPr>
                <p:nvPr/>
              </p:nvCxnSpPr>
              <p:spPr>
                <a:xfrm>
                  <a:off x="5365902" y="4198071"/>
                  <a:ext cx="570391" cy="641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6ED4BA6-0621-4141-B112-C0C1CA7CB4B6}"/>
                    </a:ext>
                  </a:extLst>
                </p:cNvPr>
                <p:cNvCxnSpPr>
                  <a:stCxn id="171" idx="2"/>
                </p:cNvCxnSpPr>
                <p:nvPr/>
              </p:nvCxnSpPr>
              <p:spPr>
                <a:xfrm>
                  <a:off x="5365902" y="4243790"/>
                  <a:ext cx="573566" cy="184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E4AE97C-03D6-488D-B86D-C74C6FC5C2C2}"/>
                    </a:ext>
                  </a:extLst>
                </p:cNvPr>
                <p:cNvSpPr/>
                <p:nvPr/>
              </p:nvSpPr>
              <p:spPr>
                <a:xfrm>
                  <a:off x="5917005" y="4211257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sp>
            <p:nvSpPr>
              <p:cNvPr id="168" name="箭头: 上 167">
                <a:extLst>
                  <a:ext uri="{FF2B5EF4-FFF2-40B4-BE49-F238E27FC236}">
                    <a16:creationId xmlns:a16="http://schemas.microsoft.com/office/drawing/2014/main" id="{9E6D8222-24EB-4CE6-8199-AD8064DEDEDB}"/>
                  </a:ext>
                </a:extLst>
              </p:cNvPr>
              <p:cNvSpPr/>
              <p:nvPr/>
            </p:nvSpPr>
            <p:spPr>
              <a:xfrm>
                <a:off x="8303813" y="2004760"/>
                <a:ext cx="148468" cy="133599"/>
              </a:xfrm>
              <a:prstGeom prst="upArrow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B929218E-A37B-4962-896C-3698EBB5AFE6}"/>
              </a:ext>
            </a:extLst>
          </p:cNvPr>
          <p:cNvGrpSpPr/>
          <p:nvPr/>
        </p:nvGrpSpPr>
        <p:grpSpPr>
          <a:xfrm>
            <a:off x="5661886" y="4778886"/>
            <a:ext cx="1342419" cy="998329"/>
            <a:chOff x="9373098" y="2004760"/>
            <a:chExt cx="1342419" cy="99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6B2F4F29-B351-4A5A-B870-12D45AD9F7A3}"/>
                    </a:ext>
                  </a:extLst>
                </p:cNvPr>
                <p:cNvSpPr txBox="1"/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3: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8" name="文本框 1107">
                  <a:extLst>
                    <a:ext uri="{FF2B5EF4-FFF2-40B4-BE49-F238E27FC236}">
                      <a16:creationId xmlns:a16="http://schemas.microsoft.com/office/drawing/2014/main" id="{014144FD-CE2E-4CEE-9F37-2E85C865E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blipFill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矩形: 圆角 226">
              <a:extLst>
                <a:ext uri="{FF2B5EF4-FFF2-40B4-BE49-F238E27FC236}">
                  <a16:creationId xmlns:a16="http://schemas.microsoft.com/office/drawing/2014/main" id="{9B55E7CE-25F8-4E34-A05C-148973ACAC8F}"/>
                </a:ext>
              </a:extLst>
            </p:cNvPr>
            <p:cNvSpPr/>
            <p:nvPr/>
          </p:nvSpPr>
          <p:spPr>
            <a:xfrm>
              <a:off x="9461996" y="2149845"/>
              <a:ext cx="1053132" cy="590239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AA4644BC-B97E-43A5-A341-BC2805D7FF52}"/>
                </a:ext>
              </a:extLst>
            </p:cNvPr>
            <p:cNvGrpSpPr/>
            <p:nvPr/>
          </p:nvGrpSpPr>
          <p:grpSpPr>
            <a:xfrm>
              <a:off x="9602105" y="2211313"/>
              <a:ext cx="907425" cy="458745"/>
              <a:chOff x="7672894" y="4780856"/>
              <a:chExt cx="1331718" cy="681952"/>
            </a:xfrm>
          </p:grpSpPr>
          <p:sp>
            <p:nvSpPr>
              <p:cNvPr id="230" name="平行四边形 229">
                <a:extLst>
                  <a:ext uri="{FF2B5EF4-FFF2-40B4-BE49-F238E27FC236}">
                    <a16:creationId xmlns:a16="http://schemas.microsoft.com/office/drawing/2014/main" id="{11C4706D-26E6-4E42-8DF6-EB185D8B4579}"/>
                  </a:ext>
                </a:extLst>
              </p:cNvPr>
              <p:cNvSpPr/>
              <p:nvPr/>
            </p:nvSpPr>
            <p:spPr>
              <a:xfrm rot="7277563">
                <a:off x="8372355" y="4596374"/>
                <a:ext cx="123464" cy="987262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31" name="平行四边形 230">
                <a:extLst>
                  <a:ext uri="{FF2B5EF4-FFF2-40B4-BE49-F238E27FC236}">
                    <a16:creationId xmlns:a16="http://schemas.microsoft.com/office/drawing/2014/main" id="{01851566-D36E-44D7-9687-6285258F09EC}"/>
                  </a:ext>
                </a:extLst>
              </p:cNvPr>
              <p:cNvSpPr/>
              <p:nvPr/>
            </p:nvSpPr>
            <p:spPr>
              <a:xfrm rot="7277563">
                <a:off x="8671485" y="4824497"/>
                <a:ext cx="123464" cy="54279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719D7193-9B35-477A-AC30-118B30F6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491" y="4809347"/>
                <a:ext cx="373338" cy="1324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B7EE1E0A-8A18-448F-BA0B-BBDA5A40EC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3217" y="5256686"/>
                <a:ext cx="118569" cy="108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4B81AF7A-F195-4607-A29B-21666EC99956}"/>
                  </a:ext>
                </a:extLst>
              </p:cNvPr>
              <p:cNvGrpSpPr/>
              <p:nvPr/>
            </p:nvGrpSpPr>
            <p:grpSpPr>
              <a:xfrm>
                <a:off x="7672894" y="4780856"/>
                <a:ext cx="687120" cy="681952"/>
                <a:chOff x="4665478" y="2110950"/>
                <a:chExt cx="682709" cy="684186"/>
              </a:xfrm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A45CB30-65D3-4538-8E5E-D79041E1E90A}"/>
                    </a:ext>
                  </a:extLst>
                </p:cNvPr>
                <p:cNvSpPr/>
                <p:nvPr/>
              </p:nvSpPr>
              <p:spPr>
                <a:xfrm>
                  <a:off x="4665478" y="211095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D7701740-C4BB-428E-82B1-96A107EBDA4A}"/>
                    </a:ext>
                  </a:extLst>
                </p:cNvPr>
                <p:cNvSpPr/>
                <p:nvPr/>
              </p:nvSpPr>
              <p:spPr>
                <a:xfrm>
                  <a:off x="4688081" y="213316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340F1CE-A8F3-4E1F-AE2C-92A34508A53B}"/>
                    </a:ext>
                  </a:extLst>
                </p:cNvPr>
                <p:cNvSpPr/>
                <p:nvPr/>
              </p:nvSpPr>
              <p:spPr>
                <a:xfrm>
                  <a:off x="4715333" y="216076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7813EC21-4E25-4BA8-B10A-D3C8B92102FA}"/>
                    </a:ext>
                  </a:extLst>
                </p:cNvPr>
                <p:cNvSpPr/>
                <p:nvPr/>
              </p:nvSpPr>
              <p:spPr>
                <a:xfrm>
                  <a:off x="4739441" y="218560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849ED876-D678-499D-8091-DF53567C5D80}"/>
                    </a:ext>
                  </a:extLst>
                </p:cNvPr>
                <p:cNvSpPr/>
                <p:nvPr/>
              </p:nvSpPr>
              <p:spPr>
                <a:xfrm>
                  <a:off x="4767762" y="221167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310472FA-6750-4A66-83A0-2B463ABEBFD3}"/>
                    </a:ext>
                  </a:extLst>
                </p:cNvPr>
                <p:cNvSpPr/>
                <p:nvPr/>
              </p:nvSpPr>
              <p:spPr>
                <a:xfrm>
                  <a:off x="4790365" y="223388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86A59F7F-D6F0-42C0-9A0D-B9CA9CC94B2D}"/>
                    </a:ext>
                  </a:extLst>
                </p:cNvPr>
                <p:cNvSpPr/>
                <p:nvPr/>
              </p:nvSpPr>
              <p:spPr>
                <a:xfrm>
                  <a:off x="4817617" y="226148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56D6D79A-25EC-42B4-A2C7-A7955050CC51}"/>
                    </a:ext>
                  </a:extLst>
                </p:cNvPr>
                <p:cNvSpPr/>
                <p:nvPr/>
              </p:nvSpPr>
              <p:spPr>
                <a:xfrm>
                  <a:off x="4841725" y="228632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27500E31-0BFF-4770-980E-B8CD12BF6AFF}"/>
                    </a:ext>
                  </a:extLst>
                </p:cNvPr>
                <p:cNvSpPr/>
                <p:nvPr/>
              </p:nvSpPr>
              <p:spPr>
                <a:xfrm>
                  <a:off x="4865441" y="2313595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26C186-A258-4E10-9200-FFB894A69E2A}"/>
                    </a:ext>
                  </a:extLst>
                </p:cNvPr>
                <p:cNvSpPr/>
                <p:nvPr/>
              </p:nvSpPr>
              <p:spPr>
                <a:xfrm>
                  <a:off x="4888044" y="2335808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361DE7C-79E1-4F28-8850-A71D93A3B373}"/>
                    </a:ext>
                  </a:extLst>
                </p:cNvPr>
                <p:cNvSpPr/>
                <p:nvPr/>
              </p:nvSpPr>
              <p:spPr>
                <a:xfrm>
                  <a:off x="4915296" y="2363409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B2893C08-9F8D-484C-860E-485EE2A7C3F6}"/>
                    </a:ext>
                  </a:extLst>
                </p:cNvPr>
                <p:cNvSpPr/>
                <p:nvPr/>
              </p:nvSpPr>
              <p:spPr>
                <a:xfrm>
                  <a:off x="4939404" y="2388247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F6992B87-78E8-4FA5-839B-837F25868D49}"/>
                    </a:ext>
                  </a:extLst>
                </p:cNvPr>
                <p:cNvSpPr/>
                <p:nvPr/>
              </p:nvSpPr>
              <p:spPr>
                <a:xfrm>
                  <a:off x="4967725" y="2414318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2152506-0777-42ED-BC43-E574BD6DB309}"/>
                    </a:ext>
                  </a:extLst>
                </p:cNvPr>
                <p:cNvSpPr/>
                <p:nvPr/>
              </p:nvSpPr>
              <p:spPr>
                <a:xfrm>
                  <a:off x="4990328" y="2436531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F0A6CBB1-CACB-473F-BFE1-F65AD704C14A}"/>
                    </a:ext>
                  </a:extLst>
                </p:cNvPr>
                <p:cNvSpPr/>
                <p:nvPr/>
              </p:nvSpPr>
              <p:spPr>
                <a:xfrm>
                  <a:off x="5017580" y="2464132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4FCA70C0-48E2-42F5-915E-5083FDEECFEE}"/>
                    </a:ext>
                  </a:extLst>
                </p:cNvPr>
                <p:cNvSpPr/>
                <p:nvPr/>
              </p:nvSpPr>
              <p:spPr>
                <a:xfrm>
                  <a:off x="5041688" y="2488970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F3CDD48C-B320-40B2-AE98-6FA5F8AF3D26}"/>
                    </a:ext>
                  </a:extLst>
                </p:cNvPr>
                <p:cNvSpPr/>
                <p:nvPr/>
              </p:nvSpPr>
              <p:spPr>
                <a:xfrm>
                  <a:off x="5064023" y="251012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655C2F6E-0893-44BE-A44F-968A472A2D46}"/>
                    </a:ext>
                  </a:extLst>
                </p:cNvPr>
                <p:cNvSpPr/>
                <p:nvPr/>
              </p:nvSpPr>
              <p:spPr>
                <a:xfrm>
                  <a:off x="5086626" y="253233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759C4DB6-2844-409A-A15A-C970EF29954E}"/>
                    </a:ext>
                  </a:extLst>
                </p:cNvPr>
                <p:cNvSpPr/>
                <p:nvPr/>
              </p:nvSpPr>
              <p:spPr>
                <a:xfrm>
                  <a:off x="5113878" y="255993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05EFE16-8B63-47FC-A232-1A315304EFAC}"/>
                    </a:ext>
                  </a:extLst>
                </p:cNvPr>
                <p:cNvSpPr/>
                <p:nvPr/>
              </p:nvSpPr>
              <p:spPr>
                <a:xfrm>
                  <a:off x="5137986" y="258477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4477DF3-FDA9-4FBD-A343-C004DE711EAC}"/>
                    </a:ext>
                  </a:extLst>
                </p:cNvPr>
                <p:cNvSpPr/>
                <p:nvPr/>
              </p:nvSpPr>
              <p:spPr>
                <a:xfrm>
                  <a:off x="5166307" y="261084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B6D110F7-E127-424C-A5B7-B2130A7EEF95}"/>
                    </a:ext>
                  </a:extLst>
                </p:cNvPr>
                <p:cNvSpPr/>
                <p:nvPr/>
              </p:nvSpPr>
              <p:spPr>
                <a:xfrm>
                  <a:off x="5188910" y="263305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63E6411D-B280-4C15-A266-7BAE49EEA54C}"/>
                    </a:ext>
                  </a:extLst>
                </p:cNvPr>
                <p:cNvSpPr/>
                <p:nvPr/>
              </p:nvSpPr>
              <p:spPr>
                <a:xfrm>
                  <a:off x="5216162" y="266065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12ED96FE-14DF-4114-9097-5B7BADE66A37}"/>
                    </a:ext>
                  </a:extLst>
                </p:cNvPr>
                <p:cNvSpPr/>
                <p:nvPr/>
              </p:nvSpPr>
              <p:spPr>
                <a:xfrm>
                  <a:off x="5240270" y="268549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E1CB2A9B-61DE-4242-9B16-AF227B0722E9}"/>
                  </a:ext>
                </a:extLst>
              </p:cNvPr>
              <p:cNvCxnSpPr>
                <a:cxnSpLocks/>
                <a:stCxn id="237" idx="0"/>
              </p:cNvCxnSpPr>
              <p:nvPr/>
            </p:nvCxnSpPr>
            <p:spPr>
              <a:xfrm>
                <a:off x="7727201" y="4780856"/>
                <a:ext cx="421254" cy="24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5ECF5A8D-50E3-49D3-9C5B-D69A258E32B8}"/>
                  </a:ext>
                </a:extLst>
              </p:cNvPr>
              <p:cNvCxnSpPr>
                <a:cxnSpLocks/>
                <a:stCxn id="260" idx="2"/>
              </p:cNvCxnSpPr>
              <p:nvPr/>
            </p:nvCxnSpPr>
            <p:spPr>
              <a:xfrm flipV="1">
                <a:off x="8305707" y="5379706"/>
                <a:ext cx="394894" cy="8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箭头: 上 228">
              <a:extLst>
                <a:ext uri="{FF2B5EF4-FFF2-40B4-BE49-F238E27FC236}">
                  <a16:creationId xmlns:a16="http://schemas.microsoft.com/office/drawing/2014/main" id="{A09C3E2F-5F66-4489-B45B-BAF302B8010D}"/>
                </a:ext>
              </a:extLst>
            </p:cNvPr>
            <p:cNvSpPr/>
            <p:nvPr/>
          </p:nvSpPr>
          <p:spPr>
            <a:xfrm>
              <a:off x="9932872" y="2004760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6EFE659D-05BD-44A5-A212-B5B5A33EFF57}"/>
              </a:ext>
            </a:extLst>
          </p:cNvPr>
          <p:cNvSpPr/>
          <p:nvPr/>
        </p:nvSpPr>
        <p:spPr>
          <a:xfrm>
            <a:off x="6622414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9550EDE4-BC32-43F5-9072-C6EFDB7E009D}"/>
              </a:ext>
            </a:extLst>
          </p:cNvPr>
          <p:cNvGrpSpPr/>
          <p:nvPr/>
        </p:nvGrpSpPr>
        <p:grpSpPr>
          <a:xfrm>
            <a:off x="6793304" y="4157899"/>
            <a:ext cx="911671" cy="480144"/>
            <a:chOff x="7315517" y="1689528"/>
            <a:chExt cx="811208" cy="47937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17CC3C5-C47F-4128-BC0E-CA17D7300B58}"/>
                </a:ext>
              </a:extLst>
            </p:cNvPr>
            <p:cNvGrpSpPr/>
            <p:nvPr/>
          </p:nvGrpSpPr>
          <p:grpSpPr>
            <a:xfrm>
              <a:off x="7315517" y="1689528"/>
              <a:ext cx="761149" cy="445003"/>
              <a:chOff x="7315517" y="1713308"/>
              <a:chExt cx="761149" cy="445003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CA47A304-F653-4417-A380-D90CE74E69AB}"/>
                  </a:ext>
                </a:extLst>
              </p:cNvPr>
              <p:cNvSpPr/>
              <p:nvPr/>
            </p:nvSpPr>
            <p:spPr>
              <a:xfrm>
                <a:off x="7510236" y="1713308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895AF11-455F-44BB-831A-6194D58E9F07}"/>
                  </a:ext>
                </a:extLst>
              </p:cNvPr>
              <p:cNvSpPr/>
              <p:nvPr/>
            </p:nvSpPr>
            <p:spPr>
              <a:xfrm>
                <a:off x="7562590" y="1755061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895C434-9158-4815-B3D1-487116F6E7C0}"/>
                  </a:ext>
                </a:extLst>
              </p:cNvPr>
              <p:cNvSpPr/>
              <p:nvPr/>
            </p:nvSpPr>
            <p:spPr>
              <a:xfrm>
                <a:off x="7614945" y="1796814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97FE2DF5-A9D7-499E-9169-C0E4635FD65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100" b="1" i="1" smtClean="0">
                              <a:latin typeface="Cambria Math" panose="02040503050406030204" pitchFamily="18" charset="0"/>
                            </a:rPr>
                            <m:t>⋱</m:t>
                          </m:r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1333" name="文本框 1332">
                    <a:extLst>
                      <a:ext uri="{FF2B5EF4-FFF2-40B4-BE49-F238E27FC236}">
                        <a16:creationId xmlns:a16="http://schemas.microsoft.com/office/drawing/2014/main" id="{A6E67801-CDC1-4593-868E-CA34F7EDC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E9537D5E-81B9-4388-B944-8E1ABCB766DF}"/>
                    </a:ext>
                  </a:extLst>
                </p:cNvPr>
                <p:cNvSpPr txBox="1"/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Cat: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Dog:</a:t>
                  </a:r>
                  <a:r>
                    <a:rPr lang="en-US" altLang="zh-CN" sz="70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Rabbit: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8" name="文本框 1327">
                  <a:extLst>
                    <a:ext uri="{FF2B5EF4-FFF2-40B4-BE49-F238E27FC236}">
                      <a16:creationId xmlns:a16="http://schemas.microsoft.com/office/drawing/2014/main" id="{9BCEB533-C20E-412A-9304-9D3B4102D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CCAC9CD0-9CDD-4211-A594-2845C69C5A77}"/>
              </a:ext>
            </a:extLst>
          </p:cNvPr>
          <p:cNvGrpSpPr/>
          <p:nvPr/>
        </p:nvGrpSpPr>
        <p:grpSpPr>
          <a:xfrm>
            <a:off x="1691680" y="4173240"/>
            <a:ext cx="679935" cy="433519"/>
            <a:chOff x="5918052" y="501803"/>
            <a:chExt cx="633532" cy="368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9DE493ED-DC78-4C78-BBF2-5491706E3B6D}"/>
                    </a:ext>
                  </a:extLst>
                </p:cNvPr>
                <p:cNvSpPr txBox="1"/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335" name="文本框 1334">
                  <a:extLst>
                    <a:ext uri="{FF2B5EF4-FFF2-40B4-BE49-F238E27FC236}">
                      <a16:creationId xmlns:a16="http://schemas.microsoft.com/office/drawing/2014/main" id="{5193DDC3-96EE-43EB-81BE-62E0E7099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blipFill>
                  <a:blip r:embed="rId30"/>
                  <a:stretch>
                    <a:fillRect l="-19048" r="-19048"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1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A9A7BD01-715A-4C84-901A-94BF7C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510" y="501803"/>
              <a:ext cx="435412" cy="3025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1D22E044-964B-4B31-8961-DD714A9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498" y="535148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BC28A2C4-0700-4204-8C18-9C18DACD9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72" y="567815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996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Cross-Edge Video Analytics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87858" cy="4525963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Edge Collaboration </a:t>
                </a:r>
                <a:r>
                  <a:rPr lang="en-US" altLang="zh-CN" dirty="0"/>
                  <a:t>for Neural Inference</a:t>
                </a:r>
              </a:p>
              <a:p>
                <a:pPr lvl="1"/>
                <a:r>
                  <a:rPr lang="en-US" altLang="zh-CN" b="1" dirty="0"/>
                  <a:t>Model Partition 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sym typeface="Wingdings" panose="05000000000000000000" pitchFamily="2" charset="2"/>
                  </a:rPr>
                  <a:t>Edge Inference Delay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𝒊𝒏𝒇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b="1" dirty="0"/>
                  <a:t>Data Transfer </a:t>
                </a:r>
                <a:r>
                  <a:rPr lang="en-US" altLang="zh-CN" b="1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sym typeface="Wingdings" panose="05000000000000000000" pitchFamily="2" charset="2"/>
                  </a:rPr>
                  <a:t>Feature Map Transfer Delay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𝒕𝒓</m:t>
                        </m:r>
                      </m:sup>
                    </m:sSubSup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87858" cy="4525963"/>
              </a:xfrm>
              <a:blipFill>
                <a:blip r:embed="rId2"/>
                <a:stretch>
                  <a:fillRect l="-1595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6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2CA6E-66D4-47B1-876B-50DC1DBB5B1F}"/>
              </a:ext>
            </a:extLst>
          </p:cNvPr>
          <p:cNvCxnSpPr>
            <a:cxnSpLocks/>
          </p:cNvCxnSpPr>
          <p:nvPr/>
        </p:nvCxnSpPr>
        <p:spPr>
          <a:xfrm>
            <a:off x="3347864" y="4390735"/>
            <a:ext cx="265208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6DAEAE-1257-4E06-B572-8F061203778E}"/>
              </a:ext>
            </a:extLst>
          </p:cNvPr>
          <p:cNvGrpSpPr/>
          <p:nvPr/>
        </p:nvGrpSpPr>
        <p:grpSpPr>
          <a:xfrm>
            <a:off x="2751029" y="4071016"/>
            <a:ext cx="633507" cy="719967"/>
            <a:chOff x="2294166" y="1279078"/>
            <a:chExt cx="604567" cy="7459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2361A83-9F18-4489-8BD0-2E382D3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26" y="1279078"/>
              <a:ext cx="540664" cy="53928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252A82-8548-40D7-AA89-9D91E6D3F0E4}"/>
                </a:ext>
              </a:extLst>
            </p:cNvPr>
            <p:cNvSpPr txBox="1"/>
            <p:nvPr/>
          </p:nvSpPr>
          <p:spPr>
            <a:xfrm>
              <a:off x="2294166" y="1738048"/>
              <a:ext cx="604567" cy="28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6BB644-EB9C-4DA2-BC2C-87790A4B3815}"/>
              </a:ext>
            </a:extLst>
          </p:cNvPr>
          <p:cNvGrpSpPr/>
          <p:nvPr/>
        </p:nvGrpSpPr>
        <p:grpSpPr>
          <a:xfrm>
            <a:off x="4331974" y="4078249"/>
            <a:ext cx="641715" cy="714654"/>
            <a:chOff x="5210462" y="2163986"/>
            <a:chExt cx="732884" cy="86733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CB7E58-54BD-4144-A233-65ADE468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62" y="2163986"/>
              <a:ext cx="688008" cy="6191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8D32BF-844F-437D-A4A5-67B244BB220C}"/>
                </a:ext>
              </a:extLst>
            </p:cNvPr>
            <p:cNvSpPr txBox="1"/>
            <p:nvPr/>
          </p:nvSpPr>
          <p:spPr>
            <a:xfrm>
              <a:off x="5219836" y="2695144"/>
              <a:ext cx="723510" cy="336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294B31-E38E-4DB1-B98A-2717090E8994}"/>
              </a:ext>
            </a:extLst>
          </p:cNvPr>
          <p:cNvGrpSpPr/>
          <p:nvPr/>
        </p:nvGrpSpPr>
        <p:grpSpPr>
          <a:xfrm>
            <a:off x="5974212" y="4064265"/>
            <a:ext cx="633507" cy="738772"/>
            <a:chOff x="7258809" y="2166644"/>
            <a:chExt cx="713250" cy="894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BA6381-27B3-4090-9F7A-63C43E3E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786" y="2166644"/>
              <a:ext cx="676381" cy="64961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34B30-60CB-4B0E-950A-CE06D4672092}"/>
                </a:ext>
              </a:extLst>
            </p:cNvPr>
            <p:cNvSpPr txBox="1"/>
            <p:nvPr/>
          </p:nvSpPr>
          <p:spPr>
            <a:xfrm>
              <a:off x="7258809" y="2725585"/>
              <a:ext cx="713250" cy="33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8F7E276-8B15-43AB-BF86-D2B26C4AD917}"/>
              </a:ext>
            </a:extLst>
          </p:cNvPr>
          <p:cNvSpPr txBox="1"/>
          <p:nvPr/>
        </p:nvSpPr>
        <p:spPr>
          <a:xfrm>
            <a:off x="1852972" y="3901007"/>
            <a:ext cx="72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Input</a:t>
            </a:r>
            <a:endParaRPr lang="zh-CN" altLang="en-US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54ACD-31E7-4BAC-932E-BECF77FC9517}"/>
              </a:ext>
            </a:extLst>
          </p:cNvPr>
          <p:cNvSpPr txBox="1"/>
          <p:nvPr/>
        </p:nvSpPr>
        <p:spPr>
          <a:xfrm>
            <a:off x="3219668" y="3445711"/>
            <a:ext cx="12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b="1" dirty="0"/>
              <a:t>Feature Map</a:t>
            </a:r>
            <a:endParaRPr lang="zh-CN" altLang="en-US" sz="11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937DBE9-43E8-4DBE-B360-7AF3260BD7A6}"/>
              </a:ext>
            </a:extLst>
          </p:cNvPr>
          <p:cNvGrpSpPr/>
          <p:nvPr/>
        </p:nvGrpSpPr>
        <p:grpSpPr>
          <a:xfrm>
            <a:off x="2466857" y="4779860"/>
            <a:ext cx="1179618" cy="978430"/>
            <a:chOff x="6154799" y="2020672"/>
            <a:chExt cx="1179618" cy="978430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65CC8064-7166-48E9-94F1-575F547A9ACF}"/>
                </a:ext>
              </a:extLst>
            </p:cNvPr>
            <p:cNvSpPr/>
            <p:nvPr/>
          </p:nvSpPr>
          <p:spPr>
            <a:xfrm>
              <a:off x="6665252" y="2020672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6961D0D-7C75-45BC-A1C3-1136AC859634}"/>
                </a:ext>
              </a:extLst>
            </p:cNvPr>
            <p:cNvGrpSpPr/>
            <p:nvPr/>
          </p:nvGrpSpPr>
          <p:grpSpPr>
            <a:xfrm>
              <a:off x="6234631" y="2209299"/>
              <a:ext cx="963998" cy="488675"/>
              <a:chOff x="1566095" y="2781000"/>
              <a:chExt cx="1167735" cy="6480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5966DF2-92E1-485D-BB5D-ECE9DB0FFC60}"/>
                  </a:ext>
                </a:extLst>
              </p:cNvPr>
              <p:cNvGrpSpPr/>
              <p:nvPr/>
            </p:nvGrpSpPr>
            <p:grpSpPr>
              <a:xfrm>
                <a:off x="1566095" y="2781000"/>
                <a:ext cx="648000" cy="648000"/>
                <a:chOff x="1566095" y="2781000"/>
                <a:chExt cx="648000" cy="648000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1DE3A07F-1630-40EF-BE23-78EF6FCD74A1}"/>
                    </a:ext>
                  </a:extLst>
                </p:cNvPr>
                <p:cNvGrpSpPr/>
                <p:nvPr/>
              </p:nvGrpSpPr>
              <p:grpSpPr>
                <a:xfrm>
                  <a:off x="1566095" y="2781000"/>
                  <a:ext cx="648000" cy="648000"/>
                  <a:chOff x="1073945" y="1874045"/>
                  <a:chExt cx="555056" cy="549179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D8CA8FF6-78B7-4303-8C0D-E4712B92C711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BAD12A88-AFD9-4148-A07F-97D23D737823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DE95C87-D27F-4EA6-9D66-90CE47D8820A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D46A821-034D-493D-B654-9BFFBB0BA2CA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2DE21841-CB97-427B-A01F-386A966CB386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9154A37F-101D-4D3F-ABBD-136E6BB3A455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87C2116F-6A3C-4EE8-94A0-391B1BA48BC7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738DCBB-0F10-4BBD-AE54-168D417BE368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FC4F27D-016C-479A-A094-7C2E7DDD443E}"/>
                    </a:ext>
                  </a:extLst>
                </p:cNvPr>
                <p:cNvSpPr/>
                <p:nvPr/>
              </p:nvSpPr>
              <p:spPr>
                <a:xfrm>
                  <a:off x="1944349" y="3138560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7B7D7E49-34C0-45D0-BB91-11CA5BD86575}"/>
                  </a:ext>
                </a:extLst>
              </p:cNvPr>
              <p:cNvGrpSpPr/>
              <p:nvPr/>
            </p:nvGrpSpPr>
            <p:grpSpPr>
              <a:xfrm>
                <a:off x="2337830" y="2992969"/>
                <a:ext cx="396000" cy="396000"/>
                <a:chOff x="3101343" y="3647026"/>
                <a:chExt cx="396000" cy="396000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7E79AB8-9DD4-4EE8-A654-6B83AECE291D}"/>
                    </a:ext>
                  </a:extLst>
                </p:cNvPr>
                <p:cNvGrpSpPr/>
                <p:nvPr/>
              </p:nvGrpSpPr>
              <p:grpSpPr>
                <a:xfrm>
                  <a:off x="3101343" y="3647026"/>
                  <a:ext cx="396000" cy="396000"/>
                  <a:chOff x="1073945" y="1874045"/>
                  <a:chExt cx="555056" cy="549179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DC8A694C-DE7E-468A-9297-C6C25D97F2D7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B0BED04C-D992-4443-96F3-44B14C39D9E5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FDB78F91-7A0D-462C-9EBB-985D1308D5ED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1B26CDC1-EC1F-4807-AC9C-286C9D186011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F776CEF-A3F3-4700-AB00-CDB2280BA575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81384144-A63D-4427-90B6-D4DC029A2AE6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F85C3EB-4A75-4A45-BCF5-2C54384F52F3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4448480-9BBF-4B3A-B57F-2997C3708FFA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D5C83-64BA-47D2-A15A-5DE1AFC7A19F}"/>
                    </a:ext>
                  </a:extLst>
                </p:cNvPr>
                <p:cNvSpPr/>
                <p:nvPr/>
              </p:nvSpPr>
              <p:spPr>
                <a:xfrm>
                  <a:off x="3366151" y="3925814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1761CB6-5BC2-479E-80BF-12D1C787B776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>
                <a:off x="1980349" y="3138560"/>
                <a:ext cx="628187" cy="7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8B6CE1D-8C72-4CBC-BE2D-623FBC7D43E7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1980349" y="3210560"/>
                <a:ext cx="628187" cy="6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D16D831-F086-4E9C-9E79-876AC52DA1FF}"/>
                    </a:ext>
                  </a:extLst>
                </p:cNvPr>
                <p:cNvSpPr txBox="1"/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1: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3" name="文本框 1102">
                  <a:extLst>
                    <a:ext uri="{FF2B5EF4-FFF2-40B4-BE49-F238E27FC236}">
                      <a16:creationId xmlns:a16="http://schemas.microsoft.com/office/drawing/2014/main" id="{5902DD43-78FE-40B8-8190-511137DB6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518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95039CA-048C-47AA-8E6A-470D5A1A7AE0}"/>
                </a:ext>
              </a:extLst>
            </p:cNvPr>
            <p:cNvSpPr/>
            <p:nvPr/>
          </p:nvSpPr>
          <p:spPr>
            <a:xfrm>
              <a:off x="6187014" y="2155346"/>
              <a:ext cx="1070746" cy="59267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5182834-A57E-4157-9AFD-1A4F3CB0140E}"/>
              </a:ext>
            </a:extLst>
          </p:cNvPr>
          <p:cNvCxnSpPr>
            <a:cxnSpLocks/>
          </p:cNvCxnSpPr>
          <p:nvPr/>
        </p:nvCxnSpPr>
        <p:spPr>
          <a:xfrm>
            <a:off x="3825622" y="4905575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D27DC73-8DEF-4080-8BE4-430FE3F1C8EC}"/>
              </a:ext>
            </a:extLst>
          </p:cNvPr>
          <p:cNvSpPr/>
          <p:nvPr/>
        </p:nvSpPr>
        <p:spPr>
          <a:xfrm>
            <a:off x="2489131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1B8A0C-5CE0-4570-8EB2-66323A65BC11}"/>
              </a:ext>
            </a:extLst>
          </p:cNvPr>
          <p:cNvCxnSpPr>
            <a:cxnSpLocks/>
          </p:cNvCxnSpPr>
          <p:nvPr/>
        </p:nvCxnSpPr>
        <p:spPr>
          <a:xfrm>
            <a:off x="3347864" y="4316937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006F686-6B4C-4DE8-83F4-93DB0205A986}"/>
              </a:ext>
            </a:extLst>
          </p:cNvPr>
          <p:cNvCxnSpPr>
            <a:cxnSpLocks/>
          </p:cNvCxnSpPr>
          <p:nvPr/>
        </p:nvCxnSpPr>
        <p:spPr>
          <a:xfrm>
            <a:off x="4977985" y="4316224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9B3B48B-46B7-4BB0-8941-309E8BA747C1}"/>
              </a:ext>
            </a:extLst>
          </p:cNvPr>
          <p:cNvSpPr txBox="1"/>
          <p:nvPr/>
        </p:nvSpPr>
        <p:spPr>
          <a:xfrm>
            <a:off x="4854340" y="3424416"/>
            <a:ext cx="12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b="1" dirty="0"/>
              <a:t>Feature Map</a:t>
            </a:r>
            <a:endParaRPr lang="zh-CN" altLang="en-US" sz="11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CD5B317-EE66-45AE-B4B6-9B879C191645}"/>
              </a:ext>
            </a:extLst>
          </p:cNvPr>
          <p:cNvSpPr txBox="1"/>
          <p:nvPr/>
        </p:nvSpPr>
        <p:spPr>
          <a:xfrm>
            <a:off x="7023899" y="3915905"/>
            <a:ext cx="78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167E6E7-3863-4B87-B325-A9C7A362A2C6}"/>
              </a:ext>
            </a:extLst>
          </p:cNvPr>
          <p:cNvCxnSpPr>
            <a:cxnSpLocks/>
          </p:cNvCxnSpPr>
          <p:nvPr/>
        </p:nvCxnSpPr>
        <p:spPr>
          <a:xfrm>
            <a:off x="5511783" y="4905092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1331BBF-9B93-45B0-B910-456B6516C83E}"/>
              </a:ext>
            </a:extLst>
          </p:cNvPr>
          <p:cNvGrpSpPr/>
          <p:nvPr/>
        </p:nvGrpSpPr>
        <p:grpSpPr>
          <a:xfrm>
            <a:off x="3404541" y="3654386"/>
            <a:ext cx="882429" cy="443933"/>
            <a:chOff x="4152068" y="1654152"/>
            <a:chExt cx="882429" cy="44393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82E43B-35C3-43DF-B86A-938510F827BA}"/>
                </a:ext>
              </a:extLst>
            </p:cNvPr>
            <p:cNvGrpSpPr/>
            <p:nvPr/>
          </p:nvGrpSpPr>
          <p:grpSpPr>
            <a:xfrm>
              <a:off x="4184790" y="1682997"/>
              <a:ext cx="288000" cy="288000"/>
              <a:chOff x="9374909" y="4313375"/>
              <a:chExt cx="864000" cy="86400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3F8C386-3328-4342-AA2B-91E16BD47BCA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FC1B54-EBE9-4D90-9280-8BF0BD8ECE86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A002753-A6B1-4DA7-AF8F-F29E37C6B0F7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A2D4642-28CB-4772-BA5E-2C6022F0954B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EC58E07-0D08-467F-8736-7F523E6745AD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D794BBB-D46E-472E-BA4A-1700EBD2C7D5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0F32F25-0811-4A7B-BF0C-A6A8E862EC0F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AA11CD8-3193-49AD-A19E-CF46314F008E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1B89DAC-F26D-43D1-9D2C-149CA703B999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D560824-9408-4CA2-9988-7E869A850E16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9E84D20-D08F-4617-BE01-7839B73E1ACE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2ED6F60-486B-4BE6-B19E-93EA28435AA7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8A38920-F350-4169-B91D-0FE020B50A09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92B62090-CD5E-4D63-8237-7DFB07B090E7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767A4FE-633C-44D0-AE0C-03807D80E358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4432990-D146-447E-9492-970F09AFD869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6C616E6-D834-4217-8E12-F1817DCCC1E0}"/>
                </a:ext>
              </a:extLst>
            </p:cNvPr>
            <p:cNvGrpSpPr/>
            <p:nvPr/>
          </p:nvGrpSpPr>
          <p:grpSpPr>
            <a:xfrm>
              <a:off x="4235190" y="1733397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6515BFA-EC37-463A-851C-90DCBC8A00C0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DF594C-C773-430E-BCF9-A832BD9BBD13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92F4F26-1AF9-4104-BF63-8626FC23E818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37EAE0D-DAFD-4DCE-8C7D-B113A2EC310A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A91CAC8-D7A3-45D4-8DD1-C4CE2A1CB01F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1117456-B0C4-4A28-9E4B-1CBF0048D492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F5072C2-D5D3-4356-B182-D3D8769C6493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8A90F95-DCCF-49AD-9B77-D839EE36BD9B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42FA41E-621D-4781-9692-C6CE7B62223F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51A3F44-40A0-45A8-94BC-AB6AEEB6620B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6A6BFF6-D21D-47AE-8F4C-81A36EF25EC8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4BE6EA3-38F2-4AB1-9667-E329B940C2A7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F0AE5EF-9587-438A-910B-FFD70F616A5E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51CE407-B30B-4143-80AE-9AE3A08D8356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CFE638D-D0B7-41B1-AF24-56AC5C6FF7A7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7752742-764B-4FDF-B198-A8DD02BB90F4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ADC78B7-5711-48D5-8782-D6D7D0A6EA07}"/>
                </a:ext>
              </a:extLst>
            </p:cNvPr>
            <p:cNvGrpSpPr/>
            <p:nvPr/>
          </p:nvGrpSpPr>
          <p:grpSpPr>
            <a:xfrm>
              <a:off x="4285590" y="1783797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430E242-54D5-4831-A0A7-9991411DF216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50E94A2-C580-4CE9-ACF9-F214E14F8C01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2023FED-ABE5-4D27-A150-C1A670A73549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3769823-EA73-40FA-BF97-CD05909EF8C3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10850B-ED79-417F-8555-28CB83314A2C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9199265-F6D4-41B8-B117-238158774F27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3D7C369-001F-4D6A-8EE7-AB0C3E2335E1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7B5B00B-FB92-4078-97B1-677B66622E05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77C46DF-5E2E-42E3-9A00-89820B5C0D12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6DD672-13B1-46B1-B8E3-F88CC7FA8151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8C2743-ECD0-4124-86CE-97C2B0B3502C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0E582E2-1DC9-4F92-B6BB-4D8A1BE62F45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19260B8-1B3C-43AF-94AE-C4E91DD1BFDF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CBE022F-D768-4831-9A29-81827194288E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AB1C061-D1D9-40AC-ABFB-B029C979EA0C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335E918-BBC2-4540-8D4A-63832E393560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C1571F6-FAF9-4282-A9CB-AE5D68E80369}"/>
                    </a:ext>
                  </a:extLst>
                </p:cNvPr>
                <p:cNvSpPr txBox="1"/>
                <p:nvPr/>
              </p:nvSpPr>
              <p:spPr>
                <a:xfrm>
                  <a:off x="4513440" y="1659836"/>
                  <a:ext cx="521057" cy="400110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111</a:t>
                  </a:r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BC17F069-F24D-4CDC-8384-48758B6CC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40" y="1659836"/>
                  <a:ext cx="521057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3A98F7-D0B3-450E-B084-6C9033E26818}"/>
                </a:ext>
              </a:extLst>
            </p:cNvPr>
            <p:cNvSpPr/>
            <p:nvPr/>
          </p:nvSpPr>
          <p:spPr>
            <a:xfrm>
              <a:off x="4152068" y="1654152"/>
              <a:ext cx="807730" cy="443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5F763565-9320-4AD4-AFCD-82D6C520B9D3}"/>
              </a:ext>
            </a:extLst>
          </p:cNvPr>
          <p:cNvGrpSpPr/>
          <p:nvPr/>
        </p:nvGrpSpPr>
        <p:grpSpPr>
          <a:xfrm>
            <a:off x="5062484" y="3646957"/>
            <a:ext cx="859256" cy="443933"/>
            <a:chOff x="5642357" y="1654286"/>
            <a:chExt cx="859256" cy="44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2433DF2-C9E5-4FCF-B4A7-C65B7F1B65F1}"/>
                    </a:ext>
                  </a:extLst>
                </p:cNvPr>
                <p:cNvSpPr txBox="1"/>
                <p:nvPr/>
              </p:nvSpPr>
              <p:spPr>
                <a:xfrm>
                  <a:off x="6042632" y="1659835"/>
                  <a:ext cx="458981" cy="400110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US" altLang="zh-CN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629C4C7-5AAC-447F-8D21-6DF65FCDC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632" y="1659835"/>
                  <a:ext cx="458981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E09BDCC2-C484-48A4-81FD-6289F77096DA}"/>
                </a:ext>
              </a:extLst>
            </p:cNvPr>
            <p:cNvGrpSpPr/>
            <p:nvPr/>
          </p:nvGrpSpPr>
          <p:grpSpPr>
            <a:xfrm>
              <a:off x="5675079" y="1683131"/>
              <a:ext cx="288000" cy="288000"/>
              <a:chOff x="9374909" y="4313375"/>
              <a:chExt cx="864000" cy="864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229A250B-5738-4E5C-A0E6-2997E8155B20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1142696-3B13-4739-8FB7-A12628E86B62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54190A2-2C63-44A7-9FE5-491220A53A66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06C5AFD-A951-4FA1-B590-AA92F5C38624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5DCD37E8-4F91-4360-BD72-8DF23B27B9E0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EDE5EDF-DA0C-4194-8554-79AC843A08CC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8D8E0A4-F55A-4741-A601-EE4EBA0AE42A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D64CD4F8-B761-4719-951F-1DFF9BD1C47A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DC372B58-7412-4A5D-86BD-9D2E6D66760A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042FC28A-055F-4486-BF06-BD6E2D102182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C992D8A-6BDE-47AF-B0C3-5064A4D68D65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D68E0EB-33CF-4F22-9C51-258676121710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F1EC5EE-A4CF-4AB0-967A-BCC5D511AE7D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931B04B6-55FE-407F-9D46-43D86A84258B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F551DCF-7712-471B-B779-F2985D8CAF98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0ADEB7B3-F0D6-43BD-9371-BE819F0D8096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F22280E-44B4-42CE-8929-A7B188F35C49}"/>
                </a:ext>
              </a:extLst>
            </p:cNvPr>
            <p:cNvGrpSpPr/>
            <p:nvPr/>
          </p:nvGrpSpPr>
          <p:grpSpPr>
            <a:xfrm>
              <a:off x="5725479" y="1733531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A0444BF-F7CC-443E-80B8-1BA03A057161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A5B0B18-41AE-4992-9DFE-0CB463097394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6A1982E-9B06-4899-896D-0412CBCA8F72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34BF7E0-646F-4758-AC7B-F0423E5C95FA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3DF6CA2-E59C-4213-BAD5-B88AD7F9E456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8E86A91-AE20-439C-99CC-1E369621BAD4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FF85FF0-95A5-46E3-9EF4-F070E28FAFBB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58BB6DD-F53E-457B-ADC9-985505830548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2FA5EA5-8D6D-4843-B988-0AB3A1E31C8F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3C127A2-2EDB-4047-9F62-EB0148A76A66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B8671A-0D27-4117-AA6C-10D4611837D0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321CF01-747C-40EF-BB1D-77DE2B788A33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F90018D-E7BB-45E7-A0DC-606C4B71D185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6371D38-D465-4237-BAC5-A09A93BACCEB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542241F-1D6C-411B-9AE1-178C2D35C292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CF4BDC3-F5A7-40EF-8054-5EF9AAFA4789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EF76ED31-3409-4226-91B2-41D53CA81C15}"/>
                </a:ext>
              </a:extLst>
            </p:cNvPr>
            <p:cNvGrpSpPr/>
            <p:nvPr/>
          </p:nvGrpSpPr>
          <p:grpSpPr>
            <a:xfrm>
              <a:off x="5775879" y="1783931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6C411D5-9ED6-45D8-8AD6-429BFA997C44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F76C7CB-295C-40FB-8C85-CFFBA2A2686E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A71D7F9-439A-4F9D-BE59-41825AA83191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A70154F-1CA6-4D24-8C0A-CB98002B8BA6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57B0404-D551-4F9A-AA7A-38C8C875A239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8F705F7-8653-48AF-9780-7390A240E921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456D45C-8C1C-412F-A710-D3184766D3DC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143A7D34-C98B-43B7-9D78-708F31F3A18E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16743E5-6C54-4C30-A8AD-4B39FCECFB35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3EDD39D-36F5-4210-9706-3B90543A0830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AA8008B-0A8C-42C8-ABAF-166C2AC3AF8F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AC0551-43EA-437A-8EB1-23E23796BAD4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79D3DEBF-07B9-403E-981B-A51230B617E1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D0FA4E2-2ACF-4ECF-8CAB-2F07C188263C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8D2997-EC78-4A76-B622-ABF98C78DF97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A8F4BBF5-6BB0-4C1C-928F-4DE69A8E5045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9C746DA-91E1-4DC7-951C-288B8D44A3C2}"/>
                </a:ext>
              </a:extLst>
            </p:cNvPr>
            <p:cNvSpPr/>
            <p:nvPr/>
          </p:nvSpPr>
          <p:spPr>
            <a:xfrm>
              <a:off x="5642357" y="1654286"/>
              <a:ext cx="807730" cy="443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77304E24-7BA9-41DE-9144-6ECFACD34E57}"/>
              </a:ext>
            </a:extLst>
          </p:cNvPr>
          <p:cNvGrpSpPr/>
          <p:nvPr/>
        </p:nvGrpSpPr>
        <p:grpSpPr>
          <a:xfrm>
            <a:off x="4060001" y="4777363"/>
            <a:ext cx="1310359" cy="1011963"/>
            <a:chOff x="7782239" y="2004760"/>
            <a:chExt cx="1310359" cy="1011963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FAFDC8A2-3AAF-4C8D-B6C7-78950361804E}"/>
                </a:ext>
              </a:extLst>
            </p:cNvPr>
            <p:cNvGrpSpPr/>
            <p:nvPr/>
          </p:nvGrpSpPr>
          <p:grpSpPr>
            <a:xfrm>
              <a:off x="7782239" y="2144399"/>
              <a:ext cx="1310359" cy="872324"/>
              <a:chOff x="4836125" y="3387503"/>
              <a:chExt cx="1310359" cy="872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C287896E-140A-49C0-A769-F2526C0C9A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sz="1200" b="1" dirty="0">
                        <a:solidFill>
                          <a:schemeClr val="accent1"/>
                        </a:solidFill>
                      </a:rPr>
                      <a:t>Slice 2: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altLang="zh-CN" sz="1200" b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2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zh-CN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3ABEF6C0-AC3D-4848-B5C4-3E106030A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78876F28-AF15-4058-917F-DFC5740A1BD7}"/>
                  </a:ext>
                </a:extLst>
              </p:cNvPr>
              <p:cNvSpPr/>
              <p:nvPr/>
            </p:nvSpPr>
            <p:spPr>
              <a:xfrm>
                <a:off x="4854543" y="3387503"/>
                <a:ext cx="1186221" cy="59058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5AC01639-BBB5-46FE-9EB6-9555D3EB7494}"/>
                </a:ext>
              </a:extLst>
            </p:cNvPr>
            <p:cNvGrpSpPr/>
            <p:nvPr/>
          </p:nvGrpSpPr>
          <p:grpSpPr>
            <a:xfrm>
              <a:off x="7908873" y="2004760"/>
              <a:ext cx="1008871" cy="682266"/>
              <a:chOff x="7908873" y="2004760"/>
              <a:chExt cx="1008871" cy="682266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8C482C5-E140-4BA3-BEB5-176A0456DAFF}"/>
                  </a:ext>
                </a:extLst>
              </p:cNvPr>
              <p:cNvGrpSpPr/>
              <p:nvPr/>
            </p:nvGrpSpPr>
            <p:grpSpPr>
              <a:xfrm>
                <a:off x="7908873" y="2194345"/>
                <a:ext cx="1008871" cy="492681"/>
                <a:chOff x="4846469" y="3621101"/>
                <a:chExt cx="1165271" cy="694315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9EE63B7D-BC09-45C3-AE5B-57DCD012E6A0}"/>
                    </a:ext>
                  </a:extLst>
                </p:cNvPr>
                <p:cNvGrpSpPr/>
                <p:nvPr/>
              </p:nvGrpSpPr>
              <p:grpSpPr>
                <a:xfrm>
                  <a:off x="4846469" y="3631416"/>
                  <a:ext cx="684000" cy="684000"/>
                  <a:chOff x="2777765" y="1553907"/>
                  <a:chExt cx="771112" cy="767110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F2A29A8A-64E5-4905-AE6A-9586F96778CA}"/>
                      </a:ext>
                    </a:extLst>
                  </p:cNvPr>
                  <p:cNvSpPr/>
                  <p:nvPr/>
                </p:nvSpPr>
                <p:spPr>
                  <a:xfrm>
                    <a:off x="2777765" y="155390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DC31BC54-F736-4E06-8E72-8510F7E708C4}"/>
                      </a:ext>
                    </a:extLst>
                  </p:cNvPr>
                  <p:cNvSpPr/>
                  <p:nvPr/>
                </p:nvSpPr>
                <p:spPr>
                  <a:xfrm>
                    <a:off x="2801550" y="157794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3FE17ACA-D5CF-4E38-8C54-F4EA68966471}"/>
                      </a:ext>
                    </a:extLst>
                  </p:cNvPr>
                  <p:cNvSpPr/>
                  <p:nvPr/>
                </p:nvSpPr>
                <p:spPr>
                  <a:xfrm>
                    <a:off x="2827032" y="160026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29AD3E60-222D-47B6-81EB-3E4BC5DC57E3}"/>
                      </a:ext>
                    </a:extLst>
                  </p:cNvPr>
                  <p:cNvSpPr/>
                  <p:nvPr/>
                </p:nvSpPr>
                <p:spPr>
                  <a:xfrm>
                    <a:off x="2850817" y="162430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854B9DCA-8CD4-4ADD-B91F-D6656CEB34A7}"/>
                      </a:ext>
                    </a:extLst>
                  </p:cNvPr>
                  <p:cNvSpPr/>
                  <p:nvPr/>
                </p:nvSpPr>
                <p:spPr>
                  <a:xfrm>
                    <a:off x="2874654" y="164582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FFD9A85C-EF3B-4490-8C45-D5ADB0A70EF9}"/>
                      </a:ext>
                    </a:extLst>
                  </p:cNvPr>
                  <p:cNvSpPr/>
                  <p:nvPr/>
                </p:nvSpPr>
                <p:spPr>
                  <a:xfrm>
                    <a:off x="2898439" y="166986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CE273886-B1BC-4B43-BB2E-97C7626A33EA}"/>
                      </a:ext>
                    </a:extLst>
                  </p:cNvPr>
                  <p:cNvSpPr/>
                  <p:nvPr/>
                </p:nvSpPr>
                <p:spPr>
                  <a:xfrm>
                    <a:off x="2918825" y="169224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44043717-BE12-438D-B77D-D05BF6789ED7}"/>
                      </a:ext>
                    </a:extLst>
                  </p:cNvPr>
                  <p:cNvSpPr/>
                  <p:nvPr/>
                </p:nvSpPr>
                <p:spPr>
                  <a:xfrm>
                    <a:off x="2942610" y="171627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3383D4D5-9DCD-4831-97B2-6E20FC02E180}"/>
                      </a:ext>
                    </a:extLst>
                  </p:cNvPr>
                  <p:cNvSpPr/>
                  <p:nvPr/>
                </p:nvSpPr>
                <p:spPr>
                  <a:xfrm>
                    <a:off x="2969671" y="1740309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E9DB913D-B58E-4A2D-9D3C-0392B40F0692}"/>
                      </a:ext>
                    </a:extLst>
                  </p:cNvPr>
                  <p:cNvSpPr/>
                  <p:nvPr/>
                </p:nvSpPr>
                <p:spPr>
                  <a:xfrm>
                    <a:off x="2993456" y="176434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F825B6DC-9F89-4DFC-9CCC-EC3E13428EC1}"/>
                      </a:ext>
                    </a:extLst>
                  </p:cNvPr>
                  <p:cNvSpPr/>
                  <p:nvPr/>
                </p:nvSpPr>
                <p:spPr>
                  <a:xfrm>
                    <a:off x="3018938" y="178667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4FDA20D0-AE04-4863-89C4-06533936325C}"/>
                      </a:ext>
                    </a:extLst>
                  </p:cNvPr>
                  <p:cNvSpPr/>
                  <p:nvPr/>
                </p:nvSpPr>
                <p:spPr>
                  <a:xfrm>
                    <a:off x="3042723" y="181070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45EA97F7-6C66-4C59-B4BD-2E37D53917E1}"/>
                      </a:ext>
                    </a:extLst>
                  </p:cNvPr>
                  <p:cNvSpPr/>
                  <p:nvPr/>
                </p:nvSpPr>
                <p:spPr>
                  <a:xfrm>
                    <a:off x="3066560" y="183222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2" name="矩形 211">
                    <a:extLst>
                      <a:ext uri="{FF2B5EF4-FFF2-40B4-BE49-F238E27FC236}">
                        <a16:creationId xmlns:a16="http://schemas.microsoft.com/office/drawing/2014/main" id="{2CF8A5F2-51EA-48D3-85CF-7703E2EE9A8C}"/>
                      </a:ext>
                    </a:extLst>
                  </p:cNvPr>
                  <p:cNvSpPr/>
                  <p:nvPr/>
                </p:nvSpPr>
                <p:spPr>
                  <a:xfrm>
                    <a:off x="3090345" y="1856265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3" name="矩形 212">
                    <a:extLst>
                      <a:ext uri="{FF2B5EF4-FFF2-40B4-BE49-F238E27FC236}">
                        <a16:creationId xmlns:a16="http://schemas.microsoft.com/office/drawing/2014/main" id="{D14E4431-8C8F-4430-89AF-05D6CA2C8285}"/>
                      </a:ext>
                    </a:extLst>
                  </p:cNvPr>
                  <p:cNvSpPr/>
                  <p:nvPr/>
                </p:nvSpPr>
                <p:spPr>
                  <a:xfrm>
                    <a:off x="3110731" y="1878642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83DCBD99-2A2F-408F-8167-9ED7DF837948}"/>
                      </a:ext>
                    </a:extLst>
                  </p:cNvPr>
                  <p:cNvSpPr/>
                  <p:nvPr/>
                </p:nvSpPr>
                <p:spPr>
                  <a:xfrm>
                    <a:off x="3134516" y="1902680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4602C8E4-25A7-41E4-AE3A-9FAA54358286}"/>
                      </a:ext>
                    </a:extLst>
                  </p:cNvPr>
                  <p:cNvSpPr/>
                  <p:nvPr/>
                </p:nvSpPr>
                <p:spPr>
                  <a:xfrm>
                    <a:off x="3152877" y="192501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989C3E04-BCC2-4ACC-A8A3-0C95A7AE9BE0}"/>
                      </a:ext>
                    </a:extLst>
                  </p:cNvPr>
                  <p:cNvSpPr/>
                  <p:nvPr/>
                </p:nvSpPr>
                <p:spPr>
                  <a:xfrm>
                    <a:off x="3176662" y="194905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723D9986-93CB-4CC5-B37E-2C00EBED1F94}"/>
                      </a:ext>
                    </a:extLst>
                  </p:cNvPr>
                  <p:cNvSpPr/>
                  <p:nvPr/>
                </p:nvSpPr>
                <p:spPr>
                  <a:xfrm>
                    <a:off x="3202144" y="197137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E8ED792C-932E-4AA8-ADC0-BCDEB3B00904}"/>
                      </a:ext>
                    </a:extLst>
                  </p:cNvPr>
                  <p:cNvSpPr/>
                  <p:nvPr/>
                </p:nvSpPr>
                <p:spPr>
                  <a:xfrm>
                    <a:off x="3225929" y="199541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0B528C3F-AA83-492B-83B6-84E8741993EA}"/>
                      </a:ext>
                    </a:extLst>
                  </p:cNvPr>
                  <p:cNvSpPr/>
                  <p:nvPr/>
                </p:nvSpPr>
                <p:spPr>
                  <a:xfrm>
                    <a:off x="3249766" y="201693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F4EEA097-E45C-4680-85E3-069E6C120140}"/>
                      </a:ext>
                    </a:extLst>
                  </p:cNvPr>
                  <p:cNvSpPr/>
                  <p:nvPr/>
                </p:nvSpPr>
                <p:spPr>
                  <a:xfrm>
                    <a:off x="3273551" y="204097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45A9F16B-6633-4252-B9E3-8DE805329842}"/>
                      </a:ext>
                    </a:extLst>
                  </p:cNvPr>
                  <p:cNvSpPr/>
                  <p:nvPr/>
                </p:nvSpPr>
                <p:spPr>
                  <a:xfrm>
                    <a:off x="3293937" y="206335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BCD80F95-3790-4124-8C28-C96026B7A938}"/>
                      </a:ext>
                    </a:extLst>
                  </p:cNvPr>
                  <p:cNvSpPr/>
                  <p:nvPr/>
                </p:nvSpPr>
                <p:spPr>
                  <a:xfrm>
                    <a:off x="3317722" y="208738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26B4F9F1-13B4-44B8-8038-9980941606C2}"/>
                    </a:ext>
                  </a:extLst>
                </p:cNvPr>
                <p:cNvGrpSpPr/>
                <p:nvPr/>
              </p:nvGrpSpPr>
              <p:grpSpPr>
                <a:xfrm>
                  <a:off x="5329031" y="3621101"/>
                  <a:ext cx="682709" cy="684186"/>
                  <a:chOff x="4665478" y="2110950"/>
                  <a:chExt cx="682709" cy="684186"/>
                </a:xfrm>
              </p:grpSpPr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0CBFAB48-AC06-41D4-B248-064212643E4D}"/>
                      </a:ext>
                    </a:extLst>
                  </p:cNvPr>
                  <p:cNvSpPr/>
                  <p:nvPr/>
                </p:nvSpPr>
                <p:spPr>
                  <a:xfrm>
                    <a:off x="4665478" y="211095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F4F2BB4F-EC6B-4EE3-8D5C-95E7493BC355}"/>
                      </a:ext>
                    </a:extLst>
                  </p:cNvPr>
                  <p:cNvSpPr/>
                  <p:nvPr/>
                </p:nvSpPr>
                <p:spPr>
                  <a:xfrm>
                    <a:off x="4688081" y="213316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A0CD8DF-1582-4570-ADBD-04B5EA17B399}"/>
                      </a:ext>
                    </a:extLst>
                  </p:cNvPr>
                  <p:cNvSpPr/>
                  <p:nvPr/>
                </p:nvSpPr>
                <p:spPr>
                  <a:xfrm>
                    <a:off x="4715333" y="216076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C7A608E4-C9A6-42B9-BE8B-7875D36C3968}"/>
                      </a:ext>
                    </a:extLst>
                  </p:cNvPr>
                  <p:cNvSpPr/>
                  <p:nvPr/>
                </p:nvSpPr>
                <p:spPr>
                  <a:xfrm>
                    <a:off x="4739441" y="218560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A37FB5C7-DF6E-4DC5-9BE4-A36F955144EF}"/>
                      </a:ext>
                    </a:extLst>
                  </p:cNvPr>
                  <p:cNvSpPr/>
                  <p:nvPr/>
                </p:nvSpPr>
                <p:spPr>
                  <a:xfrm>
                    <a:off x="4767762" y="221167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4EC37D66-B232-41D2-B4BB-EBFBF269EDEA}"/>
                      </a:ext>
                    </a:extLst>
                  </p:cNvPr>
                  <p:cNvSpPr/>
                  <p:nvPr/>
                </p:nvSpPr>
                <p:spPr>
                  <a:xfrm>
                    <a:off x="4790365" y="223388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810F4463-D79A-42C8-BF11-A0AB411F91E3}"/>
                      </a:ext>
                    </a:extLst>
                  </p:cNvPr>
                  <p:cNvSpPr/>
                  <p:nvPr/>
                </p:nvSpPr>
                <p:spPr>
                  <a:xfrm>
                    <a:off x="4817617" y="226148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343A9016-ECBF-4BAD-8B95-E9B75836A9C2}"/>
                      </a:ext>
                    </a:extLst>
                  </p:cNvPr>
                  <p:cNvSpPr/>
                  <p:nvPr/>
                </p:nvSpPr>
                <p:spPr>
                  <a:xfrm>
                    <a:off x="4841725" y="228632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08CF2A23-24B2-448E-BFA8-20F8CC21B57F}"/>
                      </a:ext>
                    </a:extLst>
                  </p:cNvPr>
                  <p:cNvSpPr/>
                  <p:nvPr/>
                </p:nvSpPr>
                <p:spPr>
                  <a:xfrm>
                    <a:off x="4865441" y="2313595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44644039-E097-4ACD-A09C-3B7DA369AB7B}"/>
                      </a:ext>
                    </a:extLst>
                  </p:cNvPr>
                  <p:cNvSpPr/>
                  <p:nvPr/>
                </p:nvSpPr>
                <p:spPr>
                  <a:xfrm>
                    <a:off x="4888044" y="2335808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AD8C069A-CC50-4230-BD93-51A9B0FFACEA}"/>
                      </a:ext>
                    </a:extLst>
                  </p:cNvPr>
                  <p:cNvSpPr/>
                  <p:nvPr/>
                </p:nvSpPr>
                <p:spPr>
                  <a:xfrm>
                    <a:off x="4915296" y="2363409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F926F066-FBE1-4D5A-AF78-AC63CBCD328F}"/>
                      </a:ext>
                    </a:extLst>
                  </p:cNvPr>
                  <p:cNvSpPr/>
                  <p:nvPr/>
                </p:nvSpPr>
                <p:spPr>
                  <a:xfrm>
                    <a:off x="4939404" y="2388247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635EE0B5-22BE-4115-B922-A77F9F953BDA}"/>
                      </a:ext>
                    </a:extLst>
                  </p:cNvPr>
                  <p:cNvSpPr/>
                  <p:nvPr/>
                </p:nvSpPr>
                <p:spPr>
                  <a:xfrm>
                    <a:off x="4967725" y="2414318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0C78A28F-2820-4C51-AF86-C78D86013808}"/>
                      </a:ext>
                    </a:extLst>
                  </p:cNvPr>
                  <p:cNvSpPr/>
                  <p:nvPr/>
                </p:nvSpPr>
                <p:spPr>
                  <a:xfrm>
                    <a:off x="4990328" y="2436531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84A65DB0-8881-4526-B6B7-EF20C7404B99}"/>
                      </a:ext>
                    </a:extLst>
                  </p:cNvPr>
                  <p:cNvSpPr/>
                  <p:nvPr/>
                </p:nvSpPr>
                <p:spPr>
                  <a:xfrm>
                    <a:off x="5017580" y="2464132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0" name="矩形 189">
                    <a:extLst>
                      <a:ext uri="{FF2B5EF4-FFF2-40B4-BE49-F238E27FC236}">
                        <a16:creationId xmlns:a16="http://schemas.microsoft.com/office/drawing/2014/main" id="{EBE07CE7-386C-4B4B-9164-82DBAA986FFF}"/>
                      </a:ext>
                    </a:extLst>
                  </p:cNvPr>
                  <p:cNvSpPr/>
                  <p:nvPr/>
                </p:nvSpPr>
                <p:spPr>
                  <a:xfrm>
                    <a:off x="5041688" y="2488970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1" name="矩形 190">
                    <a:extLst>
                      <a:ext uri="{FF2B5EF4-FFF2-40B4-BE49-F238E27FC236}">
                        <a16:creationId xmlns:a16="http://schemas.microsoft.com/office/drawing/2014/main" id="{D7BB09BC-DA04-4956-A816-D83A24E2D671}"/>
                      </a:ext>
                    </a:extLst>
                  </p:cNvPr>
                  <p:cNvSpPr/>
                  <p:nvPr/>
                </p:nvSpPr>
                <p:spPr>
                  <a:xfrm>
                    <a:off x="5064023" y="251012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4822F26B-9EB2-4B02-90DF-4889A568D779}"/>
                      </a:ext>
                    </a:extLst>
                  </p:cNvPr>
                  <p:cNvSpPr/>
                  <p:nvPr/>
                </p:nvSpPr>
                <p:spPr>
                  <a:xfrm>
                    <a:off x="5086626" y="253233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0925A93F-1C53-40B0-AD17-1A6E504D8D7A}"/>
                      </a:ext>
                    </a:extLst>
                  </p:cNvPr>
                  <p:cNvSpPr/>
                  <p:nvPr/>
                </p:nvSpPr>
                <p:spPr>
                  <a:xfrm>
                    <a:off x="5113878" y="255993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D20E8B23-7F30-4054-830A-7EC4118703D4}"/>
                      </a:ext>
                    </a:extLst>
                  </p:cNvPr>
                  <p:cNvSpPr/>
                  <p:nvPr/>
                </p:nvSpPr>
                <p:spPr>
                  <a:xfrm>
                    <a:off x="5137986" y="258477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F4107C78-9AE0-449A-85D7-1A8617B10F4A}"/>
                      </a:ext>
                    </a:extLst>
                  </p:cNvPr>
                  <p:cNvSpPr/>
                  <p:nvPr/>
                </p:nvSpPr>
                <p:spPr>
                  <a:xfrm>
                    <a:off x="5166307" y="261084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F6608E67-B4B9-4C38-90FB-83C6A1CA2D25}"/>
                      </a:ext>
                    </a:extLst>
                  </p:cNvPr>
                  <p:cNvSpPr/>
                  <p:nvPr/>
                </p:nvSpPr>
                <p:spPr>
                  <a:xfrm>
                    <a:off x="5188910" y="263305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F2E7961A-1014-4F06-9069-59E01BB98017}"/>
                      </a:ext>
                    </a:extLst>
                  </p:cNvPr>
                  <p:cNvSpPr/>
                  <p:nvPr/>
                </p:nvSpPr>
                <p:spPr>
                  <a:xfrm>
                    <a:off x="5216162" y="266065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75154ADD-77EA-4688-AF99-2CF37CF615C3}"/>
                      </a:ext>
                    </a:extLst>
                  </p:cNvPr>
                  <p:cNvSpPr/>
                  <p:nvPr/>
                </p:nvSpPr>
                <p:spPr>
                  <a:xfrm>
                    <a:off x="5240270" y="268549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74597F22-6A9A-41BB-9777-FD10C7C2F646}"/>
                    </a:ext>
                  </a:extLst>
                </p:cNvPr>
                <p:cNvSpPr/>
                <p:nvPr/>
              </p:nvSpPr>
              <p:spPr>
                <a:xfrm>
                  <a:off x="5341956" y="4198071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B6558D49-DDEA-4A08-B78E-8853DE277982}"/>
                    </a:ext>
                  </a:extLst>
                </p:cNvPr>
                <p:cNvCxnSpPr>
                  <a:stCxn id="171" idx="0"/>
                </p:cNvCxnSpPr>
                <p:nvPr/>
              </p:nvCxnSpPr>
              <p:spPr>
                <a:xfrm>
                  <a:off x="5365902" y="4198071"/>
                  <a:ext cx="570391" cy="641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6ED4BA6-0621-4141-B112-C0C1CA7CB4B6}"/>
                    </a:ext>
                  </a:extLst>
                </p:cNvPr>
                <p:cNvCxnSpPr>
                  <a:stCxn id="171" idx="2"/>
                </p:cNvCxnSpPr>
                <p:nvPr/>
              </p:nvCxnSpPr>
              <p:spPr>
                <a:xfrm>
                  <a:off x="5365902" y="4243790"/>
                  <a:ext cx="573566" cy="184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E4AE97C-03D6-488D-B86D-C74C6FC5C2C2}"/>
                    </a:ext>
                  </a:extLst>
                </p:cNvPr>
                <p:cNvSpPr/>
                <p:nvPr/>
              </p:nvSpPr>
              <p:spPr>
                <a:xfrm>
                  <a:off x="5917005" y="4211257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sp>
            <p:nvSpPr>
              <p:cNvPr id="168" name="箭头: 上 167">
                <a:extLst>
                  <a:ext uri="{FF2B5EF4-FFF2-40B4-BE49-F238E27FC236}">
                    <a16:creationId xmlns:a16="http://schemas.microsoft.com/office/drawing/2014/main" id="{9E6D8222-24EB-4CE6-8199-AD8064DEDEDB}"/>
                  </a:ext>
                </a:extLst>
              </p:cNvPr>
              <p:cNvSpPr/>
              <p:nvPr/>
            </p:nvSpPr>
            <p:spPr>
              <a:xfrm>
                <a:off x="8303813" y="2004760"/>
                <a:ext cx="148468" cy="133599"/>
              </a:xfrm>
              <a:prstGeom prst="upArrow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B929218E-A37B-4962-896C-3698EBB5AFE6}"/>
              </a:ext>
            </a:extLst>
          </p:cNvPr>
          <p:cNvGrpSpPr/>
          <p:nvPr/>
        </p:nvGrpSpPr>
        <p:grpSpPr>
          <a:xfrm>
            <a:off x="5661886" y="4778886"/>
            <a:ext cx="1342419" cy="998329"/>
            <a:chOff x="9373098" y="2004760"/>
            <a:chExt cx="1342419" cy="99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6B2F4F29-B351-4A5A-B870-12D45AD9F7A3}"/>
                    </a:ext>
                  </a:extLst>
                </p:cNvPr>
                <p:cNvSpPr txBox="1"/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3: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8" name="文本框 1107">
                  <a:extLst>
                    <a:ext uri="{FF2B5EF4-FFF2-40B4-BE49-F238E27FC236}">
                      <a16:creationId xmlns:a16="http://schemas.microsoft.com/office/drawing/2014/main" id="{014144FD-CE2E-4CEE-9F37-2E85C865E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blipFill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矩形: 圆角 226">
              <a:extLst>
                <a:ext uri="{FF2B5EF4-FFF2-40B4-BE49-F238E27FC236}">
                  <a16:creationId xmlns:a16="http://schemas.microsoft.com/office/drawing/2014/main" id="{9B55E7CE-25F8-4E34-A05C-148973ACAC8F}"/>
                </a:ext>
              </a:extLst>
            </p:cNvPr>
            <p:cNvSpPr/>
            <p:nvPr/>
          </p:nvSpPr>
          <p:spPr>
            <a:xfrm>
              <a:off x="9461996" y="2149845"/>
              <a:ext cx="1053132" cy="590239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AA4644BC-B97E-43A5-A341-BC2805D7FF52}"/>
                </a:ext>
              </a:extLst>
            </p:cNvPr>
            <p:cNvGrpSpPr/>
            <p:nvPr/>
          </p:nvGrpSpPr>
          <p:grpSpPr>
            <a:xfrm>
              <a:off x="9602105" y="2211313"/>
              <a:ext cx="907425" cy="458745"/>
              <a:chOff x="7672894" y="4780856"/>
              <a:chExt cx="1331718" cy="681952"/>
            </a:xfrm>
          </p:grpSpPr>
          <p:sp>
            <p:nvSpPr>
              <p:cNvPr id="230" name="平行四边形 229">
                <a:extLst>
                  <a:ext uri="{FF2B5EF4-FFF2-40B4-BE49-F238E27FC236}">
                    <a16:creationId xmlns:a16="http://schemas.microsoft.com/office/drawing/2014/main" id="{11C4706D-26E6-4E42-8DF6-EB185D8B4579}"/>
                  </a:ext>
                </a:extLst>
              </p:cNvPr>
              <p:cNvSpPr/>
              <p:nvPr/>
            </p:nvSpPr>
            <p:spPr>
              <a:xfrm rot="7277563">
                <a:off x="8372355" y="4596374"/>
                <a:ext cx="123464" cy="987262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31" name="平行四边形 230">
                <a:extLst>
                  <a:ext uri="{FF2B5EF4-FFF2-40B4-BE49-F238E27FC236}">
                    <a16:creationId xmlns:a16="http://schemas.microsoft.com/office/drawing/2014/main" id="{01851566-D36E-44D7-9687-6285258F09EC}"/>
                  </a:ext>
                </a:extLst>
              </p:cNvPr>
              <p:cNvSpPr/>
              <p:nvPr/>
            </p:nvSpPr>
            <p:spPr>
              <a:xfrm rot="7277563">
                <a:off x="8671485" y="4824497"/>
                <a:ext cx="123464" cy="54279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719D7193-9B35-477A-AC30-118B30F6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491" y="4809347"/>
                <a:ext cx="373338" cy="1324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B7EE1E0A-8A18-448F-BA0B-BBDA5A40EC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3217" y="5256686"/>
                <a:ext cx="118569" cy="108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4B81AF7A-F195-4607-A29B-21666EC99956}"/>
                  </a:ext>
                </a:extLst>
              </p:cNvPr>
              <p:cNvGrpSpPr/>
              <p:nvPr/>
            </p:nvGrpSpPr>
            <p:grpSpPr>
              <a:xfrm>
                <a:off x="7672894" y="4780856"/>
                <a:ext cx="687120" cy="681952"/>
                <a:chOff x="4665478" y="2110950"/>
                <a:chExt cx="682709" cy="684186"/>
              </a:xfrm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A45CB30-65D3-4538-8E5E-D79041E1E90A}"/>
                    </a:ext>
                  </a:extLst>
                </p:cNvPr>
                <p:cNvSpPr/>
                <p:nvPr/>
              </p:nvSpPr>
              <p:spPr>
                <a:xfrm>
                  <a:off x="4665478" y="211095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D7701740-C4BB-428E-82B1-96A107EBDA4A}"/>
                    </a:ext>
                  </a:extLst>
                </p:cNvPr>
                <p:cNvSpPr/>
                <p:nvPr/>
              </p:nvSpPr>
              <p:spPr>
                <a:xfrm>
                  <a:off x="4688081" y="213316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340F1CE-A8F3-4E1F-AE2C-92A34508A53B}"/>
                    </a:ext>
                  </a:extLst>
                </p:cNvPr>
                <p:cNvSpPr/>
                <p:nvPr/>
              </p:nvSpPr>
              <p:spPr>
                <a:xfrm>
                  <a:off x="4715333" y="216076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7813EC21-4E25-4BA8-B10A-D3C8B92102FA}"/>
                    </a:ext>
                  </a:extLst>
                </p:cNvPr>
                <p:cNvSpPr/>
                <p:nvPr/>
              </p:nvSpPr>
              <p:spPr>
                <a:xfrm>
                  <a:off x="4739441" y="218560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849ED876-D678-499D-8091-DF53567C5D80}"/>
                    </a:ext>
                  </a:extLst>
                </p:cNvPr>
                <p:cNvSpPr/>
                <p:nvPr/>
              </p:nvSpPr>
              <p:spPr>
                <a:xfrm>
                  <a:off x="4767762" y="221167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310472FA-6750-4A66-83A0-2B463ABEBFD3}"/>
                    </a:ext>
                  </a:extLst>
                </p:cNvPr>
                <p:cNvSpPr/>
                <p:nvPr/>
              </p:nvSpPr>
              <p:spPr>
                <a:xfrm>
                  <a:off x="4790365" y="223388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86A59F7F-D6F0-42C0-9A0D-B9CA9CC94B2D}"/>
                    </a:ext>
                  </a:extLst>
                </p:cNvPr>
                <p:cNvSpPr/>
                <p:nvPr/>
              </p:nvSpPr>
              <p:spPr>
                <a:xfrm>
                  <a:off x="4817617" y="226148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56D6D79A-25EC-42B4-A2C7-A7955050CC51}"/>
                    </a:ext>
                  </a:extLst>
                </p:cNvPr>
                <p:cNvSpPr/>
                <p:nvPr/>
              </p:nvSpPr>
              <p:spPr>
                <a:xfrm>
                  <a:off x="4841725" y="228632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27500E31-0BFF-4770-980E-B8CD12BF6AFF}"/>
                    </a:ext>
                  </a:extLst>
                </p:cNvPr>
                <p:cNvSpPr/>
                <p:nvPr/>
              </p:nvSpPr>
              <p:spPr>
                <a:xfrm>
                  <a:off x="4865441" y="2313595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26C186-A258-4E10-9200-FFB894A69E2A}"/>
                    </a:ext>
                  </a:extLst>
                </p:cNvPr>
                <p:cNvSpPr/>
                <p:nvPr/>
              </p:nvSpPr>
              <p:spPr>
                <a:xfrm>
                  <a:off x="4888044" y="2335808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361DE7C-79E1-4F28-8850-A71D93A3B373}"/>
                    </a:ext>
                  </a:extLst>
                </p:cNvPr>
                <p:cNvSpPr/>
                <p:nvPr/>
              </p:nvSpPr>
              <p:spPr>
                <a:xfrm>
                  <a:off x="4915296" y="2363409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B2893C08-9F8D-484C-860E-485EE2A7C3F6}"/>
                    </a:ext>
                  </a:extLst>
                </p:cNvPr>
                <p:cNvSpPr/>
                <p:nvPr/>
              </p:nvSpPr>
              <p:spPr>
                <a:xfrm>
                  <a:off x="4939404" y="2388247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F6992B87-78E8-4FA5-839B-837F25868D49}"/>
                    </a:ext>
                  </a:extLst>
                </p:cNvPr>
                <p:cNvSpPr/>
                <p:nvPr/>
              </p:nvSpPr>
              <p:spPr>
                <a:xfrm>
                  <a:off x="4967725" y="2414318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2152506-0777-42ED-BC43-E574BD6DB309}"/>
                    </a:ext>
                  </a:extLst>
                </p:cNvPr>
                <p:cNvSpPr/>
                <p:nvPr/>
              </p:nvSpPr>
              <p:spPr>
                <a:xfrm>
                  <a:off x="4990328" y="2436531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F0A6CBB1-CACB-473F-BFE1-F65AD704C14A}"/>
                    </a:ext>
                  </a:extLst>
                </p:cNvPr>
                <p:cNvSpPr/>
                <p:nvPr/>
              </p:nvSpPr>
              <p:spPr>
                <a:xfrm>
                  <a:off x="5017580" y="2464132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4FCA70C0-48E2-42F5-915E-5083FDEECFEE}"/>
                    </a:ext>
                  </a:extLst>
                </p:cNvPr>
                <p:cNvSpPr/>
                <p:nvPr/>
              </p:nvSpPr>
              <p:spPr>
                <a:xfrm>
                  <a:off x="5041688" y="2488970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F3CDD48C-B320-40B2-AE98-6FA5F8AF3D26}"/>
                    </a:ext>
                  </a:extLst>
                </p:cNvPr>
                <p:cNvSpPr/>
                <p:nvPr/>
              </p:nvSpPr>
              <p:spPr>
                <a:xfrm>
                  <a:off x="5064023" y="251012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655C2F6E-0893-44BE-A44F-968A472A2D46}"/>
                    </a:ext>
                  </a:extLst>
                </p:cNvPr>
                <p:cNvSpPr/>
                <p:nvPr/>
              </p:nvSpPr>
              <p:spPr>
                <a:xfrm>
                  <a:off x="5086626" y="253233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759C4DB6-2844-409A-A15A-C970EF29954E}"/>
                    </a:ext>
                  </a:extLst>
                </p:cNvPr>
                <p:cNvSpPr/>
                <p:nvPr/>
              </p:nvSpPr>
              <p:spPr>
                <a:xfrm>
                  <a:off x="5113878" y="255993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05EFE16-8B63-47FC-A232-1A315304EFAC}"/>
                    </a:ext>
                  </a:extLst>
                </p:cNvPr>
                <p:cNvSpPr/>
                <p:nvPr/>
              </p:nvSpPr>
              <p:spPr>
                <a:xfrm>
                  <a:off x="5137986" y="258477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4477DF3-FDA9-4FBD-A343-C004DE711EAC}"/>
                    </a:ext>
                  </a:extLst>
                </p:cNvPr>
                <p:cNvSpPr/>
                <p:nvPr/>
              </p:nvSpPr>
              <p:spPr>
                <a:xfrm>
                  <a:off x="5166307" y="261084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B6D110F7-E127-424C-A5B7-B2130A7EEF95}"/>
                    </a:ext>
                  </a:extLst>
                </p:cNvPr>
                <p:cNvSpPr/>
                <p:nvPr/>
              </p:nvSpPr>
              <p:spPr>
                <a:xfrm>
                  <a:off x="5188910" y="263305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63E6411D-B280-4C15-A266-7BAE49EEA54C}"/>
                    </a:ext>
                  </a:extLst>
                </p:cNvPr>
                <p:cNvSpPr/>
                <p:nvPr/>
              </p:nvSpPr>
              <p:spPr>
                <a:xfrm>
                  <a:off x="5216162" y="266065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12ED96FE-14DF-4114-9097-5B7BADE66A37}"/>
                    </a:ext>
                  </a:extLst>
                </p:cNvPr>
                <p:cNvSpPr/>
                <p:nvPr/>
              </p:nvSpPr>
              <p:spPr>
                <a:xfrm>
                  <a:off x="5240270" y="268549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E1CB2A9B-61DE-4242-9B16-AF227B0722E9}"/>
                  </a:ext>
                </a:extLst>
              </p:cNvPr>
              <p:cNvCxnSpPr>
                <a:cxnSpLocks/>
                <a:stCxn id="237" idx="0"/>
              </p:cNvCxnSpPr>
              <p:nvPr/>
            </p:nvCxnSpPr>
            <p:spPr>
              <a:xfrm>
                <a:off x="7727201" y="4780856"/>
                <a:ext cx="421254" cy="24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5ECF5A8D-50E3-49D3-9C5B-D69A258E32B8}"/>
                  </a:ext>
                </a:extLst>
              </p:cNvPr>
              <p:cNvCxnSpPr>
                <a:cxnSpLocks/>
                <a:stCxn id="260" idx="2"/>
              </p:cNvCxnSpPr>
              <p:nvPr/>
            </p:nvCxnSpPr>
            <p:spPr>
              <a:xfrm flipV="1">
                <a:off x="8305707" y="5379706"/>
                <a:ext cx="394894" cy="8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箭头: 上 228">
              <a:extLst>
                <a:ext uri="{FF2B5EF4-FFF2-40B4-BE49-F238E27FC236}">
                  <a16:creationId xmlns:a16="http://schemas.microsoft.com/office/drawing/2014/main" id="{A09C3E2F-5F66-4489-B45B-BAF302B8010D}"/>
                </a:ext>
              </a:extLst>
            </p:cNvPr>
            <p:cNvSpPr/>
            <p:nvPr/>
          </p:nvSpPr>
          <p:spPr>
            <a:xfrm>
              <a:off x="9932872" y="2004760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6EFE659D-05BD-44A5-A212-B5B5A33EFF57}"/>
              </a:ext>
            </a:extLst>
          </p:cNvPr>
          <p:cNvSpPr/>
          <p:nvPr/>
        </p:nvSpPr>
        <p:spPr>
          <a:xfrm>
            <a:off x="6622414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9550EDE4-BC32-43F5-9072-C6EFDB7E009D}"/>
              </a:ext>
            </a:extLst>
          </p:cNvPr>
          <p:cNvGrpSpPr/>
          <p:nvPr/>
        </p:nvGrpSpPr>
        <p:grpSpPr>
          <a:xfrm>
            <a:off x="6793304" y="4157899"/>
            <a:ext cx="911671" cy="480144"/>
            <a:chOff x="7315517" y="1689528"/>
            <a:chExt cx="811208" cy="47937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17CC3C5-C47F-4128-BC0E-CA17D7300B58}"/>
                </a:ext>
              </a:extLst>
            </p:cNvPr>
            <p:cNvGrpSpPr/>
            <p:nvPr/>
          </p:nvGrpSpPr>
          <p:grpSpPr>
            <a:xfrm>
              <a:off x="7315517" y="1689528"/>
              <a:ext cx="761149" cy="445003"/>
              <a:chOff x="7315517" y="1713308"/>
              <a:chExt cx="761149" cy="445003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CA47A304-F653-4417-A380-D90CE74E69AB}"/>
                  </a:ext>
                </a:extLst>
              </p:cNvPr>
              <p:cNvSpPr/>
              <p:nvPr/>
            </p:nvSpPr>
            <p:spPr>
              <a:xfrm>
                <a:off x="7510236" y="1713308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895AF11-455F-44BB-831A-6194D58E9F07}"/>
                  </a:ext>
                </a:extLst>
              </p:cNvPr>
              <p:cNvSpPr/>
              <p:nvPr/>
            </p:nvSpPr>
            <p:spPr>
              <a:xfrm>
                <a:off x="7562590" y="1755061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895C434-9158-4815-B3D1-487116F6E7C0}"/>
                  </a:ext>
                </a:extLst>
              </p:cNvPr>
              <p:cNvSpPr/>
              <p:nvPr/>
            </p:nvSpPr>
            <p:spPr>
              <a:xfrm>
                <a:off x="7614945" y="1796814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97FE2DF5-A9D7-499E-9169-C0E4635FD65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100" b="1" i="1" smtClean="0">
                              <a:latin typeface="Cambria Math" panose="02040503050406030204" pitchFamily="18" charset="0"/>
                            </a:rPr>
                            <m:t>⋱</m:t>
                          </m:r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1333" name="文本框 1332">
                    <a:extLst>
                      <a:ext uri="{FF2B5EF4-FFF2-40B4-BE49-F238E27FC236}">
                        <a16:creationId xmlns:a16="http://schemas.microsoft.com/office/drawing/2014/main" id="{A6E67801-CDC1-4593-868E-CA34F7EDC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E9537D5E-81B9-4388-B944-8E1ABCB766DF}"/>
                    </a:ext>
                  </a:extLst>
                </p:cNvPr>
                <p:cNvSpPr txBox="1"/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Cat: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Dog:</a:t>
                  </a:r>
                  <a:r>
                    <a:rPr lang="en-US" altLang="zh-CN" sz="70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Rabbit: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8" name="文本框 1327">
                  <a:extLst>
                    <a:ext uri="{FF2B5EF4-FFF2-40B4-BE49-F238E27FC236}">
                      <a16:creationId xmlns:a16="http://schemas.microsoft.com/office/drawing/2014/main" id="{9BCEB533-C20E-412A-9304-9D3B4102D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CCAC9CD0-9CDD-4211-A594-2845C69C5A77}"/>
              </a:ext>
            </a:extLst>
          </p:cNvPr>
          <p:cNvGrpSpPr/>
          <p:nvPr/>
        </p:nvGrpSpPr>
        <p:grpSpPr>
          <a:xfrm>
            <a:off x="1691680" y="4173240"/>
            <a:ext cx="679935" cy="433519"/>
            <a:chOff x="5918052" y="501803"/>
            <a:chExt cx="633532" cy="368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9DE493ED-DC78-4C78-BBF2-5491706E3B6D}"/>
                    </a:ext>
                  </a:extLst>
                </p:cNvPr>
                <p:cNvSpPr txBox="1"/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335" name="文本框 1334">
                  <a:extLst>
                    <a:ext uri="{FF2B5EF4-FFF2-40B4-BE49-F238E27FC236}">
                      <a16:creationId xmlns:a16="http://schemas.microsoft.com/office/drawing/2014/main" id="{5193DDC3-96EE-43EB-81BE-62E0E7099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blipFill>
                  <a:blip r:embed="rId30"/>
                  <a:stretch>
                    <a:fillRect l="-19048" r="-19048"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1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A9A7BD01-715A-4C84-901A-94BF7C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510" y="501803"/>
              <a:ext cx="435412" cy="3025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1D22E044-964B-4B31-8961-DD714A9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498" y="535148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BC28A2C4-0700-4204-8C18-9C18DACD9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72" y="567815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45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Cross-Edge Video Analytics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87858" cy="4525963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Edge Collaboration </a:t>
                </a:r>
                <a:r>
                  <a:rPr lang="en-US" altLang="zh-CN" dirty="0"/>
                  <a:t>for Neural Inference</a:t>
                </a:r>
              </a:p>
              <a:p>
                <a:pPr lvl="1"/>
                <a:r>
                  <a:rPr lang="en-US" altLang="zh-CN" b="1" dirty="0"/>
                  <a:t>Goal: </a:t>
                </a:r>
                <a:r>
                  <a:rPr lang="en-US" altLang="zh-CN" dirty="0"/>
                  <a:t>Minimize Completion Time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𝒊𝒏𝒇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𝒕𝒓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87858" cy="4525963"/>
              </a:xfrm>
              <a:blipFill>
                <a:blip r:embed="rId2"/>
                <a:stretch>
                  <a:fillRect l="-1595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7</a:t>
            </a:fld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D2CA6E-66D4-47B1-876B-50DC1DBB5B1F}"/>
              </a:ext>
            </a:extLst>
          </p:cNvPr>
          <p:cNvCxnSpPr>
            <a:cxnSpLocks/>
          </p:cNvCxnSpPr>
          <p:nvPr/>
        </p:nvCxnSpPr>
        <p:spPr>
          <a:xfrm>
            <a:off x="3347864" y="4390735"/>
            <a:ext cx="2652082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6DAEAE-1257-4E06-B572-8F061203778E}"/>
              </a:ext>
            </a:extLst>
          </p:cNvPr>
          <p:cNvGrpSpPr/>
          <p:nvPr/>
        </p:nvGrpSpPr>
        <p:grpSpPr>
          <a:xfrm>
            <a:off x="2751029" y="4071016"/>
            <a:ext cx="633507" cy="719967"/>
            <a:chOff x="2294166" y="1279078"/>
            <a:chExt cx="604567" cy="74597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2361A83-9F18-4489-8BD0-2E382D3F9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26" y="1279078"/>
              <a:ext cx="540664" cy="53928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8252A82-8548-40D7-AA89-9D91E6D3F0E4}"/>
                </a:ext>
              </a:extLst>
            </p:cNvPr>
            <p:cNvSpPr txBox="1"/>
            <p:nvPr/>
          </p:nvSpPr>
          <p:spPr>
            <a:xfrm>
              <a:off x="2294166" y="1738048"/>
              <a:ext cx="604567" cy="2870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1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16BB644-EB9C-4DA2-BC2C-87790A4B3815}"/>
              </a:ext>
            </a:extLst>
          </p:cNvPr>
          <p:cNvGrpSpPr/>
          <p:nvPr/>
        </p:nvGrpSpPr>
        <p:grpSpPr>
          <a:xfrm>
            <a:off x="4331974" y="4078249"/>
            <a:ext cx="641715" cy="714654"/>
            <a:chOff x="5210462" y="2163986"/>
            <a:chExt cx="732884" cy="86733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5CB7E58-54BD-4144-A233-65ADE468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462" y="2163986"/>
              <a:ext cx="688008" cy="6191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8D32BF-844F-437D-A4A5-67B244BB220C}"/>
                </a:ext>
              </a:extLst>
            </p:cNvPr>
            <p:cNvSpPr txBox="1"/>
            <p:nvPr/>
          </p:nvSpPr>
          <p:spPr>
            <a:xfrm>
              <a:off x="5219836" y="2695144"/>
              <a:ext cx="723510" cy="336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2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A294B31-E38E-4DB1-B98A-2717090E8994}"/>
              </a:ext>
            </a:extLst>
          </p:cNvPr>
          <p:cNvGrpSpPr/>
          <p:nvPr/>
        </p:nvGrpSpPr>
        <p:grpSpPr>
          <a:xfrm>
            <a:off x="5974212" y="4064265"/>
            <a:ext cx="633507" cy="738772"/>
            <a:chOff x="7258809" y="2166644"/>
            <a:chExt cx="713250" cy="894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C3BA6381-27B3-4090-9F7A-63C43E3E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7786" y="2166644"/>
              <a:ext cx="676381" cy="649612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C34B30-60CB-4B0E-950A-CE06D4672092}"/>
                </a:ext>
              </a:extLst>
            </p:cNvPr>
            <p:cNvSpPr txBox="1"/>
            <p:nvPr/>
          </p:nvSpPr>
          <p:spPr>
            <a:xfrm>
              <a:off x="7258809" y="2725585"/>
              <a:ext cx="713250" cy="3352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 3</a:t>
              </a:r>
              <a:endPara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8F7E276-8B15-43AB-BF86-D2B26C4AD917}"/>
              </a:ext>
            </a:extLst>
          </p:cNvPr>
          <p:cNvSpPr txBox="1"/>
          <p:nvPr/>
        </p:nvSpPr>
        <p:spPr>
          <a:xfrm>
            <a:off x="1852972" y="3901007"/>
            <a:ext cx="7225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Input</a:t>
            </a:r>
            <a:endParaRPr lang="zh-CN" altLang="en-US" sz="11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F54ACD-31E7-4BAC-932E-BECF77FC9517}"/>
              </a:ext>
            </a:extLst>
          </p:cNvPr>
          <p:cNvSpPr txBox="1"/>
          <p:nvPr/>
        </p:nvSpPr>
        <p:spPr>
          <a:xfrm>
            <a:off x="3240336" y="4080092"/>
            <a:ext cx="12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b="1" dirty="0"/>
              <a:t>Feature Map</a:t>
            </a:r>
            <a:endParaRPr lang="zh-CN" altLang="en-US" sz="11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937DBE9-43E8-4DBE-B360-7AF3260BD7A6}"/>
              </a:ext>
            </a:extLst>
          </p:cNvPr>
          <p:cNvGrpSpPr/>
          <p:nvPr/>
        </p:nvGrpSpPr>
        <p:grpSpPr>
          <a:xfrm>
            <a:off x="2466857" y="4779860"/>
            <a:ext cx="1179618" cy="978430"/>
            <a:chOff x="6154799" y="2020672"/>
            <a:chExt cx="1179618" cy="978430"/>
          </a:xfrm>
        </p:grpSpPr>
        <p:sp>
          <p:nvSpPr>
            <p:cNvPr id="21" name="箭头: 上 20">
              <a:extLst>
                <a:ext uri="{FF2B5EF4-FFF2-40B4-BE49-F238E27FC236}">
                  <a16:creationId xmlns:a16="http://schemas.microsoft.com/office/drawing/2014/main" id="{65CC8064-7166-48E9-94F1-575F547A9ACF}"/>
                </a:ext>
              </a:extLst>
            </p:cNvPr>
            <p:cNvSpPr/>
            <p:nvPr/>
          </p:nvSpPr>
          <p:spPr>
            <a:xfrm>
              <a:off x="6665252" y="2020672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6961D0D-7C75-45BC-A1C3-1136AC859634}"/>
                </a:ext>
              </a:extLst>
            </p:cNvPr>
            <p:cNvGrpSpPr/>
            <p:nvPr/>
          </p:nvGrpSpPr>
          <p:grpSpPr>
            <a:xfrm>
              <a:off x="6234631" y="2209299"/>
              <a:ext cx="963998" cy="488675"/>
              <a:chOff x="1566095" y="2781000"/>
              <a:chExt cx="1167735" cy="6480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5966DF2-92E1-485D-BB5D-ECE9DB0FFC60}"/>
                  </a:ext>
                </a:extLst>
              </p:cNvPr>
              <p:cNvGrpSpPr/>
              <p:nvPr/>
            </p:nvGrpSpPr>
            <p:grpSpPr>
              <a:xfrm>
                <a:off x="1566095" y="2781000"/>
                <a:ext cx="648000" cy="648000"/>
                <a:chOff x="1566095" y="2781000"/>
                <a:chExt cx="648000" cy="648000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1DE3A07F-1630-40EF-BE23-78EF6FCD74A1}"/>
                    </a:ext>
                  </a:extLst>
                </p:cNvPr>
                <p:cNvGrpSpPr/>
                <p:nvPr/>
              </p:nvGrpSpPr>
              <p:grpSpPr>
                <a:xfrm>
                  <a:off x="1566095" y="2781000"/>
                  <a:ext cx="648000" cy="648000"/>
                  <a:chOff x="1073945" y="1874045"/>
                  <a:chExt cx="555056" cy="549179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D8CA8FF6-78B7-4303-8C0D-E4712B92C711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BAD12A88-AFD9-4148-A07F-97D23D737823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BDE95C87-D27F-4EA6-9D66-90CE47D8820A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D46A821-034D-493D-B654-9BFFBB0BA2CA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2DE21841-CB97-427B-A01F-386A966CB386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9154A37F-101D-4D3F-ABBD-136E6BB3A455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87C2116F-6A3C-4EE8-94A0-391B1BA48BC7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738DCBB-0F10-4BBD-AE54-168D417BE368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FC4F27D-016C-479A-A094-7C2E7DDD443E}"/>
                    </a:ext>
                  </a:extLst>
                </p:cNvPr>
                <p:cNvSpPr/>
                <p:nvPr/>
              </p:nvSpPr>
              <p:spPr>
                <a:xfrm>
                  <a:off x="1944349" y="3138560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7B7D7E49-34C0-45D0-BB91-11CA5BD86575}"/>
                  </a:ext>
                </a:extLst>
              </p:cNvPr>
              <p:cNvGrpSpPr/>
              <p:nvPr/>
            </p:nvGrpSpPr>
            <p:grpSpPr>
              <a:xfrm>
                <a:off x="2337830" y="2992969"/>
                <a:ext cx="396000" cy="396000"/>
                <a:chOff x="3101343" y="3647026"/>
                <a:chExt cx="396000" cy="396000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7E79AB8-9DD4-4EE8-A654-6B83AECE291D}"/>
                    </a:ext>
                  </a:extLst>
                </p:cNvPr>
                <p:cNvGrpSpPr/>
                <p:nvPr/>
              </p:nvGrpSpPr>
              <p:grpSpPr>
                <a:xfrm>
                  <a:off x="3101343" y="3647026"/>
                  <a:ext cx="396000" cy="396000"/>
                  <a:chOff x="1073945" y="1874045"/>
                  <a:chExt cx="555056" cy="549179"/>
                </a:xfrm>
              </p:grpSpPr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DC8A694C-DE7E-468A-9297-C6C25D97F2D7}"/>
                      </a:ext>
                    </a:extLst>
                  </p:cNvPr>
                  <p:cNvSpPr/>
                  <p:nvPr/>
                </p:nvSpPr>
                <p:spPr>
                  <a:xfrm>
                    <a:off x="1073945" y="1874045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B0BED04C-D992-4443-96F3-44B14C39D9E5}"/>
                      </a:ext>
                    </a:extLst>
                  </p:cNvPr>
                  <p:cNvSpPr/>
                  <p:nvPr/>
                </p:nvSpPr>
                <p:spPr>
                  <a:xfrm>
                    <a:off x="1107283" y="1907382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FDB78F91-7A0D-462C-9EBB-985D1308D5ED}"/>
                      </a:ext>
                    </a:extLst>
                  </p:cNvPr>
                  <p:cNvSpPr/>
                  <p:nvPr/>
                </p:nvSpPr>
                <p:spPr>
                  <a:xfrm>
                    <a:off x="1143001" y="1938339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1B26CDC1-EC1F-4807-AC9C-286C9D186011}"/>
                      </a:ext>
                    </a:extLst>
                  </p:cNvPr>
                  <p:cNvSpPr/>
                  <p:nvPr/>
                </p:nvSpPr>
                <p:spPr>
                  <a:xfrm>
                    <a:off x="1176339" y="1971676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F776CEF-A3F3-4700-AB00-CDB2280BA575}"/>
                      </a:ext>
                    </a:extLst>
                  </p:cNvPr>
                  <p:cNvSpPr/>
                  <p:nvPr/>
                </p:nvSpPr>
                <p:spPr>
                  <a:xfrm>
                    <a:off x="1209750" y="2001518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81384144-A63D-4427-90B6-D4DC029A2AE6}"/>
                      </a:ext>
                    </a:extLst>
                  </p:cNvPr>
                  <p:cNvSpPr/>
                  <p:nvPr/>
                </p:nvSpPr>
                <p:spPr>
                  <a:xfrm>
                    <a:off x="1243088" y="2034855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F85C3EB-4A75-4A45-BCF5-2C54384F52F3}"/>
                      </a:ext>
                    </a:extLst>
                  </p:cNvPr>
                  <p:cNvSpPr/>
                  <p:nvPr/>
                </p:nvSpPr>
                <p:spPr>
                  <a:xfrm>
                    <a:off x="1271663" y="2065887"/>
                    <a:ext cx="324000" cy="3240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E4448480-9BBF-4B3A-B57F-2997C3708FFA}"/>
                      </a:ext>
                    </a:extLst>
                  </p:cNvPr>
                  <p:cNvSpPr/>
                  <p:nvPr/>
                </p:nvSpPr>
                <p:spPr>
                  <a:xfrm>
                    <a:off x="1305001" y="2099224"/>
                    <a:ext cx="324000" cy="324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425D5C83-64BA-47D2-A15A-5DE1AFC7A19F}"/>
                    </a:ext>
                  </a:extLst>
                </p:cNvPr>
                <p:cNvSpPr/>
                <p:nvPr/>
              </p:nvSpPr>
              <p:spPr>
                <a:xfrm>
                  <a:off x="3366151" y="3925814"/>
                  <a:ext cx="72000" cy="72000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91761CB6-5BC2-479E-80BF-12D1C787B776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>
                <a:off x="1980349" y="3138560"/>
                <a:ext cx="628187" cy="7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8B6CE1D-8C72-4CBC-BE2D-623FBC7D43E7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>
                <a:off x="1980349" y="3210560"/>
                <a:ext cx="628187" cy="6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5D16D831-F086-4E9C-9E79-876AC52DA1FF}"/>
                    </a:ext>
                  </a:extLst>
                </p:cNvPr>
                <p:cNvSpPr txBox="1"/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1: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3" name="文本框 1102">
                  <a:extLst>
                    <a:ext uri="{FF2B5EF4-FFF2-40B4-BE49-F238E27FC236}">
                      <a16:creationId xmlns:a16="http://schemas.microsoft.com/office/drawing/2014/main" id="{5902DD43-78FE-40B8-8190-511137DB6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799" y="2722103"/>
                  <a:ext cx="1179618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518"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B95039CA-048C-47AA-8E6A-470D5A1A7AE0}"/>
                </a:ext>
              </a:extLst>
            </p:cNvPr>
            <p:cNvSpPr/>
            <p:nvPr/>
          </p:nvSpPr>
          <p:spPr>
            <a:xfrm>
              <a:off x="6187014" y="2155346"/>
              <a:ext cx="1070746" cy="59267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5182834-A57E-4157-9AFD-1A4F3CB0140E}"/>
              </a:ext>
            </a:extLst>
          </p:cNvPr>
          <p:cNvCxnSpPr>
            <a:cxnSpLocks/>
          </p:cNvCxnSpPr>
          <p:nvPr/>
        </p:nvCxnSpPr>
        <p:spPr>
          <a:xfrm>
            <a:off x="3825622" y="4905575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FD27DC73-8DEF-4080-8BE4-430FE3F1C8EC}"/>
              </a:ext>
            </a:extLst>
          </p:cNvPr>
          <p:cNvSpPr/>
          <p:nvPr/>
        </p:nvSpPr>
        <p:spPr>
          <a:xfrm>
            <a:off x="2489131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D1B8A0C-5CE0-4570-8EB2-66323A65BC11}"/>
              </a:ext>
            </a:extLst>
          </p:cNvPr>
          <p:cNvCxnSpPr>
            <a:cxnSpLocks/>
          </p:cNvCxnSpPr>
          <p:nvPr/>
        </p:nvCxnSpPr>
        <p:spPr>
          <a:xfrm>
            <a:off x="3347864" y="4316937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006F686-6B4C-4DE8-83F4-93DB0205A986}"/>
              </a:ext>
            </a:extLst>
          </p:cNvPr>
          <p:cNvCxnSpPr>
            <a:cxnSpLocks/>
          </p:cNvCxnSpPr>
          <p:nvPr/>
        </p:nvCxnSpPr>
        <p:spPr>
          <a:xfrm>
            <a:off x="4977985" y="4316224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9CD5B317-EE66-45AE-B4B6-9B879C191645}"/>
              </a:ext>
            </a:extLst>
          </p:cNvPr>
          <p:cNvSpPr txBox="1"/>
          <p:nvPr/>
        </p:nvSpPr>
        <p:spPr>
          <a:xfrm>
            <a:off x="7023899" y="3915905"/>
            <a:ext cx="78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dirty="0"/>
              <a:t>Output</a:t>
            </a:r>
            <a:endParaRPr lang="zh-CN" altLang="en-US" sz="1100" dirty="0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7167E6E7-3863-4B87-B325-A9C7A362A2C6}"/>
              </a:ext>
            </a:extLst>
          </p:cNvPr>
          <p:cNvCxnSpPr>
            <a:cxnSpLocks/>
          </p:cNvCxnSpPr>
          <p:nvPr/>
        </p:nvCxnSpPr>
        <p:spPr>
          <a:xfrm>
            <a:off x="5511783" y="4905092"/>
            <a:ext cx="5298" cy="6204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1331BBF-9B93-45B0-B910-456B6516C83E}"/>
              </a:ext>
            </a:extLst>
          </p:cNvPr>
          <p:cNvGrpSpPr/>
          <p:nvPr/>
        </p:nvGrpSpPr>
        <p:grpSpPr>
          <a:xfrm>
            <a:off x="3404541" y="3654386"/>
            <a:ext cx="882429" cy="443933"/>
            <a:chOff x="4152068" y="1654152"/>
            <a:chExt cx="882429" cy="443933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F82E43B-35C3-43DF-B86A-938510F827BA}"/>
                </a:ext>
              </a:extLst>
            </p:cNvPr>
            <p:cNvGrpSpPr/>
            <p:nvPr/>
          </p:nvGrpSpPr>
          <p:grpSpPr>
            <a:xfrm>
              <a:off x="4184790" y="1682997"/>
              <a:ext cx="288000" cy="288000"/>
              <a:chOff x="9374909" y="4313375"/>
              <a:chExt cx="864000" cy="86400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3F8C386-3328-4342-AA2B-91E16BD47BCA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FFC1B54-EBE9-4D90-9280-8BF0BD8ECE86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A002753-A6B1-4DA7-AF8F-F29E37C6B0F7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A2D4642-28CB-4772-BA5E-2C6022F0954B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DEC58E07-0D08-467F-8736-7F523E6745AD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D794BBB-D46E-472E-BA4A-1700EBD2C7D5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0F32F25-0811-4A7B-BF0C-A6A8E862EC0F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1AA11CD8-3193-49AD-A19E-CF46314F008E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1B89DAC-F26D-43D1-9D2C-149CA703B999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D560824-9408-4CA2-9988-7E869A850E16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59E84D20-D08F-4617-BE01-7839B73E1ACE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2ED6F60-486B-4BE6-B19E-93EA28435AA7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B8A38920-F350-4169-B91D-0FE020B50A09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92B62090-CD5E-4D63-8237-7DFB07B090E7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767A4FE-633C-44D0-AE0C-03807D80E358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4432990-D146-447E-9492-970F09AFD869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6C616E6-D834-4217-8E12-F1817DCCC1E0}"/>
                </a:ext>
              </a:extLst>
            </p:cNvPr>
            <p:cNvGrpSpPr/>
            <p:nvPr/>
          </p:nvGrpSpPr>
          <p:grpSpPr>
            <a:xfrm>
              <a:off x="4235190" y="1733397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6515BFA-EC37-463A-851C-90DCBC8A00C0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ADDF594C-C773-430E-BCF9-A832BD9BBD13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292F4F26-1AF9-4104-BF63-8626FC23E818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37EAE0D-DAFD-4DCE-8C7D-B113A2EC310A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A91CAC8-D7A3-45D4-8DD1-C4CE2A1CB01F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1117456-B0C4-4A28-9E4B-1CBF0048D492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3F5072C2-D5D3-4356-B182-D3D8769C6493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F8A90F95-DCCF-49AD-9B77-D839EE36BD9B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942FA41E-621D-4781-9692-C6CE7B62223F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851A3F44-40A0-45A8-94BC-AB6AEEB6620B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6A6BFF6-D21D-47AE-8F4C-81A36EF25EC8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4BE6EA3-38F2-4AB1-9667-E329B940C2A7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F0AE5EF-9587-438A-910B-FFD70F616A5E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F51CE407-B30B-4143-80AE-9AE3A08D8356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5CFE638D-D0B7-41B1-AF24-56AC5C6FF7A7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37752742-764B-4FDF-B198-A8DD02BB90F4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4ADC78B7-5711-48D5-8782-D6D7D0A6EA07}"/>
                </a:ext>
              </a:extLst>
            </p:cNvPr>
            <p:cNvGrpSpPr/>
            <p:nvPr/>
          </p:nvGrpSpPr>
          <p:grpSpPr>
            <a:xfrm>
              <a:off x="4285590" y="1783797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430E242-54D5-4831-A0A7-9991411DF216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750E94A2-C580-4CE9-ACF9-F214E14F8C01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2023FED-ABE5-4D27-A150-C1A670A73549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3769823-EA73-40FA-BF97-CD05909EF8C3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E10850B-ED79-417F-8555-28CB83314A2C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A9199265-F6D4-41B8-B117-238158774F27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3D7C369-001F-4D6A-8EE7-AB0C3E2335E1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7B5B00B-FB92-4078-97B1-677B66622E05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577C46DF-5E2E-42E3-9A00-89820B5C0D12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6DD672-13B1-46B1-B8E3-F88CC7FA8151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8C2743-ECD0-4124-86CE-97C2B0B3502C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0E582E2-1DC9-4F92-B6BB-4D8A1BE62F45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19260B8-1B3C-43AF-94AE-C4E91DD1BFDF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7CBE022F-D768-4831-9A29-81827194288E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DAB1C061-D1D9-40AC-ABFB-B029C979EA0C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335E918-BBC2-4540-8D4A-63832E393560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4C1571F6-FAF9-4282-A9CB-AE5D68E80369}"/>
                    </a:ext>
                  </a:extLst>
                </p:cNvPr>
                <p:cNvSpPr txBox="1"/>
                <p:nvPr/>
              </p:nvSpPr>
              <p:spPr>
                <a:xfrm>
                  <a:off x="4513440" y="1659836"/>
                  <a:ext cx="521057" cy="400110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111</a:t>
                  </a:r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BC17F069-F24D-4CDC-8384-48758B6CC7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40" y="1659836"/>
                  <a:ext cx="521057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73A98F7-D0B3-450E-B084-6C9033E26818}"/>
                </a:ext>
              </a:extLst>
            </p:cNvPr>
            <p:cNvSpPr/>
            <p:nvPr/>
          </p:nvSpPr>
          <p:spPr>
            <a:xfrm>
              <a:off x="4152068" y="1654152"/>
              <a:ext cx="807730" cy="443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5F763565-9320-4AD4-AFCD-82D6C520B9D3}"/>
              </a:ext>
            </a:extLst>
          </p:cNvPr>
          <p:cNvGrpSpPr/>
          <p:nvPr/>
        </p:nvGrpSpPr>
        <p:grpSpPr>
          <a:xfrm>
            <a:off x="5062484" y="3646957"/>
            <a:ext cx="859256" cy="443933"/>
            <a:chOff x="5642357" y="1654286"/>
            <a:chExt cx="859256" cy="4439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42433DF2-C9E5-4FCF-B4A7-C65B7F1B65F1}"/>
                    </a:ext>
                  </a:extLst>
                </p:cNvPr>
                <p:cNvSpPr txBox="1"/>
                <p:nvPr/>
              </p:nvSpPr>
              <p:spPr>
                <a:xfrm>
                  <a:off x="6042632" y="1659835"/>
                  <a:ext cx="458981" cy="400110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US" altLang="zh-CN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di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sz="5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dist"/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5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r>
                    <a:rPr lang="en-US" altLang="zh-CN" sz="5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zh-CN" altLang="en-US" sz="5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629C4C7-5AAC-447F-8D21-6DF65FCDC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632" y="1659835"/>
                  <a:ext cx="458981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E09BDCC2-C484-48A4-81FD-6289F77096DA}"/>
                </a:ext>
              </a:extLst>
            </p:cNvPr>
            <p:cNvGrpSpPr/>
            <p:nvPr/>
          </p:nvGrpSpPr>
          <p:grpSpPr>
            <a:xfrm>
              <a:off x="5675079" y="1683131"/>
              <a:ext cx="288000" cy="288000"/>
              <a:chOff x="9374909" y="4313375"/>
              <a:chExt cx="864000" cy="86400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229A250B-5738-4E5C-A0E6-2997E8155B20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1142696-3B13-4739-8FB7-A12628E86B62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554190A2-2C63-44A7-9FE5-491220A53A66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206C5AFD-A951-4FA1-B590-AA92F5C38624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5DCD37E8-4F91-4360-BD72-8DF23B27B9E0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EDE5EDF-DA0C-4194-8554-79AC843A08CC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8D8E0A4-F55A-4741-A601-EE4EBA0AE42A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D64CD4F8-B761-4719-951F-1DFF9BD1C47A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DC372B58-7412-4A5D-86BD-9D2E6D66760A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042FC28A-055F-4486-BF06-BD6E2D102182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EC992D8A-6BDE-47AF-B0C3-5064A4D68D65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1D68E0EB-33CF-4F22-9C51-258676121710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DF1EC5EE-A4CF-4AB0-967A-BCC5D511AE7D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931B04B6-55FE-407F-9D46-43D86A84258B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DF551DCF-7712-471B-B779-F2985D8CAF98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0ADEB7B3-F0D6-43BD-9371-BE819F0D8096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noFill/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F22280E-44B4-42CE-8929-A7B188F35C49}"/>
                </a:ext>
              </a:extLst>
            </p:cNvPr>
            <p:cNvGrpSpPr/>
            <p:nvPr/>
          </p:nvGrpSpPr>
          <p:grpSpPr>
            <a:xfrm>
              <a:off x="5725479" y="1733531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A0444BF-F7CC-443E-80B8-1BA03A057161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A5B0B18-41AE-4992-9DFE-0CB463097394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6A1982E-9B06-4899-896D-0412CBCA8F72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34BF7E0-646F-4758-AC7B-F0423E5C95FA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83DF6CA2-E59C-4213-BAD5-B88AD7F9E456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68E86A91-AE20-439C-99CC-1E369621BAD4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FF85FF0-95A5-46E3-9EF4-F070E28FAFBB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B58BB6DD-F53E-457B-ADC9-985505830548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12FA5EA5-8D6D-4843-B988-0AB3A1E31C8F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13C127A2-2EDB-4047-9F62-EB0148A76A66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B8671A-0D27-4117-AA6C-10D4611837D0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0321CF01-747C-40EF-BB1D-77DE2B788A33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DF90018D-E7BB-45E7-A0DC-606C4B71D185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E6371D38-D465-4237-BAC5-A09A93BACCEB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D542241F-1D6C-411B-9AE1-178C2D35C292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CF4BDC3-F5A7-40EF-8054-5EF9AAFA4789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EF76ED31-3409-4226-91B2-41D53CA81C15}"/>
                </a:ext>
              </a:extLst>
            </p:cNvPr>
            <p:cNvGrpSpPr/>
            <p:nvPr/>
          </p:nvGrpSpPr>
          <p:grpSpPr>
            <a:xfrm>
              <a:off x="5775879" y="1783931"/>
              <a:ext cx="288000" cy="288000"/>
              <a:chOff x="9374909" y="4313375"/>
              <a:chExt cx="864000" cy="864000"/>
            </a:xfrm>
            <a:solidFill>
              <a:schemeClr val="bg1"/>
            </a:solidFill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36C411D5-9ED6-45D8-8AD6-429BFA997C44}"/>
                  </a:ext>
                </a:extLst>
              </p:cNvPr>
              <p:cNvSpPr/>
              <p:nvPr/>
            </p:nvSpPr>
            <p:spPr>
              <a:xfrm>
                <a:off x="9374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F76C7CB-295C-40FB-8C85-CFFBA2A2686E}"/>
                  </a:ext>
                </a:extLst>
              </p:cNvPr>
              <p:cNvSpPr/>
              <p:nvPr/>
            </p:nvSpPr>
            <p:spPr>
              <a:xfrm>
                <a:off x="9590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AA71D7F9-439A-4F9D-BE59-41825AA83191}"/>
                  </a:ext>
                </a:extLst>
              </p:cNvPr>
              <p:cNvSpPr/>
              <p:nvPr/>
            </p:nvSpPr>
            <p:spPr>
              <a:xfrm>
                <a:off x="9806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A70154F-1CA6-4D24-8C0A-CB98002B8BA6}"/>
                  </a:ext>
                </a:extLst>
              </p:cNvPr>
              <p:cNvSpPr/>
              <p:nvPr/>
            </p:nvSpPr>
            <p:spPr>
              <a:xfrm>
                <a:off x="10022909" y="4313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57B0404-D551-4F9A-AA7A-38C8C875A239}"/>
                  </a:ext>
                </a:extLst>
              </p:cNvPr>
              <p:cNvSpPr/>
              <p:nvPr/>
            </p:nvSpPr>
            <p:spPr>
              <a:xfrm>
                <a:off x="9374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8F705F7-8653-48AF-9780-7390A240E921}"/>
                  </a:ext>
                </a:extLst>
              </p:cNvPr>
              <p:cNvSpPr/>
              <p:nvPr/>
            </p:nvSpPr>
            <p:spPr>
              <a:xfrm>
                <a:off x="9590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E456D45C-8C1C-412F-A710-D3184766D3DC}"/>
                  </a:ext>
                </a:extLst>
              </p:cNvPr>
              <p:cNvSpPr/>
              <p:nvPr/>
            </p:nvSpPr>
            <p:spPr>
              <a:xfrm>
                <a:off x="9806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143A7D34-C98B-43B7-9D78-708F31F3A18E}"/>
                  </a:ext>
                </a:extLst>
              </p:cNvPr>
              <p:cNvSpPr/>
              <p:nvPr/>
            </p:nvSpPr>
            <p:spPr>
              <a:xfrm>
                <a:off x="10022909" y="4529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16743E5-6C54-4C30-A8AD-4B39FCECFB35}"/>
                  </a:ext>
                </a:extLst>
              </p:cNvPr>
              <p:cNvSpPr/>
              <p:nvPr/>
            </p:nvSpPr>
            <p:spPr>
              <a:xfrm>
                <a:off x="9374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3EDD39D-36F5-4210-9706-3B90543A0830}"/>
                  </a:ext>
                </a:extLst>
              </p:cNvPr>
              <p:cNvSpPr/>
              <p:nvPr/>
            </p:nvSpPr>
            <p:spPr>
              <a:xfrm>
                <a:off x="9590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AAA8008B-0A8C-42C8-ABAF-166C2AC3AF8F}"/>
                  </a:ext>
                </a:extLst>
              </p:cNvPr>
              <p:cNvSpPr/>
              <p:nvPr/>
            </p:nvSpPr>
            <p:spPr>
              <a:xfrm>
                <a:off x="9806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1AC0551-43EA-437A-8EB1-23E23796BAD4}"/>
                  </a:ext>
                </a:extLst>
              </p:cNvPr>
              <p:cNvSpPr/>
              <p:nvPr/>
            </p:nvSpPr>
            <p:spPr>
              <a:xfrm>
                <a:off x="10022909" y="4745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79D3DEBF-07B9-403E-981B-A51230B617E1}"/>
                  </a:ext>
                </a:extLst>
              </p:cNvPr>
              <p:cNvSpPr/>
              <p:nvPr/>
            </p:nvSpPr>
            <p:spPr>
              <a:xfrm>
                <a:off x="9374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D0FA4E2-2ACF-4ECF-8CAB-2F07C188263C}"/>
                  </a:ext>
                </a:extLst>
              </p:cNvPr>
              <p:cNvSpPr/>
              <p:nvPr/>
            </p:nvSpPr>
            <p:spPr>
              <a:xfrm>
                <a:off x="9590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58D2997-EC78-4A76-B622-ABF98C78DF97}"/>
                  </a:ext>
                </a:extLst>
              </p:cNvPr>
              <p:cNvSpPr/>
              <p:nvPr/>
            </p:nvSpPr>
            <p:spPr>
              <a:xfrm>
                <a:off x="9806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A8F4BBF5-6BB0-4C1C-928F-4DE69A8E5045}"/>
                  </a:ext>
                </a:extLst>
              </p:cNvPr>
              <p:cNvSpPr/>
              <p:nvPr/>
            </p:nvSpPr>
            <p:spPr>
              <a:xfrm>
                <a:off x="10022909" y="4961375"/>
                <a:ext cx="216000" cy="216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D9C746DA-91E1-4DC7-951C-288B8D44A3C2}"/>
                </a:ext>
              </a:extLst>
            </p:cNvPr>
            <p:cNvSpPr/>
            <p:nvPr/>
          </p:nvSpPr>
          <p:spPr>
            <a:xfrm>
              <a:off x="5642357" y="1654286"/>
              <a:ext cx="807730" cy="443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77304E24-7BA9-41DE-9144-6ECFACD34E57}"/>
              </a:ext>
            </a:extLst>
          </p:cNvPr>
          <p:cNvGrpSpPr/>
          <p:nvPr/>
        </p:nvGrpSpPr>
        <p:grpSpPr>
          <a:xfrm>
            <a:off x="4060001" y="4777363"/>
            <a:ext cx="1310359" cy="1011963"/>
            <a:chOff x="7782239" y="2004760"/>
            <a:chExt cx="1310359" cy="1011963"/>
          </a:xfrm>
        </p:grpSpPr>
        <p:grpSp>
          <p:nvGrpSpPr>
            <p:cNvPr id="165" name="组合 164">
              <a:extLst>
                <a:ext uri="{FF2B5EF4-FFF2-40B4-BE49-F238E27FC236}">
                  <a16:creationId xmlns:a16="http://schemas.microsoft.com/office/drawing/2014/main" id="{FAFDC8A2-3AAF-4C8D-B6C7-78950361804E}"/>
                </a:ext>
              </a:extLst>
            </p:cNvPr>
            <p:cNvGrpSpPr/>
            <p:nvPr/>
          </p:nvGrpSpPr>
          <p:grpSpPr>
            <a:xfrm>
              <a:off x="7782239" y="2144399"/>
              <a:ext cx="1310359" cy="872324"/>
              <a:chOff x="4836125" y="3387503"/>
              <a:chExt cx="1310359" cy="8723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C287896E-140A-49C0-A769-F2526C0C9A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zh-CN"/>
                    </a:defPPr>
                    <a:lvl1pPr>
                      <a:defRPr sz="140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defRPr>
                    </a:lvl1pPr>
                  </a:lstStyle>
                  <a:p>
                    <a:r>
                      <a:rPr lang="en-US" altLang="zh-CN" sz="1200" b="1" dirty="0">
                        <a:solidFill>
                          <a:schemeClr val="accent1"/>
                        </a:solidFill>
                      </a:rPr>
                      <a:t>Slice 2: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altLang="zh-CN" sz="1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  <m:r>
                                  <a:rPr lang="en-US" altLang="zh-CN" sz="1200" b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12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altLang="zh-CN" sz="12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zh-CN" altLang="en-US" sz="1200" b="1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6" name="文本框 1105">
                    <a:extLst>
                      <a:ext uri="{FF2B5EF4-FFF2-40B4-BE49-F238E27FC236}">
                        <a16:creationId xmlns:a16="http://schemas.microsoft.com/office/drawing/2014/main" id="{3ABEF6C0-AC3D-4848-B5C4-3E106030A8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6125" y="3952114"/>
                    <a:ext cx="1310359" cy="30771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4" name="矩形: 圆角 223">
                <a:extLst>
                  <a:ext uri="{FF2B5EF4-FFF2-40B4-BE49-F238E27FC236}">
                    <a16:creationId xmlns:a16="http://schemas.microsoft.com/office/drawing/2014/main" id="{78876F28-AF15-4058-917F-DFC5740A1BD7}"/>
                  </a:ext>
                </a:extLst>
              </p:cNvPr>
              <p:cNvSpPr/>
              <p:nvPr/>
            </p:nvSpPr>
            <p:spPr>
              <a:xfrm>
                <a:off x="4854543" y="3387503"/>
                <a:ext cx="1186221" cy="590582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5AC01639-BBB5-46FE-9EB6-9555D3EB7494}"/>
                </a:ext>
              </a:extLst>
            </p:cNvPr>
            <p:cNvGrpSpPr/>
            <p:nvPr/>
          </p:nvGrpSpPr>
          <p:grpSpPr>
            <a:xfrm>
              <a:off x="7908873" y="2004760"/>
              <a:ext cx="1008871" cy="682266"/>
              <a:chOff x="7908873" y="2004760"/>
              <a:chExt cx="1008871" cy="682266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98C482C5-E140-4BA3-BEB5-176A0456DAFF}"/>
                  </a:ext>
                </a:extLst>
              </p:cNvPr>
              <p:cNvGrpSpPr/>
              <p:nvPr/>
            </p:nvGrpSpPr>
            <p:grpSpPr>
              <a:xfrm>
                <a:off x="7908873" y="2194345"/>
                <a:ext cx="1008871" cy="492681"/>
                <a:chOff x="4846469" y="3621101"/>
                <a:chExt cx="1165271" cy="694315"/>
              </a:xfrm>
            </p:grpSpPr>
            <p:grpSp>
              <p:nvGrpSpPr>
                <p:cNvPr id="169" name="组合 168">
                  <a:extLst>
                    <a:ext uri="{FF2B5EF4-FFF2-40B4-BE49-F238E27FC236}">
                      <a16:creationId xmlns:a16="http://schemas.microsoft.com/office/drawing/2014/main" id="{9EE63B7D-BC09-45C3-AE5B-57DCD012E6A0}"/>
                    </a:ext>
                  </a:extLst>
                </p:cNvPr>
                <p:cNvGrpSpPr/>
                <p:nvPr/>
              </p:nvGrpSpPr>
              <p:grpSpPr>
                <a:xfrm>
                  <a:off x="4846469" y="3631416"/>
                  <a:ext cx="684000" cy="684000"/>
                  <a:chOff x="2777765" y="1553907"/>
                  <a:chExt cx="771112" cy="767110"/>
                </a:xfrm>
              </p:grpSpPr>
              <p:sp>
                <p:nvSpPr>
                  <p:cNvPr id="199" name="矩形 198">
                    <a:extLst>
                      <a:ext uri="{FF2B5EF4-FFF2-40B4-BE49-F238E27FC236}">
                        <a16:creationId xmlns:a16="http://schemas.microsoft.com/office/drawing/2014/main" id="{F2A29A8A-64E5-4905-AE6A-9586F96778CA}"/>
                      </a:ext>
                    </a:extLst>
                  </p:cNvPr>
                  <p:cNvSpPr/>
                  <p:nvPr/>
                </p:nvSpPr>
                <p:spPr>
                  <a:xfrm>
                    <a:off x="2777765" y="155390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0" name="矩形 199">
                    <a:extLst>
                      <a:ext uri="{FF2B5EF4-FFF2-40B4-BE49-F238E27FC236}">
                        <a16:creationId xmlns:a16="http://schemas.microsoft.com/office/drawing/2014/main" id="{DC31BC54-F736-4E06-8E72-8510F7E708C4}"/>
                      </a:ext>
                    </a:extLst>
                  </p:cNvPr>
                  <p:cNvSpPr/>
                  <p:nvPr/>
                </p:nvSpPr>
                <p:spPr>
                  <a:xfrm>
                    <a:off x="2801550" y="157794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1" name="矩形 200">
                    <a:extLst>
                      <a:ext uri="{FF2B5EF4-FFF2-40B4-BE49-F238E27FC236}">
                        <a16:creationId xmlns:a16="http://schemas.microsoft.com/office/drawing/2014/main" id="{3FE17ACA-D5CF-4E38-8C54-F4EA68966471}"/>
                      </a:ext>
                    </a:extLst>
                  </p:cNvPr>
                  <p:cNvSpPr/>
                  <p:nvPr/>
                </p:nvSpPr>
                <p:spPr>
                  <a:xfrm>
                    <a:off x="2827032" y="160026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2" name="矩形 201">
                    <a:extLst>
                      <a:ext uri="{FF2B5EF4-FFF2-40B4-BE49-F238E27FC236}">
                        <a16:creationId xmlns:a16="http://schemas.microsoft.com/office/drawing/2014/main" id="{29AD3E60-222D-47B6-81EB-3E4BC5DC57E3}"/>
                      </a:ext>
                    </a:extLst>
                  </p:cNvPr>
                  <p:cNvSpPr/>
                  <p:nvPr/>
                </p:nvSpPr>
                <p:spPr>
                  <a:xfrm>
                    <a:off x="2850817" y="162430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3" name="矩形 202">
                    <a:extLst>
                      <a:ext uri="{FF2B5EF4-FFF2-40B4-BE49-F238E27FC236}">
                        <a16:creationId xmlns:a16="http://schemas.microsoft.com/office/drawing/2014/main" id="{854B9DCA-8CD4-4ADD-B91F-D6656CEB34A7}"/>
                      </a:ext>
                    </a:extLst>
                  </p:cNvPr>
                  <p:cNvSpPr/>
                  <p:nvPr/>
                </p:nvSpPr>
                <p:spPr>
                  <a:xfrm>
                    <a:off x="2874654" y="164582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4" name="矩形 203">
                    <a:extLst>
                      <a:ext uri="{FF2B5EF4-FFF2-40B4-BE49-F238E27FC236}">
                        <a16:creationId xmlns:a16="http://schemas.microsoft.com/office/drawing/2014/main" id="{FFD9A85C-EF3B-4490-8C45-D5ADB0A70EF9}"/>
                      </a:ext>
                    </a:extLst>
                  </p:cNvPr>
                  <p:cNvSpPr/>
                  <p:nvPr/>
                </p:nvSpPr>
                <p:spPr>
                  <a:xfrm>
                    <a:off x="2898439" y="166986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5" name="矩形 204">
                    <a:extLst>
                      <a:ext uri="{FF2B5EF4-FFF2-40B4-BE49-F238E27FC236}">
                        <a16:creationId xmlns:a16="http://schemas.microsoft.com/office/drawing/2014/main" id="{CE273886-B1BC-4B43-BB2E-97C7626A33EA}"/>
                      </a:ext>
                    </a:extLst>
                  </p:cNvPr>
                  <p:cNvSpPr/>
                  <p:nvPr/>
                </p:nvSpPr>
                <p:spPr>
                  <a:xfrm>
                    <a:off x="2918825" y="169224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6" name="矩形 205">
                    <a:extLst>
                      <a:ext uri="{FF2B5EF4-FFF2-40B4-BE49-F238E27FC236}">
                        <a16:creationId xmlns:a16="http://schemas.microsoft.com/office/drawing/2014/main" id="{44043717-BE12-438D-B77D-D05BF6789ED7}"/>
                      </a:ext>
                    </a:extLst>
                  </p:cNvPr>
                  <p:cNvSpPr/>
                  <p:nvPr/>
                </p:nvSpPr>
                <p:spPr>
                  <a:xfrm>
                    <a:off x="2942610" y="171627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7" name="矩形 206">
                    <a:extLst>
                      <a:ext uri="{FF2B5EF4-FFF2-40B4-BE49-F238E27FC236}">
                        <a16:creationId xmlns:a16="http://schemas.microsoft.com/office/drawing/2014/main" id="{3383D4D5-9DCD-4831-97B2-6E20FC02E180}"/>
                      </a:ext>
                    </a:extLst>
                  </p:cNvPr>
                  <p:cNvSpPr/>
                  <p:nvPr/>
                </p:nvSpPr>
                <p:spPr>
                  <a:xfrm>
                    <a:off x="2969671" y="1740309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8" name="矩形 207">
                    <a:extLst>
                      <a:ext uri="{FF2B5EF4-FFF2-40B4-BE49-F238E27FC236}">
                        <a16:creationId xmlns:a16="http://schemas.microsoft.com/office/drawing/2014/main" id="{E9DB913D-B58E-4A2D-9D3C-0392B40F0692}"/>
                      </a:ext>
                    </a:extLst>
                  </p:cNvPr>
                  <p:cNvSpPr/>
                  <p:nvPr/>
                </p:nvSpPr>
                <p:spPr>
                  <a:xfrm>
                    <a:off x="2993456" y="176434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09" name="矩形 208">
                    <a:extLst>
                      <a:ext uri="{FF2B5EF4-FFF2-40B4-BE49-F238E27FC236}">
                        <a16:creationId xmlns:a16="http://schemas.microsoft.com/office/drawing/2014/main" id="{F825B6DC-9F89-4DFC-9CCC-EC3E13428EC1}"/>
                      </a:ext>
                    </a:extLst>
                  </p:cNvPr>
                  <p:cNvSpPr/>
                  <p:nvPr/>
                </p:nvSpPr>
                <p:spPr>
                  <a:xfrm>
                    <a:off x="3018938" y="178667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4FDA20D0-AE04-4863-89C4-06533936325C}"/>
                      </a:ext>
                    </a:extLst>
                  </p:cNvPr>
                  <p:cNvSpPr/>
                  <p:nvPr/>
                </p:nvSpPr>
                <p:spPr>
                  <a:xfrm>
                    <a:off x="3042723" y="181070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1" name="矩形 210">
                    <a:extLst>
                      <a:ext uri="{FF2B5EF4-FFF2-40B4-BE49-F238E27FC236}">
                        <a16:creationId xmlns:a16="http://schemas.microsoft.com/office/drawing/2014/main" id="{45EA97F7-6C66-4C59-B4BD-2E37D53917E1}"/>
                      </a:ext>
                    </a:extLst>
                  </p:cNvPr>
                  <p:cNvSpPr/>
                  <p:nvPr/>
                </p:nvSpPr>
                <p:spPr>
                  <a:xfrm>
                    <a:off x="3066560" y="183222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2" name="矩形 211">
                    <a:extLst>
                      <a:ext uri="{FF2B5EF4-FFF2-40B4-BE49-F238E27FC236}">
                        <a16:creationId xmlns:a16="http://schemas.microsoft.com/office/drawing/2014/main" id="{2CF8A5F2-51EA-48D3-85CF-7703E2EE9A8C}"/>
                      </a:ext>
                    </a:extLst>
                  </p:cNvPr>
                  <p:cNvSpPr/>
                  <p:nvPr/>
                </p:nvSpPr>
                <p:spPr>
                  <a:xfrm>
                    <a:off x="3090345" y="1856265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3" name="矩形 212">
                    <a:extLst>
                      <a:ext uri="{FF2B5EF4-FFF2-40B4-BE49-F238E27FC236}">
                        <a16:creationId xmlns:a16="http://schemas.microsoft.com/office/drawing/2014/main" id="{D14E4431-8C8F-4430-89AF-05D6CA2C8285}"/>
                      </a:ext>
                    </a:extLst>
                  </p:cNvPr>
                  <p:cNvSpPr/>
                  <p:nvPr/>
                </p:nvSpPr>
                <p:spPr>
                  <a:xfrm>
                    <a:off x="3110731" y="1878642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4" name="矩形 213">
                    <a:extLst>
                      <a:ext uri="{FF2B5EF4-FFF2-40B4-BE49-F238E27FC236}">
                        <a16:creationId xmlns:a16="http://schemas.microsoft.com/office/drawing/2014/main" id="{83DCBD99-2A2F-408F-8167-9ED7DF837948}"/>
                      </a:ext>
                    </a:extLst>
                  </p:cNvPr>
                  <p:cNvSpPr/>
                  <p:nvPr/>
                </p:nvSpPr>
                <p:spPr>
                  <a:xfrm>
                    <a:off x="3134516" y="1902680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5" name="矩形 214">
                    <a:extLst>
                      <a:ext uri="{FF2B5EF4-FFF2-40B4-BE49-F238E27FC236}">
                        <a16:creationId xmlns:a16="http://schemas.microsoft.com/office/drawing/2014/main" id="{4602C8E4-25A7-41E4-AE3A-9FAA54358286}"/>
                      </a:ext>
                    </a:extLst>
                  </p:cNvPr>
                  <p:cNvSpPr/>
                  <p:nvPr/>
                </p:nvSpPr>
                <p:spPr>
                  <a:xfrm>
                    <a:off x="3152877" y="1925017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6" name="矩形 215">
                    <a:extLst>
                      <a:ext uri="{FF2B5EF4-FFF2-40B4-BE49-F238E27FC236}">
                        <a16:creationId xmlns:a16="http://schemas.microsoft.com/office/drawing/2014/main" id="{989C3E04-BCC2-4ACC-A8A3-0C95A7AE9BE0}"/>
                      </a:ext>
                    </a:extLst>
                  </p:cNvPr>
                  <p:cNvSpPr/>
                  <p:nvPr/>
                </p:nvSpPr>
                <p:spPr>
                  <a:xfrm>
                    <a:off x="3176662" y="194905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7" name="矩形 216">
                    <a:extLst>
                      <a:ext uri="{FF2B5EF4-FFF2-40B4-BE49-F238E27FC236}">
                        <a16:creationId xmlns:a16="http://schemas.microsoft.com/office/drawing/2014/main" id="{723D9986-93CB-4CC5-B37E-2C00EBED1F94}"/>
                      </a:ext>
                    </a:extLst>
                  </p:cNvPr>
                  <p:cNvSpPr/>
                  <p:nvPr/>
                </p:nvSpPr>
                <p:spPr>
                  <a:xfrm>
                    <a:off x="3202144" y="1971378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8" name="矩形 217">
                    <a:extLst>
                      <a:ext uri="{FF2B5EF4-FFF2-40B4-BE49-F238E27FC236}">
                        <a16:creationId xmlns:a16="http://schemas.microsoft.com/office/drawing/2014/main" id="{E8ED792C-932E-4AA8-ADC0-BCDEB3B00904}"/>
                      </a:ext>
                    </a:extLst>
                  </p:cNvPr>
                  <p:cNvSpPr/>
                  <p:nvPr/>
                </p:nvSpPr>
                <p:spPr>
                  <a:xfrm>
                    <a:off x="3225929" y="1995416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19" name="矩形 218">
                    <a:extLst>
                      <a:ext uri="{FF2B5EF4-FFF2-40B4-BE49-F238E27FC236}">
                        <a16:creationId xmlns:a16="http://schemas.microsoft.com/office/drawing/2014/main" id="{0B528C3F-AA83-492B-83B6-84E8741993EA}"/>
                      </a:ext>
                    </a:extLst>
                  </p:cNvPr>
                  <p:cNvSpPr/>
                  <p:nvPr/>
                </p:nvSpPr>
                <p:spPr>
                  <a:xfrm>
                    <a:off x="3249766" y="2016935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0" name="矩形 219">
                    <a:extLst>
                      <a:ext uri="{FF2B5EF4-FFF2-40B4-BE49-F238E27FC236}">
                        <a16:creationId xmlns:a16="http://schemas.microsoft.com/office/drawing/2014/main" id="{F4EEA097-E45C-4680-85E3-069E6C120140}"/>
                      </a:ext>
                    </a:extLst>
                  </p:cNvPr>
                  <p:cNvSpPr/>
                  <p:nvPr/>
                </p:nvSpPr>
                <p:spPr>
                  <a:xfrm>
                    <a:off x="3273551" y="2040973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1" name="矩形 220">
                    <a:extLst>
                      <a:ext uri="{FF2B5EF4-FFF2-40B4-BE49-F238E27FC236}">
                        <a16:creationId xmlns:a16="http://schemas.microsoft.com/office/drawing/2014/main" id="{45A9F16B-6633-4252-B9E3-8DE805329842}"/>
                      </a:ext>
                    </a:extLst>
                  </p:cNvPr>
                  <p:cNvSpPr/>
                  <p:nvPr/>
                </p:nvSpPr>
                <p:spPr>
                  <a:xfrm>
                    <a:off x="3293937" y="2063350"/>
                    <a:ext cx="231155" cy="23362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222" name="矩形 221">
                    <a:extLst>
                      <a:ext uri="{FF2B5EF4-FFF2-40B4-BE49-F238E27FC236}">
                        <a16:creationId xmlns:a16="http://schemas.microsoft.com/office/drawing/2014/main" id="{BCD80F95-3790-4124-8C28-C96026B7A938}"/>
                      </a:ext>
                    </a:extLst>
                  </p:cNvPr>
                  <p:cNvSpPr/>
                  <p:nvPr/>
                </p:nvSpPr>
                <p:spPr>
                  <a:xfrm>
                    <a:off x="3317722" y="2087388"/>
                    <a:ext cx="231155" cy="23362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26B4F9F1-13B4-44B8-8038-9980941606C2}"/>
                    </a:ext>
                  </a:extLst>
                </p:cNvPr>
                <p:cNvGrpSpPr/>
                <p:nvPr/>
              </p:nvGrpSpPr>
              <p:grpSpPr>
                <a:xfrm>
                  <a:off x="5329031" y="3621101"/>
                  <a:ext cx="682709" cy="684186"/>
                  <a:chOff x="4665478" y="2110950"/>
                  <a:chExt cx="682709" cy="684186"/>
                </a:xfrm>
              </p:grpSpPr>
              <p:sp>
                <p:nvSpPr>
                  <p:cNvPr id="175" name="矩形 174">
                    <a:extLst>
                      <a:ext uri="{FF2B5EF4-FFF2-40B4-BE49-F238E27FC236}">
                        <a16:creationId xmlns:a16="http://schemas.microsoft.com/office/drawing/2014/main" id="{0CBFAB48-AC06-41D4-B248-064212643E4D}"/>
                      </a:ext>
                    </a:extLst>
                  </p:cNvPr>
                  <p:cNvSpPr/>
                  <p:nvPr/>
                </p:nvSpPr>
                <p:spPr>
                  <a:xfrm>
                    <a:off x="4665478" y="211095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6" name="矩形 175">
                    <a:extLst>
                      <a:ext uri="{FF2B5EF4-FFF2-40B4-BE49-F238E27FC236}">
                        <a16:creationId xmlns:a16="http://schemas.microsoft.com/office/drawing/2014/main" id="{F4F2BB4F-EC6B-4EE3-8D5C-95E7493BC355}"/>
                      </a:ext>
                    </a:extLst>
                  </p:cNvPr>
                  <p:cNvSpPr/>
                  <p:nvPr/>
                </p:nvSpPr>
                <p:spPr>
                  <a:xfrm>
                    <a:off x="4688081" y="213316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7" name="矩形 176">
                    <a:extLst>
                      <a:ext uri="{FF2B5EF4-FFF2-40B4-BE49-F238E27FC236}">
                        <a16:creationId xmlns:a16="http://schemas.microsoft.com/office/drawing/2014/main" id="{6A0CD8DF-1582-4570-ADBD-04B5EA17B399}"/>
                      </a:ext>
                    </a:extLst>
                  </p:cNvPr>
                  <p:cNvSpPr/>
                  <p:nvPr/>
                </p:nvSpPr>
                <p:spPr>
                  <a:xfrm>
                    <a:off x="4715333" y="216076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8" name="矩形 177">
                    <a:extLst>
                      <a:ext uri="{FF2B5EF4-FFF2-40B4-BE49-F238E27FC236}">
                        <a16:creationId xmlns:a16="http://schemas.microsoft.com/office/drawing/2014/main" id="{C7A608E4-C9A6-42B9-BE8B-7875D36C3968}"/>
                      </a:ext>
                    </a:extLst>
                  </p:cNvPr>
                  <p:cNvSpPr/>
                  <p:nvPr/>
                </p:nvSpPr>
                <p:spPr>
                  <a:xfrm>
                    <a:off x="4739441" y="218560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79" name="矩形 178">
                    <a:extLst>
                      <a:ext uri="{FF2B5EF4-FFF2-40B4-BE49-F238E27FC236}">
                        <a16:creationId xmlns:a16="http://schemas.microsoft.com/office/drawing/2014/main" id="{A37FB5C7-DF6E-4DC5-9BE4-A36F955144EF}"/>
                      </a:ext>
                    </a:extLst>
                  </p:cNvPr>
                  <p:cNvSpPr/>
                  <p:nvPr/>
                </p:nvSpPr>
                <p:spPr>
                  <a:xfrm>
                    <a:off x="4767762" y="221167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0" name="矩形 179">
                    <a:extLst>
                      <a:ext uri="{FF2B5EF4-FFF2-40B4-BE49-F238E27FC236}">
                        <a16:creationId xmlns:a16="http://schemas.microsoft.com/office/drawing/2014/main" id="{4EC37D66-B232-41D2-B4BB-EBFBF269EDEA}"/>
                      </a:ext>
                    </a:extLst>
                  </p:cNvPr>
                  <p:cNvSpPr/>
                  <p:nvPr/>
                </p:nvSpPr>
                <p:spPr>
                  <a:xfrm>
                    <a:off x="4790365" y="223388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1" name="矩形 180">
                    <a:extLst>
                      <a:ext uri="{FF2B5EF4-FFF2-40B4-BE49-F238E27FC236}">
                        <a16:creationId xmlns:a16="http://schemas.microsoft.com/office/drawing/2014/main" id="{810F4463-D79A-42C8-BF11-A0AB411F91E3}"/>
                      </a:ext>
                    </a:extLst>
                  </p:cNvPr>
                  <p:cNvSpPr/>
                  <p:nvPr/>
                </p:nvSpPr>
                <p:spPr>
                  <a:xfrm>
                    <a:off x="4817617" y="226148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2" name="矩形 181">
                    <a:extLst>
                      <a:ext uri="{FF2B5EF4-FFF2-40B4-BE49-F238E27FC236}">
                        <a16:creationId xmlns:a16="http://schemas.microsoft.com/office/drawing/2014/main" id="{343A9016-ECBF-4BAD-8B95-E9B75836A9C2}"/>
                      </a:ext>
                    </a:extLst>
                  </p:cNvPr>
                  <p:cNvSpPr/>
                  <p:nvPr/>
                </p:nvSpPr>
                <p:spPr>
                  <a:xfrm>
                    <a:off x="4841725" y="228632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3" name="矩形 182">
                    <a:extLst>
                      <a:ext uri="{FF2B5EF4-FFF2-40B4-BE49-F238E27FC236}">
                        <a16:creationId xmlns:a16="http://schemas.microsoft.com/office/drawing/2014/main" id="{08CF2A23-24B2-448E-BFA8-20F8CC21B57F}"/>
                      </a:ext>
                    </a:extLst>
                  </p:cNvPr>
                  <p:cNvSpPr/>
                  <p:nvPr/>
                </p:nvSpPr>
                <p:spPr>
                  <a:xfrm>
                    <a:off x="4865441" y="2313595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4" name="矩形 183">
                    <a:extLst>
                      <a:ext uri="{FF2B5EF4-FFF2-40B4-BE49-F238E27FC236}">
                        <a16:creationId xmlns:a16="http://schemas.microsoft.com/office/drawing/2014/main" id="{44644039-E097-4ACD-A09C-3B7DA369AB7B}"/>
                      </a:ext>
                    </a:extLst>
                  </p:cNvPr>
                  <p:cNvSpPr/>
                  <p:nvPr/>
                </p:nvSpPr>
                <p:spPr>
                  <a:xfrm>
                    <a:off x="4888044" y="2335808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5" name="矩形 184">
                    <a:extLst>
                      <a:ext uri="{FF2B5EF4-FFF2-40B4-BE49-F238E27FC236}">
                        <a16:creationId xmlns:a16="http://schemas.microsoft.com/office/drawing/2014/main" id="{AD8C069A-CC50-4230-BD93-51A9B0FFACEA}"/>
                      </a:ext>
                    </a:extLst>
                  </p:cNvPr>
                  <p:cNvSpPr/>
                  <p:nvPr/>
                </p:nvSpPr>
                <p:spPr>
                  <a:xfrm>
                    <a:off x="4915296" y="2363409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6" name="矩形 185">
                    <a:extLst>
                      <a:ext uri="{FF2B5EF4-FFF2-40B4-BE49-F238E27FC236}">
                        <a16:creationId xmlns:a16="http://schemas.microsoft.com/office/drawing/2014/main" id="{F926F066-FBE1-4D5A-AF78-AC63CBCD328F}"/>
                      </a:ext>
                    </a:extLst>
                  </p:cNvPr>
                  <p:cNvSpPr/>
                  <p:nvPr/>
                </p:nvSpPr>
                <p:spPr>
                  <a:xfrm>
                    <a:off x="4939404" y="2388247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7" name="矩形 186">
                    <a:extLst>
                      <a:ext uri="{FF2B5EF4-FFF2-40B4-BE49-F238E27FC236}">
                        <a16:creationId xmlns:a16="http://schemas.microsoft.com/office/drawing/2014/main" id="{635EE0B5-22BE-4115-B922-A77F9F953BDA}"/>
                      </a:ext>
                    </a:extLst>
                  </p:cNvPr>
                  <p:cNvSpPr/>
                  <p:nvPr/>
                </p:nvSpPr>
                <p:spPr>
                  <a:xfrm>
                    <a:off x="4967725" y="2414318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8" name="矩形 187">
                    <a:extLst>
                      <a:ext uri="{FF2B5EF4-FFF2-40B4-BE49-F238E27FC236}">
                        <a16:creationId xmlns:a16="http://schemas.microsoft.com/office/drawing/2014/main" id="{0C78A28F-2820-4C51-AF86-C78D86013808}"/>
                      </a:ext>
                    </a:extLst>
                  </p:cNvPr>
                  <p:cNvSpPr/>
                  <p:nvPr/>
                </p:nvSpPr>
                <p:spPr>
                  <a:xfrm>
                    <a:off x="4990328" y="2436531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89" name="矩形 188">
                    <a:extLst>
                      <a:ext uri="{FF2B5EF4-FFF2-40B4-BE49-F238E27FC236}">
                        <a16:creationId xmlns:a16="http://schemas.microsoft.com/office/drawing/2014/main" id="{84A65DB0-8881-4526-B6B7-EF20C7404B99}"/>
                      </a:ext>
                    </a:extLst>
                  </p:cNvPr>
                  <p:cNvSpPr/>
                  <p:nvPr/>
                </p:nvSpPr>
                <p:spPr>
                  <a:xfrm>
                    <a:off x="5017580" y="2464132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0" name="矩形 189">
                    <a:extLst>
                      <a:ext uri="{FF2B5EF4-FFF2-40B4-BE49-F238E27FC236}">
                        <a16:creationId xmlns:a16="http://schemas.microsoft.com/office/drawing/2014/main" id="{EBE07CE7-386C-4B4B-9164-82DBAA986FFF}"/>
                      </a:ext>
                    </a:extLst>
                  </p:cNvPr>
                  <p:cNvSpPr/>
                  <p:nvPr/>
                </p:nvSpPr>
                <p:spPr>
                  <a:xfrm>
                    <a:off x="5041688" y="2488970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1" name="矩形 190">
                    <a:extLst>
                      <a:ext uri="{FF2B5EF4-FFF2-40B4-BE49-F238E27FC236}">
                        <a16:creationId xmlns:a16="http://schemas.microsoft.com/office/drawing/2014/main" id="{D7BB09BC-DA04-4956-A816-D83A24E2D671}"/>
                      </a:ext>
                    </a:extLst>
                  </p:cNvPr>
                  <p:cNvSpPr/>
                  <p:nvPr/>
                </p:nvSpPr>
                <p:spPr>
                  <a:xfrm>
                    <a:off x="5064023" y="2510120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2" name="矩形 191">
                    <a:extLst>
                      <a:ext uri="{FF2B5EF4-FFF2-40B4-BE49-F238E27FC236}">
                        <a16:creationId xmlns:a16="http://schemas.microsoft.com/office/drawing/2014/main" id="{4822F26B-9EB2-4B02-90DF-4889A568D779}"/>
                      </a:ext>
                    </a:extLst>
                  </p:cNvPr>
                  <p:cNvSpPr/>
                  <p:nvPr/>
                </p:nvSpPr>
                <p:spPr>
                  <a:xfrm>
                    <a:off x="5086626" y="2532333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3" name="矩形 192">
                    <a:extLst>
                      <a:ext uri="{FF2B5EF4-FFF2-40B4-BE49-F238E27FC236}">
                        <a16:creationId xmlns:a16="http://schemas.microsoft.com/office/drawing/2014/main" id="{0925A93F-1C53-40B0-AD17-1A6E504D8D7A}"/>
                      </a:ext>
                    </a:extLst>
                  </p:cNvPr>
                  <p:cNvSpPr/>
                  <p:nvPr/>
                </p:nvSpPr>
                <p:spPr>
                  <a:xfrm>
                    <a:off x="5113878" y="2559934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4" name="矩形 193">
                    <a:extLst>
                      <a:ext uri="{FF2B5EF4-FFF2-40B4-BE49-F238E27FC236}">
                        <a16:creationId xmlns:a16="http://schemas.microsoft.com/office/drawing/2014/main" id="{D20E8B23-7F30-4054-830A-7EC4118703D4}"/>
                      </a:ext>
                    </a:extLst>
                  </p:cNvPr>
                  <p:cNvSpPr/>
                  <p:nvPr/>
                </p:nvSpPr>
                <p:spPr>
                  <a:xfrm>
                    <a:off x="5137986" y="2584772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5" name="矩形 194">
                    <a:extLst>
                      <a:ext uri="{FF2B5EF4-FFF2-40B4-BE49-F238E27FC236}">
                        <a16:creationId xmlns:a16="http://schemas.microsoft.com/office/drawing/2014/main" id="{F4107C78-9AE0-449A-85D7-1A8617B10F4A}"/>
                      </a:ext>
                    </a:extLst>
                  </p:cNvPr>
                  <p:cNvSpPr/>
                  <p:nvPr/>
                </p:nvSpPr>
                <p:spPr>
                  <a:xfrm>
                    <a:off x="5166307" y="2610843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6" name="矩形 195">
                    <a:extLst>
                      <a:ext uri="{FF2B5EF4-FFF2-40B4-BE49-F238E27FC236}">
                        <a16:creationId xmlns:a16="http://schemas.microsoft.com/office/drawing/2014/main" id="{F6608E67-B4B9-4C38-90FB-83C6A1CA2D25}"/>
                      </a:ext>
                    </a:extLst>
                  </p:cNvPr>
                  <p:cNvSpPr/>
                  <p:nvPr/>
                </p:nvSpPr>
                <p:spPr>
                  <a:xfrm>
                    <a:off x="5188910" y="2633056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F2E7961A-1014-4F06-9069-59E01BB98017}"/>
                      </a:ext>
                    </a:extLst>
                  </p:cNvPr>
                  <p:cNvSpPr/>
                  <p:nvPr/>
                </p:nvSpPr>
                <p:spPr>
                  <a:xfrm>
                    <a:off x="5216162" y="2660657"/>
                    <a:ext cx="107917" cy="10964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  <p:sp>
                <p:nvSpPr>
                  <p:cNvPr id="198" name="矩形 197">
                    <a:extLst>
                      <a:ext uri="{FF2B5EF4-FFF2-40B4-BE49-F238E27FC236}">
                        <a16:creationId xmlns:a16="http://schemas.microsoft.com/office/drawing/2014/main" id="{75154ADD-77EA-4688-AF99-2CF37CF615C3}"/>
                      </a:ext>
                    </a:extLst>
                  </p:cNvPr>
                  <p:cNvSpPr/>
                  <p:nvPr/>
                </p:nvSpPr>
                <p:spPr>
                  <a:xfrm>
                    <a:off x="5240270" y="2685495"/>
                    <a:ext cx="107917" cy="109641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  <a:alpha val="9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/>
                  </a:p>
                </p:txBody>
              </p:sp>
            </p:grp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74597F22-6A9A-41BB-9777-FD10C7C2F646}"/>
                    </a:ext>
                  </a:extLst>
                </p:cNvPr>
                <p:cNvSpPr/>
                <p:nvPr/>
              </p:nvSpPr>
              <p:spPr>
                <a:xfrm>
                  <a:off x="5341956" y="4198071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B6558D49-DDEA-4A08-B78E-8853DE277982}"/>
                    </a:ext>
                  </a:extLst>
                </p:cNvPr>
                <p:cNvCxnSpPr>
                  <a:stCxn id="171" idx="0"/>
                </p:cNvCxnSpPr>
                <p:nvPr/>
              </p:nvCxnSpPr>
              <p:spPr>
                <a:xfrm>
                  <a:off x="5365902" y="4198071"/>
                  <a:ext cx="570391" cy="6416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46ED4BA6-0621-4141-B112-C0C1CA7CB4B6}"/>
                    </a:ext>
                  </a:extLst>
                </p:cNvPr>
                <p:cNvCxnSpPr>
                  <a:stCxn id="171" idx="2"/>
                </p:cNvCxnSpPr>
                <p:nvPr/>
              </p:nvCxnSpPr>
              <p:spPr>
                <a:xfrm>
                  <a:off x="5365902" y="4243790"/>
                  <a:ext cx="573566" cy="184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5E4AE97C-03D6-488D-B86D-C74C6FC5C2C2}"/>
                    </a:ext>
                  </a:extLst>
                </p:cNvPr>
                <p:cNvSpPr/>
                <p:nvPr/>
              </p:nvSpPr>
              <p:spPr>
                <a:xfrm>
                  <a:off x="5917005" y="4211257"/>
                  <a:ext cx="47892" cy="45719"/>
                </a:xfrm>
                <a:prstGeom prst="rect">
                  <a:avLst/>
                </a:prstGeom>
                <a:solidFill>
                  <a:schemeClr val="bg1"/>
                </a:soli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sp>
            <p:nvSpPr>
              <p:cNvPr id="168" name="箭头: 上 167">
                <a:extLst>
                  <a:ext uri="{FF2B5EF4-FFF2-40B4-BE49-F238E27FC236}">
                    <a16:creationId xmlns:a16="http://schemas.microsoft.com/office/drawing/2014/main" id="{9E6D8222-24EB-4CE6-8199-AD8064DEDEDB}"/>
                  </a:ext>
                </a:extLst>
              </p:cNvPr>
              <p:cNvSpPr/>
              <p:nvPr/>
            </p:nvSpPr>
            <p:spPr>
              <a:xfrm>
                <a:off x="8303813" y="2004760"/>
                <a:ext cx="148468" cy="133599"/>
              </a:xfrm>
              <a:prstGeom prst="upArrow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</p:grpSp>
      </p:grp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B929218E-A37B-4962-896C-3698EBB5AFE6}"/>
              </a:ext>
            </a:extLst>
          </p:cNvPr>
          <p:cNvGrpSpPr/>
          <p:nvPr/>
        </p:nvGrpSpPr>
        <p:grpSpPr>
          <a:xfrm>
            <a:off x="5661886" y="4778886"/>
            <a:ext cx="1342419" cy="998329"/>
            <a:chOff x="9373098" y="2004760"/>
            <a:chExt cx="1342419" cy="998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6B2F4F29-B351-4A5A-B870-12D45AD9F7A3}"/>
                    </a:ext>
                  </a:extLst>
                </p:cNvPr>
                <p:cNvSpPr txBox="1"/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b="1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Slice 3: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sz="12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2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8" name="文本框 1107">
                  <a:extLst>
                    <a:ext uri="{FF2B5EF4-FFF2-40B4-BE49-F238E27FC236}">
                      <a16:creationId xmlns:a16="http://schemas.microsoft.com/office/drawing/2014/main" id="{014144FD-CE2E-4CEE-9F37-2E85C865E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098" y="2695376"/>
                  <a:ext cx="1342419" cy="307713"/>
                </a:xfrm>
                <a:prstGeom prst="rect">
                  <a:avLst/>
                </a:prstGeom>
                <a:blipFill>
                  <a:blip r:embed="rId2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矩形: 圆角 226">
              <a:extLst>
                <a:ext uri="{FF2B5EF4-FFF2-40B4-BE49-F238E27FC236}">
                  <a16:creationId xmlns:a16="http://schemas.microsoft.com/office/drawing/2014/main" id="{9B55E7CE-25F8-4E34-A05C-148973ACAC8F}"/>
                </a:ext>
              </a:extLst>
            </p:cNvPr>
            <p:cNvSpPr/>
            <p:nvPr/>
          </p:nvSpPr>
          <p:spPr>
            <a:xfrm>
              <a:off x="9461996" y="2149845"/>
              <a:ext cx="1053132" cy="590239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AA4644BC-B97E-43A5-A341-BC2805D7FF52}"/>
                </a:ext>
              </a:extLst>
            </p:cNvPr>
            <p:cNvGrpSpPr/>
            <p:nvPr/>
          </p:nvGrpSpPr>
          <p:grpSpPr>
            <a:xfrm>
              <a:off x="9602105" y="2211313"/>
              <a:ext cx="907425" cy="458745"/>
              <a:chOff x="7672894" y="4780856"/>
              <a:chExt cx="1331718" cy="681952"/>
            </a:xfrm>
          </p:grpSpPr>
          <p:sp>
            <p:nvSpPr>
              <p:cNvPr id="230" name="平行四边形 229">
                <a:extLst>
                  <a:ext uri="{FF2B5EF4-FFF2-40B4-BE49-F238E27FC236}">
                    <a16:creationId xmlns:a16="http://schemas.microsoft.com/office/drawing/2014/main" id="{11C4706D-26E6-4E42-8DF6-EB185D8B4579}"/>
                  </a:ext>
                </a:extLst>
              </p:cNvPr>
              <p:cNvSpPr/>
              <p:nvPr/>
            </p:nvSpPr>
            <p:spPr>
              <a:xfrm rot="7277563">
                <a:off x="8372355" y="4596374"/>
                <a:ext cx="123464" cy="987262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231" name="平行四边形 230">
                <a:extLst>
                  <a:ext uri="{FF2B5EF4-FFF2-40B4-BE49-F238E27FC236}">
                    <a16:creationId xmlns:a16="http://schemas.microsoft.com/office/drawing/2014/main" id="{01851566-D36E-44D7-9687-6285258F09EC}"/>
                  </a:ext>
                </a:extLst>
              </p:cNvPr>
              <p:cNvSpPr/>
              <p:nvPr/>
            </p:nvSpPr>
            <p:spPr>
              <a:xfrm rot="7277563">
                <a:off x="8671485" y="4824497"/>
                <a:ext cx="123464" cy="542790"/>
              </a:xfrm>
              <a:prstGeom prst="parallelogram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isometricLeftDown">
                  <a:rot lat="2063567" lon="3428876" rev="20815953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 sz="1600" dirty="0"/>
              </a:p>
            </p:txBody>
          </p:sp>
          <p:cxnSp>
            <p:nvCxnSpPr>
              <p:cNvPr id="232" name="直接连接符 231">
                <a:extLst>
                  <a:ext uri="{FF2B5EF4-FFF2-40B4-BE49-F238E27FC236}">
                    <a16:creationId xmlns:a16="http://schemas.microsoft.com/office/drawing/2014/main" id="{719D7193-9B35-477A-AC30-118B30F6B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8491" y="4809347"/>
                <a:ext cx="373338" cy="1324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直接连接符 232">
                <a:extLst>
                  <a:ext uri="{FF2B5EF4-FFF2-40B4-BE49-F238E27FC236}">
                    <a16:creationId xmlns:a16="http://schemas.microsoft.com/office/drawing/2014/main" id="{B7EE1E0A-8A18-448F-BA0B-BBDA5A40EC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33217" y="5256686"/>
                <a:ext cx="118569" cy="1080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4B81AF7A-F195-4607-A29B-21666EC99956}"/>
                  </a:ext>
                </a:extLst>
              </p:cNvPr>
              <p:cNvGrpSpPr/>
              <p:nvPr/>
            </p:nvGrpSpPr>
            <p:grpSpPr>
              <a:xfrm>
                <a:off x="7672894" y="4780856"/>
                <a:ext cx="687120" cy="681952"/>
                <a:chOff x="4665478" y="2110950"/>
                <a:chExt cx="682709" cy="684186"/>
              </a:xfrm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A45CB30-65D3-4538-8E5E-D79041E1E90A}"/>
                    </a:ext>
                  </a:extLst>
                </p:cNvPr>
                <p:cNvSpPr/>
                <p:nvPr/>
              </p:nvSpPr>
              <p:spPr>
                <a:xfrm>
                  <a:off x="4665478" y="211095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D7701740-C4BB-428E-82B1-96A107EBDA4A}"/>
                    </a:ext>
                  </a:extLst>
                </p:cNvPr>
                <p:cNvSpPr/>
                <p:nvPr/>
              </p:nvSpPr>
              <p:spPr>
                <a:xfrm>
                  <a:off x="4688081" y="213316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340F1CE-A8F3-4E1F-AE2C-92A34508A53B}"/>
                    </a:ext>
                  </a:extLst>
                </p:cNvPr>
                <p:cNvSpPr/>
                <p:nvPr/>
              </p:nvSpPr>
              <p:spPr>
                <a:xfrm>
                  <a:off x="4715333" y="216076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7813EC21-4E25-4BA8-B10A-D3C8B92102FA}"/>
                    </a:ext>
                  </a:extLst>
                </p:cNvPr>
                <p:cNvSpPr/>
                <p:nvPr/>
              </p:nvSpPr>
              <p:spPr>
                <a:xfrm>
                  <a:off x="4739441" y="218560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849ED876-D678-499D-8091-DF53567C5D80}"/>
                    </a:ext>
                  </a:extLst>
                </p:cNvPr>
                <p:cNvSpPr/>
                <p:nvPr/>
              </p:nvSpPr>
              <p:spPr>
                <a:xfrm>
                  <a:off x="4767762" y="221167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310472FA-6750-4A66-83A0-2B463ABEBFD3}"/>
                    </a:ext>
                  </a:extLst>
                </p:cNvPr>
                <p:cNvSpPr/>
                <p:nvPr/>
              </p:nvSpPr>
              <p:spPr>
                <a:xfrm>
                  <a:off x="4790365" y="223388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86A59F7F-D6F0-42C0-9A0D-B9CA9CC94B2D}"/>
                    </a:ext>
                  </a:extLst>
                </p:cNvPr>
                <p:cNvSpPr/>
                <p:nvPr/>
              </p:nvSpPr>
              <p:spPr>
                <a:xfrm>
                  <a:off x="4817617" y="226148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56D6D79A-25EC-42B4-A2C7-A7955050CC51}"/>
                    </a:ext>
                  </a:extLst>
                </p:cNvPr>
                <p:cNvSpPr/>
                <p:nvPr/>
              </p:nvSpPr>
              <p:spPr>
                <a:xfrm>
                  <a:off x="4841725" y="228632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27500E31-0BFF-4770-980E-B8CD12BF6AFF}"/>
                    </a:ext>
                  </a:extLst>
                </p:cNvPr>
                <p:cNvSpPr/>
                <p:nvPr/>
              </p:nvSpPr>
              <p:spPr>
                <a:xfrm>
                  <a:off x="4865441" y="2313595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E326C186-A258-4E10-9200-FFB894A69E2A}"/>
                    </a:ext>
                  </a:extLst>
                </p:cNvPr>
                <p:cNvSpPr/>
                <p:nvPr/>
              </p:nvSpPr>
              <p:spPr>
                <a:xfrm>
                  <a:off x="4888044" y="2335808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361DE7C-79E1-4F28-8850-A71D93A3B373}"/>
                    </a:ext>
                  </a:extLst>
                </p:cNvPr>
                <p:cNvSpPr/>
                <p:nvPr/>
              </p:nvSpPr>
              <p:spPr>
                <a:xfrm>
                  <a:off x="4915296" y="2363409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B2893C08-9F8D-484C-860E-485EE2A7C3F6}"/>
                    </a:ext>
                  </a:extLst>
                </p:cNvPr>
                <p:cNvSpPr/>
                <p:nvPr/>
              </p:nvSpPr>
              <p:spPr>
                <a:xfrm>
                  <a:off x="4939404" y="2388247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F6992B87-78E8-4FA5-839B-837F25868D49}"/>
                    </a:ext>
                  </a:extLst>
                </p:cNvPr>
                <p:cNvSpPr/>
                <p:nvPr/>
              </p:nvSpPr>
              <p:spPr>
                <a:xfrm>
                  <a:off x="4967725" y="2414318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E2152506-0777-42ED-BC43-E574BD6DB309}"/>
                    </a:ext>
                  </a:extLst>
                </p:cNvPr>
                <p:cNvSpPr/>
                <p:nvPr/>
              </p:nvSpPr>
              <p:spPr>
                <a:xfrm>
                  <a:off x="4990328" y="2436531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F0A6CBB1-CACB-473F-BFE1-F65AD704C14A}"/>
                    </a:ext>
                  </a:extLst>
                </p:cNvPr>
                <p:cNvSpPr/>
                <p:nvPr/>
              </p:nvSpPr>
              <p:spPr>
                <a:xfrm>
                  <a:off x="5017580" y="2464132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4FCA70C0-48E2-42F5-915E-5083FDEECFEE}"/>
                    </a:ext>
                  </a:extLst>
                </p:cNvPr>
                <p:cNvSpPr/>
                <p:nvPr/>
              </p:nvSpPr>
              <p:spPr>
                <a:xfrm>
                  <a:off x="5041688" y="2488970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F3CDD48C-B320-40B2-AE98-6FA5F8AF3D26}"/>
                    </a:ext>
                  </a:extLst>
                </p:cNvPr>
                <p:cNvSpPr/>
                <p:nvPr/>
              </p:nvSpPr>
              <p:spPr>
                <a:xfrm>
                  <a:off x="5064023" y="2510120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655C2F6E-0893-44BE-A44F-968A472A2D46}"/>
                    </a:ext>
                  </a:extLst>
                </p:cNvPr>
                <p:cNvSpPr/>
                <p:nvPr/>
              </p:nvSpPr>
              <p:spPr>
                <a:xfrm>
                  <a:off x="5086626" y="2532333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759C4DB6-2844-409A-A15A-C970EF29954E}"/>
                    </a:ext>
                  </a:extLst>
                </p:cNvPr>
                <p:cNvSpPr/>
                <p:nvPr/>
              </p:nvSpPr>
              <p:spPr>
                <a:xfrm>
                  <a:off x="5113878" y="2559934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E05EFE16-8B63-47FC-A232-1A315304EFAC}"/>
                    </a:ext>
                  </a:extLst>
                </p:cNvPr>
                <p:cNvSpPr/>
                <p:nvPr/>
              </p:nvSpPr>
              <p:spPr>
                <a:xfrm>
                  <a:off x="5137986" y="2584772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74477DF3-FDA9-4FBD-A343-C004DE711EAC}"/>
                    </a:ext>
                  </a:extLst>
                </p:cNvPr>
                <p:cNvSpPr/>
                <p:nvPr/>
              </p:nvSpPr>
              <p:spPr>
                <a:xfrm>
                  <a:off x="5166307" y="2610843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B6D110F7-E127-424C-A5B7-B2130A7EEF95}"/>
                    </a:ext>
                  </a:extLst>
                </p:cNvPr>
                <p:cNvSpPr/>
                <p:nvPr/>
              </p:nvSpPr>
              <p:spPr>
                <a:xfrm>
                  <a:off x="5188910" y="2633056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63E6411D-B280-4C15-A266-7BAE49EEA54C}"/>
                    </a:ext>
                  </a:extLst>
                </p:cNvPr>
                <p:cNvSpPr/>
                <p:nvPr/>
              </p:nvSpPr>
              <p:spPr>
                <a:xfrm>
                  <a:off x="5216162" y="2660657"/>
                  <a:ext cx="107917" cy="10964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12ED96FE-14DF-4114-9097-5B7BADE66A37}"/>
                    </a:ext>
                  </a:extLst>
                </p:cNvPr>
                <p:cNvSpPr/>
                <p:nvPr/>
              </p:nvSpPr>
              <p:spPr>
                <a:xfrm>
                  <a:off x="5240270" y="2685495"/>
                  <a:ext cx="107917" cy="10964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  <a:alpha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 dirty="0"/>
                </a:p>
              </p:txBody>
            </p:sp>
          </p:grpSp>
          <p:cxnSp>
            <p:nvCxnSpPr>
              <p:cNvPr id="235" name="直接连接符 234">
                <a:extLst>
                  <a:ext uri="{FF2B5EF4-FFF2-40B4-BE49-F238E27FC236}">
                    <a16:creationId xmlns:a16="http://schemas.microsoft.com/office/drawing/2014/main" id="{E1CB2A9B-61DE-4242-9B16-AF227B0722E9}"/>
                  </a:ext>
                </a:extLst>
              </p:cNvPr>
              <p:cNvCxnSpPr>
                <a:cxnSpLocks/>
                <a:stCxn id="237" idx="0"/>
              </p:cNvCxnSpPr>
              <p:nvPr/>
            </p:nvCxnSpPr>
            <p:spPr>
              <a:xfrm>
                <a:off x="7727201" y="4780856"/>
                <a:ext cx="421254" cy="24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>
                <a:extLst>
                  <a:ext uri="{FF2B5EF4-FFF2-40B4-BE49-F238E27FC236}">
                    <a16:creationId xmlns:a16="http://schemas.microsoft.com/office/drawing/2014/main" id="{5ECF5A8D-50E3-49D3-9C5B-D69A258E32B8}"/>
                  </a:ext>
                </a:extLst>
              </p:cNvPr>
              <p:cNvCxnSpPr>
                <a:cxnSpLocks/>
                <a:stCxn id="260" idx="2"/>
              </p:cNvCxnSpPr>
              <p:nvPr/>
            </p:nvCxnSpPr>
            <p:spPr>
              <a:xfrm flipV="1">
                <a:off x="8305707" y="5379706"/>
                <a:ext cx="394894" cy="831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箭头: 上 228">
              <a:extLst>
                <a:ext uri="{FF2B5EF4-FFF2-40B4-BE49-F238E27FC236}">
                  <a16:creationId xmlns:a16="http://schemas.microsoft.com/office/drawing/2014/main" id="{A09C3E2F-5F66-4489-B45B-BAF302B8010D}"/>
                </a:ext>
              </a:extLst>
            </p:cNvPr>
            <p:cNvSpPr/>
            <p:nvPr/>
          </p:nvSpPr>
          <p:spPr>
            <a:xfrm>
              <a:off x="9932872" y="2004760"/>
              <a:ext cx="148468" cy="133599"/>
            </a:xfrm>
            <a:prstGeom prst="upArrow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</p:grp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6EFE659D-05BD-44A5-A212-B5B5A33EFF57}"/>
              </a:ext>
            </a:extLst>
          </p:cNvPr>
          <p:cNvSpPr/>
          <p:nvPr/>
        </p:nvSpPr>
        <p:spPr>
          <a:xfrm>
            <a:off x="6622414" y="4306707"/>
            <a:ext cx="239628" cy="14224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9550EDE4-BC32-43F5-9072-C6EFDB7E009D}"/>
              </a:ext>
            </a:extLst>
          </p:cNvPr>
          <p:cNvGrpSpPr/>
          <p:nvPr/>
        </p:nvGrpSpPr>
        <p:grpSpPr>
          <a:xfrm>
            <a:off x="6793304" y="4157899"/>
            <a:ext cx="911671" cy="480144"/>
            <a:chOff x="7315517" y="1689528"/>
            <a:chExt cx="811208" cy="479371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D17CC3C5-C47F-4128-BC0E-CA17D7300B58}"/>
                </a:ext>
              </a:extLst>
            </p:cNvPr>
            <p:cNvGrpSpPr/>
            <p:nvPr/>
          </p:nvGrpSpPr>
          <p:grpSpPr>
            <a:xfrm>
              <a:off x="7315517" y="1689528"/>
              <a:ext cx="761149" cy="445003"/>
              <a:chOff x="7315517" y="1713308"/>
              <a:chExt cx="761149" cy="445003"/>
            </a:xfrm>
          </p:grpSpPr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CA47A304-F653-4417-A380-D90CE74E69AB}"/>
                  </a:ext>
                </a:extLst>
              </p:cNvPr>
              <p:cNvSpPr/>
              <p:nvPr/>
            </p:nvSpPr>
            <p:spPr>
              <a:xfrm>
                <a:off x="7510236" y="1713308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0895AF11-455F-44BB-831A-6194D58E9F07}"/>
                  </a:ext>
                </a:extLst>
              </p:cNvPr>
              <p:cNvSpPr/>
              <p:nvPr/>
            </p:nvSpPr>
            <p:spPr>
              <a:xfrm>
                <a:off x="7562590" y="1755061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0895C434-9158-4815-B3D1-487116F6E7C0}"/>
                  </a:ext>
                </a:extLst>
              </p:cNvPr>
              <p:cNvSpPr/>
              <p:nvPr/>
            </p:nvSpPr>
            <p:spPr>
              <a:xfrm>
                <a:off x="7614945" y="1796814"/>
                <a:ext cx="461721" cy="3614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文本框 267">
                    <a:extLst>
                      <a:ext uri="{FF2B5EF4-FFF2-40B4-BE49-F238E27FC236}">
                        <a16:creationId xmlns:a16="http://schemas.microsoft.com/office/drawing/2014/main" id="{97FE2DF5-A9D7-499E-9169-C0E4635FD651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100" b="1" i="1" smtClean="0">
                              <a:latin typeface="Cambria Math" panose="02040503050406030204" pitchFamily="18" charset="0"/>
                            </a:rPr>
                            <m:t>⋱</m:t>
                          </m:r>
                        </m:oMath>
                      </m:oMathPara>
                    </a14:m>
                    <a:endParaRPr lang="zh-CN" altLang="en-US" sz="1100" b="1" dirty="0"/>
                  </a:p>
                </p:txBody>
              </p:sp>
            </mc:Choice>
            <mc:Fallback xmlns="">
              <p:sp>
                <p:nvSpPr>
                  <p:cNvPr id="1333" name="文本框 1332">
                    <a:extLst>
                      <a:ext uri="{FF2B5EF4-FFF2-40B4-BE49-F238E27FC236}">
                        <a16:creationId xmlns:a16="http://schemas.microsoft.com/office/drawing/2014/main" id="{A6E67801-CDC1-4593-868E-CA34F7EDCA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5517" y="1757594"/>
                    <a:ext cx="205184" cy="16900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文本框 263">
                  <a:extLst>
                    <a:ext uri="{FF2B5EF4-FFF2-40B4-BE49-F238E27FC236}">
                      <a16:creationId xmlns:a16="http://schemas.microsoft.com/office/drawing/2014/main" id="{E9537D5E-81B9-4388-B944-8E1ABCB766DF}"/>
                    </a:ext>
                  </a:extLst>
                </p:cNvPr>
                <p:cNvSpPr txBox="1"/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Cat: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Dog:</a:t>
                  </a:r>
                  <a:r>
                    <a:rPr lang="en-US" altLang="zh-CN" sz="70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7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Rabbit: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7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US" altLang="zh-CN" sz="7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8" name="文本框 1327">
                  <a:extLst>
                    <a:ext uri="{FF2B5EF4-FFF2-40B4-BE49-F238E27FC236}">
                      <a16:creationId xmlns:a16="http://schemas.microsoft.com/office/drawing/2014/main" id="{9BCEB533-C20E-412A-9304-9D3B4102D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485" y="1754070"/>
                  <a:ext cx="539240" cy="414829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CCAC9CD0-9CDD-4211-A594-2845C69C5A77}"/>
              </a:ext>
            </a:extLst>
          </p:cNvPr>
          <p:cNvGrpSpPr/>
          <p:nvPr/>
        </p:nvGrpSpPr>
        <p:grpSpPr>
          <a:xfrm>
            <a:off x="1691680" y="4173240"/>
            <a:ext cx="679935" cy="433519"/>
            <a:chOff x="5918052" y="501803"/>
            <a:chExt cx="633532" cy="368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文本框 269">
                  <a:extLst>
                    <a:ext uri="{FF2B5EF4-FFF2-40B4-BE49-F238E27FC236}">
                      <a16:creationId xmlns:a16="http://schemas.microsoft.com/office/drawing/2014/main" id="{9DE493ED-DC78-4C78-BBF2-5491706E3B6D}"/>
                    </a:ext>
                  </a:extLst>
                </p:cNvPr>
                <p:cNvSpPr txBox="1"/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1335" name="文本框 1334">
                  <a:extLst>
                    <a:ext uri="{FF2B5EF4-FFF2-40B4-BE49-F238E27FC236}">
                      <a16:creationId xmlns:a16="http://schemas.microsoft.com/office/drawing/2014/main" id="{5193DDC3-96EE-43EB-81BE-62E0E7099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052" y="557750"/>
                  <a:ext cx="116501" cy="143919"/>
                </a:xfrm>
                <a:prstGeom prst="rect">
                  <a:avLst/>
                </a:prstGeom>
                <a:blipFill>
                  <a:blip r:embed="rId30"/>
                  <a:stretch>
                    <a:fillRect l="-19048" r="-19048" b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1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A9A7BD01-715A-4C84-901A-94BF7CB8B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6510" y="501803"/>
              <a:ext cx="435412" cy="3025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2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1D22E044-964B-4B31-8961-DD714A9363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498" y="535148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3" name="Picture 2" descr="https://gimg2.baidu.com/image_search/src=http%3A%2F%2Fimg9.51tietu.net%2Fpic%2F2019-090920%2Fbs0fzztrpzsbs0fzztrpzs.jpg&amp;refer=http%3A%2F%2Fimg9.51tietu.net&amp;app=2002&amp;size=f9999,10000&amp;q=a80&amp;n=0&amp;g=0n&amp;fmt=auto?sec=1659432214&amp;t=bb964a858a35cc26f526c59c478c93b1">
              <a:extLst>
                <a:ext uri="{FF2B5EF4-FFF2-40B4-BE49-F238E27FC236}">
                  <a16:creationId xmlns:a16="http://schemas.microsoft.com/office/drawing/2014/main" id="{BC28A2C4-0700-4204-8C18-9C18DACD9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6172" y="567815"/>
              <a:ext cx="435412" cy="302566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2" name="直接连接符 381">
            <a:extLst>
              <a:ext uri="{FF2B5EF4-FFF2-40B4-BE49-F238E27FC236}">
                <a16:creationId xmlns:a16="http://schemas.microsoft.com/office/drawing/2014/main" id="{D149E8A1-064B-4007-B535-67B00F7E7105}"/>
              </a:ext>
            </a:extLst>
          </p:cNvPr>
          <p:cNvCxnSpPr>
            <a:cxnSpLocks/>
          </p:cNvCxnSpPr>
          <p:nvPr/>
        </p:nvCxnSpPr>
        <p:spPr>
          <a:xfrm>
            <a:off x="2788324" y="3370442"/>
            <a:ext cx="3847864" cy="7535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F065AB44-5620-4DE4-BBF8-36A9457A2C3C}"/>
              </a:ext>
            </a:extLst>
          </p:cNvPr>
          <p:cNvCxnSpPr>
            <a:cxnSpLocks/>
          </p:cNvCxnSpPr>
          <p:nvPr/>
        </p:nvCxnSpPr>
        <p:spPr>
          <a:xfrm>
            <a:off x="3280239" y="3370442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8DEB1ABB-7DC3-4FFA-B493-697604F79517}"/>
              </a:ext>
            </a:extLst>
          </p:cNvPr>
          <p:cNvCxnSpPr>
            <a:cxnSpLocks/>
          </p:cNvCxnSpPr>
          <p:nvPr/>
        </p:nvCxnSpPr>
        <p:spPr>
          <a:xfrm>
            <a:off x="4915264" y="3373617"/>
            <a:ext cx="1016574" cy="0"/>
          </a:xfrm>
          <a:prstGeom prst="straightConnector1">
            <a:avLst/>
          </a:prstGeom>
          <a:ln w="2222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箭头: 上 384">
            <a:extLst>
              <a:ext uri="{FF2B5EF4-FFF2-40B4-BE49-F238E27FC236}">
                <a16:creationId xmlns:a16="http://schemas.microsoft.com/office/drawing/2014/main" id="{5268C2B7-6786-4946-B830-EFC0EF613B37}"/>
              </a:ext>
            </a:extLst>
          </p:cNvPr>
          <p:cNvSpPr/>
          <p:nvPr/>
        </p:nvSpPr>
        <p:spPr>
          <a:xfrm>
            <a:off x="2984077" y="3383206"/>
            <a:ext cx="164015" cy="617504"/>
          </a:xfrm>
          <a:prstGeom prst="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6" name="箭头: 上 385">
            <a:extLst>
              <a:ext uri="{FF2B5EF4-FFF2-40B4-BE49-F238E27FC236}">
                <a16:creationId xmlns:a16="http://schemas.microsoft.com/office/drawing/2014/main" id="{9C244744-057D-43F7-8217-AED0926172B0}"/>
              </a:ext>
            </a:extLst>
          </p:cNvPr>
          <p:cNvSpPr/>
          <p:nvPr/>
        </p:nvSpPr>
        <p:spPr>
          <a:xfrm>
            <a:off x="3734285" y="3383207"/>
            <a:ext cx="168481" cy="169500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7" name="箭头: 上 386">
            <a:extLst>
              <a:ext uri="{FF2B5EF4-FFF2-40B4-BE49-F238E27FC236}">
                <a16:creationId xmlns:a16="http://schemas.microsoft.com/office/drawing/2014/main" id="{82EF0D3D-A193-42A2-92A1-DB669A7C08E2}"/>
              </a:ext>
            </a:extLst>
          </p:cNvPr>
          <p:cNvSpPr/>
          <p:nvPr/>
        </p:nvSpPr>
        <p:spPr>
          <a:xfrm>
            <a:off x="4560586" y="3397328"/>
            <a:ext cx="158510" cy="595623"/>
          </a:xfrm>
          <a:prstGeom prst="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8" name="箭头: 上 387">
            <a:extLst>
              <a:ext uri="{FF2B5EF4-FFF2-40B4-BE49-F238E27FC236}">
                <a16:creationId xmlns:a16="http://schemas.microsoft.com/office/drawing/2014/main" id="{855C33E3-F1A0-4E27-A29F-594F5067A5C9}"/>
              </a:ext>
            </a:extLst>
          </p:cNvPr>
          <p:cNvSpPr/>
          <p:nvPr/>
        </p:nvSpPr>
        <p:spPr>
          <a:xfrm>
            <a:off x="5379520" y="3376968"/>
            <a:ext cx="168481" cy="169500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389" name="箭头: 上 388">
            <a:extLst>
              <a:ext uri="{FF2B5EF4-FFF2-40B4-BE49-F238E27FC236}">
                <a16:creationId xmlns:a16="http://schemas.microsoft.com/office/drawing/2014/main" id="{612D49A9-0770-40EC-843B-40C4769DAEFB}"/>
              </a:ext>
            </a:extLst>
          </p:cNvPr>
          <p:cNvSpPr/>
          <p:nvPr/>
        </p:nvSpPr>
        <p:spPr>
          <a:xfrm>
            <a:off x="6190613" y="3383206"/>
            <a:ext cx="168480" cy="609745"/>
          </a:xfrm>
          <a:prstGeom prst="up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90" name="直接连接符 389">
            <a:extLst>
              <a:ext uri="{FF2B5EF4-FFF2-40B4-BE49-F238E27FC236}">
                <a16:creationId xmlns:a16="http://schemas.microsoft.com/office/drawing/2014/main" id="{D23EFE1A-4F23-4BF0-9B59-4966DF70121A}"/>
              </a:ext>
            </a:extLst>
          </p:cNvPr>
          <p:cNvCxnSpPr>
            <a:cxnSpLocks/>
          </p:cNvCxnSpPr>
          <p:nvPr/>
        </p:nvCxnSpPr>
        <p:spPr>
          <a:xfrm>
            <a:off x="6656783" y="3202692"/>
            <a:ext cx="0" cy="326252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0196B311-18FD-4E0B-8073-3415229F56B0}"/>
                  </a:ext>
                </a:extLst>
              </p:cNvPr>
              <p:cNvSpPr txBox="1"/>
              <p:nvPr/>
            </p:nvSpPr>
            <p:spPr>
              <a:xfrm>
                <a:off x="2419013" y="2956993"/>
                <a:ext cx="4230197" cy="40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1400" b="1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𝒊𝒏𝒇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 +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𝒕𝒓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  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𝒊𝒏𝒇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 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𝒕𝒓</m:t>
                        </m:r>
                      </m:sup>
                    </m:sSubSup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𝒊𝒏𝒇</m:t>
                        </m:r>
                      </m:sup>
                    </m:sSubSup>
                  </m:oMath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0196B311-18FD-4E0B-8073-3415229F5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13" y="2956993"/>
                <a:ext cx="4230197" cy="402033"/>
              </a:xfrm>
              <a:prstGeom prst="rect">
                <a:avLst/>
              </a:prstGeom>
              <a:blipFill>
                <a:blip r:embed="rId32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2" name="文本框 391">
            <a:extLst>
              <a:ext uri="{FF2B5EF4-FFF2-40B4-BE49-F238E27FC236}">
                <a16:creationId xmlns:a16="http://schemas.microsoft.com/office/drawing/2014/main" id="{A02762CF-30AB-4770-9170-6E124443B0E8}"/>
              </a:ext>
            </a:extLst>
          </p:cNvPr>
          <p:cNvSpPr txBox="1"/>
          <p:nvPr/>
        </p:nvSpPr>
        <p:spPr>
          <a:xfrm>
            <a:off x="4841589" y="4065216"/>
            <a:ext cx="1211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100" b="1" dirty="0"/>
              <a:t>Feature Map</a:t>
            </a:r>
            <a:endParaRPr lang="zh-CN" altLang="en-US" sz="1100" b="1" dirty="0"/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5D5A83F2-2136-4453-B474-7F9050B9D5A3}"/>
              </a:ext>
            </a:extLst>
          </p:cNvPr>
          <p:cNvSpPr txBox="1"/>
          <p:nvPr/>
        </p:nvSpPr>
        <p:spPr>
          <a:xfrm>
            <a:off x="6230881" y="3488390"/>
            <a:ext cx="9753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endParaRPr lang="zh-CN" altLang="en-US" sz="105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8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Cross-Edge Video Analytics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787858" cy="4525963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Edge Collaboration </a:t>
                </a:r>
                <a:r>
                  <a:rPr lang="en-US" altLang="zh-CN" dirty="0"/>
                  <a:t>for Neural Inference</a:t>
                </a:r>
              </a:p>
              <a:p>
                <a:pPr lvl="1"/>
                <a:r>
                  <a:rPr lang="en-US" altLang="zh-CN" b="1" dirty="0"/>
                  <a:t>Goal: </a:t>
                </a:r>
                <a:r>
                  <a:rPr lang="en-US" altLang="zh-CN" dirty="0"/>
                  <a:t>Minimize Completion Time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𝒊𝒏𝒇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zh-CN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𝒕𝒓</m:t>
                            </m:r>
                          </m:sup>
                        </m:sSub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b="1" dirty="0"/>
                  <a:t>Basic Idea</a:t>
                </a:r>
              </a:p>
              <a:p>
                <a:pPr lvl="2"/>
                <a:r>
                  <a:rPr lang="en-US" altLang="zh-CN" dirty="0"/>
                  <a:t>Optimizing the </a:t>
                </a:r>
                <a:r>
                  <a:rPr lang="en-US" altLang="zh-CN" b="1" dirty="0"/>
                  <a:t>Model Partition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𝒊𝒏𝒇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lvl="2"/>
                <a:r>
                  <a:rPr lang="en-US" altLang="zh-CN" dirty="0"/>
                  <a:t>Reduce the Intermediate </a:t>
                </a:r>
                <a:r>
                  <a:rPr lang="en-US" altLang="zh-CN" b="1" dirty="0"/>
                  <a:t>Data Volume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</m:t>
                        </m:r>
                      </m:sup>
                    </m:sSubSup>
                  </m:oMath>
                </a14:m>
                <a:endParaRPr lang="en-US" altLang="zh-CN" b="1" dirty="0"/>
              </a:p>
              <a:p>
                <a:pPr lvl="2"/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787858" cy="4525963"/>
              </a:xfrm>
              <a:blipFill>
                <a:blip r:embed="rId2"/>
                <a:stretch>
                  <a:fillRect l="-1595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19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76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Edge Resource and Bandwidth-based Model Partitioning </a:t>
            </a:r>
          </a:p>
          <a:p>
            <a:pPr lvl="1"/>
            <a:r>
              <a:rPr lang="en-US" altLang="zh-CN" dirty="0"/>
              <a:t>AVSS 18  Jong Hwan Ko </a:t>
            </a:r>
            <a:r>
              <a:rPr lang="en-US" altLang="zh-CN" i="1" dirty="0"/>
              <a:t>et al.; </a:t>
            </a:r>
            <a:r>
              <a:rPr lang="en-US" altLang="zh-CN" dirty="0"/>
              <a:t>IoT 20 He </a:t>
            </a:r>
            <a:r>
              <a:rPr lang="en-US" altLang="zh-CN" i="1" dirty="0"/>
              <a:t>et al.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Fail to </a:t>
            </a:r>
            <a:r>
              <a:rPr lang="en-US" altLang="zh-CN" dirty="0"/>
              <a:t>Reduce the Feature Map Volume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Feature Map Pruning Techniques</a:t>
            </a:r>
          </a:p>
          <a:p>
            <a:pPr lvl="1"/>
            <a:r>
              <a:rPr lang="en-US" altLang="zh-CN" dirty="0" err="1"/>
              <a:t>IoTDI</a:t>
            </a:r>
            <a:r>
              <a:rPr lang="en-US" altLang="zh-CN" dirty="0"/>
              <a:t> 20 Hu </a:t>
            </a:r>
            <a:r>
              <a:rPr lang="en-US" altLang="zh-CN" i="1" dirty="0"/>
              <a:t>et al</a:t>
            </a:r>
            <a:r>
              <a:rPr lang="en-US" altLang="zh-CN" dirty="0"/>
              <a:t>.; ICCAD 17 Mao </a:t>
            </a:r>
            <a:r>
              <a:rPr lang="en-US" altLang="zh-CN" i="1" dirty="0"/>
              <a:t>et al</a:t>
            </a:r>
            <a:r>
              <a:rPr lang="en-US" altLang="zh-CN" dirty="0"/>
              <a:t>.; </a:t>
            </a:r>
            <a:r>
              <a:rPr lang="en-US" altLang="zh-CN" dirty="0" err="1"/>
              <a:t>ToN</a:t>
            </a:r>
            <a:r>
              <a:rPr lang="en-US" altLang="zh-CN" dirty="0"/>
              <a:t> 21 Zeng </a:t>
            </a:r>
            <a:r>
              <a:rPr lang="en-US" altLang="zh-CN" i="1" dirty="0"/>
              <a:t>et al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Fail to </a:t>
            </a:r>
            <a:r>
              <a:rPr lang="en-US" altLang="zh-CN" dirty="0"/>
              <a:t>Maintain the Analytical Accuracy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Iteratively Searching the Optimal Model Partitioning</a:t>
            </a:r>
          </a:p>
          <a:p>
            <a:pPr lvl="1"/>
            <a:r>
              <a:rPr lang="en-US" altLang="zh-CN" dirty="0"/>
              <a:t>IoT 21 Tang </a:t>
            </a:r>
            <a:r>
              <a:rPr lang="en-US" altLang="zh-CN" i="1" dirty="0"/>
              <a:t>et al.; </a:t>
            </a:r>
            <a:r>
              <a:rPr lang="en-US" altLang="zh-CN" dirty="0"/>
              <a:t>SEC 19 Hsu </a:t>
            </a:r>
            <a:r>
              <a:rPr lang="en-US" altLang="zh-CN" i="1" dirty="0"/>
              <a:t>et al.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Fail to </a:t>
            </a:r>
            <a:r>
              <a:rPr lang="en-US" altLang="zh-CN" dirty="0"/>
              <a:t>Reduce the Data Volume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8334-8486-418E-A3AE-D6BD53CA066C}" type="datetime3">
              <a:rPr lang="en-US" smtClean="0"/>
              <a:t>18 February 2023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F994-BF9E-4523-A889-761EDE0ED6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1309</Words>
  <Application>Microsoft Office PowerPoint</Application>
  <PresentationFormat>全屏显示(4:3)</PresentationFormat>
  <Paragraphs>431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ResMap: Exploiting Sparse Residual Feature Map for Accelerating Cross-Edge Video Analytics</vt:lpstr>
      <vt:lpstr>Outline</vt:lpstr>
      <vt:lpstr>Cross-Edge Video Analytics</vt:lpstr>
      <vt:lpstr>Cross-Edge Video Analytics</vt:lpstr>
      <vt:lpstr>Cross-Edge Video Analytics</vt:lpstr>
      <vt:lpstr>Cross-Edge Video Analytics</vt:lpstr>
      <vt:lpstr>Cross-Edge Video Analytics</vt:lpstr>
      <vt:lpstr>Cross-Edge Video Analytics</vt:lpstr>
      <vt:lpstr>Related Works</vt:lpstr>
      <vt:lpstr>Motivation: Sparsity</vt:lpstr>
      <vt:lpstr>Motivation: Sparsity</vt:lpstr>
      <vt:lpstr>Motivation: Sparsity</vt:lpstr>
      <vt:lpstr>Motivation: Sparsity</vt:lpstr>
      <vt:lpstr>Motivation: Sparsity</vt:lpstr>
      <vt:lpstr>Motivation: Sparsity</vt:lpstr>
      <vt:lpstr>Motivation: Sparsity</vt:lpstr>
      <vt:lpstr>System: ResMap</vt:lpstr>
      <vt:lpstr>System: ResMap</vt:lpstr>
      <vt:lpstr>System: ResMap</vt:lpstr>
      <vt:lpstr>System: ResMap</vt:lpstr>
      <vt:lpstr>System: ResMap</vt:lpstr>
      <vt:lpstr>System: ResMap</vt:lpstr>
      <vt:lpstr>System: ResMap</vt:lpstr>
      <vt:lpstr>System: ResMap</vt:lpstr>
      <vt:lpstr>System: ResMap</vt:lpstr>
      <vt:lpstr>System: ResMap</vt:lpstr>
      <vt:lpstr>System: ResMap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Future Work</vt:lpstr>
      <vt:lpstr>Thank You 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jyb</dc:creator>
  <cp:lastModifiedBy>ningc</cp:lastModifiedBy>
  <cp:revision>524</cp:revision>
  <dcterms:created xsi:type="dcterms:W3CDTF">2018-08-11T06:31:22Z</dcterms:created>
  <dcterms:modified xsi:type="dcterms:W3CDTF">2023-02-19T08:30:17Z</dcterms:modified>
</cp:coreProperties>
</file>