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322" r:id="rId4"/>
    <p:sldId id="325" r:id="rId5"/>
    <p:sldId id="324" r:id="rId6"/>
    <p:sldId id="292" r:id="rId7"/>
    <p:sldId id="323" r:id="rId8"/>
    <p:sldId id="326" r:id="rId9"/>
    <p:sldId id="343" r:id="rId10"/>
    <p:sldId id="344" r:id="rId11"/>
    <p:sldId id="327" r:id="rId12"/>
    <p:sldId id="328" r:id="rId13"/>
    <p:sldId id="329" r:id="rId14"/>
    <p:sldId id="330" r:id="rId15"/>
    <p:sldId id="331" r:id="rId16"/>
    <p:sldId id="332" r:id="rId17"/>
    <p:sldId id="333" r:id="rId18"/>
    <p:sldId id="334" r:id="rId19"/>
    <p:sldId id="335" r:id="rId20"/>
    <p:sldId id="336" r:id="rId21"/>
    <p:sldId id="337" r:id="rId22"/>
    <p:sldId id="289" r:id="rId23"/>
    <p:sldId id="338" r:id="rId24"/>
    <p:sldId id="339" r:id="rId25"/>
    <p:sldId id="340" r:id="rId26"/>
    <p:sldId id="341" r:id="rId27"/>
    <p:sldId id="342" r:id="rId28"/>
    <p:sldId id="278" r:id="rId29"/>
    <p:sldId id="25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4" autoAdjust="0"/>
    <p:restoredTop sz="69213" autoAdjust="0"/>
  </p:normalViewPr>
  <p:slideViewPr>
    <p:cSldViewPr>
      <p:cViewPr>
        <p:scale>
          <a:sx n="63" d="100"/>
          <a:sy n="63" d="100"/>
        </p:scale>
        <p:origin x="1809"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5A09F9-9E27-465A-A412-C00F3E12A70B}" type="datetimeFigureOut">
              <a:rPr lang="en-US" smtClean="0"/>
              <a:t>5/19/2024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641CE-A4E1-496A-AC51-1F24D8850FDE}" type="slidenum">
              <a:rPr lang="en-US" smtClean="0"/>
              <a:t>‹#›</a:t>
            </a:fld>
            <a:endParaRPr lang="en-US"/>
          </a:p>
        </p:txBody>
      </p:sp>
    </p:spTree>
    <p:extLst>
      <p:ext uri="{BB962C8B-B14F-4D97-AF65-F5344CB8AC3E}">
        <p14:creationId xmlns:p14="http://schemas.microsoft.com/office/powerpoint/2010/main" val="88665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Ning Chen, from Nanjing University. Today I will introduce the paper titled “</a:t>
            </a:r>
            <a:r>
              <a:rPr lang="en-US" altLang="zh-CN" dirty="0" err="1"/>
              <a:t>TileSR</a:t>
            </a:r>
            <a:r>
              <a:rPr lang="en-US" altLang="zh-CN" dirty="0"/>
              <a:t>:  </a:t>
            </a:r>
            <a:r>
              <a:rPr lang="en-US" altLang="zh-CN" sz="1200" dirty="0"/>
              <a:t>Accelerate On-Device Super-Resolution with Parallel Offloading in Tile Granularity”</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1</a:t>
            </a:fld>
            <a:endParaRPr lang="en-US"/>
          </a:p>
        </p:txBody>
      </p:sp>
    </p:spTree>
    <p:extLst>
      <p:ext uri="{BB962C8B-B14F-4D97-AF65-F5344CB8AC3E}">
        <p14:creationId xmlns:p14="http://schemas.microsoft.com/office/powerpoint/2010/main" val="189369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work is </a:t>
            </a:r>
            <a:r>
              <a:rPr lang="en-US" altLang="zh-CN" dirty="0" err="1"/>
              <a:t>MobiSR</a:t>
            </a:r>
            <a:r>
              <a:rPr lang="en-US" altLang="zh-CN" dirty="0"/>
              <a:t>, it does not have the image dividing process, it dispatches the incoming images to diverse processors, such as CPU, GPU and DSP. However, the CPU capacity in common mobile device is so weak that it incurs long inference delay, thereby hardly meeting the requirement of real-time.</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10</a:t>
            </a:fld>
            <a:endParaRPr lang="en-US"/>
          </a:p>
        </p:txBody>
      </p:sp>
    </p:spTree>
    <p:extLst>
      <p:ext uri="{BB962C8B-B14F-4D97-AF65-F5344CB8AC3E}">
        <p14:creationId xmlns:p14="http://schemas.microsoft.com/office/powerpoint/2010/main" val="1280884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make efficient image dividing and tile offloading , we first discuss the relationship between super-resolution difficulty and the enhanced quality. We first consider the visual structural complexity. For two images, image a is structured and image b is unstructured, we use interpolation-based and CNN-based method to upscale them. We find that higher structure leads to high upscale quality, but compared lower structure, it benefits less from CNN inference. Now, we transform the problem to measure the structure information.</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11</a:t>
            </a:fld>
            <a:endParaRPr lang="en-US"/>
          </a:p>
        </p:txBody>
      </p:sp>
    </p:spTree>
    <p:extLst>
      <p:ext uri="{BB962C8B-B14F-4D97-AF65-F5344CB8AC3E}">
        <p14:creationId xmlns:p14="http://schemas.microsoft.com/office/powerpoint/2010/main" val="124728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Hence, we next</a:t>
            </a:r>
            <a:r>
              <a:rPr lang="en-US" altLang="zh-CN" baseline="0" dirty="0" smtClean="0"/>
              <a:t> analysis the relationship between the pixel feature and the SR difficulty. Specifically, we define the pixel variant matrix </a:t>
            </a:r>
            <a:r>
              <a:rPr lang="en-US" altLang="zh-CN" baseline="0" dirty="0" err="1" smtClean="0"/>
              <a:t>PV_f</a:t>
            </a:r>
            <a:r>
              <a:rPr lang="en-US" altLang="zh-CN" baseline="0" dirty="0" smtClean="0"/>
              <a:t>  for image f, and each item represent the summed pixel variant with surrounding 8 </a:t>
            </a:r>
            <a:r>
              <a:rPr lang="en-US" altLang="zh-CN" baseline="0" smtClean="0"/>
              <a:t>pixel points.</a:t>
            </a:r>
            <a:endParaRPr lang="zh-CN" altLang="en-US" dirty="0"/>
          </a:p>
        </p:txBody>
      </p:sp>
      <p:sp>
        <p:nvSpPr>
          <p:cNvPr id="4" name="灯片编号占位符 3"/>
          <p:cNvSpPr>
            <a:spLocks noGrp="1"/>
          </p:cNvSpPr>
          <p:nvPr>
            <p:ph type="sldNum" sz="quarter" idx="10"/>
          </p:nvPr>
        </p:nvSpPr>
        <p:spPr/>
        <p:txBody>
          <a:bodyPr/>
          <a:lstStyle/>
          <a:p>
            <a:fld id="{5BE641CE-A4E1-496A-AC51-1F24D8850FDE}" type="slidenum">
              <a:rPr lang="en-US" smtClean="0"/>
              <a:t>12</a:t>
            </a:fld>
            <a:endParaRPr lang="en-US"/>
          </a:p>
        </p:txBody>
      </p:sp>
    </p:spTree>
    <p:extLst>
      <p:ext uri="{BB962C8B-B14F-4D97-AF65-F5344CB8AC3E}">
        <p14:creationId xmlns:p14="http://schemas.microsoft.com/office/powerpoint/2010/main" val="4235837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24</a:t>
            </a:fld>
            <a:endParaRPr lang="en-US"/>
          </a:p>
        </p:txBody>
      </p:sp>
    </p:spTree>
    <p:extLst>
      <p:ext uri="{BB962C8B-B14F-4D97-AF65-F5344CB8AC3E}">
        <p14:creationId xmlns:p14="http://schemas.microsoft.com/office/powerpoint/2010/main" val="2842068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25</a:t>
            </a:fld>
            <a:endParaRPr lang="en-US"/>
          </a:p>
        </p:txBody>
      </p:sp>
    </p:spTree>
    <p:extLst>
      <p:ext uri="{BB962C8B-B14F-4D97-AF65-F5344CB8AC3E}">
        <p14:creationId xmlns:p14="http://schemas.microsoft.com/office/powerpoint/2010/main" val="413574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26</a:t>
            </a:fld>
            <a:endParaRPr lang="en-US"/>
          </a:p>
        </p:txBody>
      </p:sp>
    </p:spTree>
    <p:extLst>
      <p:ext uri="{BB962C8B-B14F-4D97-AF65-F5344CB8AC3E}">
        <p14:creationId xmlns:p14="http://schemas.microsoft.com/office/powerpoint/2010/main" val="237885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27</a:t>
            </a:fld>
            <a:endParaRPr lang="en-US"/>
          </a:p>
        </p:txBody>
      </p:sp>
    </p:spTree>
    <p:extLst>
      <p:ext uri="{BB962C8B-B14F-4D97-AF65-F5344CB8AC3E}">
        <p14:creationId xmlns:p14="http://schemas.microsoft.com/office/powerpoint/2010/main" val="177156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29</a:t>
            </a:fld>
            <a:endParaRPr lang="en-US"/>
          </a:p>
        </p:txBody>
      </p:sp>
    </p:spTree>
    <p:extLst>
      <p:ext uri="{BB962C8B-B14F-4D97-AF65-F5344CB8AC3E}">
        <p14:creationId xmlns:p14="http://schemas.microsoft.com/office/powerpoint/2010/main" val="210321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 I will first introduce the problem background, and simplify the related works. Then, based on the key observations, we propose our system </a:t>
            </a:r>
            <a:r>
              <a:rPr lang="en-US" altLang="zh-CN" dirty="0" err="1"/>
              <a:t>TileSR</a:t>
            </a:r>
            <a:r>
              <a:rPr lang="en-US" altLang="zh-CN" dirty="0"/>
              <a:t>, which uses parallel offloading to accelerate image super resolution. Finally, we do lots of experiments to evaluate the system performance.</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2</a:t>
            </a:fld>
            <a:endParaRPr lang="en-US"/>
          </a:p>
        </p:txBody>
      </p:sp>
    </p:spTree>
    <p:extLst>
      <p:ext uri="{BB962C8B-B14F-4D97-AF65-F5344CB8AC3E}">
        <p14:creationId xmlns:p14="http://schemas.microsoft.com/office/powerpoint/2010/main" val="422210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start with the background.  We often watch some live videos in the internet, however, because the unreliable network in the downstream, the video we received can hardly maintain the high-quality for a long time. A nature idea is to perform local super-resolution to enhance the video quality.</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3</a:t>
            </a:fld>
            <a:endParaRPr lang="en-US"/>
          </a:p>
        </p:txBody>
      </p:sp>
    </p:spTree>
    <p:extLst>
      <p:ext uri="{BB962C8B-B14F-4D97-AF65-F5344CB8AC3E}">
        <p14:creationId xmlns:p14="http://schemas.microsoft.com/office/powerpoint/2010/main" val="424045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on-device super-resolution poses significant challenges as the local resources are constrained. For example, the limited computation leads to long inference delay, the limited memory can hardly to store the intermediate data, and the limited energy cannot support long-term CNN inference.</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4</a:t>
            </a:fld>
            <a:endParaRPr lang="en-US"/>
          </a:p>
        </p:txBody>
      </p:sp>
    </p:spTree>
    <p:extLst>
      <p:ext uri="{BB962C8B-B14F-4D97-AF65-F5344CB8AC3E}">
        <p14:creationId xmlns:p14="http://schemas.microsoft.com/office/powerpoint/2010/main" val="36472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such dilemma, multi-device collaboration for video super-resolution is proposed. It contains two key steps: firstly, each device downloads the proper SR models from remote cloud</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5</a:t>
            </a:fld>
            <a:endParaRPr lang="en-US"/>
          </a:p>
        </p:txBody>
      </p:sp>
    </p:spTree>
    <p:extLst>
      <p:ext uri="{BB962C8B-B14F-4D97-AF65-F5344CB8AC3E}">
        <p14:creationId xmlns:p14="http://schemas.microsoft.com/office/powerpoint/2010/main" val="321335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the local device partitions the incoming image into multiple tiles, </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6</a:t>
            </a:fld>
            <a:endParaRPr lang="en-US"/>
          </a:p>
        </p:txBody>
      </p:sp>
    </p:spTree>
    <p:extLst>
      <p:ext uri="{BB962C8B-B14F-4D97-AF65-F5344CB8AC3E}">
        <p14:creationId xmlns:p14="http://schemas.microsoft.com/office/powerpoint/2010/main" val="381184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offloads the tiles to the collaborative devices. Finally, the collaborative devices returns the SR results to the local devices</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7</a:t>
            </a:fld>
            <a:endParaRPr lang="en-US"/>
          </a:p>
        </p:txBody>
      </p:sp>
    </p:spTree>
    <p:extLst>
      <p:ext uri="{BB962C8B-B14F-4D97-AF65-F5344CB8AC3E}">
        <p14:creationId xmlns:p14="http://schemas.microsoft.com/office/powerpoint/2010/main" val="412286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collaborative framework faces two key challenges. Firstly, how to divide the images, even dividing or uneven dividing? Second, without the prior knowledge, such as the system-side information of each device. Next, I introduce two previous works.</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8</a:t>
            </a:fld>
            <a:endParaRPr lang="en-US"/>
          </a:p>
        </p:txBody>
      </p:sp>
    </p:spTree>
    <p:extLst>
      <p:ext uri="{BB962C8B-B14F-4D97-AF65-F5344CB8AC3E}">
        <p14:creationId xmlns:p14="http://schemas.microsoft.com/office/powerpoint/2010/main" val="24517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work is </a:t>
            </a:r>
            <a:r>
              <a:rPr lang="en-US" altLang="zh-CN" dirty="0" err="1"/>
              <a:t>Supremo</a:t>
            </a:r>
            <a:r>
              <a:rPr lang="en-US" altLang="zh-CN" dirty="0"/>
              <a:t>, which uses edge-cloud collaboration rather than multi-edge device to run CNN super-resolution. It first divides the image into multiple tiles based on the image “edge” feature, then, it offloads the tiles with more edges to cloud for CNN inference, but do interpolation for the remaining tiles. Thought it uses residual encoding to reduce the data volume, the cloud-assisted method incurs large transmission delay.</a:t>
            </a:r>
            <a:endParaRPr lang="zh-CN" altLang="en-US" dirty="0"/>
          </a:p>
        </p:txBody>
      </p:sp>
      <p:sp>
        <p:nvSpPr>
          <p:cNvPr id="4" name="灯片编号占位符 3"/>
          <p:cNvSpPr>
            <a:spLocks noGrp="1"/>
          </p:cNvSpPr>
          <p:nvPr>
            <p:ph type="sldNum" sz="quarter" idx="5"/>
          </p:nvPr>
        </p:nvSpPr>
        <p:spPr/>
        <p:txBody>
          <a:bodyPr/>
          <a:lstStyle/>
          <a:p>
            <a:fld id="{5BE641CE-A4E1-496A-AC51-1F24D8850FDE}" type="slidenum">
              <a:rPr lang="en-US" smtClean="0"/>
              <a:t>9</a:t>
            </a:fld>
            <a:endParaRPr lang="en-US"/>
          </a:p>
        </p:txBody>
      </p:sp>
    </p:spTree>
    <p:extLst>
      <p:ext uri="{BB962C8B-B14F-4D97-AF65-F5344CB8AC3E}">
        <p14:creationId xmlns:p14="http://schemas.microsoft.com/office/powerpoint/2010/main" val="287510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E179FC-8778-4376-95AC-623A1B38D971}" type="datetime3">
              <a:rPr lang="en-US" smtClean="0"/>
              <a:t>19 May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245137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708F50-8B67-4E7C-AABA-15429343E1D5}" type="datetime3">
              <a:rPr lang="en-US" smtClean="0"/>
              <a:t>19 May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325096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25E2D7-0298-4145-80DD-F0A8392BF4C8}" type="datetime3">
              <a:rPr lang="en-US" smtClean="0"/>
              <a:t>19 May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297269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338334-8486-418E-A3AE-D6BD53CA066C}" type="datetime3">
              <a:rPr lang="en-US" smtClean="0"/>
              <a:t>19 May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8148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48227-0527-4603-8266-1EE1979A41E4}" type="datetime3">
              <a:rPr lang="en-US" smtClean="0"/>
              <a:t>19 May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108798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766F10-1540-4897-AD3F-08B9E525208E}" type="datetime3">
              <a:rPr lang="en-US" smtClean="0"/>
              <a:t>19 May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153606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9EC25-51B9-48D4-A435-65B2F5C57482}" type="datetime3">
              <a:rPr lang="en-US" smtClean="0"/>
              <a:t>19 May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202690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B7B7BB-4F20-46FE-A914-8B186C8FD6F3}" type="datetime3">
              <a:rPr lang="en-US" smtClean="0"/>
              <a:t>19 May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200172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8FB6A-CAEF-4CC1-AE6A-2D9F9B2FCAB4}" type="datetime3">
              <a:rPr lang="en-US" smtClean="0"/>
              <a:t>19 May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354913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8DFDC-54B2-4898-A03B-EE5034571C1B}" type="datetime3">
              <a:rPr lang="en-US" smtClean="0"/>
              <a:t>19 May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154964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BAECB-4871-4F72-874E-4C6006EBD88F}" type="datetime3">
              <a:rPr lang="en-US" smtClean="0"/>
              <a:t>19 May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8F994-BF9E-4523-A889-761EDE0ED652}" type="slidenum">
              <a:rPr lang="en-US" smtClean="0"/>
              <a:t>‹#›</a:t>
            </a:fld>
            <a:endParaRPr lang="en-US"/>
          </a:p>
        </p:txBody>
      </p:sp>
    </p:spTree>
    <p:extLst>
      <p:ext uri="{BB962C8B-B14F-4D97-AF65-F5344CB8AC3E}">
        <p14:creationId xmlns:p14="http://schemas.microsoft.com/office/powerpoint/2010/main" val="335385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defRPr>
            </a:lvl1pPr>
          </a:lstStyle>
          <a:p>
            <a:fld id="{AC3C0B52-A1CF-472E-ABF3-07DB68CD8C72}" type="datetime3">
              <a:rPr lang="en-US" smtClean="0"/>
              <a:t>19 May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defRPr>
            </a:lvl1pPr>
          </a:lstStyle>
          <a:p>
            <a:fld id="{20B8F994-BF9E-4523-A889-761EDE0ED652}" type="slidenum">
              <a:rPr lang="en-US" smtClean="0"/>
              <a:pPr/>
              <a:t>‹#›</a:t>
            </a:fld>
            <a:endParaRPr lang="en-US"/>
          </a:p>
        </p:txBody>
      </p:sp>
      <p:pic>
        <p:nvPicPr>
          <p:cNvPr id="9"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47045" y="188640"/>
            <a:ext cx="868571"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7" descr="1.png"/>
          <p:cNvPicPr>
            <a:picLocks/>
          </p:cNvPicPr>
          <p:nvPr userDrawn="1"/>
        </p:nvPicPr>
        <p:blipFill>
          <a:blip r:embed="rId14" cstate="print"/>
          <a:stretch>
            <a:fillRect/>
          </a:stretch>
        </p:blipFill>
        <p:spPr>
          <a:xfrm>
            <a:off x="1404456" y="1340776"/>
            <a:ext cx="7272000" cy="72000"/>
          </a:xfrm>
          <a:prstGeom prst="rect">
            <a:avLst/>
          </a:prstGeom>
        </p:spPr>
      </p:pic>
    </p:spTree>
    <p:extLst>
      <p:ext uri="{BB962C8B-B14F-4D97-AF65-F5344CB8AC3E}">
        <p14:creationId xmlns:p14="http://schemas.microsoft.com/office/powerpoint/2010/main" val="229234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baseline="0">
          <a:solidFill>
            <a:schemeClr val="tx1"/>
          </a:solidFill>
          <a:latin typeface="Times New Roman" panose="020206030504050203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80528" y="2132856"/>
            <a:ext cx="9505056" cy="1470025"/>
          </a:xfrm>
        </p:spPr>
        <p:txBody>
          <a:bodyPr>
            <a:noAutofit/>
          </a:bodyPr>
          <a:lstStyle/>
          <a:p>
            <a:r>
              <a:rPr lang="en-US" altLang="zh-CN" sz="3200" dirty="0" err="1"/>
              <a:t>TileSR</a:t>
            </a:r>
            <a:r>
              <a:rPr lang="en-US" altLang="zh-CN" sz="3200" dirty="0"/>
              <a:t>: Accelerate On-Device Super-Resolution</a:t>
            </a:r>
            <a:br>
              <a:rPr lang="en-US" altLang="zh-CN" sz="3200" dirty="0"/>
            </a:br>
            <a:r>
              <a:rPr lang="en-US" altLang="zh-CN" sz="3200" dirty="0"/>
              <a:t>with Parallel Offloading in Tile Granularity</a:t>
            </a:r>
            <a:endParaRPr lang="zh-CN" altLang="en-US" sz="2400" dirty="0"/>
          </a:p>
        </p:txBody>
      </p:sp>
      <p:sp>
        <p:nvSpPr>
          <p:cNvPr id="7" name="副标题 6"/>
          <p:cNvSpPr>
            <a:spLocks noGrp="1"/>
          </p:cNvSpPr>
          <p:nvPr>
            <p:ph type="subTitle" idx="1"/>
          </p:nvPr>
        </p:nvSpPr>
        <p:spPr>
          <a:xfrm>
            <a:off x="783568" y="3789040"/>
            <a:ext cx="7576864" cy="1752600"/>
          </a:xfrm>
        </p:spPr>
        <p:txBody>
          <a:bodyPr>
            <a:normAutofit/>
          </a:bodyPr>
          <a:lstStyle/>
          <a:p>
            <a:r>
              <a:rPr lang="en-US" altLang="zh-CN" sz="2400" b="1" dirty="0"/>
              <a:t>Ning Chen</a:t>
            </a:r>
            <a:r>
              <a:rPr lang="en-US" altLang="zh-CN" sz="2400" dirty="0"/>
              <a:t>, Sheng Zhang, Yu Liang, </a:t>
            </a:r>
            <a:r>
              <a:rPr lang="en-US" altLang="zh-CN" sz="2400" dirty="0" err="1"/>
              <a:t>Jie</a:t>
            </a:r>
            <a:r>
              <a:rPr lang="en-US" altLang="zh-CN" sz="2400" dirty="0"/>
              <a:t> Wu, Yu Chen, </a:t>
            </a:r>
            <a:r>
              <a:rPr lang="en-US" altLang="zh-CN" sz="2400" dirty="0" err="1"/>
              <a:t>Yuting</a:t>
            </a:r>
            <a:r>
              <a:rPr lang="en-US" altLang="zh-CN" sz="2400" dirty="0"/>
              <a:t> Yan, </a:t>
            </a:r>
            <a:r>
              <a:rPr lang="en-US" altLang="zh-CN" sz="2400" dirty="0" err="1"/>
              <a:t>Zhuzhong</a:t>
            </a:r>
            <a:r>
              <a:rPr lang="en-US" altLang="zh-CN" sz="2400" dirty="0"/>
              <a:t> Qian and </a:t>
            </a:r>
            <a:r>
              <a:rPr lang="en-US" altLang="zh-CN" sz="2400" dirty="0" err="1"/>
              <a:t>Sanglu</a:t>
            </a:r>
            <a:r>
              <a:rPr lang="en-US" altLang="zh-CN" sz="2400" dirty="0"/>
              <a:t> Lu</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a:t>
            </a:fld>
            <a:endParaRPr lang="en-US"/>
          </a:p>
        </p:txBody>
      </p:sp>
      <p:pic>
        <p:nvPicPr>
          <p:cNvPr id="2" name="图片 1">
            <a:extLst>
              <a:ext uri="{FF2B5EF4-FFF2-40B4-BE49-F238E27FC236}">
                <a16:creationId xmlns:a16="http://schemas.microsoft.com/office/drawing/2014/main" id="{4460C964-7783-4DCB-9565-867E28F49479}"/>
              </a:ext>
            </a:extLst>
          </p:cNvPr>
          <p:cNvPicPr>
            <a:picLocks noChangeAspect="1"/>
          </p:cNvPicPr>
          <p:nvPr/>
        </p:nvPicPr>
        <p:blipFill>
          <a:blip r:embed="rId3"/>
          <a:stretch>
            <a:fillRect/>
          </a:stretch>
        </p:blipFill>
        <p:spPr>
          <a:xfrm>
            <a:off x="4834733" y="31112"/>
            <a:ext cx="3852067" cy="363810"/>
          </a:xfrm>
          <a:prstGeom prst="rect">
            <a:avLst/>
          </a:prstGeom>
        </p:spPr>
      </p:pic>
      <p:pic>
        <p:nvPicPr>
          <p:cNvPr id="11" name="图片 10">
            <a:extLst>
              <a:ext uri="{FF2B5EF4-FFF2-40B4-BE49-F238E27FC236}">
                <a16:creationId xmlns:a16="http://schemas.microsoft.com/office/drawing/2014/main" id="{BF944DE9-897A-4DF5-9DA5-B5714F2693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435341"/>
            <a:ext cx="3754760" cy="898058"/>
          </a:xfrm>
          <a:prstGeom prst="rect">
            <a:avLst/>
          </a:prstGeom>
        </p:spPr>
      </p:pic>
    </p:spTree>
    <p:extLst>
      <p:ext uri="{BB962C8B-B14F-4D97-AF65-F5344CB8AC3E}">
        <p14:creationId xmlns:p14="http://schemas.microsoft.com/office/powerpoint/2010/main" val="277421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Related Works</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err="1"/>
              <a:t>MobiSR</a:t>
            </a:r>
            <a:r>
              <a:rPr lang="en-US" altLang="zh-CN" dirty="0"/>
              <a:t>  </a:t>
            </a:r>
            <a:r>
              <a:rPr lang="en-US" altLang="zh-CN" i="1" dirty="0" err="1">
                <a:solidFill>
                  <a:schemeClr val="bg1">
                    <a:lumMod val="50000"/>
                  </a:schemeClr>
                </a:solidFill>
              </a:rPr>
              <a:t>MobiCom</a:t>
            </a:r>
            <a:r>
              <a:rPr lang="en-US" altLang="zh-CN" i="1" dirty="0">
                <a:solidFill>
                  <a:schemeClr val="bg1">
                    <a:lumMod val="50000"/>
                  </a:schemeClr>
                </a:solidFill>
              </a:rPr>
              <a:t> 2019</a:t>
            </a:r>
          </a:p>
          <a:p>
            <a:pPr lvl="1"/>
            <a:r>
              <a:rPr lang="en-US" altLang="zh-CN" b="1" dirty="0"/>
              <a:t>Methods</a:t>
            </a:r>
            <a:r>
              <a:rPr lang="en-US" altLang="zh-CN" dirty="0"/>
              <a:t>: dispatch images to diverse processors</a:t>
            </a:r>
          </a:p>
          <a:p>
            <a:endParaRPr lang="en-US" altLang="zh-CN" dirty="0">
              <a:solidFill>
                <a:schemeClr val="bg1">
                  <a:lumMod val="65000"/>
                </a:schemeClr>
              </a:solidFill>
            </a:endParaRPr>
          </a:p>
          <a:p>
            <a:endParaRPr lang="en-US" altLang="zh-CN" dirty="0">
              <a:solidFill>
                <a:schemeClr val="bg1">
                  <a:lumMod val="65000"/>
                </a:schemeClr>
              </a:solidFill>
            </a:endParaRPr>
          </a:p>
          <a:p>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10</a:t>
            </a:fld>
            <a:endParaRPr lang="en-US"/>
          </a:p>
        </p:txBody>
      </p:sp>
      <p:pic>
        <p:nvPicPr>
          <p:cNvPr id="7" name="图片 6">
            <a:extLst>
              <a:ext uri="{FF2B5EF4-FFF2-40B4-BE49-F238E27FC236}">
                <a16:creationId xmlns:a16="http://schemas.microsoft.com/office/drawing/2014/main" id="{63484443-D666-494F-8F58-3AE527489D54}"/>
              </a:ext>
            </a:extLst>
          </p:cNvPr>
          <p:cNvPicPr>
            <a:picLocks noChangeAspect="1"/>
          </p:cNvPicPr>
          <p:nvPr/>
        </p:nvPicPr>
        <p:blipFill>
          <a:blip r:embed="rId3"/>
          <a:stretch>
            <a:fillRect/>
          </a:stretch>
        </p:blipFill>
        <p:spPr>
          <a:xfrm>
            <a:off x="1427820" y="2780928"/>
            <a:ext cx="6288360" cy="3654146"/>
          </a:xfrm>
          <a:prstGeom prst="rect">
            <a:avLst/>
          </a:prstGeom>
        </p:spPr>
      </p:pic>
    </p:spTree>
    <p:extLst>
      <p:ext uri="{BB962C8B-B14F-4D97-AF65-F5344CB8AC3E}">
        <p14:creationId xmlns:p14="http://schemas.microsoft.com/office/powerpoint/2010/main" val="72742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Motivation: Difficulty Analysis</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t>Visual structural complexity</a:t>
            </a:r>
          </a:p>
          <a:p>
            <a:endParaRPr lang="en-US" altLang="zh-CN" dirty="0"/>
          </a:p>
          <a:p>
            <a:endParaRPr lang="en-US" altLang="zh-CN" dirty="0"/>
          </a:p>
          <a:p>
            <a:endParaRPr lang="en-US" altLang="zh-CN" dirty="0"/>
          </a:p>
          <a:p>
            <a:endParaRPr lang="en-US" altLang="zh-CN" dirty="0"/>
          </a:p>
          <a:p>
            <a:pPr lvl="1"/>
            <a:r>
              <a:rPr lang="en-US" altLang="zh-CN" dirty="0"/>
              <a:t>Utilize two methods, interpolation and CNN-based</a:t>
            </a:r>
          </a:p>
          <a:p>
            <a:pPr lvl="2"/>
            <a:r>
              <a:rPr lang="en-US" altLang="zh-CN" dirty="0"/>
              <a:t>Higher structure, higher upscale quality (PSNR)</a:t>
            </a:r>
          </a:p>
          <a:p>
            <a:pPr lvl="2"/>
            <a:r>
              <a:rPr lang="en-US" altLang="zh-CN" dirty="0"/>
              <a:t>Higher structure, it benefits less from CNN inference</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11</a:t>
            </a:fld>
            <a:endParaRPr lang="en-US"/>
          </a:p>
        </p:txBody>
      </p:sp>
      <p:pic>
        <p:nvPicPr>
          <p:cNvPr id="10" name="图片 9">
            <a:extLst>
              <a:ext uri="{FF2B5EF4-FFF2-40B4-BE49-F238E27FC236}">
                <a16:creationId xmlns:a16="http://schemas.microsoft.com/office/drawing/2014/main" id="{C135C351-1909-44AC-BF61-1B820B5920CD}"/>
              </a:ext>
            </a:extLst>
          </p:cNvPr>
          <p:cNvPicPr>
            <a:picLocks noChangeAspect="1"/>
          </p:cNvPicPr>
          <p:nvPr/>
        </p:nvPicPr>
        <p:blipFill rotWithShape="1">
          <a:blip r:embed="rId3"/>
          <a:srcRect r="53215"/>
          <a:stretch/>
        </p:blipFill>
        <p:spPr>
          <a:xfrm>
            <a:off x="940634" y="2234456"/>
            <a:ext cx="2411849" cy="2117824"/>
          </a:xfrm>
          <a:prstGeom prst="rect">
            <a:avLst/>
          </a:prstGeom>
        </p:spPr>
      </p:pic>
      <p:pic>
        <p:nvPicPr>
          <p:cNvPr id="11" name="图片 10">
            <a:extLst>
              <a:ext uri="{FF2B5EF4-FFF2-40B4-BE49-F238E27FC236}">
                <a16:creationId xmlns:a16="http://schemas.microsoft.com/office/drawing/2014/main" id="{1BE3FB6A-E2ED-47B6-8C26-D1FF90560495}"/>
              </a:ext>
            </a:extLst>
          </p:cNvPr>
          <p:cNvPicPr>
            <a:picLocks noChangeAspect="1"/>
          </p:cNvPicPr>
          <p:nvPr/>
        </p:nvPicPr>
        <p:blipFill>
          <a:blip r:embed="rId4"/>
          <a:stretch>
            <a:fillRect/>
          </a:stretch>
        </p:blipFill>
        <p:spPr>
          <a:xfrm>
            <a:off x="5785792" y="2204864"/>
            <a:ext cx="3065721" cy="2117824"/>
          </a:xfrm>
          <a:prstGeom prst="rect">
            <a:avLst/>
          </a:prstGeom>
        </p:spPr>
      </p:pic>
      <p:pic>
        <p:nvPicPr>
          <p:cNvPr id="12" name="图片 11">
            <a:extLst>
              <a:ext uri="{FF2B5EF4-FFF2-40B4-BE49-F238E27FC236}">
                <a16:creationId xmlns:a16="http://schemas.microsoft.com/office/drawing/2014/main" id="{BA8898DC-C936-42B3-A73C-30F80E626D49}"/>
              </a:ext>
            </a:extLst>
          </p:cNvPr>
          <p:cNvPicPr>
            <a:picLocks noChangeAspect="1"/>
          </p:cNvPicPr>
          <p:nvPr/>
        </p:nvPicPr>
        <p:blipFill rotWithShape="1">
          <a:blip r:embed="rId3"/>
          <a:srcRect l="53503"/>
          <a:stretch/>
        </p:blipFill>
        <p:spPr>
          <a:xfrm>
            <a:off x="3347864" y="2234456"/>
            <a:ext cx="2396948" cy="2117824"/>
          </a:xfrm>
          <a:prstGeom prst="rect">
            <a:avLst/>
          </a:prstGeom>
        </p:spPr>
      </p:pic>
      <p:sp>
        <p:nvSpPr>
          <p:cNvPr id="13" name="文本框 12">
            <a:extLst>
              <a:ext uri="{FF2B5EF4-FFF2-40B4-BE49-F238E27FC236}">
                <a16:creationId xmlns:a16="http://schemas.microsoft.com/office/drawing/2014/main" id="{2EFBE066-0BA7-4872-9138-C0CED89525DA}"/>
              </a:ext>
            </a:extLst>
          </p:cNvPr>
          <p:cNvSpPr txBox="1"/>
          <p:nvPr/>
        </p:nvSpPr>
        <p:spPr>
          <a:xfrm>
            <a:off x="1582157" y="5996642"/>
            <a:ext cx="6537944" cy="523220"/>
          </a:xfrm>
          <a:prstGeom prst="rect">
            <a:avLst/>
          </a:prstGeom>
          <a:solidFill>
            <a:srgbClr val="FFC000"/>
          </a:solid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How to measure the structure information?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72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Motivation: Difficulty Analysis</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787858" cy="4525963"/>
              </a:xfrm>
            </p:spPr>
            <p:txBody>
              <a:bodyPr/>
              <a:lstStyle/>
              <a:p>
                <a:r>
                  <a:rPr lang="en-US" altLang="zh-CN" dirty="0"/>
                  <a:t>Pixel Variant Matrix </a:t>
                </a:r>
                <a14:m>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𝑷𝑽</m:t>
                        </m:r>
                      </m:e>
                      <m:sub>
                        <m:r>
                          <a:rPr lang="en-US" altLang="zh-CN" b="1" i="1" smtClean="0">
                            <a:solidFill>
                              <a:srgbClr val="FF0000"/>
                            </a:solidFill>
                            <a:latin typeface="Cambria Math" panose="02040503050406030204" pitchFamily="18" charset="0"/>
                          </a:rPr>
                          <m:t>𝒇</m:t>
                        </m:r>
                      </m:sub>
                    </m:sSub>
                  </m:oMath>
                </a14:m>
                <a:r>
                  <a:rPr lang="en-US" altLang="zh-CN" dirty="0"/>
                  <a:t> for image </a:t>
                </a:r>
                <a14:m>
                  <m:oMath xmlns:m="http://schemas.openxmlformats.org/officeDocument/2006/math">
                    <m:r>
                      <a:rPr lang="en-US" altLang="zh-CN" b="0" i="1" dirty="0" smtClean="0">
                        <a:latin typeface="Cambria Math" panose="02040503050406030204" pitchFamily="18" charset="0"/>
                      </a:rPr>
                      <m:t>𝑓</m:t>
                    </m:r>
                  </m:oMath>
                </a14:m>
                <a:r>
                  <a:rPr lang="en-US" altLang="zh-CN" dirty="0"/>
                  <a:t>,</a:t>
                </a:r>
              </a:p>
              <a:p>
                <a:endParaRPr lang="en-US" altLang="zh-CN" dirty="0"/>
              </a:p>
              <a:p>
                <a:r>
                  <a:rPr lang="en-US" altLang="zh-CN" dirty="0"/>
                  <a:t>Mean Pixel Variant</a:t>
                </a:r>
              </a:p>
              <a:p>
                <a:pPr lvl="1"/>
                <a:r>
                  <a:rPr lang="en-US" altLang="zh-CN" dirty="0"/>
                  <a:t>This definition applies to </a:t>
                </a:r>
                <a:r>
                  <a:rPr lang="en-US" altLang="zh-CN" b="1" dirty="0">
                    <a:solidFill>
                      <a:srgbClr val="FF0000"/>
                    </a:solidFill>
                  </a:rPr>
                  <a:t>tile</a:t>
                </a:r>
                <a:r>
                  <a:rPr lang="en-US" altLang="zh-CN" dirty="0"/>
                  <a:t> as well</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787858" cy="4525963"/>
              </a:xfrm>
              <a:blipFill>
                <a:blip r:embed="rId3"/>
                <a:stretch>
                  <a:fillRect l="-1595" t="-18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12</a:t>
            </a:fld>
            <a:endParaRPr lang="en-US"/>
          </a:p>
        </p:txBody>
      </p:sp>
      <p:pic>
        <p:nvPicPr>
          <p:cNvPr id="6" name="图片 5">
            <a:extLst>
              <a:ext uri="{FF2B5EF4-FFF2-40B4-BE49-F238E27FC236}">
                <a16:creationId xmlns:a16="http://schemas.microsoft.com/office/drawing/2014/main" id="{FD80C004-F4A1-412D-9E2F-C850C1C8B620}"/>
              </a:ext>
            </a:extLst>
          </p:cNvPr>
          <p:cNvPicPr>
            <a:picLocks noChangeAspect="1"/>
          </p:cNvPicPr>
          <p:nvPr/>
        </p:nvPicPr>
        <p:blipFill>
          <a:blip r:embed="rId4"/>
          <a:stretch>
            <a:fillRect/>
          </a:stretch>
        </p:blipFill>
        <p:spPr>
          <a:xfrm>
            <a:off x="1115616" y="2204864"/>
            <a:ext cx="6305550" cy="723900"/>
          </a:xfrm>
          <a:prstGeom prst="rect">
            <a:avLst/>
          </a:prstGeom>
        </p:spPr>
      </p:pic>
      <p:pic>
        <p:nvPicPr>
          <p:cNvPr id="7" name="图片 6">
            <a:extLst>
              <a:ext uri="{FF2B5EF4-FFF2-40B4-BE49-F238E27FC236}">
                <a16:creationId xmlns:a16="http://schemas.microsoft.com/office/drawing/2014/main" id="{57E5AB46-4D8B-4D41-90E7-03BBB3EC3B61}"/>
              </a:ext>
            </a:extLst>
          </p:cNvPr>
          <p:cNvPicPr>
            <a:picLocks noChangeAspect="1"/>
          </p:cNvPicPr>
          <p:nvPr/>
        </p:nvPicPr>
        <p:blipFill rotWithShape="1">
          <a:blip r:embed="rId5"/>
          <a:srcRect t="5314"/>
          <a:stretch/>
        </p:blipFill>
        <p:spPr>
          <a:xfrm>
            <a:off x="4207326" y="2958495"/>
            <a:ext cx="4479474" cy="400912"/>
          </a:xfrm>
          <a:prstGeom prst="rect">
            <a:avLst/>
          </a:prstGeom>
        </p:spPr>
      </p:pic>
      <p:pic>
        <p:nvPicPr>
          <p:cNvPr id="10" name="图片 9">
            <a:extLst>
              <a:ext uri="{FF2B5EF4-FFF2-40B4-BE49-F238E27FC236}">
                <a16:creationId xmlns:a16="http://schemas.microsoft.com/office/drawing/2014/main" id="{8EFF9C33-833E-469C-A602-CB7C5C513368}"/>
              </a:ext>
            </a:extLst>
          </p:cNvPr>
          <p:cNvPicPr>
            <a:picLocks noChangeAspect="1"/>
          </p:cNvPicPr>
          <p:nvPr/>
        </p:nvPicPr>
        <p:blipFill>
          <a:blip r:embed="rId6"/>
          <a:stretch>
            <a:fillRect/>
          </a:stretch>
        </p:blipFill>
        <p:spPr>
          <a:xfrm>
            <a:off x="1304017" y="3956125"/>
            <a:ext cx="5928747" cy="2479606"/>
          </a:xfrm>
          <a:prstGeom prst="rect">
            <a:avLst/>
          </a:prstGeom>
        </p:spPr>
      </p:pic>
    </p:spTree>
    <p:extLst>
      <p:ext uri="{BB962C8B-B14F-4D97-AF65-F5344CB8AC3E}">
        <p14:creationId xmlns:p14="http://schemas.microsoft.com/office/powerpoint/2010/main" val="294216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Motivation: Difficulty Analysis</a:t>
            </a:r>
            <a:endParaRPr lang="zh-CN" altLang="en-US" sz="4000" dirty="0"/>
          </a:p>
        </p:txBody>
      </p:sp>
      <p:sp>
        <p:nvSpPr>
          <p:cNvPr id="3" name="内容占位符 2"/>
          <p:cNvSpPr>
            <a:spLocks noGrp="1"/>
          </p:cNvSpPr>
          <p:nvPr>
            <p:ph idx="1"/>
          </p:nvPr>
        </p:nvSpPr>
        <p:spPr>
          <a:xfrm>
            <a:off x="457200" y="1600200"/>
            <a:ext cx="8435280" cy="4525963"/>
          </a:xfrm>
        </p:spPr>
        <p:txBody>
          <a:bodyPr/>
          <a:lstStyle/>
          <a:p>
            <a:r>
              <a:rPr lang="en-US" altLang="zh-CN" dirty="0"/>
              <a:t>Mean Pixel Variant</a:t>
            </a:r>
          </a:p>
          <a:p>
            <a:r>
              <a:rPr lang="en-US" altLang="zh-CN" dirty="0"/>
              <a:t>Motivative insights</a:t>
            </a:r>
          </a:p>
          <a:p>
            <a:pPr lvl="1"/>
            <a:r>
              <a:rPr lang="en-US" altLang="zh-CN" dirty="0"/>
              <a:t>Tiles with low-</a:t>
            </a:r>
            <a:r>
              <a:rPr lang="en-US" altLang="zh-CN" dirty="0" err="1"/>
              <a:t>mPV</a:t>
            </a:r>
            <a:r>
              <a:rPr lang="en-US" altLang="zh-CN" dirty="0"/>
              <a:t> achieve </a:t>
            </a:r>
            <a:r>
              <a:rPr lang="en-US" altLang="zh-CN" dirty="0">
                <a:solidFill>
                  <a:srgbClr val="FF0000"/>
                </a:solidFill>
              </a:rPr>
              <a:t>high and similar </a:t>
            </a:r>
            <a:r>
              <a:rPr lang="en-US" altLang="zh-CN" dirty="0"/>
              <a:t>PSNR using CNN-based and interpolation-based methods;</a:t>
            </a:r>
          </a:p>
          <a:p>
            <a:pPr lvl="1"/>
            <a:r>
              <a:rPr lang="en-US" altLang="zh-CN" dirty="0"/>
              <a:t>Tiles with high-</a:t>
            </a:r>
            <a:r>
              <a:rPr lang="en-US" altLang="zh-CN" dirty="0" err="1"/>
              <a:t>mPV</a:t>
            </a:r>
            <a:r>
              <a:rPr lang="en-US" altLang="zh-CN" dirty="0"/>
              <a:t> get </a:t>
            </a:r>
            <a:r>
              <a:rPr lang="en-US" altLang="zh-CN" dirty="0">
                <a:solidFill>
                  <a:srgbClr val="FF0000"/>
                </a:solidFill>
              </a:rPr>
              <a:t>significant higher </a:t>
            </a:r>
            <a:r>
              <a:rPr lang="en-US" altLang="zh-CN" dirty="0"/>
              <a:t>PSNR using CNN-based method than interpolation.</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13</a:t>
            </a:fld>
            <a:endParaRPr lang="en-US"/>
          </a:p>
        </p:txBody>
      </p:sp>
      <p:pic>
        <p:nvPicPr>
          <p:cNvPr id="7" name="图片 6">
            <a:extLst>
              <a:ext uri="{FF2B5EF4-FFF2-40B4-BE49-F238E27FC236}">
                <a16:creationId xmlns:a16="http://schemas.microsoft.com/office/drawing/2014/main" id="{57E5AB46-4D8B-4D41-90E7-03BBB3EC3B61}"/>
              </a:ext>
            </a:extLst>
          </p:cNvPr>
          <p:cNvPicPr>
            <a:picLocks noChangeAspect="1"/>
          </p:cNvPicPr>
          <p:nvPr/>
        </p:nvPicPr>
        <p:blipFill rotWithShape="1">
          <a:blip r:embed="rId2"/>
          <a:srcRect t="5314"/>
          <a:stretch/>
        </p:blipFill>
        <p:spPr>
          <a:xfrm>
            <a:off x="4207326" y="1731944"/>
            <a:ext cx="4479474" cy="400912"/>
          </a:xfrm>
          <a:prstGeom prst="rect">
            <a:avLst/>
          </a:prstGeom>
        </p:spPr>
      </p:pic>
      <p:pic>
        <p:nvPicPr>
          <p:cNvPr id="8" name="图片 7">
            <a:extLst>
              <a:ext uri="{FF2B5EF4-FFF2-40B4-BE49-F238E27FC236}">
                <a16:creationId xmlns:a16="http://schemas.microsoft.com/office/drawing/2014/main" id="{91A5FE84-41FD-422D-A3C1-BE6DE981A4F1}"/>
              </a:ext>
            </a:extLst>
          </p:cNvPr>
          <p:cNvPicPr>
            <a:picLocks noChangeAspect="1"/>
          </p:cNvPicPr>
          <p:nvPr/>
        </p:nvPicPr>
        <p:blipFill>
          <a:blip r:embed="rId3"/>
          <a:stretch>
            <a:fillRect/>
          </a:stretch>
        </p:blipFill>
        <p:spPr>
          <a:xfrm>
            <a:off x="4304851" y="4646972"/>
            <a:ext cx="3098707" cy="2074503"/>
          </a:xfrm>
          <a:prstGeom prst="rect">
            <a:avLst/>
          </a:prstGeom>
        </p:spPr>
      </p:pic>
      <p:graphicFrame>
        <p:nvGraphicFramePr>
          <p:cNvPr id="11" name="表格 10">
            <a:extLst>
              <a:ext uri="{FF2B5EF4-FFF2-40B4-BE49-F238E27FC236}">
                <a16:creationId xmlns:a16="http://schemas.microsoft.com/office/drawing/2014/main" id="{39D28956-FF64-4CFE-B48A-DC71BFAF07AD}"/>
              </a:ext>
            </a:extLst>
          </p:cNvPr>
          <p:cNvGraphicFramePr>
            <a:graphicFrameLocks noGrp="1"/>
          </p:cNvGraphicFramePr>
          <p:nvPr>
            <p:extLst>
              <p:ext uri="{D42A27DB-BD31-4B8C-83A1-F6EECF244321}">
                <p14:modId xmlns:p14="http://schemas.microsoft.com/office/powerpoint/2010/main" val="4165410194"/>
              </p:ext>
            </p:extLst>
          </p:nvPr>
        </p:nvGraphicFramePr>
        <p:xfrm>
          <a:off x="1740442" y="4710430"/>
          <a:ext cx="2384610" cy="1828800"/>
        </p:xfrm>
        <a:graphic>
          <a:graphicData uri="http://schemas.openxmlformats.org/drawingml/2006/table">
            <a:tbl>
              <a:tblPr firstRow="1" bandRow="1">
                <a:tableStyleId>{8EC20E35-A176-4012-BC5E-935CFFF8708E}</a:tableStyleId>
              </a:tblPr>
              <a:tblGrid>
                <a:gridCol w="1192305">
                  <a:extLst>
                    <a:ext uri="{9D8B030D-6E8A-4147-A177-3AD203B41FA5}">
                      <a16:colId xmlns:a16="http://schemas.microsoft.com/office/drawing/2014/main" val="2200125246"/>
                    </a:ext>
                  </a:extLst>
                </a:gridCol>
                <a:gridCol w="1192305">
                  <a:extLst>
                    <a:ext uri="{9D8B030D-6E8A-4147-A177-3AD203B41FA5}">
                      <a16:colId xmlns:a16="http://schemas.microsoft.com/office/drawing/2014/main" val="2171632029"/>
                    </a:ext>
                  </a:extLst>
                </a:gridCol>
              </a:tblGrid>
              <a:tr h="293795">
                <a:tc>
                  <a:txBody>
                    <a:bodyPr/>
                    <a:lstStyle/>
                    <a:p>
                      <a:pPr algn="ctr"/>
                      <a:r>
                        <a:rPr lang="en-US" altLang="zh-CN" sz="1600" dirty="0">
                          <a:latin typeface="Times New Roman" panose="02020603050405020304" pitchFamily="18" charset="0"/>
                          <a:cs typeface="Times New Roman" panose="02020603050405020304" pitchFamily="18" charset="0"/>
                        </a:rPr>
                        <a:t>Dataset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DIV2K</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199014"/>
                  </a:ext>
                </a:extLst>
              </a:tr>
              <a:tr h="507466">
                <a:tc>
                  <a:txBody>
                    <a:bodyPr/>
                    <a:lstStyle/>
                    <a:p>
                      <a:pPr algn="ctr"/>
                      <a:r>
                        <a:rPr lang="en-US" altLang="zh-CN" sz="1600" dirty="0">
                          <a:latin typeface="Times New Roman" panose="02020603050405020304" pitchFamily="18" charset="0"/>
                          <a:cs typeface="Times New Roman" panose="02020603050405020304" pitchFamily="18" charset="0"/>
                        </a:rPr>
                        <a:t>Interpolation method</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u="none" strike="noStrike" kern="1200" baseline="0" dirty="0">
                          <a:latin typeface="Times New Roman" panose="02020603050405020304" pitchFamily="18" charset="0"/>
                          <a:cs typeface="Times New Roman" panose="02020603050405020304" pitchFamily="18" charset="0"/>
                        </a:rPr>
                        <a:t>AREA_x2</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1430239"/>
                  </a:ext>
                </a:extLst>
              </a:tr>
              <a:tr h="2937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CNN model</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CARN_x2</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2875888"/>
                  </a:ext>
                </a:extLst>
              </a:tr>
              <a:tr h="5074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Dividing method </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20 x 20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4608360"/>
                  </a:ext>
                </a:extLst>
              </a:tr>
            </a:tbl>
          </a:graphicData>
        </a:graphic>
      </p:graphicFrame>
    </p:spTree>
    <p:extLst>
      <p:ext uri="{BB962C8B-B14F-4D97-AF65-F5344CB8AC3E}">
        <p14:creationId xmlns:p14="http://schemas.microsoft.com/office/powerpoint/2010/main" val="375267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Tiles Generation</a:t>
            </a:r>
            <a:endParaRPr lang="zh-CN" altLang="en-US" sz="4000" dirty="0"/>
          </a:p>
        </p:txBody>
      </p:sp>
      <p:sp>
        <p:nvSpPr>
          <p:cNvPr id="3" name="内容占位符 2"/>
          <p:cNvSpPr>
            <a:spLocks noGrp="1"/>
          </p:cNvSpPr>
          <p:nvPr>
            <p:ph idx="1"/>
          </p:nvPr>
        </p:nvSpPr>
        <p:spPr>
          <a:xfrm>
            <a:off x="457200" y="1600200"/>
            <a:ext cx="8435280" cy="4525963"/>
          </a:xfrm>
        </p:spPr>
        <p:txBody>
          <a:bodyPr/>
          <a:lstStyle/>
          <a:p>
            <a:r>
              <a:rPr lang="en-US" altLang="zh-CN" dirty="0"/>
              <a:t>Mean Pixel Variant</a:t>
            </a:r>
          </a:p>
          <a:p>
            <a:r>
              <a:rPr lang="en-US" altLang="zh-CN" dirty="0"/>
              <a:t>Key Idea: only offload high-</a:t>
            </a:r>
            <a:r>
              <a:rPr lang="en-US" altLang="zh-CN" dirty="0" err="1"/>
              <a:t>mPV</a:t>
            </a:r>
            <a:r>
              <a:rPr lang="en-US" altLang="zh-CN" dirty="0"/>
              <a:t> tiles</a:t>
            </a:r>
          </a:p>
          <a:p>
            <a:pPr lvl="1"/>
            <a:r>
              <a:rPr lang="en-US" altLang="zh-CN" dirty="0"/>
              <a:t>Calculate the upscaling difficulties for each tile;</a:t>
            </a:r>
          </a:p>
          <a:p>
            <a:pPr lvl="1"/>
            <a:r>
              <a:rPr lang="en-US" altLang="zh-CN" dirty="0"/>
              <a:t>Select the </a:t>
            </a:r>
            <a:r>
              <a:rPr lang="en-US" altLang="zh-CN" b="1" dirty="0">
                <a:solidFill>
                  <a:srgbClr val="FF0000"/>
                </a:solidFill>
              </a:rPr>
              <a:t>Top-K</a:t>
            </a:r>
            <a:r>
              <a:rPr lang="en-US" altLang="zh-CN" dirty="0"/>
              <a:t> tiles with highest </a:t>
            </a:r>
            <a:r>
              <a:rPr lang="en-US" altLang="zh-CN" dirty="0" err="1"/>
              <a:t>mPV</a:t>
            </a:r>
            <a:r>
              <a:rPr lang="en-US" altLang="zh-CN" dirty="0"/>
              <a:t>;</a:t>
            </a:r>
          </a:p>
          <a:p>
            <a:pPr lvl="1"/>
            <a:r>
              <a:rPr lang="en-US" altLang="zh-CN" b="1" dirty="0">
                <a:solidFill>
                  <a:srgbClr val="FF0000"/>
                </a:solidFill>
              </a:rPr>
              <a:t>Parallel offload </a:t>
            </a:r>
            <a:r>
              <a:rPr lang="en-US" altLang="zh-CN" dirty="0"/>
              <a:t>the selected tiles to involved devices for CNN-based inference;</a:t>
            </a:r>
          </a:p>
          <a:p>
            <a:pPr lvl="1"/>
            <a:r>
              <a:rPr lang="en-US" altLang="zh-CN" b="1" dirty="0">
                <a:solidFill>
                  <a:srgbClr val="FF0000"/>
                </a:solidFill>
              </a:rPr>
              <a:t>Locally</a:t>
            </a:r>
            <a:r>
              <a:rPr lang="en-US" altLang="zh-CN" dirty="0"/>
              <a:t> upscale other tiles via interpolation.</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14</a:t>
            </a:fld>
            <a:endParaRPr lang="en-US"/>
          </a:p>
        </p:txBody>
      </p:sp>
      <p:pic>
        <p:nvPicPr>
          <p:cNvPr id="7" name="图片 6">
            <a:extLst>
              <a:ext uri="{FF2B5EF4-FFF2-40B4-BE49-F238E27FC236}">
                <a16:creationId xmlns:a16="http://schemas.microsoft.com/office/drawing/2014/main" id="{57E5AB46-4D8B-4D41-90E7-03BBB3EC3B61}"/>
              </a:ext>
            </a:extLst>
          </p:cNvPr>
          <p:cNvPicPr>
            <a:picLocks noChangeAspect="1"/>
          </p:cNvPicPr>
          <p:nvPr/>
        </p:nvPicPr>
        <p:blipFill rotWithShape="1">
          <a:blip r:embed="rId2"/>
          <a:srcRect t="5314"/>
          <a:stretch/>
        </p:blipFill>
        <p:spPr>
          <a:xfrm>
            <a:off x="4207326" y="1731944"/>
            <a:ext cx="4479474" cy="400912"/>
          </a:xfrm>
          <a:prstGeom prst="rect">
            <a:avLst/>
          </a:prstGeom>
        </p:spPr>
      </p:pic>
      <p:sp>
        <p:nvSpPr>
          <p:cNvPr id="9" name="文本框 8">
            <a:extLst>
              <a:ext uri="{FF2B5EF4-FFF2-40B4-BE49-F238E27FC236}">
                <a16:creationId xmlns:a16="http://schemas.microsoft.com/office/drawing/2014/main" id="{CE90DCD2-658B-4121-9110-9CB6AA4A9D98}"/>
              </a:ext>
            </a:extLst>
          </p:cNvPr>
          <p:cNvSpPr txBox="1"/>
          <p:nvPr/>
        </p:nvSpPr>
        <p:spPr>
          <a:xfrm>
            <a:off x="1139288" y="5470367"/>
            <a:ext cx="7071103" cy="523220"/>
          </a:xfrm>
          <a:prstGeom prst="rect">
            <a:avLst/>
          </a:prstGeom>
          <a:solidFill>
            <a:srgbClr val="FFC000"/>
          </a:solid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Next we consider the parallel offloading policy!</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44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System Model</a:t>
            </a:r>
            <a:endParaRPr lang="zh-CN" altLang="en-US" sz="4000"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435280" cy="4525963"/>
              </a:xfrm>
            </p:spPr>
            <p:txBody>
              <a:bodyPr/>
              <a:lstStyle/>
              <a:p>
                <a:r>
                  <a:rPr lang="en-US" altLang="zh-CN" dirty="0"/>
                  <a:t>Multi-device parallel offloading problem</a:t>
                </a:r>
              </a:p>
              <a:p>
                <a:pPr lvl="1"/>
                <a:r>
                  <a:rPr lang="en-US" altLang="zh-CN" dirty="0"/>
                  <a:t>Decision: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rPr>
                      <m:t>)</m:t>
                    </m:r>
                  </m:oMath>
                </a14:m>
                <a:endParaRPr lang="en-US" altLang="zh-CN" dirty="0"/>
              </a:p>
              <a:p>
                <a:pPr lvl="1"/>
                <a:r>
                  <a:rPr lang="en-US" altLang="zh-CN" dirty="0"/>
                  <a:t>Maximize the overall offload reward</a:t>
                </a:r>
              </a:p>
              <a:p>
                <a:pPr lvl="1"/>
                <a:r>
                  <a:rPr lang="en-US" altLang="zh-CN" dirty="0"/>
                  <a:t>Subject to the resource and latency constraints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435280" cy="4525963"/>
              </a:xfrm>
              <a:blipFill>
                <a:blip r:embed="rId2"/>
                <a:stretch>
                  <a:fillRect l="-1662" t="-18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15</a:t>
            </a:fld>
            <a:endParaRPr lang="en-US"/>
          </a:p>
        </p:txBody>
      </p:sp>
      <p:pic>
        <p:nvPicPr>
          <p:cNvPr id="8" name="图片 7">
            <a:extLst>
              <a:ext uri="{FF2B5EF4-FFF2-40B4-BE49-F238E27FC236}">
                <a16:creationId xmlns:a16="http://schemas.microsoft.com/office/drawing/2014/main" id="{BEBA3738-A263-41A2-A6F2-9F8F403D1B8C}"/>
              </a:ext>
            </a:extLst>
          </p:cNvPr>
          <p:cNvPicPr>
            <a:picLocks noChangeAspect="1"/>
          </p:cNvPicPr>
          <p:nvPr/>
        </p:nvPicPr>
        <p:blipFill>
          <a:blip r:embed="rId3"/>
          <a:stretch>
            <a:fillRect/>
          </a:stretch>
        </p:blipFill>
        <p:spPr>
          <a:xfrm>
            <a:off x="284188" y="3933056"/>
            <a:ext cx="6426285" cy="2058372"/>
          </a:xfrm>
          <a:prstGeom prst="rect">
            <a:avLst/>
          </a:prstGeom>
        </p:spPr>
      </p:pic>
      <p:cxnSp>
        <p:nvCxnSpPr>
          <p:cNvPr id="11" name="直接连接符 10">
            <a:extLst>
              <a:ext uri="{FF2B5EF4-FFF2-40B4-BE49-F238E27FC236}">
                <a16:creationId xmlns:a16="http://schemas.microsoft.com/office/drawing/2014/main" id="{2730E633-5B85-4C2A-8973-BFEBD7E75BF3}"/>
              </a:ext>
            </a:extLst>
          </p:cNvPr>
          <p:cNvCxnSpPr/>
          <p:nvPr/>
        </p:nvCxnSpPr>
        <p:spPr>
          <a:xfrm>
            <a:off x="4499992" y="4509120"/>
            <a:ext cx="1800200"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8FA1754-955C-4549-84CD-D0639F55C3F6}"/>
              </a:ext>
            </a:extLst>
          </p:cNvPr>
          <p:cNvSpPr txBox="1"/>
          <p:nvPr/>
        </p:nvSpPr>
        <p:spPr>
          <a:xfrm>
            <a:off x="6352851" y="3863181"/>
            <a:ext cx="2791149" cy="830997"/>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No System-side info.</a:t>
            </a:r>
          </a:p>
          <a:p>
            <a:r>
              <a:rPr lang="en-US" altLang="zh-CN" sz="2400" dirty="0" err="1">
                <a:solidFill>
                  <a:srgbClr val="00B0F0"/>
                </a:solidFill>
                <a:latin typeface="Times New Roman" panose="02020603050405020304" pitchFamily="18" charset="0"/>
                <a:cs typeface="Times New Roman" panose="02020603050405020304" pitchFamily="18" charset="0"/>
              </a:rPr>
              <a:t>i.i.d</a:t>
            </a:r>
            <a:r>
              <a:rPr lang="en-US" altLang="zh-CN" sz="2400" dirty="0">
                <a:solidFill>
                  <a:srgbClr val="00B0F0"/>
                </a:solidFill>
                <a:latin typeface="Times New Roman" panose="02020603050405020304" pitchFamily="18" charset="0"/>
                <a:cs typeface="Times New Roman" panose="02020603050405020304" pitchFamily="18" charset="0"/>
              </a:rPr>
              <a:t> random reward</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2B0DE3E4-0EB8-4C07-B876-2600A7B28AA9}"/>
              </a:ext>
            </a:extLst>
          </p:cNvPr>
          <p:cNvSpPr txBox="1"/>
          <p:nvPr/>
        </p:nvSpPr>
        <p:spPr>
          <a:xfrm>
            <a:off x="6367152" y="4809782"/>
            <a:ext cx="2618024" cy="461665"/>
          </a:xfrm>
          <a:prstGeom prst="rect">
            <a:avLst/>
          </a:prstGeom>
          <a:noFill/>
        </p:spPr>
        <p:txBody>
          <a:bodyPr wrap="none" rtlCol="0">
            <a:spAutoFit/>
          </a:bodyPr>
          <a:lstStyle/>
          <a:p>
            <a:r>
              <a:rPr lang="en-US" altLang="zh-CN" sz="2400" dirty="0">
                <a:solidFill>
                  <a:srgbClr val="00B050"/>
                </a:solidFill>
                <a:latin typeface="Times New Roman" panose="02020603050405020304" pitchFamily="18" charset="0"/>
                <a:cs typeface="Times New Roman" panose="02020603050405020304" pitchFamily="18" charset="0"/>
              </a:rPr>
              <a:t>Resource constraint</a:t>
            </a:r>
            <a:endParaRPr lang="zh-CN" altLang="en-US" sz="2400" dirty="0">
              <a:solidFill>
                <a:srgbClr val="00B05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52830F0-1C36-43A4-98E5-D4C51A8BE1B7}"/>
              </a:ext>
            </a:extLst>
          </p:cNvPr>
          <p:cNvSpPr txBox="1"/>
          <p:nvPr/>
        </p:nvSpPr>
        <p:spPr>
          <a:xfrm>
            <a:off x="6602958" y="5454009"/>
            <a:ext cx="2462534" cy="461665"/>
          </a:xfrm>
          <a:prstGeom prst="rect">
            <a:avLst/>
          </a:prstGeom>
          <a:noFill/>
        </p:spPr>
        <p:txBody>
          <a:bodyPr wrap="none" rtlCol="0">
            <a:spAutoFit/>
          </a:bodyPr>
          <a:lstStyle/>
          <a:p>
            <a:r>
              <a:rPr lang="en-US" altLang="zh-CN" sz="2400" dirty="0">
                <a:solidFill>
                  <a:srgbClr val="7030A0"/>
                </a:solidFill>
                <a:latin typeface="Times New Roman" panose="02020603050405020304" pitchFamily="18" charset="0"/>
                <a:cs typeface="Times New Roman" panose="02020603050405020304" pitchFamily="18" charset="0"/>
              </a:rPr>
              <a:t>Latency constraint</a:t>
            </a:r>
            <a:endParaRPr lang="zh-CN" alt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3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System Model</a:t>
            </a:r>
            <a:endParaRPr lang="zh-CN" altLang="en-US" sz="4000"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435280" cy="4525963"/>
              </a:xfrm>
            </p:spPr>
            <p:txBody>
              <a:bodyPr/>
              <a:lstStyle/>
              <a:p>
                <a:r>
                  <a:rPr lang="en-US" altLang="zh-CN" dirty="0"/>
                  <a:t>Multi-device parallel offloading problem</a:t>
                </a:r>
              </a:p>
              <a:p>
                <a:pPr lvl="1"/>
                <a:r>
                  <a:rPr lang="en-US" altLang="zh-CN" dirty="0"/>
                  <a:t>Decision: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rPr>
                      <m:t>)</m:t>
                    </m:r>
                  </m:oMath>
                </a14:m>
                <a:endParaRPr lang="en-US" altLang="zh-CN" dirty="0"/>
              </a:p>
              <a:p>
                <a:pPr lvl="1"/>
                <a:r>
                  <a:rPr lang="en-US" altLang="zh-CN" dirty="0"/>
                  <a:t>Proportional fairness maximization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435280" cy="4525963"/>
              </a:xfrm>
              <a:blipFill>
                <a:blip r:embed="rId2"/>
                <a:stretch>
                  <a:fillRect l="-1662" t="-18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16</a:t>
            </a:fld>
            <a:endParaRPr lang="en-US"/>
          </a:p>
        </p:txBody>
      </p:sp>
      <p:sp>
        <p:nvSpPr>
          <p:cNvPr id="12" name="文本框 11">
            <a:extLst>
              <a:ext uri="{FF2B5EF4-FFF2-40B4-BE49-F238E27FC236}">
                <a16:creationId xmlns:a16="http://schemas.microsoft.com/office/drawing/2014/main" id="{78FA1754-955C-4549-84CD-D0639F55C3F6}"/>
              </a:ext>
            </a:extLst>
          </p:cNvPr>
          <p:cNvSpPr txBox="1"/>
          <p:nvPr/>
        </p:nvSpPr>
        <p:spPr>
          <a:xfrm>
            <a:off x="6352851" y="3863181"/>
            <a:ext cx="2791149" cy="830997"/>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No System-side info.</a:t>
            </a:r>
          </a:p>
          <a:p>
            <a:r>
              <a:rPr lang="en-US" altLang="zh-CN" sz="2400" dirty="0" err="1">
                <a:solidFill>
                  <a:srgbClr val="00B0F0"/>
                </a:solidFill>
                <a:latin typeface="Times New Roman" panose="02020603050405020304" pitchFamily="18" charset="0"/>
                <a:cs typeface="Times New Roman" panose="02020603050405020304" pitchFamily="18" charset="0"/>
              </a:rPr>
              <a:t>i.i.d</a:t>
            </a:r>
            <a:r>
              <a:rPr lang="en-US" altLang="zh-CN" sz="2400" dirty="0">
                <a:solidFill>
                  <a:srgbClr val="00B0F0"/>
                </a:solidFill>
                <a:latin typeface="Times New Roman" panose="02020603050405020304" pitchFamily="18" charset="0"/>
                <a:cs typeface="Times New Roman" panose="02020603050405020304" pitchFamily="18" charset="0"/>
              </a:rPr>
              <a:t> random reward</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2B0DE3E4-0EB8-4C07-B876-2600A7B28AA9}"/>
              </a:ext>
            </a:extLst>
          </p:cNvPr>
          <p:cNvSpPr txBox="1"/>
          <p:nvPr/>
        </p:nvSpPr>
        <p:spPr>
          <a:xfrm>
            <a:off x="6333255" y="5179338"/>
            <a:ext cx="2618024" cy="461665"/>
          </a:xfrm>
          <a:prstGeom prst="rect">
            <a:avLst/>
          </a:prstGeom>
          <a:noFill/>
        </p:spPr>
        <p:txBody>
          <a:bodyPr wrap="none" rtlCol="0">
            <a:spAutoFit/>
          </a:bodyPr>
          <a:lstStyle/>
          <a:p>
            <a:r>
              <a:rPr lang="en-US" altLang="zh-CN" sz="2400" dirty="0">
                <a:solidFill>
                  <a:srgbClr val="00B050"/>
                </a:solidFill>
                <a:latin typeface="Times New Roman" panose="02020603050405020304" pitchFamily="18" charset="0"/>
                <a:cs typeface="Times New Roman" panose="02020603050405020304" pitchFamily="18" charset="0"/>
              </a:rPr>
              <a:t>Resource constraint</a:t>
            </a:r>
            <a:endParaRPr lang="zh-CN" altLang="en-US" sz="2400" dirty="0">
              <a:solidFill>
                <a:srgbClr val="00B05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52830F0-1C36-43A4-98E5-D4C51A8BE1B7}"/>
              </a:ext>
            </a:extLst>
          </p:cNvPr>
          <p:cNvSpPr txBox="1"/>
          <p:nvPr/>
        </p:nvSpPr>
        <p:spPr>
          <a:xfrm>
            <a:off x="6367152" y="5807739"/>
            <a:ext cx="2462534" cy="461665"/>
          </a:xfrm>
          <a:prstGeom prst="rect">
            <a:avLst/>
          </a:prstGeom>
          <a:noFill/>
        </p:spPr>
        <p:txBody>
          <a:bodyPr wrap="none" rtlCol="0">
            <a:spAutoFit/>
          </a:bodyPr>
          <a:lstStyle/>
          <a:p>
            <a:r>
              <a:rPr lang="en-US" altLang="zh-CN" sz="2400" dirty="0">
                <a:solidFill>
                  <a:srgbClr val="7030A0"/>
                </a:solidFill>
                <a:latin typeface="Times New Roman" panose="02020603050405020304" pitchFamily="18" charset="0"/>
                <a:cs typeface="Times New Roman" panose="02020603050405020304" pitchFamily="18" charset="0"/>
              </a:rPr>
              <a:t>Latency constraint</a:t>
            </a:r>
            <a:endParaRPr lang="zh-CN" altLang="en-US" sz="2400" dirty="0">
              <a:solidFill>
                <a:srgbClr val="7030A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9AF54D9-9480-44F4-8ADE-6ADC9B8D6ED2}"/>
              </a:ext>
            </a:extLst>
          </p:cNvPr>
          <p:cNvPicPr>
            <a:picLocks noChangeAspect="1"/>
          </p:cNvPicPr>
          <p:nvPr/>
        </p:nvPicPr>
        <p:blipFill>
          <a:blip r:embed="rId3"/>
          <a:stretch>
            <a:fillRect/>
          </a:stretch>
        </p:blipFill>
        <p:spPr>
          <a:xfrm>
            <a:off x="255092" y="3829445"/>
            <a:ext cx="6102957" cy="2479875"/>
          </a:xfrm>
          <a:prstGeom prst="rect">
            <a:avLst/>
          </a:prstGeom>
        </p:spPr>
      </p:pic>
      <p:cxnSp>
        <p:nvCxnSpPr>
          <p:cNvPr id="11" name="直接连接符 10">
            <a:extLst>
              <a:ext uri="{FF2B5EF4-FFF2-40B4-BE49-F238E27FC236}">
                <a16:creationId xmlns:a16="http://schemas.microsoft.com/office/drawing/2014/main" id="{2730E633-5B85-4C2A-8973-BFEBD7E75BF3}"/>
              </a:ext>
            </a:extLst>
          </p:cNvPr>
          <p:cNvCxnSpPr/>
          <p:nvPr/>
        </p:nvCxnSpPr>
        <p:spPr>
          <a:xfrm>
            <a:off x="4139952" y="4405020"/>
            <a:ext cx="1800200"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1CF7191-DE4C-4020-95CA-9AABEA138212}"/>
              </a:ext>
            </a:extLst>
          </p:cNvPr>
          <p:cNvSpPr txBox="1"/>
          <p:nvPr/>
        </p:nvSpPr>
        <p:spPr>
          <a:xfrm>
            <a:off x="5751113" y="4634305"/>
            <a:ext cx="3105337"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Fair reward distribution</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2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Algorithm </a:t>
            </a:r>
            <a:endParaRPr lang="zh-CN" altLang="en-US" sz="4000" b="1" dirty="0"/>
          </a:p>
        </p:txBody>
      </p:sp>
      <p:sp>
        <p:nvSpPr>
          <p:cNvPr id="3" name="内容占位符 2"/>
          <p:cNvSpPr>
            <a:spLocks noGrp="1"/>
          </p:cNvSpPr>
          <p:nvPr>
            <p:ph idx="1"/>
          </p:nvPr>
        </p:nvSpPr>
        <p:spPr>
          <a:xfrm>
            <a:off x="457200" y="1600200"/>
            <a:ext cx="8435280" cy="4525963"/>
          </a:xfrm>
        </p:spPr>
        <p:txBody>
          <a:bodyPr/>
          <a:lstStyle/>
          <a:p>
            <a:r>
              <a:rPr lang="en-US" altLang="zh-CN" dirty="0"/>
              <a:t>Reward                is uncertain but bounded</a:t>
            </a:r>
          </a:p>
          <a:p>
            <a:pPr lvl="1"/>
            <a:r>
              <a:rPr lang="en-US" altLang="zh-CN" dirty="0"/>
              <a:t>Decentralized multi-agent multi-armed bandit</a:t>
            </a:r>
          </a:p>
          <a:p>
            <a:pPr lvl="2"/>
            <a:r>
              <a:rPr lang="en-US" altLang="zh-CN" b="1" dirty="0">
                <a:solidFill>
                  <a:srgbClr val="FF0000"/>
                </a:solidFill>
              </a:rPr>
              <a:t>Exploration</a:t>
            </a:r>
            <a:r>
              <a:rPr lang="en-US" altLang="zh-CN" dirty="0"/>
              <a:t>: obtain the offloading reward mapping</a:t>
            </a:r>
          </a:p>
          <a:p>
            <a:pPr lvl="2"/>
            <a:r>
              <a:rPr lang="en-US" altLang="zh-CN" b="1" dirty="0">
                <a:solidFill>
                  <a:srgbClr val="FF0000"/>
                </a:solidFill>
              </a:rPr>
              <a:t>Packing</a:t>
            </a:r>
            <a:r>
              <a:rPr lang="en-US" altLang="zh-CN" dirty="0"/>
              <a:t>: get the final tile offloading scheme</a:t>
            </a:r>
          </a:p>
          <a:p>
            <a:pPr lvl="2"/>
            <a:r>
              <a:rPr lang="en-US" altLang="zh-CN" b="1" dirty="0">
                <a:solidFill>
                  <a:srgbClr val="FF0000"/>
                </a:solidFill>
              </a:rPr>
              <a:t>Exploitation</a:t>
            </a:r>
            <a:r>
              <a:rPr lang="en-US" altLang="zh-CN" dirty="0"/>
              <a:t>: utilize the packing result</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17</a:t>
            </a:fld>
            <a:endParaRPr lang="en-US"/>
          </a:p>
        </p:txBody>
      </p:sp>
      <p:pic>
        <p:nvPicPr>
          <p:cNvPr id="6" name="图片 5"/>
          <p:cNvPicPr>
            <a:picLocks noChangeAspect="1"/>
          </p:cNvPicPr>
          <p:nvPr/>
        </p:nvPicPr>
        <p:blipFill>
          <a:blip r:embed="rId2"/>
          <a:stretch>
            <a:fillRect/>
          </a:stretch>
        </p:blipFill>
        <p:spPr>
          <a:xfrm>
            <a:off x="2267743" y="1700808"/>
            <a:ext cx="1446061" cy="504056"/>
          </a:xfrm>
          <a:prstGeom prst="rect">
            <a:avLst/>
          </a:prstGeom>
        </p:spPr>
      </p:pic>
      <p:pic>
        <p:nvPicPr>
          <p:cNvPr id="16" name="图片 15"/>
          <p:cNvPicPr>
            <a:picLocks noChangeAspect="1"/>
          </p:cNvPicPr>
          <p:nvPr/>
        </p:nvPicPr>
        <p:blipFill>
          <a:blip r:embed="rId3"/>
          <a:stretch>
            <a:fillRect/>
          </a:stretch>
        </p:blipFill>
        <p:spPr>
          <a:xfrm>
            <a:off x="1763688" y="4089687"/>
            <a:ext cx="4366267" cy="2240846"/>
          </a:xfrm>
          <a:prstGeom prst="rect">
            <a:avLst/>
          </a:prstGeom>
        </p:spPr>
      </p:pic>
    </p:spTree>
    <p:extLst>
      <p:ext uri="{BB962C8B-B14F-4D97-AF65-F5344CB8AC3E}">
        <p14:creationId xmlns:p14="http://schemas.microsoft.com/office/powerpoint/2010/main" val="392428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Algorithm </a:t>
            </a:r>
            <a:endParaRPr lang="zh-CN" altLang="en-US" sz="4000" b="1" dirty="0"/>
          </a:p>
        </p:txBody>
      </p:sp>
      <p:sp>
        <p:nvSpPr>
          <p:cNvPr id="3" name="内容占位符 2"/>
          <p:cNvSpPr>
            <a:spLocks noGrp="1"/>
          </p:cNvSpPr>
          <p:nvPr>
            <p:ph idx="1"/>
          </p:nvPr>
        </p:nvSpPr>
        <p:spPr>
          <a:xfrm>
            <a:off x="457200" y="1600200"/>
            <a:ext cx="8435280" cy="4525963"/>
          </a:xfrm>
        </p:spPr>
        <p:txBody>
          <a:bodyPr/>
          <a:lstStyle/>
          <a:p>
            <a:r>
              <a:rPr lang="en-US" altLang="zh-CN" dirty="0"/>
              <a:t>Reward Exploration and Exploitation</a:t>
            </a:r>
          </a:p>
          <a:p>
            <a:pPr lvl="1"/>
            <a:r>
              <a:rPr lang="en-US" altLang="zh-CN" dirty="0"/>
              <a:t>Group-based offloading in a round-robin fashion</a:t>
            </a:r>
          </a:p>
          <a:p>
            <a:pPr lvl="2"/>
            <a:r>
              <a:rPr lang="en-US" altLang="zh-CN" dirty="0"/>
              <a:t>Target device</a:t>
            </a:r>
          </a:p>
          <a:p>
            <a:pPr lvl="2"/>
            <a:r>
              <a:rPr lang="en-US" altLang="zh-CN" dirty="0"/>
              <a:t>Reward update </a:t>
            </a:r>
          </a:p>
          <a:p>
            <a:pPr lvl="1"/>
            <a:endParaRPr lang="en-US" altLang="zh-CN" dirty="0"/>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18</a:t>
            </a:fld>
            <a:endParaRPr lang="en-US"/>
          </a:p>
        </p:txBody>
      </p:sp>
      <p:pic>
        <p:nvPicPr>
          <p:cNvPr id="8" name="图片 7"/>
          <p:cNvPicPr>
            <a:picLocks noChangeAspect="1"/>
          </p:cNvPicPr>
          <p:nvPr/>
        </p:nvPicPr>
        <p:blipFill>
          <a:blip r:embed="rId2"/>
          <a:stretch>
            <a:fillRect/>
          </a:stretch>
        </p:blipFill>
        <p:spPr>
          <a:xfrm>
            <a:off x="3419872" y="2708920"/>
            <a:ext cx="4030297" cy="432048"/>
          </a:xfrm>
          <a:prstGeom prst="rect">
            <a:avLst/>
          </a:prstGeom>
        </p:spPr>
      </p:pic>
      <p:pic>
        <p:nvPicPr>
          <p:cNvPr id="6" name="图片 5">
            <a:extLst>
              <a:ext uri="{FF2B5EF4-FFF2-40B4-BE49-F238E27FC236}">
                <a16:creationId xmlns:a16="http://schemas.microsoft.com/office/drawing/2014/main" id="{7C9ACB70-A508-4A8A-9D73-816AF4C2A094}"/>
              </a:ext>
            </a:extLst>
          </p:cNvPr>
          <p:cNvPicPr>
            <a:picLocks noChangeAspect="1"/>
          </p:cNvPicPr>
          <p:nvPr/>
        </p:nvPicPr>
        <p:blipFill>
          <a:blip r:embed="rId3"/>
          <a:stretch>
            <a:fillRect/>
          </a:stretch>
        </p:blipFill>
        <p:spPr>
          <a:xfrm>
            <a:off x="1524000" y="3698875"/>
            <a:ext cx="5372100" cy="2609850"/>
          </a:xfrm>
          <a:prstGeom prst="rect">
            <a:avLst/>
          </a:prstGeom>
        </p:spPr>
      </p:pic>
      <p:pic>
        <p:nvPicPr>
          <p:cNvPr id="9" name="图片 8">
            <a:extLst>
              <a:ext uri="{FF2B5EF4-FFF2-40B4-BE49-F238E27FC236}">
                <a16:creationId xmlns:a16="http://schemas.microsoft.com/office/drawing/2014/main" id="{5F29806C-DF2A-4D78-997B-B1632E6E9BC8}"/>
              </a:ext>
            </a:extLst>
          </p:cNvPr>
          <p:cNvPicPr>
            <a:picLocks noChangeAspect="1"/>
          </p:cNvPicPr>
          <p:nvPr/>
        </p:nvPicPr>
        <p:blipFill rotWithShape="1">
          <a:blip r:embed="rId3"/>
          <a:srcRect l="30761" t="67415" r="16275" b="20962"/>
          <a:stretch/>
        </p:blipFill>
        <p:spPr>
          <a:xfrm>
            <a:off x="3563888" y="3211809"/>
            <a:ext cx="2989312" cy="318691"/>
          </a:xfrm>
          <a:prstGeom prst="rect">
            <a:avLst/>
          </a:prstGeom>
        </p:spPr>
      </p:pic>
      <p:cxnSp>
        <p:nvCxnSpPr>
          <p:cNvPr id="11" name="直接连接符 10">
            <a:extLst>
              <a:ext uri="{FF2B5EF4-FFF2-40B4-BE49-F238E27FC236}">
                <a16:creationId xmlns:a16="http://schemas.microsoft.com/office/drawing/2014/main" id="{BD28EADD-0300-4AA5-AC93-D3603F9616DE}"/>
              </a:ext>
            </a:extLst>
          </p:cNvPr>
          <p:cNvCxnSpPr>
            <a:cxnSpLocks/>
          </p:cNvCxnSpPr>
          <p:nvPr/>
        </p:nvCxnSpPr>
        <p:spPr>
          <a:xfrm>
            <a:off x="3563888" y="5445224"/>
            <a:ext cx="2448272"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ABE423-5419-41CA-8DD9-AA4F1B6874F8}"/>
              </a:ext>
            </a:extLst>
          </p:cNvPr>
          <p:cNvCxnSpPr>
            <a:cxnSpLocks/>
          </p:cNvCxnSpPr>
          <p:nvPr/>
        </p:nvCxnSpPr>
        <p:spPr>
          <a:xfrm>
            <a:off x="3234644" y="5733256"/>
            <a:ext cx="292153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11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Algorithm </a:t>
            </a:r>
            <a:endParaRPr lang="zh-CN" altLang="en-US" sz="4000"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435280" cy="4525963"/>
              </a:xfrm>
            </p:spPr>
            <p:txBody>
              <a:bodyPr/>
              <a:lstStyle/>
              <a:p>
                <a:r>
                  <a:rPr lang="en-US" altLang="zh-CN" dirty="0"/>
                  <a:t>Tile packing based on reward map</a:t>
                </a:r>
              </a:p>
              <a:p>
                <a:pPr lvl="1"/>
                <a:r>
                  <a:rPr lang="en-US" altLang="zh-CN" dirty="0"/>
                  <a:t>For each slot </a:t>
                </a:r>
                <a14:m>
                  <m:oMath xmlns:m="http://schemas.openxmlformats.org/officeDocument/2006/math">
                    <m:r>
                      <a:rPr lang="en-US" altLang="zh-CN" b="0" i="1" smtClean="0">
                        <a:latin typeface="Cambria Math" panose="02040503050406030204" pitchFamily="18" charset="0"/>
                      </a:rPr>
                      <m:t>𝑡</m:t>
                    </m:r>
                  </m:oMath>
                </a14:m>
                <a:r>
                  <a:rPr lang="en-US" altLang="zh-CN" dirty="0"/>
                  <a:t>, it can be modeled as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435280" cy="4525963"/>
              </a:xfrm>
              <a:blipFill>
                <a:blip r:embed="rId2"/>
                <a:stretch>
                  <a:fillRect l="-1662" t="-18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19</a:t>
            </a:fld>
            <a:endParaRPr lang="en-US"/>
          </a:p>
        </p:txBody>
      </p:sp>
      <p:pic>
        <p:nvPicPr>
          <p:cNvPr id="7" name="图片 6">
            <a:extLst>
              <a:ext uri="{FF2B5EF4-FFF2-40B4-BE49-F238E27FC236}">
                <a16:creationId xmlns:a16="http://schemas.microsoft.com/office/drawing/2014/main" id="{D95517B6-80F0-495B-A4EB-4C695F023291}"/>
              </a:ext>
            </a:extLst>
          </p:cNvPr>
          <p:cNvPicPr>
            <a:picLocks noChangeAspect="1"/>
          </p:cNvPicPr>
          <p:nvPr/>
        </p:nvPicPr>
        <p:blipFill>
          <a:blip r:embed="rId3"/>
          <a:stretch>
            <a:fillRect/>
          </a:stretch>
        </p:blipFill>
        <p:spPr>
          <a:xfrm>
            <a:off x="1331640" y="2924944"/>
            <a:ext cx="5581650" cy="2066925"/>
          </a:xfrm>
          <a:prstGeom prst="rect">
            <a:avLst/>
          </a:prstGeom>
        </p:spPr>
      </p:pic>
      <p:cxnSp>
        <p:nvCxnSpPr>
          <p:cNvPr id="13" name="直接连接符 12">
            <a:extLst>
              <a:ext uri="{FF2B5EF4-FFF2-40B4-BE49-F238E27FC236}">
                <a16:creationId xmlns:a16="http://schemas.microsoft.com/office/drawing/2014/main" id="{212FA076-910B-4BE8-BA50-3233B35A3548}"/>
              </a:ext>
            </a:extLst>
          </p:cNvPr>
          <p:cNvCxnSpPr>
            <a:cxnSpLocks/>
          </p:cNvCxnSpPr>
          <p:nvPr/>
        </p:nvCxnSpPr>
        <p:spPr>
          <a:xfrm>
            <a:off x="3635896" y="4293096"/>
            <a:ext cx="3168352"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E71472C-DAC4-4BC3-8C73-17E7CA25A0EB}"/>
              </a:ext>
            </a:extLst>
          </p:cNvPr>
          <p:cNvCxnSpPr>
            <a:cxnSpLocks/>
          </p:cNvCxnSpPr>
          <p:nvPr/>
        </p:nvCxnSpPr>
        <p:spPr>
          <a:xfrm>
            <a:off x="2843808" y="3645024"/>
            <a:ext cx="2160240"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06FF30D-DAAD-48EF-95D6-C1A082F10223}"/>
              </a:ext>
            </a:extLst>
          </p:cNvPr>
          <p:cNvSpPr txBox="1"/>
          <p:nvPr/>
        </p:nvSpPr>
        <p:spPr>
          <a:xfrm>
            <a:off x="5076056" y="3132659"/>
            <a:ext cx="1002775"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Value </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A782B42-CE86-4BC4-963F-386A4D64D976}"/>
              </a:ext>
            </a:extLst>
          </p:cNvPr>
          <p:cNvSpPr txBox="1"/>
          <p:nvPr/>
        </p:nvSpPr>
        <p:spPr>
          <a:xfrm>
            <a:off x="6720573" y="3831431"/>
            <a:ext cx="1182311"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Volume</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A799C76D-5E31-4081-A9A5-B922961EEB20}"/>
              </a:ext>
            </a:extLst>
          </p:cNvPr>
          <p:cNvSpPr/>
          <p:nvPr/>
        </p:nvSpPr>
        <p:spPr>
          <a:xfrm>
            <a:off x="2445095" y="5320573"/>
            <a:ext cx="4253809" cy="461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Multi-Knapsack Problem (MKP)</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57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457200" y="1600200"/>
            <a:ext cx="8435280" cy="4525963"/>
          </a:xfrm>
        </p:spPr>
        <p:txBody>
          <a:bodyPr>
            <a:normAutofit lnSpcReduction="10000"/>
          </a:bodyPr>
          <a:lstStyle/>
          <a:p>
            <a:r>
              <a:rPr lang="en-US" altLang="zh-CN" sz="2800" dirty="0"/>
              <a:t>Problem Background</a:t>
            </a:r>
          </a:p>
          <a:p>
            <a:pPr lvl="1"/>
            <a:r>
              <a:rPr lang="en-US" altLang="zh-CN" sz="2400" dirty="0"/>
              <a:t>Edge Collaborative SR with Parallel Offloading</a:t>
            </a:r>
          </a:p>
          <a:p>
            <a:pPr lvl="2"/>
            <a:r>
              <a:rPr lang="en-US" altLang="zh-CN" sz="2000" b="1" dirty="0" smtClean="0"/>
              <a:t>Key steps</a:t>
            </a:r>
            <a:r>
              <a:rPr lang="en-US" altLang="zh-CN" sz="2000" dirty="0" smtClean="0"/>
              <a:t>: </a:t>
            </a:r>
            <a:r>
              <a:rPr lang="en-US" altLang="zh-CN" sz="2000" dirty="0" smtClean="0"/>
              <a:t>image dividing</a:t>
            </a:r>
            <a:r>
              <a:rPr lang="en-US" altLang="zh-CN" sz="2000" dirty="0"/>
              <a:t>, </a:t>
            </a:r>
            <a:r>
              <a:rPr lang="en-US" altLang="zh-CN" sz="2000" dirty="0" smtClean="0"/>
              <a:t>tile-based offloading</a:t>
            </a:r>
            <a:endParaRPr lang="en-US" altLang="zh-CN" sz="2000" dirty="0"/>
          </a:p>
          <a:p>
            <a:pPr lvl="1"/>
            <a:r>
              <a:rPr lang="en-US" altLang="zh-CN" sz="2400" dirty="0"/>
              <a:t>Challenges</a:t>
            </a:r>
          </a:p>
          <a:p>
            <a:pPr lvl="2"/>
            <a:r>
              <a:rPr lang="en-US" altLang="zh-CN" sz="2000" dirty="0"/>
              <a:t>SR difficulty, device priori information</a:t>
            </a:r>
          </a:p>
          <a:p>
            <a:r>
              <a:rPr lang="en-US" altLang="zh-CN" sz="2800" dirty="0"/>
              <a:t>Related Works</a:t>
            </a:r>
          </a:p>
          <a:p>
            <a:r>
              <a:rPr lang="en-US" altLang="zh-CN" sz="2800" dirty="0"/>
              <a:t>Motivations</a:t>
            </a:r>
          </a:p>
          <a:p>
            <a:r>
              <a:rPr lang="en-US" altLang="zh-CN" sz="2800" dirty="0"/>
              <a:t>System Model</a:t>
            </a:r>
          </a:p>
          <a:p>
            <a:pPr lvl="1"/>
            <a:r>
              <a:rPr lang="en-US" altLang="zh-CN" sz="2400" dirty="0" err="1"/>
              <a:t>TileSR</a:t>
            </a:r>
            <a:r>
              <a:rPr lang="en-US" altLang="zh-CN" sz="2400" dirty="0"/>
              <a:t>: Parallel Offloading Tiles to Accelerate Inference</a:t>
            </a:r>
          </a:p>
          <a:p>
            <a:r>
              <a:rPr lang="en-US" altLang="zh-CN" sz="2800" dirty="0"/>
              <a:t>Experiments</a:t>
            </a:r>
            <a:endParaRPr lang="zh-CN" altLang="en-US" sz="2800" dirty="0"/>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a:t>
            </a:fld>
            <a:endParaRPr lang="en-US"/>
          </a:p>
        </p:txBody>
      </p:sp>
    </p:spTree>
    <p:extLst>
      <p:ext uri="{BB962C8B-B14F-4D97-AF65-F5344CB8AC3E}">
        <p14:creationId xmlns:p14="http://schemas.microsoft.com/office/powerpoint/2010/main" val="930168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Algorithm </a:t>
            </a:r>
            <a:endParaRPr lang="zh-CN" altLang="en-US" sz="4000" b="1" dirty="0"/>
          </a:p>
        </p:txBody>
      </p:sp>
      <p:sp>
        <p:nvSpPr>
          <p:cNvPr id="3" name="内容占位符 2"/>
          <p:cNvSpPr>
            <a:spLocks noGrp="1"/>
          </p:cNvSpPr>
          <p:nvPr>
            <p:ph idx="1"/>
          </p:nvPr>
        </p:nvSpPr>
        <p:spPr>
          <a:xfrm>
            <a:off x="457200" y="1600200"/>
            <a:ext cx="8435280" cy="4525963"/>
          </a:xfrm>
        </p:spPr>
        <p:txBody>
          <a:bodyPr/>
          <a:lstStyle/>
          <a:p>
            <a:r>
              <a:rPr lang="en-US" altLang="zh-CN" dirty="0"/>
              <a:t>Tile packing upon MKP</a:t>
            </a:r>
          </a:p>
          <a:p>
            <a:pPr lvl="1"/>
            <a:r>
              <a:rPr lang="en-US" altLang="zh-CN" dirty="0"/>
              <a:t>Iteratively update the tiles for each device</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20</a:t>
            </a:fld>
            <a:endParaRPr lang="en-US"/>
          </a:p>
        </p:txBody>
      </p:sp>
      <p:cxnSp>
        <p:nvCxnSpPr>
          <p:cNvPr id="14" name="直接连接符 13">
            <a:extLst>
              <a:ext uri="{FF2B5EF4-FFF2-40B4-BE49-F238E27FC236}">
                <a16:creationId xmlns:a16="http://schemas.microsoft.com/office/drawing/2014/main" id="{EE71472C-DAC4-4BC3-8C73-17E7CA25A0EB}"/>
              </a:ext>
            </a:extLst>
          </p:cNvPr>
          <p:cNvCxnSpPr>
            <a:cxnSpLocks/>
          </p:cNvCxnSpPr>
          <p:nvPr/>
        </p:nvCxnSpPr>
        <p:spPr>
          <a:xfrm>
            <a:off x="4077839" y="5042738"/>
            <a:ext cx="2160240"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8A03DF8-949F-4026-B816-027984BF0027}"/>
              </a:ext>
            </a:extLst>
          </p:cNvPr>
          <p:cNvPicPr>
            <a:picLocks noChangeAspect="1"/>
          </p:cNvPicPr>
          <p:nvPr/>
        </p:nvPicPr>
        <p:blipFill>
          <a:blip r:embed="rId2"/>
          <a:stretch>
            <a:fillRect/>
          </a:stretch>
        </p:blipFill>
        <p:spPr>
          <a:xfrm>
            <a:off x="1322461" y="2727331"/>
            <a:ext cx="5049739" cy="3948423"/>
          </a:xfrm>
          <a:prstGeom prst="rect">
            <a:avLst/>
          </a:prstGeom>
        </p:spPr>
      </p:pic>
      <p:cxnSp>
        <p:nvCxnSpPr>
          <p:cNvPr id="13" name="直接连接符 12">
            <a:extLst>
              <a:ext uri="{FF2B5EF4-FFF2-40B4-BE49-F238E27FC236}">
                <a16:creationId xmlns:a16="http://schemas.microsoft.com/office/drawing/2014/main" id="{212FA076-910B-4BE8-BA50-3233B35A3548}"/>
              </a:ext>
            </a:extLst>
          </p:cNvPr>
          <p:cNvCxnSpPr>
            <a:cxnSpLocks/>
          </p:cNvCxnSpPr>
          <p:nvPr/>
        </p:nvCxnSpPr>
        <p:spPr>
          <a:xfrm>
            <a:off x="1979712" y="4005064"/>
            <a:ext cx="3312368" cy="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06FF30D-DAAD-48EF-95D6-C1A082F10223}"/>
                  </a:ext>
                </a:extLst>
              </p:cNvPr>
              <p:cNvSpPr txBox="1"/>
              <p:nvPr/>
            </p:nvSpPr>
            <p:spPr>
              <a:xfrm>
                <a:off x="5337055" y="3476025"/>
                <a:ext cx="3182411" cy="830997"/>
              </a:xfrm>
              <a:prstGeom prst="rect">
                <a:avLst/>
              </a:prstGeom>
              <a:noFill/>
            </p:spPr>
            <p:txBody>
              <a:bodyPr wrap="square" rtlCol="0">
                <a:spAutoFit/>
              </a:bodyPr>
              <a:lstStyle/>
              <a:p>
                <a:r>
                  <a:rPr lang="en-US" altLang="zh-CN" sz="2400" b="1" dirty="0">
                    <a:solidFill>
                      <a:srgbClr val="00B0F0"/>
                    </a:solidFill>
                    <a:latin typeface="Times New Roman" panose="02020603050405020304" pitchFamily="18" charset="0"/>
                    <a:cs typeface="Times New Roman" panose="02020603050405020304" pitchFamily="18" charset="0"/>
                  </a:rPr>
                  <a:t>Slove single-knapsack problem for device </a:t>
                </a:r>
                <a14:m>
                  <m:oMath xmlns:m="http://schemas.openxmlformats.org/officeDocument/2006/math">
                    <m:r>
                      <a:rPr lang="en-US" altLang="zh-CN" sz="2400" b="1" i="1" smtClean="0">
                        <a:solidFill>
                          <a:srgbClr val="00B0F0"/>
                        </a:solidFill>
                        <a:latin typeface="Cambria Math" panose="02040503050406030204" pitchFamily="18" charset="0"/>
                        <a:cs typeface="Times New Roman" panose="02020603050405020304" pitchFamily="18" charset="0"/>
                      </a:rPr>
                      <m:t>𝒅</m:t>
                    </m:r>
                  </m:oMath>
                </a14:m>
                <a:endParaRPr lang="zh-CN" altLang="en-US" sz="2400" b="1" dirty="0">
                  <a:solidFill>
                    <a:srgbClr val="00B0F0"/>
                  </a:solidFill>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C06FF30D-DAAD-48EF-95D6-C1A082F10223}"/>
                  </a:ext>
                </a:extLst>
              </p:cNvPr>
              <p:cNvSpPr txBox="1">
                <a:spLocks noRot="1" noChangeAspect="1" noMove="1" noResize="1" noEditPoints="1" noAdjustHandles="1" noChangeArrowheads="1" noChangeShapeType="1" noTextEdit="1"/>
              </p:cNvSpPr>
              <p:nvPr/>
            </p:nvSpPr>
            <p:spPr>
              <a:xfrm>
                <a:off x="5337055" y="3476025"/>
                <a:ext cx="3182411" cy="830997"/>
              </a:xfrm>
              <a:prstGeom prst="rect">
                <a:avLst/>
              </a:prstGeom>
              <a:blipFill>
                <a:blip r:embed="rId3"/>
                <a:stretch>
                  <a:fillRect l="-3065" t="-5839" r="-766" b="-15328"/>
                </a:stretch>
              </a:blipFill>
            </p:spPr>
            <p:txBody>
              <a:bodyPr/>
              <a:lstStyle/>
              <a:p>
                <a:r>
                  <a:rPr lang="zh-CN" altLang="en-US">
                    <a:noFill/>
                  </a:rPr>
                  <a:t> </a:t>
                </a:r>
              </a:p>
            </p:txBody>
          </p:sp>
        </mc:Fallback>
      </mc:AlternateContent>
      <p:sp>
        <p:nvSpPr>
          <p:cNvPr id="9" name="右大括号 8">
            <a:extLst>
              <a:ext uri="{FF2B5EF4-FFF2-40B4-BE49-F238E27FC236}">
                <a16:creationId xmlns:a16="http://schemas.microsoft.com/office/drawing/2014/main" id="{CD14B096-451C-4B0B-BD73-F0F0355674B7}"/>
              </a:ext>
            </a:extLst>
          </p:cNvPr>
          <p:cNvSpPr/>
          <p:nvPr/>
        </p:nvSpPr>
        <p:spPr>
          <a:xfrm>
            <a:off x="5076056" y="4077072"/>
            <a:ext cx="287292" cy="919940"/>
          </a:xfrm>
          <a:prstGeom prst="rightBrace">
            <a:avLst>
              <a:gd name="adj1" fmla="val 53267"/>
              <a:gd name="adj2" fmla="val 5000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F66CEB3-9F8D-410F-81F3-2B3DBB90F3C0}"/>
              </a:ext>
            </a:extLst>
          </p:cNvPr>
          <p:cNvSpPr txBox="1"/>
          <p:nvPr/>
        </p:nvSpPr>
        <p:spPr>
          <a:xfrm>
            <a:off x="5379356" y="4311989"/>
            <a:ext cx="3182411" cy="46166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Update the decision set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9" name="右大括号 18">
            <a:extLst>
              <a:ext uri="{FF2B5EF4-FFF2-40B4-BE49-F238E27FC236}">
                <a16:creationId xmlns:a16="http://schemas.microsoft.com/office/drawing/2014/main" id="{ACDB22D4-791D-4881-BC37-96393AA27787}"/>
              </a:ext>
            </a:extLst>
          </p:cNvPr>
          <p:cNvSpPr/>
          <p:nvPr/>
        </p:nvSpPr>
        <p:spPr>
          <a:xfrm>
            <a:off x="5950787" y="5148132"/>
            <a:ext cx="287292" cy="1051035"/>
          </a:xfrm>
          <a:prstGeom prst="rightBrace">
            <a:avLst>
              <a:gd name="adj1" fmla="val 53267"/>
              <a:gd name="adj2" fmla="val 5000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045DABF-AF1C-4792-86CA-7A0460E27510}"/>
              </a:ext>
            </a:extLst>
          </p:cNvPr>
          <p:cNvSpPr txBox="1"/>
          <p:nvPr/>
        </p:nvSpPr>
        <p:spPr>
          <a:xfrm>
            <a:off x="6252699" y="5439120"/>
            <a:ext cx="2434102" cy="830997"/>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Update the profit matrix </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84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74638"/>
            <a:ext cx="8229600" cy="1143000"/>
          </a:xfrm>
        </p:spPr>
        <p:txBody>
          <a:bodyPr>
            <a:normAutofit/>
          </a:bodyPr>
          <a:lstStyle/>
          <a:p>
            <a:r>
              <a:rPr lang="en-US" altLang="zh-CN" sz="4000" dirty="0"/>
              <a:t>Parallel Offloading: </a:t>
            </a:r>
            <a:r>
              <a:rPr lang="en-US" altLang="zh-CN" sz="4000" b="1" dirty="0"/>
              <a:t>Algorithm </a:t>
            </a:r>
            <a:endParaRPr lang="zh-CN" altLang="en-US" sz="4000" b="1" dirty="0"/>
          </a:p>
        </p:txBody>
      </p:sp>
      <p:sp>
        <p:nvSpPr>
          <p:cNvPr id="3" name="内容占位符 2"/>
          <p:cNvSpPr>
            <a:spLocks noGrp="1"/>
          </p:cNvSpPr>
          <p:nvPr>
            <p:ph idx="1"/>
          </p:nvPr>
        </p:nvSpPr>
        <p:spPr>
          <a:xfrm>
            <a:off x="457200" y="1600200"/>
            <a:ext cx="8435280" cy="4525963"/>
          </a:xfrm>
        </p:spPr>
        <p:txBody>
          <a:bodyPr/>
          <a:lstStyle/>
          <a:p>
            <a:r>
              <a:rPr lang="en-US" altLang="zh-CN" dirty="0"/>
              <a:t>Tile packing upon MKP</a:t>
            </a:r>
          </a:p>
          <a:p>
            <a:pPr lvl="1"/>
            <a:r>
              <a:rPr lang="en-US" altLang="zh-CN" dirty="0"/>
              <a:t>Example: 4 tiles, 3 devices</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21</a:t>
            </a:fld>
            <a:endParaRPr lang="en-US"/>
          </a:p>
        </p:txBody>
      </p:sp>
      <p:pic>
        <p:nvPicPr>
          <p:cNvPr id="7" name="图片 6">
            <a:extLst>
              <a:ext uri="{FF2B5EF4-FFF2-40B4-BE49-F238E27FC236}">
                <a16:creationId xmlns:a16="http://schemas.microsoft.com/office/drawing/2014/main" id="{DCF85384-5C4E-48F8-A1C2-C47120E18417}"/>
              </a:ext>
            </a:extLst>
          </p:cNvPr>
          <p:cNvPicPr>
            <a:picLocks noChangeAspect="1"/>
          </p:cNvPicPr>
          <p:nvPr/>
        </p:nvPicPr>
        <p:blipFill>
          <a:blip r:embed="rId2"/>
          <a:stretch>
            <a:fillRect/>
          </a:stretch>
        </p:blipFill>
        <p:spPr>
          <a:xfrm>
            <a:off x="1239930" y="2777664"/>
            <a:ext cx="6367041" cy="3578686"/>
          </a:xfrm>
          <a:prstGeom prst="rect">
            <a:avLst/>
          </a:prstGeom>
        </p:spPr>
      </p:pic>
    </p:spTree>
    <p:extLst>
      <p:ext uri="{BB962C8B-B14F-4D97-AF65-F5344CB8AC3E}">
        <p14:creationId xmlns:p14="http://schemas.microsoft.com/office/powerpoint/2010/main" val="2908645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Experimental setup</a:t>
            </a:r>
          </a:p>
          <a:p>
            <a:pPr lvl="1"/>
            <a:r>
              <a:rPr lang="en-US" altLang="zh-CN" dirty="0"/>
              <a:t>Edge device and CNN models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Datasets: DIV2K/Set5/Set13/YouTube-NBA</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22</a:t>
            </a:fld>
            <a:endParaRPr lang="en-US"/>
          </a:p>
        </p:txBody>
      </p:sp>
      <p:pic>
        <p:nvPicPr>
          <p:cNvPr id="6" name="图片 5">
            <a:extLst>
              <a:ext uri="{FF2B5EF4-FFF2-40B4-BE49-F238E27FC236}">
                <a16:creationId xmlns:a16="http://schemas.microsoft.com/office/drawing/2014/main" id="{493A897E-D4F6-4D4C-9929-944E27A53FF1}"/>
              </a:ext>
            </a:extLst>
          </p:cNvPr>
          <p:cNvPicPr>
            <a:picLocks noChangeAspect="1"/>
          </p:cNvPicPr>
          <p:nvPr/>
        </p:nvPicPr>
        <p:blipFill>
          <a:blip r:embed="rId2"/>
          <a:stretch>
            <a:fillRect/>
          </a:stretch>
        </p:blipFill>
        <p:spPr>
          <a:xfrm>
            <a:off x="827584" y="2785541"/>
            <a:ext cx="7985133" cy="2304256"/>
          </a:xfrm>
          <a:prstGeom prst="rect">
            <a:avLst/>
          </a:prstGeom>
        </p:spPr>
      </p:pic>
    </p:spTree>
    <p:extLst>
      <p:ext uri="{BB962C8B-B14F-4D97-AF65-F5344CB8AC3E}">
        <p14:creationId xmlns:p14="http://schemas.microsoft.com/office/powerpoint/2010/main" val="146347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Experimental setup</a:t>
            </a:r>
          </a:p>
          <a:p>
            <a:pPr lvl="1"/>
            <a:r>
              <a:rPr lang="en-US" altLang="zh-CN" dirty="0"/>
              <a:t>Edge device and CNN models</a:t>
            </a:r>
          </a:p>
          <a:p>
            <a:pPr lvl="1"/>
            <a:r>
              <a:rPr lang="en-US" altLang="zh-CN" dirty="0"/>
              <a:t>Datasets: DIV2K/Set5/Set13/YouTube-NBA</a:t>
            </a:r>
          </a:p>
          <a:p>
            <a:pPr lvl="1"/>
            <a:r>
              <a:rPr lang="en-US" altLang="zh-CN" dirty="0"/>
              <a:t>Comparing schemes</a:t>
            </a:r>
          </a:p>
          <a:p>
            <a:pPr lvl="2"/>
            <a:r>
              <a:rPr lang="en-US" altLang="zh-CN" b="1" dirty="0" err="1"/>
              <a:t>Supremo</a:t>
            </a:r>
            <a:r>
              <a:rPr lang="en-US" altLang="zh-CN" dirty="0"/>
              <a:t>: offloads tiles to cloud</a:t>
            </a:r>
          </a:p>
          <a:p>
            <a:pPr lvl="2"/>
            <a:r>
              <a:rPr lang="en-US" altLang="zh-CN" b="1" dirty="0" err="1"/>
              <a:t>MobiSR</a:t>
            </a:r>
            <a:r>
              <a:rPr lang="en-US" altLang="zh-CN" dirty="0"/>
              <a:t>: utilizes local multiple diverse processor</a:t>
            </a:r>
          </a:p>
          <a:p>
            <a:pPr lvl="2"/>
            <a:r>
              <a:rPr lang="en-US" altLang="zh-CN" b="1" dirty="0"/>
              <a:t>Strawman</a:t>
            </a:r>
            <a:r>
              <a:rPr lang="en-US" altLang="zh-CN" dirty="0"/>
              <a:t>: utilizes CARN for local SR</a:t>
            </a:r>
          </a:p>
          <a:p>
            <a:pPr lvl="2"/>
            <a:r>
              <a:rPr lang="en-US" altLang="zh-CN" b="1" dirty="0" err="1"/>
              <a:t>RAScheduler</a:t>
            </a:r>
            <a:r>
              <a:rPr lang="en-US" altLang="zh-CN" dirty="0"/>
              <a:t>: offloads tiles based the computation </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23</a:t>
            </a:fld>
            <a:endParaRPr lang="en-US"/>
          </a:p>
        </p:txBody>
      </p:sp>
    </p:spTree>
    <p:extLst>
      <p:ext uri="{BB962C8B-B14F-4D97-AF65-F5344CB8AC3E}">
        <p14:creationId xmlns:p14="http://schemas.microsoft.com/office/powerpoint/2010/main" val="252643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Tradeoff between latency and quality</a:t>
            </a:r>
          </a:p>
          <a:p>
            <a:pPr lvl="1"/>
            <a:r>
              <a:rPr lang="en-US" altLang="zh-CN" b="1" dirty="0"/>
              <a:t>Latency</a:t>
            </a:r>
            <a:r>
              <a:rPr lang="en-US" altLang="zh-CN" dirty="0"/>
              <a:t>: 17.77%, 57.63%, 69.66%, and 82.2% </a:t>
            </a:r>
          </a:p>
          <a:p>
            <a:pPr lvl="1"/>
            <a:r>
              <a:rPr lang="en-US" altLang="zh-CN" b="1" dirty="0"/>
              <a:t>SR quality</a:t>
            </a:r>
            <a:r>
              <a:rPr lang="en-US" altLang="zh-CN" dirty="0"/>
              <a:t>: 2.38%, 9%, 3.2%, and 10.57%</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24</a:t>
            </a:fld>
            <a:endParaRPr lang="en-US"/>
          </a:p>
        </p:txBody>
      </p:sp>
      <p:pic>
        <p:nvPicPr>
          <p:cNvPr id="6" name="图片 5">
            <a:extLst>
              <a:ext uri="{FF2B5EF4-FFF2-40B4-BE49-F238E27FC236}">
                <a16:creationId xmlns:a16="http://schemas.microsoft.com/office/drawing/2014/main" id="{BB1A514C-212E-4E46-962C-8FF0CEB9689A}"/>
              </a:ext>
            </a:extLst>
          </p:cNvPr>
          <p:cNvPicPr>
            <a:picLocks noChangeAspect="1"/>
          </p:cNvPicPr>
          <p:nvPr/>
        </p:nvPicPr>
        <p:blipFill>
          <a:blip r:embed="rId3"/>
          <a:stretch>
            <a:fillRect/>
          </a:stretch>
        </p:blipFill>
        <p:spPr>
          <a:xfrm>
            <a:off x="899592" y="3212976"/>
            <a:ext cx="7151647" cy="2844000"/>
          </a:xfrm>
          <a:prstGeom prst="rect">
            <a:avLst/>
          </a:prstGeom>
        </p:spPr>
      </p:pic>
    </p:spTree>
    <p:extLst>
      <p:ext uri="{BB962C8B-B14F-4D97-AF65-F5344CB8AC3E}">
        <p14:creationId xmlns:p14="http://schemas.microsoft.com/office/powerpoint/2010/main" val="3369330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Processing Rate (fps)</a:t>
            </a:r>
          </a:p>
          <a:p>
            <a:pPr lvl="1"/>
            <a:r>
              <a:rPr lang="en-US" altLang="zh-CN" dirty="0"/>
              <a:t>0.22x, 1.36x, 2.3x, and 4.62x</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25</a:t>
            </a:fld>
            <a:endParaRPr lang="en-US"/>
          </a:p>
        </p:txBody>
      </p:sp>
      <p:pic>
        <p:nvPicPr>
          <p:cNvPr id="7" name="图片 6">
            <a:extLst>
              <a:ext uri="{FF2B5EF4-FFF2-40B4-BE49-F238E27FC236}">
                <a16:creationId xmlns:a16="http://schemas.microsoft.com/office/drawing/2014/main" id="{73A2939B-C5E3-4DD8-A170-EF921637C9BE}"/>
              </a:ext>
            </a:extLst>
          </p:cNvPr>
          <p:cNvPicPr>
            <a:picLocks noChangeAspect="1"/>
          </p:cNvPicPr>
          <p:nvPr/>
        </p:nvPicPr>
        <p:blipFill>
          <a:blip r:embed="rId3"/>
          <a:stretch>
            <a:fillRect/>
          </a:stretch>
        </p:blipFill>
        <p:spPr>
          <a:xfrm>
            <a:off x="1083750" y="2852936"/>
            <a:ext cx="6536250" cy="2988000"/>
          </a:xfrm>
          <a:prstGeom prst="rect">
            <a:avLst/>
          </a:prstGeom>
        </p:spPr>
      </p:pic>
    </p:spTree>
    <p:extLst>
      <p:ext uri="{BB962C8B-B14F-4D97-AF65-F5344CB8AC3E}">
        <p14:creationId xmlns:p14="http://schemas.microsoft.com/office/powerpoint/2010/main" val="986754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Energy efficiency</a:t>
            </a:r>
          </a:p>
          <a:p>
            <a:pPr lvl="1"/>
            <a:r>
              <a:rPr lang="en-US" altLang="zh-CN" dirty="0"/>
              <a:t>7.6%</a:t>
            </a:r>
            <a:r>
              <a:rPr lang="zh-CN" altLang="en-US" dirty="0"/>
              <a:t>，</a:t>
            </a:r>
            <a:r>
              <a:rPr lang="en-US" altLang="zh-CN" dirty="0"/>
              <a:t>40%</a:t>
            </a:r>
            <a:r>
              <a:rPr lang="zh-CN" altLang="en-US" dirty="0"/>
              <a:t>，</a:t>
            </a:r>
            <a:r>
              <a:rPr lang="en-US" altLang="zh-CN" dirty="0"/>
              <a:t>28%</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26</a:t>
            </a:fld>
            <a:endParaRPr lang="en-US"/>
          </a:p>
        </p:txBody>
      </p:sp>
      <p:pic>
        <p:nvPicPr>
          <p:cNvPr id="6" name="图片 5">
            <a:extLst>
              <a:ext uri="{FF2B5EF4-FFF2-40B4-BE49-F238E27FC236}">
                <a16:creationId xmlns:a16="http://schemas.microsoft.com/office/drawing/2014/main" id="{4179C2F6-6E36-4A3E-87A8-7A374DCBC775}"/>
              </a:ext>
            </a:extLst>
          </p:cNvPr>
          <p:cNvPicPr>
            <a:picLocks noChangeAspect="1"/>
          </p:cNvPicPr>
          <p:nvPr/>
        </p:nvPicPr>
        <p:blipFill>
          <a:blip r:embed="rId3"/>
          <a:stretch>
            <a:fillRect/>
          </a:stretch>
        </p:blipFill>
        <p:spPr>
          <a:xfrm>
            <a:off x="899592" y="2852936"/>
            <a:ext cx="6977798" cy="2772000"/>
          </a:xfrm>
          <a:prstGeom prst="rect">
            <a:avLst/>
          </a:prstGeom>
        </p:spPr>
      </p:pic>
    </p:spTree>
    <p:extLst>
      <p:ext uri="{BB962C8B-B14F-4D97-AF65-F5344CB8AC3E}">
        <p14:creationId xmlns:p14="http://schemas.microsoft.com/office/powerpoint/2010/main" val="3271076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a:xfrm>
            <a:off x="457200" y="1600199"/>
            <a:ext cx="8229600" cy="5121275"/>
          </a:xfrm>
        </p:spPr>
        <p:txBody>
          <a:bodyPr>
            <a:normAutofit/>
          </a:bodyPr>
          <a:lstStyle/>
          <a:p>
            <a:r>
              <a:rPr lang="en-US" altLang="zh-CN" dirty="0"/>
              <a:t>Tile settings</a:t>
            </a:r>
          </a:p>
          <a:p>
            <a:pPr lvl="1"/>
            <a:r>
              <a:rPr lang="en-US" altLang="zh-CN" dirty="0"/>
              <a:t>Tile quantity: 20</a:t>
            </a:r>
            <a:r>
              <a:rPr lang="zh-CN" altLang="en-US" dirty="0"/>
              <a:t>；</a:t>
            </a:r>
            <a:r>
              <a:rPr lang="en-US" altLang="zh-CN" dirty="0"/>
              <a:t>Tile size: 15x15</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27</a:t>
            </a:fld>
            <a:endParaRPr lang="en-US"/>
          </a:p>
        </p:txBody>
      </p:sp>
      <p:pic>
        <p:nvPicPr>
          <p:cNvPr id="7" name="图片 6">
            <a:extLst>
              <a:ext uri="{FF2B5EF4-FFF2-40B4-BE49-F238E27FC236}">
                <a16:creationId xmlns:a16="http://schemas.microsoft.com/office/drawing/2014/main" id="{7BEB9780-6D42-4D2F-A418-626CEE11729B}"/>
              </a:ext>
            </a:extLst>
          </p:cNvPr>
          <p:cNvPicPr>
            <a:picLocks noChangeAspect="1"/>
          </p:cNvPicPr>
          <p:nvPr/>
        </p:nvPicPr>
        <p:blipFill>
          <a:blip r:embed="rId3"/>
          <a:stretch>
            <a:fillRect/>
          </a:stretch>
        </p:blipFill>
        <p:spPr>
          <a:xfrm>
            <a:off x="953684" y="2774836"/>
            <a:ext cx="7236632" cy="2772000"/>
          </a:xfrm>
          <a:prstGeom prst="rect">
            <a:avLst/>
          </a:prstGeom>
        </p:spPr>
      </p:pic>
    </p:spTree>
    <p:extLst>
      <p:ext uri="{BB962C8B-B14F-4D97-AF65-F5344CB8AC3E}">
        <p14:creationId xmlns:p14="http://schemas.microsoft.com/office/powerpoint/2010/main" val="2199836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a:t>Multi-device inference for image SR</a:t>
            </a:r>
          </a:p>
          <a:p>
            <a:pPr lvl="1"/>
            <a:r>
              <a:rPr lang="en-US" altLang="zh-CN" dirty="0"/>
              <a:t>SR difficulty analysis </a:t>
            </a:r>
          </a:p>
          <a:p>
            <a:pPr lvl="2"/>
            <a:r>
              <a:rPr lang="en-US" altLang="zh-CN" dirty="0">
                <a:sym typeface="Wingdings" panose="05000000000000000000" pitchFamily="2" charset="2"/>
              </a:rPr>
              <a:t>Method: Top-K tiles are offloaded for CNN inference, others are executed locally.</a:t>
            </a:r>
          </a:p>
          <a:p>
            <a:pPr lvl="1"/>
            <a:r>
              <a:rPr lang="en-US" altLang="zh-CN" dirty="0">
                <a:sym typeface="Wingdings" panose="05000000000000000000" pitchFamily="2" charset="2"/>
              </a:rPr>
              <a:t>Tile parallel offloading</a:t>
            </a:r>
            <a:endParaRPr lang="en-US" altLang="zh-CN" dirty="0"/>
          </a:p>
          <a:p>
            <a:pPr lvl="2"/>
            <a:r>
              <a:rPr lang="en-US" altLang="zh-CN" dirty="0"/>
              <a:t>Decentralized multi-agent multi-armed bandit</a:t>
            </a:r>
          </a:p>
          <a:p>
            <a:pPr lvl="2"/>
            <a:r>
              <a:rPr lang="en-US" altLang="zh-CN" dirty="0"/>
              <a:t>Exploration: obtain the offloading reward map</a:t>
            </a:r>
          </a:p>
          <a:p>
            <a:pPr lvl="2"/>
            <a:r>
              <a:rPr lang="en-US" altLang="zh-CN" dirty="0"/>
              <a:t>Packing (MKP): iteratively solve a single-knapsack problem for each device</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28</a:t>
            </a:fld>
            <a:endParaRPr lang="en-US"/>
          </a:p>
        </p:txBody>
      </p:sp>
    </p:spTree>
    <p:extLst>
      <p:ext uri="{BB962C8B-B14F-4D97-AF65-F5344CB8AC3E}">
        <p14:creationId xmlns:p14="http://schemas.microsoft.com/office/powerpoint/2010/main" val="260255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Thank You !</a:t>
            </a:r>
            <a:endParaRPr lang="zh-CN" altLang="en-US" dirty="0"/>
          </a:p>
        </p:txBody>
      </p:sp>
      <p:sp>
        <p:nvSpPr>
          <p:cNvPr id="7" name="副标题 6"/>
          <p:cNvSpPr>
            <a:spLocks noGrp="1"/>
          </p:cNvSpPr>
          <p:nvPr>
            <p:ph type="subTitle" idx="1"/>
          </p:nvPr>
        </p:nvSpPr>
        <p:spPr/>
        <p:txBody>
          <a:bodyPr/>
          <a:lstStyle/>
          <a:p>
            <a:r>
              <a:rPr lang="en-US" altLang="zh-CN" dirty="0"/>
              <a:t>Q &amp; A</a:t>
            </a:r>
          </a:p>
          <a:p>
            <a:r>
              <a:rPr lang="en-US" altLang="zh-CN" dirty="0"/>
              <a:t>Ning Chen</a:t>
            </a:r>
          </a:p>
          <a:p>
            <a:r>
              <a:rPr lang="en-US" altLang="zh-CN" dirty="0"/>
              <a:t>Nanjing University</a:t>
            </a:r>
            <a:endParaRPr lang="zh-CN" altLang="en-US" dirty="0"/>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29</a:t>
            </a:fld>
            <a:endParaRPr lang="en-US"/>
          </a:p>
        </p:txBody>
      </p:sp>
      <p:pic>
        <p:nvPicPr>
          <p:cNvPr id="12" name="图片 11">
            <a:extLst>
              <a:ext uri="{FF2B5EF4-FFF2-40B4-BE49-F238E27FC236}">
                <a16:creationId xmlns:a16="http://schemas.microsoft.com/office/drawing/2014/main" id="{452331D2-274C-423D-9259-7F4FDD85777B}"/>
              </a:ext>
            </a:extLst>
          </p:cNvPr>
          <p:cNvPicPr>
            <a:picLocks noChangeAspect="1"/>
          </p:cNvPicPr>
          <p:nvPr/>
        </p:nvPicPr>
        <p:blipFill>
          <a:blip r:embed="rId3"/>
          <a:stretch>
            <a:fillRect/>
          </a:stretch>
        </p:blipFill>
        <p:spPr>
          <a:xfrm>
            <a:off x="4834733" y="31112"/>
            <a:ext cx="3852067" cy="363810"/>
          </a:xfrm>
          <a:prstGeom prst="rect">
            <a:avLst/>
          </a:prstGeom>
        </p:spPr>
      </p:pic>
      <p:pic>
        <p:nvPicPr>
          <p:cNvPr id="13" name="图片 12">
            <a:extLst>
              <a:ext uri="{FF2B5EF4-FFF2-40B4-BE49-F238E27FC236}">
                <a16:creationId xmlns:a16="http://schemas.microsoft.com/office/drawing/2014/main" id="{FB5C9189-4FED-4737-9477-18A8B95AE5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435341"/>
            <a:ext cx="3754760" cy="898058"/>
          </a:xfrm>
          <a:prstGeom prst="rect">
            <a:avLst/>
          </a:prstGeom>
        </p:spPr>
      </p:pic>
    </p:spTree>
    <p:extLst>
      <p:ext uri="{BB962C8B-B14F-4D97-AF65-F5344CB8AC3E}">
        <p14:creationId xmlns:p14="http://schemas.microsoft.com/office/powerpoint/2010/main" val="185311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Single</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t>On-device video super-resolution</a:t>
            </a:r>
          </a:p>
          <a:p>
            <a:pPr lvl="1"/>
            <a:r>
              <a:rPr lang="en-US" altLang="zh-CN" b="1" dirty="0"/>
              <a:t>Unreliable network </a:t>
            </a:r>
            <a:r>
              <a:rPr lang="en-US" altLang="zh-CN" dirty="0"/>
              <a:t>leads to </a:t>
            </a:r>
            <a:r>
              <a:rPr lang="en-US" altLang="zh-CN" b="1" dirty="0"/>
              <a:t>low-quality</a:t>
            </a:r>
            <a:r>
              <a:rPr lang="en-US" altLang="zh-CN" dirty="0"/>
              <a:t> video</a:t>
            </a:r>
          </a:p>
          <a:p>
            <a:pPr lvl="1"/>
            <a:r>
              <a:rPr lang="en-US" altLang="zh-CN" dirty="0"/>
              <a:t>Local SR to enhance the video quality</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3</a:t>
            </a:fld>
            <a:endParaRPr lang="en-US"/>
          </a:p>
        </p:txBody>
      </p:sp>
      <p:grpSp>
        <p:nvGrpSpPr>
          <p:cNvPr id="6" name="组合 5">
            <a:extLst>
              <a:ext uri="{FF2B5EF4-FFF2-40B4-BE49-F238E27FC236}">
                <a16:creationId xmlns:a16="http://schemas.microsoft.com/office/drawing/2014/main" id="{8CFE5FAC-1EC4-4D49-8739-5C5FBD47CF98}"/>
              </a:ext>
            </a:extLst>
          </p:cNvPr>
          <p:cNvGrpSpPr>
            <a:grpSpLocks noChangeAspect="1"/>
          </p:cNvGrpSpPr>
          <p:nvPr/>
        </p:nvGrpSpPr>
        <p:grpSpPr>
          <a:xfrm>
            <a:off x="1117992" y="3573016"/>
            <a:ext cx="6908016" cy="2052892"/>
            <a:chOff x="1442742" y="3630195"/>
            <a:chExt cx="5783706" cy="1718774"/>
          </a:xfrm>
        </p:grpSpPr>
        <p:pic>
          <p:nvPicPr>
            <p:cNvPr id="273" name="그림 304">
              <a:extLst>
                <a:ext uri="{FF2B5EF4-FFF2-40B4-BE49-F238E27FC236}">
                  <a16:creationId xmlns:a16="http://schemas.microsoft.com/office/drawing/2014/main" id="{F52F33E0-86AC-4845-9F7B-23F787BC087F}"/>
                </a:ext>
              </a:extLst>
            </p:cNvPr>
            <p:cNvPicPr>
              <a:picLocks noChangeAspect="1"/>
            </p:cNvPicPr>
            <p:nvPr/>
          </p:nvPicPr>
          <p:blipFill>
            <a:blip r:embed="rId3"/>
            <a:stretch>
              <a:fillRect/>
            </a:stretch>
          </p:blipFill>
          <p:spPr>
            <a:xfrm>
              <a:off x="1702699" y="3769598"/>
              <a:ext cx="736236" cy="1073503"/>
            </a:xfrm>
            <a:prstGeom prst="rect">
              <a:avLst/>
            </a:prstGeom>
          </p:spPr>
        </p:pic>
        <p:grpSp>
          <p:nvGrpSpPr>
            <p:cNvPr id="274" name="그룹 19">
              <a:extLst>
                <a:ext uri="{FF2B5EF4-FFF2-40B4-BE49-F238E27FC236}">
                  <a16:creationId xmlns:a16="http://schemas.microsoft.com/office/drawing/2014/main" id="{10EDECF2-77CE-4C59-81C1-E55110777F48}"/>
                </a:ext>
              </a:extLst>
            </p:cNvPr>
            <p:cNvGrpSpPr/>
            <p:nvPr/>
          </p:nvGrpSpPr>
          <p:grpSpPr>
            <a:xfrm>
              <a:off x="2411760" y="3813258"/>
              <a:ext cx="3344299" cy="1445987"/>
              <a:chOff x="4665572" y="1695616"/>
              <a:chExt cx="6569563" cy="2266441"/>
            </a:xfrm>
          </p:grpSpPr>
          <p:grpSp>
            <p:nvGrpSpPr>
              <p:cNvPr id="288" name="그룹 4">
                <a:extLst>
                  <a:ext uri="{FF2B5EF4-FFF2-40B4-BE49-F238E27FC236}">
                    <a16:creationId xmlns:a16="http://schemas.microsoft.com/office/drawing/2014/main" id="{E1253926-3066-461B-8E60-91EFCA32219D}"/>
                  </a:ext>
                </a:extLst>
              </p:cNvPr>
              <p:cNvGrpSpPr/>
              <p:nvPr/>
            </p:nvGrpSpPr>
            <p:grpSpPr>
              <a:xfrm>
                <a:off x="4665572" y="1695616"/>
                <a:ext cx="6569563" cy="2266441"/>
                <a:chOff x="4665572" y="1695616"/>
                <a:chExt cx="6569563" cy="2266441"/>
              </a:xfrm>
            </p:grpSpPr>
            <p:sp>
              <p:nvSpPr>
                <p:cNvPr id="290" name="구름 303">
                  <a:extLst>
                    <a:ext uri="{FF2B5EF4-FFF2-40B4-BE49-F238E27FC236}">
                      <a16:creationId xmlns:a16="http://schemas.microsoft.com/office/drawing/2014/main" id="{ED747E1F-8446-42A2-886B-BD18E55B2C8C}"/>
                    </a:ext>
                  </a:extLst>
                </p:cNvPr>
                <p:cNvSpPr/>
                <p:nvPr/>
              </p:nvSpPr>
              <p:spPr>
                <a:xfrm rot="281818">
                  <a:off x="6310767" y="1751998"/>
                  <a:ext cx="3045796" cy="1910153"/>
                </a:xfrm>
                <a:prstGeom prst="cloud">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latin typeface="Times New Roman" panose="02020603050405020304" pitchFamily="18" charset="0"/>
                    <a:cs typeface="Times New Roman" panose="02020603050405020304" pitchFamily="18" charset="0"/>
                  </a:endParaRPr>
                </a:p>
              </p:txBody>
            </p:sp>
            <p:pic>
              <p:nvPicPr>
                <p:cNvPr id="291" name="Picture 2" descr="server에 대한 이미지 검색결과">
                  <a:extLst>
                    <a:ext uri="{FF2B5EF4-FFF2-40B4-BE49-F238E27FC236}">
                      <a16:creationId xmlns:a16="http://schemas.microsoft.com/office/drawing/2014/main" id="{FA6F1A22-D336-4C12-BE9D-85C91ED49A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3403" y="2652530"/>
                  <a:ext cx="501987" cy="638235"/>
                </a:xfrm>
                <a:prstGeom prst="rect">
                  <a:avLst/>
                </a:prstGeom>
                <a:noFill/>
                <a:extLst>
                  <a:ext uri="{909E8E84-426E-40DD-AFC4-6F175D3DCCD1}">
                    <a14:hiddenFill xmlns:a14="http://schemas.microsoft.com/office/drawing/2010/main">
                      <a:solidFill>
                        <a:srgbClr val="FFFFFF"/>
                      </a:solidFill>
                    </a14:hiddenFill>
                  </a:ext>
                </a:extLst>
              </p:spPr>
            </p:pic>
            <p:sp>
              <p:nvSpPr>
                <p:cNvPr id="292" name="TextBox 314">
                  <a:extLst>
                    <a:ext uri="{FF2B5EF4-FFF2-40B4-BE49-F238E27FC236}">
                      <a16:creationId xmlns:a16="http://schemas.microsoft.com/office/drawing/2014/main" id="{43CF8907-9590-4798-AE9B-E5B86FF09FFB}"/>
                    </a:ext>
                  </a:extLst>
                </p:cNvPr>
                <p:cNvSpPr txBox="1"/>
                <p:nvPr/>
              </p:nvSpPr>
              <p:spPr>
                <a:xfrm>
                  <a:off x="7145519" y="3021840"/>
                  <a:ext cx="1427682" cy="484674"/>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rPr>
                    <a:t>CDNs</a:t>
                  </a:r>
                  <a:endParaRPr lang="ko-KR" altLang="en-US" b="1" dirty="0">
                    <a:latin typeface="Times New Roman" panose="02020603050405020304" pitchFamily="18" charset="0"/>
                    <a:cs typeface="Times New Roman" panose="02020603050405020304" pitchFamily="18" charset="0"/>
                  </a:endParaRPr>
                </a:p>
              </p:txBody>
            </p:sp>
            <p:pic>
              <p:nvPicPr>
                <p:cNvPr id="293" name="Picture 2" descr="server에 대한 이미지 검색결과">
                  <a:extLst>
                    <a:ext uri="{FF2B5EF4-FFF2-40B4-BE49-F238E27FC236}">
                      <a16:creationId xmlns:a16="http://schemas.microsoft.com/office/drawing/2014/main" id="{B7B4E0D5-EE88-46F9-8D30-C506A4E0B5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4985" y="1843417"/>
                  <a:ext cx="501987" cy="638235"/>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server에 대한 이미지 검색결과">
                  <a:extLst>
                    <a:ext uri="{FF2B5EF4-FFF2-40B4-BE49-F238E27FC236}">
                      <a16:creationId xmlns:a16="http://schemas.microsoft.com/office/drawing/2014/main" id="{0E62F0D0-903B-40D7-8A30-D594FD4CA4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125" y="2659921"/>
                  <a:ext cx="501987" cy="638235"/>
                </a:xfrm>
                <a:prstGeom prst="rect">
                  <a:avLst/>
                </a:prstGeom>
                <a:noFill/>
                <a:extLst>
                  <a:ext uri="{909E8E84-426E-40DD-AFC4-6F175D3DCCD1}">
                    <a14:hiddenFill xmlns:a14="http://schemas.microsoft.com/office/drawing/2010/main">
                      <a:solidFill>
                        <a:srgbClr val="FFFFFF"/>
                      </a:solidFill>
                    </a14:hiddenFill>
                  </a:ext>
                </a:extLst>
              </p:spPr>
            </p:pic>
            <p:cxnSp>
              <p:nvCxnSpPr>
                <p:cNvPr id="295" name="구부러진 연결선 319">
                  <a:extLst>
                    <a:ext uri="{FF2B5EF4-FFF2-40B4-BE49-F238E27FC236}">
                      <a16:creationId xmlns:a16="http://schemas.microsoft.com/office/drawing/2014/main" id="{B3FDBEF0-49F9-47E5-8926-BA45D617806E}"/>
                    </a:ext>
                  </a:extLst>
                </p:cNvPr>
                <p:cNvCxnSpPr>
                  <a:endCxn id="293" idx="1"/>
                </p:cNvCxnSpPr>
                <p:nvPr/>
              </p:nvCxnSpPr>
              <p:spPr>
                <a:xfrm flipV="1">
                  <a:off x="4665572" y="2162535"/>
                  <a:ext cx="2959413" cy="360111"/>
                </a:xfrm>
                <a:prstGeom prst="curvedConnector3">
                  <a:avLst>
                    <a:gd name="adj1" fmla="val 50000"/>
                  </a:avLst>
                </a:prstGeom>
                <a:ln w="19050">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6" name="구부러진 연결선 320">
                  <a:extLst>
                    <a:ext uri="{FF2B5EF4-FFF2-40B4-BE49-F238E27FC236}">
                      <a16:creationId xmlns:a16="http://schemas.microsoft.com/office/drawing/2014/main" id="{47CA1151-D804-4CBC-880A-5C5C9FC956B8}"/>
                    </a:ext>
                  </a:extLst>
                </p:cNvPr>
                <p:cNvCxnSpPr>
                  <a:endCxn id="294" idx="1"/>
                </p:cNvCxnSpPr>
                <p:nvPr/>
              </p:nvCxnSpPr>
              <p:spPr>
                <a:xfrm>
                  <a:off x="4665572" y="2522646"/>
                  <a:ext cx="2148553" cy="456393"/>
                </a:xfrm>
                <a:prstGeom prst="curvedConnector3">
                  <a:avLst>
                    <a:gd name="adj1" fmla="val 50000"/>
                  </a:avLst>
                </a:prstGeom>
                <a:ln w="19050">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7" name="구부러진 연결선 323">
                  <a:extLst>
                    <a:ext uri="{FF2B5EF4-FFF2-40B4-BE49-F238E27FC236}">
                      <a16:creationId xmlns:a16="http://schemas.microsoft.com/office/drawing/2014/main" id="{B4EF5C55-51D6-4593-AF1C-55161C74B350}"/>
                    </a:ext>
                  </a:extLst>
                </p:cNvPr>
                <p:cNvCxnSpPr>
                  <a:stCxn id="293" idx="3"/>
                  <a:endCxn id="300" idx="1"/>
                </p:cNvCxnSpPr>
                <p:nvPr/>
              </p:nvCxnSpPr>
              <p:spPr>
                <a:xfrm flipV="1">
                  <a:off x="8126972" y="2016325"/>
                  <a:ext cx="2223685" cy="146210"/>
                </a:xfrm>
                <a:prstGeom prst="curvedConnector3">
                  <a:avLst>
                    <a:gd name="adj1" fmla="val 50000"/>
                  </a:avLst>
                </a:prstGeom>
                <a:ln w="19050">
                  <a:solidFill>
                    <a:schemeClr val="accent2">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8" name="구부러진 연결선 324">
                  <a:extLst>
                    <a:ext uri="{FF2B5EF4-FFF2-40B4-BE49-F238E27FC236}">
                      <a16:creationId xmlns:a16="http://schemas.microsoft.com/office/drawing/2014/main" id="{25A19EF3-2129-423B-912C-2AC8D0449ACA}"/>
                    </a:ext>
                  </a:extLst>
                </p:cNvPr>
                <p:cNvCxnSpPr>
                  <a:stCxn id="291" idx="3"/>
                  <a:endCxn id="302" idx="1"/>
                </p:cNvCxnSpPr>
                <p:nvPr/>
              </p:nvCxnSpPr>
              <p:spPr>
                <a:xfrm flipV="1">
                  <a:off x="9075390" y="2802038"/>
                  <a:ext cx="1879432" cy="169610"/>
                </a:xfrm>
                <a:prstGeom prst="curvedConnector3">
                  <a:avLst>
                    <a:gd name="adj1" fmla="val 50000"/>
                  </a:avLst>
                </a:prstGeom>
                <a:ln w="19050">
                  <a:solidFill>
                    <a:schemeClr val="accent2">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9" name="구부러진 연결선 325">
                  <a:extLst>
                    <a:ext uri="{FF2B5EF4-FFF2-40B4-BE49-F238E27FC236}">
                      <a16:creationId xmlns:a16="http://schemas.microsoft.com/office/drawing/2014/main" id="{CA20D1F7-6709-485C-85A7-4AC404E0FBA7}"/>
                    </a:ext>
                  </a:extLst>
                </p:cNvPr>
                <p:cNvCxnSpPr>
                  <a:stCxn id="291" idx="3"/>
                </p:cNvCxnSpPr>
                <p:nvPr/>
              </p:nvCxnSpPr>
              <p:spPr>
                <a:xfrm>
                  <a:off x="9075390" y="2971648"/>
                  <a:ext cx="1251815" cy="258152"/>
                </a:xfrm>
                <a:prstGeom prst="curvedConnector3">
                  <a:avLst>
                    <a:gd name="adj1" fmla="val 50000"/>
                  </a:avLst>
                </a:prstGeom>
                <a:ln w="19050">
                  <a:solidFill>
                    <a:schemeClr val="accent2">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300" name="그림 328">
                  <a:extLst>
                    <a:ext uri="{FF2B5EF4-FFF2-40B4-BE49-F238E27FC236}">
                      <a16:creationId xmlns:a16="http://schemas.microsoft.com/office/drawing/2014/main" id="{8BE3A9DF-8709-4643-92DD-4ABF1C5D8D89}"/>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350657" y="1695616"/>
                  <a:ext cx="439466" cy="641417"/>
                </a:xfrm>
                <a:prstGeom prst="rect">
                  <a:avLst/>
                </a:prstGeom>
                <a:solidFill>
                  <a:schemeClr val="bg1"/>
                </a:solidFill>
              </p:spPr>
            </p:pic>
            <p:sp>
              <p:nvSpPr>
                <p:cNvPr id="301" name="TextBox 329">
                  <a:extLst>
                    <a:ext uri="{FF2B5EF4-FFF2-40B4-BE49-F238E27FC236}">
                      <a16:creationId xmlns:a16="http://schemas.microsoft.com/office/drawing/2014/main" id="{986AB068-E6AB-450A-AA77-680034D69058}"/>
                    </a:ext>
                  </a:extLst>
                </p:cNvPr>
                <p:cNvSpPr txBox="1"/>
                <p:nvPr/>
              </p:nvSpPr>
              <p:spPr>
                <a:xfrm>
                  <a:off x="9306307" y="3477383"/>
                  <a:ext cx="1695449" cy="484674"/>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User  </a:t>
                  </a:r>
                  <a:endParaRPr lang="ko-KR" altLang="en-US" b="1" dirty="0">
                    <a:latin typeface="Times New Roman" panose="02020603050405020304" pitchFamily="18" charset="0"/>
                    <a:cs typeface="Times New Roman" panose="02020603050405020304" pitchFamily="18" charset="0"/>
                  </a:endParaRPr>
                </a:p>
              </p:txBody>
            </p:sp>
            <p:pic>
              <p:nvPicPr>
                <p:cNvPr id="302" name="그림 330">
                  <a:extLst>
                    <a:ext uri="{FF2B5EF4-FFF2-40B4-BE49-F238E27FC236}">
                      <a16:creationId xmlns:a16="http://schemas.microsoft.com/office/drawing/2014/main" id="{14F681BF-9568-4111-8F1E-F18E5C10D132}"/>
                    </a:ext>
                  </a:extLst>
                </p:cNvPr>
                <p:cNvPicPr>
                  <a:picLocks noChangeAspect="1"/>
                </p:cNvPicPr>
                <p:nvPr/>
              </p:nvPicPr>
              <p:blipFill>
                <a:blip r:embed="rId7"/>
                <a:stretch>
                  <a:fillRect/>
                </a:stretch>
              </p:blipFill>
              <p:spPr>
                <a:xfrm>
                  <a:off x="10954822" y="2544806"/>
                  <a:ext cx="280313" cy="514464"/>
                </a:xfrm>
                <a:prstGeom prst="rect">
                  <a:avLst/>
                </a:prstGeom>
              </p:spPr>
            </p:pic>
          </p:grpSp>
          <p:cxnSp>
            <p:nvCxnSpPr>
              <p:cNvPr id="289" name="구부러진 연결선 22">
                <a:extLst>
                  <a:ext uri="{FF2B5EF4-FFF2-40B4-BE49-F238E27FC236}">
                    <a16:creationId xmlns:a16="http://schemas.microsoft.com/office/drawing/2014/main" id="{A2743172-DC07-4904-AA95-7069640F5DED}"/>
                  </a:ext>
                </a:extLst>
              </p:cNvPr>
              <p:cNvCxnSpPr/>
              <p:nvPr/>
            </p:nvCxnSpPr>
            <p:spPr>
              <a:xfrm>
                <a:off x="4665572" y="2537160"/>
                <a:ext cx="3907831" cy="434488"/>
              </a:xfrm>
              <a:prstGeom prst="curvedConnector3">
                <a:avLst>
                  <a:gd name="adj1" fmla="val 79574"/>
                </a:avLst>
              </a:prstGeom>
              <a:ln w="19050">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76" name="TextBox 326">
              <a:extLst>
                <a:ext uri="{FF2B5EF4-FFF2-40B4-BE49-F238E27FC236}">
                  <a16:creationId xmlns:a16="http://schemas.microsoft.com/office/drawing/2014/main" id="{652E1E10-9140-4705-B0CB-55E7D50555C7}"/>
                </a:ext>
              </a:extLst>
            </p:cNvPr>
            <p:cNvSpPr txBox="1"/>
            <p:nvPr/>
          </p:nvSpPr>
          <p:spPr>
            <a:xfrm>
              <a:off x="1442742" y="4807831"/>
              <a:ext cx="1202433" cy="541138"/>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Media server</a:t>
              </a:r>
              <a:endParaRPr lang="ko-KR" altLang="en-US" b="1" dirty="0">
                <a:latin typeface="Times New Roman" panose="02020603050405020304" pitchFamily="18" charset="0"/>
                <a:cs typeface="Times New Roman" panose="02020603050405020304" pitchFamily="18" charset="0"/>
              </a:endParaRPr>
            </a:p>
          </p:txBody>
        </p:sp>
        <p:pic>
          <p:nvPicPr>
            <p:cNvPr id="277" name="그림 327">
              <a:extLst>
                <a:ext uri="{FF2B5EF4-FFF2-40B4-BE49-F238E27FC236}">
                  <a16:creationId xmlns:a16="http://schemas.microsoft.com/office/drawing/2014/main" id="{311084B4-749F-4CA6-A087-C5EFBAAED2C3}"/>
                </a:ext>
              </a:extLst>
            </p:cNvPr>
            <p:cNvPicPr>
              <a:picLocks noChangeAspect="1"/>
            </p:cNvPicPr>
            <p:nvPr/>
          </p:nvPicPr>
          <p:blipFill>
            <a:blip r:embed="rId8"/>
            <a:stretch>
              <a:fillRect/>
            </a:stretch>
          </p:blipFill>
          <p:spPr>
            <a:xfrm>
              <a:off x="5031680" y="4695661"/>
              <a:ext cx="287284" cy="312505"/>
            </a:xfrm>
            <a:prstGeom prst="rect">
              <a:avLst/>
            </a:prstGeom>
          </p:spPr>
        </p:pic>
        <p:pic>
          <p:nvPicPr>
            <p:cNvPr id="278" name="그림 335">
              <a:extLst>
                <a:ext uri="{FF2B5EF4-FFF2-40B4-BE49-F238E27FC236}">
                  <a16:creationId xmlns:a16="http://schemas.microsoft.com/office/drawing/2014/main" id="{B6E51E41-FEED-43AA-91EE-20C7DCC2AC7D}"/>
                </a:ext>
              </a:extLst>
            </p:cNvPr>
            <p:cNvPicPr>
              <a:picLocks noChangeAspect="1"/>
            </p:cNvPicPr>
            <p:nvPr/>
          </p:nvPicPr>
          <p:blipFill>
            <a:blip r:embed="rId9">
              <a:duotone>
                <a:prstClr val="black"/>
                <a:schemeClr val="accent2">
                  <a:tint val="45000"/>
                  <a:satMod val="400000"/>
                </a:schemeClr>
              </a:duotone>
            </a:blip>
            <a:stretch>
              <a:fillRect/>
            </a:stretch>
          </p:blipFill>
          <p:spPr>
            <a:xfrm>
              <a:off x="6228038" y="3784083"/>
              <a:ext cx="311144" cy="279961"/>
            </a:xfrm>
            <a:prstGeom prst="rect">
              <a:avLst/>
            </a:prstGeom>
            <a:solidFill>
              <a:schemeClr val="bg1"/>
            </a:solidFill>
          </p:spPr>
        </p:pic>
        <p:pic>
          <p:nvPicPr>
            <p:cNvPr id="279" name="그림 335">
              <a:extLst>
                <a:ext uri="{FF2B5EF4-FFF2-40B4-BE49-F238E27FC236}">
                  <a16:creationId xmlns:a16="http://schemas.microsoft.com/office/drawing/2014/main" id="{3229E91B-3F5B-4408-B9DD-DFECCA2E1D87}"/>
                </a:ext>
              </a:extLst>
            </p:cNvPr>
            <p:cNvPicPr>
              <a:picLocks noChangeAspect="1"/>
            </p:cNvPicPr>
            <p:nvPr/>
          </p:nvPicPr>
          <p:blipFill>
            <a:blip r:embed="rId9">
              <a:duotone>
                <a:prstClr val="black"/>
                <a:schemeClr val="accent3">
                  <a:tint val="45000"/>
                  <a:satMod val="400000"/>
                </a:schemeClr>
              </a:duotone>
            </a:blip>
            <a:stretch>
              <a:fillRect/>
            </a:stretch>
          </p:blipFill>
          <p:spPr>
            <a:xfrm>
              <a:off x="6318909" y="4409213"/>
              <a:ext cx="311144" cy="279961"/>
            </a:xfrm>
            <a:prstGeom prst="rect">
              <a:avLst/>
            </a:prstGeom>
            <a:solidFill>
              <a:schemeClr val="bg1"/>
            </a:solidFill>
          </p:spPr>
        </p:pic>
        <p:pic>
          <p:nvPicPr>
            <p:cNvPr id="280" name="그림 335">
              <a:extLst>
                <a:ext uri="{FF2B5EF4-FFF2-40B4-BE49-F238E27FC236}">
                  <a16:creationId xmlns:a16="http://schemas.microsoft.com/office/drawing/2014/main" id="{14D03448-4CD2-4B17-ADD4-325B1E8A3707}"/>
                </a:ext>
              </a:extLst>
            </p:cNvPr>
            <p:cNvPicPr>
              <a:picLocks noChangeAspect="1"/>
            </p:cNvPicPr>
            <p:nvPr/>
          </p:nvPicPr>
          <p:blipFill>
            <a:blip r:embed="rId9">
              <a:duotone>
                <a:prstClr val="black"/>
                <a:schemeClr val="accent5">
                  <a:tint val="45000"/>
                  <a:satMod val="400000"/>
                </a:schemeClr>
              </a:duotone>
            </a:blip>
            <a:stretch>
              <a:fillRect/>
            </a:stretch>
          </p:blipFill>
          <p:spPr>
            <a:xfrm>
              <a:off x="5874351" y="4921619"/>
              <a:ext cx="311144" cy="279961"/>
            </a:xfrm>
            <a:prstGeom prst="rect">
              <a:avLst/>
            </a:prstGeom>
            <a:solidFill>
              <a:schemeClr val="bg1"/>
            </a:solidFill>
          </p:spPr>
        </p:pic>
        <p:sp>
          <p:nvSpPr>
            <p:cNvPr id="283" name="文本框 282">
              <a:extLst>
                <a:ext uri="{FF2B5EF4-FFF2-40B4-BE49-F238E27FC236}">
                  <a16:creationId xmlns:a16="http://schemas.microsoft.com/office/drawing/2014/main" id="{9219D308-88AB-41E0-BB6C-1B1E62F79F51}"/>
                </a:ext>
              </a:extLst>
            </p:cNvPr>
            <p:cNvSpPr txBox="1"/>
            <p:nvPr/>
          </p:nvSpPr>
          <p:spPr>
            <a:xfrm>
              <a:off x="4589451" y="3630195"/>
              <a:ext cx="695745" cy="309221"/>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360P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84" name="文本框 283">
              <a:extLst>
                <a:ext uri="{FF2B5EF4-FFF2-40B4-BE49-F238E27FC236}">
                  <a16:creationId xmlns:a16="http://schemas.microsoft.com/office/drawing/2014/main" id="{7EB623B8-460E-4AEA-BDC6-9675090DEA8E}"/>
                </a:ext>
              </a:extLst>
            </p:cNvPr>
            <p:cNvSpPr txBox="1"/>
            <p:nvPr/>
          </p:nvSpPr>
          <p:spPr>
            <a:xfrm>
              <a:off x="4836694" y="4166512"/>
              <a:ext cx="696875" cy="309221"/>
            </a:xfrm>
            <a:prstGeom prst="rect">
              <a:avLst/>
            </a:prstGeom>
            <a:noFill/>
          </p:spPr>
          <p:txBody>
            <a:bodyPr wrap="square" rtlCol="0">
              <a:spAutoFit/>
            </a:bodyPr>
            <a:lstStyle/>
            <a:p>
              <a:r>
                <a:rPr lang="en-US" altLang="zh-CN" dirty="0">
                  <a:solidFill>
                    <a:srgbClr val="92D050"/>
                  </a:solidFill>
                  <a:latin typeface="Times New Roman" panose="02020603050405020304" pitchFamily="18" charset="0"/>
                  <a:cs typeface="Times New Roman" panose="02020603050405020304" pitchFamily="18" charset="0"/>
                </a:rPr>
                <a:t>720P</a:t>
              </a:r>
              <a:endParaRPr lang="zh-CN" altLang="en-US" dirty="0">
                <a:solidFill>
                  <a:srgbClr val="92D050"/>
                </a:solidFill>
                <a:latin typeface="Times New Roman" panose="02020603050405020304" pitchFamily="18" charset="0"/>
                <a:cs typeface="Times New Roman" panose="02020603050405020304" pitchFamily="18" charset="0"/>
              </a:endParaRPr>
            </a:p>
          </p:txBody>
        </p:sp>
        <p:sp>
          <p:nvSpPr>
            <p:cNvPr id="285" name="文本框 284">
              <a:extLst>
                <a:ext uri="{FF2B5EF4-FFF2-40B4-BE49-F238E27FC236}">
                  <a16:creationId xmlns:a16="http://schemas.microsoft.com/office/drawing/2014/main" id="{2A775694-76F9-48D1-B3B6-2CCEC7A09333}"/>
                </a:ext>
              </a:extLst>
            </p:cNvPr>
            <p:cNvSpPr txBox="1"/>
            <p:nvPr/>
          </p:nvSpPr>
          <p:spPr>
            <a:xfrm>
              <a:off x="4484718" y="4689042"/>
              <a:ext cx="696875" cy="309221"/>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360P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286" name="Graphic 17">
              <a:extLst>
                <a:ext uri="{FF2B5EF4-FFF2-40B4-BE49-F238E27FC236}">
                  <a16:creationId xmlns:a16="http://schemas.microsoft.com/office/drawing/2014/main" id="{59FFE2D0-0F7A-4C39-B578-F15BED36597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743956" y="3690266"/>
              <a:ext cx="400367" cy="419858"/>
            </a:xfrm>
            <a:prstGeom prst="rect">
              <a:avLst/>
            </a:prstGeom>
          </p:spPr>
        </p:pic>
        <p:pic>
          <p:nvPicPr>
            <p:cNvPr id="304" name="Graphic 17">
              <a:extLst>
                <a:ext uri="{FF2B5EF4-FFF2-40B4-BE49-F238E27FC236}">
                  <a16:creationId xmlns:a16="http://schemas.microsoft.com/office/drawing/2014/main" id="{17DDE6D3-57FA-4275-992F-9C397BC65DB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862938" y="4322181"/>
              <a:ext cx="400367" cy="419858"/>
            </a:xfrm>
            <a:prstGeom prst="rect">
              <a:avLst/>
            </a:prstGeom>
          </p:spPr>
        </p:pic>
        <p:pic>
          <p:nvPicPr>
            <p:cNvPr id="305" name="Graphic 17">
              <a:extLst>
                <a:ext uri="{FF2B5EF4-FFF2-40B4-BE49-F238E27FC236}">
                  <a16:creationId xmlns:a16="http://schemas.microsoft.com/office/drawing/2014/main" id="{90A0230D-3CBF-4F93-BF10-378B19ABEF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442080" y="4834136"/>
              <a:ext cx="400367" cy="419858"/>
            </a:xfrm>
            <a:prstGeom prst="rect">
              <a:avLst/>
            </a:prstGeom>
          </p:spPr>
        </p:pic>
        <p:sp>
          <p:nvSpPr>
            <p:cNvPr id="306" name="文本框 305">
              <a:extLst>
                <a:ext uri="{FF2B5EF4-FFF2-40B4-BE49-F238E27FC236}">
                  <a16:creationId xmlns:a16="http://schemas.microsoft.com/office/drawing/2014/main" id="{F92A3979-BDE5-4426-9AF3-9DD11B638CD8}"/>
                </a:ext>
              </a:extLst>
            </p:cNvPr>
            <p:cNvSpPr txBox="1"/>
            <p:nvPr/>
          </p:nvSpPr>
          <p:spPr>
            <a:xfrm>
              <a:off x="6481453" y="3753666"/>
              <a:ext cx="695745" cy="309221"/>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1080P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07" name="文本框 306">
              <a:extLst>
                <a:ext uri="{FF2B5EF4-FFF2-40B4-BE49-F238E27FC236}">
                  <a16:creationId xmlns:a16="http://schemas.microsoft.com/office/drawing/2014/main" id="{8A9F8AD0-928B-45F6-8DE6-9E0D7D451EBE}"/>
                </a:ext>
              </a:extLst>
            </p:cNvPr>
            <p:cNvSpPr txBox="1"/>
            <p:nvPr/>
          </p:nvSpPr>
          <p:spPr>
            <a:xfrm>
              <a:off x="6530703" y="4381397"/>
              <a:ext cx="695745" cy="309221"/>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1080P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08" name="文本框 307">
              <a:extLst>
                <a:ext uri="{FF2B5EF4-FFF2-40B4-BE49-F238E27FC236}">
                  <a16:creationId xmlns:a16="http://schemas.microsoft.com/office/drawing/2014/main" id="{48D2767D-6D9C-499C-9CB8-6452107673D1}"/>
                </a:ext>
              </a:extLst>
            </p:cNvPr>
            <p:cNvSpPr txBox="1"/>
            <p:nvPr/>
          </p:nvSpPr>
          <p:spPr>
            <a:xfrm>
              <a:off x="6101876" y="4886765"/>
              <a:ext cx="695745" cy="309221"/>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1080P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2437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Single</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solidFill>
                  <a:schemeClr val="bg1">
                    <a:lumMod val="65000"/>
                  </a:schemeClr>
                </a:solidFill>
              </a:rPr>
              <a:t>On-device video super-resolution</a:t>
            </a:r>
          </a:p>
          <a:p>
            <a:r>
              <a:rPr lang="en-US" altLang="zh-CN" dirty="0"/>
              <a:t>Challenges: local resource constrained</a:t>
            </a:r>
          </a:p>
          <a:p>
            <a:pPr lvl="1"/>
            <a:r>
              <a:rPr lang="en-US" altLang="zh-CN" dirty="0"/>
              <a:t>Computation </a:t>
            </a:r>
            <a:r>
              <a:rPr lang="en-US" altLang="zh-CN" dirty="0">
                <a:sym typeface="Wingdings" panose="05000000000000000000" pitchFamily="2" charset="2"/>
              </a:rPr>
              <a:t> long inference delay</a:t>
            </a:r>
          </a:p>
          <a:p>
            <a:pPr lvl="1"/>
            <a:r>
              <a:rPr lang="en-US" altLang="zh-CN" dirty="0">
                <a:sym typeface="Wingdings" panose="05000000000000000000" pitchFamily="2" charset="2"/>
              </a:rPr>
              <a:t>Memory  hard to store intermediate data</a:t>
            </a:r>
          </a:p>
          <a:p>
            <a:pPr lvl="1"/>
            <a:r>
              <a:rPr lang="en-US" altLang="zh-CN" dirty="0">
                <a:sym typeface="Wingdings" panose="05000000000000000000" pitchFamily="2" charset="2"/>
              </a:rPr>
              <a:t>Energy  hard to support long-term inference</a:t>
            </a:r>
            <a:endParaRPr lang="en-US" altLang="zh-CN" dirty="0"/>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4</a:t>
            </a:fld>
            <a:endParaRPr lang="en-US"/>
          </a:p>
        </p:txBody>
      </p:sp>
      <p:graphicFrame>
        <p:nvGraphicFramePr>
          <p:cNvPr id="9" name="表格 8">
            <a:extLst>
              <a:ext uri="{FF2B5EF4-FFF2-40B4-BE49-F238E27FC236}">
                <a16:creationId xmlns:a16="http://schemas.microsoft.com/office/drawing/2014/main" id="{BBE8F3E9-99CF-4470-A7B1-17FA77E03BDC}"/>
              </a:ext>
            </a:extLst>
          </p:cNvPr>
          <p:cNvGraphicFramePr>
            <a:graphicFrameLocks noGrp="1"/>
          </p:cNvGraphicFramePr>
          <p:nvPr>
            <p:extLst>
              <p:ext uri="{D42A27DB-BD31-4B8C-83A1-F6EECF244321}">
                <p14:modId xmlns:p14="http://schemas.microsoft.com/office/powerpoint/2010/main" val="2415897284"/>
              </p:ext>
            </p:extLst>
          </p:nvPr>
        </p:nvGraphicFramePr>
        <p:xfrm>
          <a:off x="1555998" y="4379270"/>
          <a:ext cx="6096000" cy="1977080"/>
        </p:xfrm>
        <a:graphic>
          <a:graphicData uri="http://schemas.openxmlformats.org/drawingml/2006/table">
            <a:tbl>
              <a:tblPr firstRow="1" bandRow="1">
                <a:tableStyleId>{8EC20E35-A176-4012-BC5E-935CFFF8708E}</a:tableStyleId>
              </a:tblPr>
              <a:tblGrid>
                <a:gridCol w="1219200">
                  <a:extLst>
                    <a:ext uri="{9D8B030D-6E8A-4147-A177-3AD203B41FA5}">
                      <a16:colId xmlns:a16="http://schemas.microsoft.com/office/drawing/2014/main" val="2200125246"/>
                    </a:ext>
                  </a:extLst>
                </a:gridCol>
                <a:gridCol w="1219200">
                  <a:extLst>
                    <a:ext uri="{9D8B030D-6E8A-4147-A177-3AD203B41FA5}">
                      <a16:colId xmlns:a16="http://schemas.microsoft.com/office/drawing/2014/main" val="2171632029"/>
                    </a:ext>
                  </a:extLst>
                </a:gridCol>
                <a:gridCol w="1219200">
                  <a:extLst>
                    <a:ext uri="{9D8B030D-6E8A-4147-A177-3AD203B41FA5}">
                      <a16:colId xmlns:a16="http://schemas.microsoft.com/office/drawing/2014/main" val="300260284"/>
                    </a:ext>
                  </a:extLst>
                </a:gridCol>
                <a:gridCol w="1219200">
                  <a:extLst>
                    <a:ext uri="{9D8B030D-6E8A-4147-A177-3AD203B41FA5}">
                      <a16:colId xmlns:a16="http://schemas.microsoft.com/office/drawing/2014/main" val="1191920100"/>
                    </a:ext>
                  </a:extLst>
                </a:gridCol>
                <a:gridCol w="1219200">
                  <a:extLst>
                    <a:ext uri="{9D8B030D-6E8A-4147-A177-3AD203B41FA5}">
                      <a16:colId xmlns:a16="http://schemas.microsoft.com/office/drawing/2014/main" val="3397601616"/>
                    </a:ext>
                  </a:extLst>
                </a:gridCol>
              </a:tblGrid>
              <a:tr h="282440">
                <a:tc>
                  <a:txBody>
                    <a:bodyPr/>
                    <a:lstStyle/>
                    <a:p>
                      <a:pPr algn="ctr"/>
                      <a:r>
                        <a:rPr lang="en-US" altLang="zh-CN" sz="1200" dirty="0">
                          <a:latin typeface="Times New Roman" panose="02020603050405020304" pitchFamily="18" charset="0"/>
                          <a:cs typeface="Times New Roman" panose="02020603050405020304" pitchFamily="18" charset="0"/>
                        </a:rPr>
                        <a:t>SR model</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270p (s)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360p (s)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540p (s)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720p (s)</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199014"/>
                  </a:ext>
                </a:extLst>
              </a:tr>
              <a:tr h="282440">
                <a:tc>
                  <a:txBody>
                    <a:bodyPr/>
                    <a:lstStyle/>
                    <a:p>
                      <a:pPr algn="ctr"/>
                      <a:r>
                        <a:rPr lang="en-US" altLang="zh-CN" sz="1200" dirty="0">
                          <a:latin typeface="Times New Roman" panose="02020603050405020304" pitchFamily="18" charset="0"/>
                          <a:cs typeface="Times New Roman" panose="02020603050405020304" pitchFamily="18" charset="0"/>
                        </a:rPr>
                        <a:t>MSRN X2</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u="none" strike="noStrike" kern="1200" baseline="0" dirty="0">
                          <a:latin typeface="Times New Roman" panose="02020603050405020304" pitchFamily="18" charset="0"/>
                          <a:cs typeface="Times New Roman" panose="02020603050405020304" pitchFamily="18" charset="0"/>
                        </a:rPr>
                        <a:t>0.075</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0.167</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0.302</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0.922</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1430239"/>
                  </a:ext>
                </a:extLst>
              </a:tr>
              <a:tr h="282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MSRN X3</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0.083</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0.182</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0.321</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1.003</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2875888"/>
                  </a:ext>
                </a:extLst>
              </a:tr>
              <a:tr h="282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MSRN X4</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0.091</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0.237</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0.404</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1.118</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4608360"/>
                  </a:ext>
                </a:extLst>
              </a:tr>
              <a:tr h="282440">
                <a:tc>
                  <a:txBody>
                    <a:bodyPr/>
                    <a:lstStyle/>
                    <a:p>
                      <a:pPr algn="ctr"/>
                      <a:r>
                        <a:rPr lang="en-US" altLang="zh-CN" sz="1200" dirty="0">
                          <a:latin typeface="Times New Roman" panose="02020603050405020304" pitchFamily="18" charset="0"/>
                          <a:cs typeface="Times New Roman" panose="02020603050405020304" pitchFamily="18" charset="0"/>
                        </a:rPr>
                        <a:t>RCAN X2</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0.269</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0.595</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1.057</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3.191</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2066224"/>
                  </a:ext>
                </a:extLst>
              </a:tr>
              <a:tr h="282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RCAN X3</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0.277</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0.610</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1.085</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3.261</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1939227"/>
                  </a:ext>
                </a:extLst>
              </a:tr>
              <a:tr h="282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RCAN X4</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0.287</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0.632</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1.149</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3.356</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2236296"/>
                  </a:ext>
                </a:extLst>
              </a:tr>
            </a:tbl>
          </a:graphicData>
        </a:graphic>
      </p:graphicFrame>
    </p:spTree>
    <p:extLst>
      <p:ext uri="{BB962C8B-B14F-4D97-AF65-F5344CB8AC3E}">
        <p14:creationId xmlns:p14="http://schemas.microsoft.com/office/powerpoint/2010/main" val="17946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Multi</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t>Multi-device inference for image/video SR</a:t>
            </a:r>
          </a:p>
          <a:p>
            <a:pPr lvl="1"/>
            <a:r>
              <a:rPr lang="en-US" altLang="zh-CN" dirty="0"/>
              <a:t>Model downloading from cloud</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5</a:t>
            </a:fld>
            <a:endParaRPr lang="en-US"/>
          </a:p>
        </p:txBody>
      </p:sp>
      <p:sp>
        <p:nvSpPr>
          <p:cNvPr id="313" name="对话气泡: 椭圆形 312">
            <a:extLst>
              <a:ext uri="{FF2B5EF4-FFF2-40B4-BE49-F238E27FC236}">
                <a16:creationId xmlns:a16="http://schemas.microsoft.com/office/drawing/2014/main" id="{E4433223-A24C-4C9E-B4BA-2FB63E2DA652}"/>
              </a:ext>
            </a:extLst>
          </p:cNvPr>
          <p:cNvSpPr/>
          <p:nvPr/>
        </p:nvSpPr>
        <p:spPr>
          <a:xfrm>
            <a:off x="4888574" y="3850907"/>
            <a:ext cx="1621458" cy="605805"/>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14" name="文本框 313">
            <a:extLst>
              <a:ext uri="{FF2B5EF4-FFF2-40B4-BE49-F238E27FC236}">
                <a16:creationId xmlns:a16="http://schemas.microsoft.com/office/drawing/2014/main" id="{6C6F6C6B-4706-4FFC-A7D2-0DDCACCECA81}"/>
              </a:ext>
            </a:extLst>
          </p:cNvPr>
          <p:cNvSpPr txBox="1"/>
          <p:nvPr/>
        </p:nvSpPr>
        <p:spPr>
          <a:xfrm>
            <a:off x="5104083" y="3821233"/>
            <a:ext cx="109998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SR Model Zoo</a:t>
            </a:r>
            <a:endParaRPr lang="zh-CN" altLang="en-US" sz="1200" dirty="0">
              <a:latin typeface="Times New Roman" panose="02020603050405020304" pitchFamily="18" charset="0"/>
              <a:cs typeface="Times New Roman" panose="02020603050405020304" pitchFamily="18" charset="0"/>
            </a:endParaRPr>
          </a:p>
        </p:txBody>
      </p:sp>
      <p:cxnSp>
        <p:nvCxnSpPr>
          <p:cNvPr id="315" name="直接连接符 314">
            <a:extLst>
              <a:ext uri="{FF2B5EF4-FFF2-40B4-BE49-F238E27FC236}">
                <a16:creationId xmlns:a16="http://schemas.microsoft.com/office/drawing/2014/main" id="{0AA703DB-E7CD-462E-8410-3F6EED61180C}"/>
              </a:ext>
            </a:extLst>
          </p:cNvPr>
          <p:cNvCxnSpPr>
            <a:cxnSpLocks/>
          </p:cNvCxnSpPr>
          <p:nvPr/>
        </p:nvCxnSpPr>
        <p:spPr>
          <a:xfrm flipH="1">
            <a:off x="3743843" y="4811484"/>
            <a:ext cx="1188189" cy="554926"/>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7EE9F009-5BC2-4AEA-99BC-390F79E52603}"/>
              </a:ext>
            </a:extLst>
          </p:cNvPr>
          <p:cNvCxnSpPr>
            <a:cxnSpLocks/>
          </p:cNvCxnSpPr>
          <p:nvPr/>
        </p:nvCxnSpPr>
        <p:spPr>
          <a:xfrm>
            <a:off x="2569343" y="4628820"/>
            <a:ext cx="1107035" cy="7139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7" name="文本框 316">
            <a:extLst>
              <a:ext uri="{FF2B5EF4-FFF2-40B4-BE49-F238E27FC236}">
                <a16:creationId xmlns:a16="http://schemas.microsoft.com/office/drawing/2014/main" id="{15A453D3-AF9F-4375-BDBA-E684E01F8C2E}"/>
              </a:ext>
            </a:extLst>
          </p:cNvPr>
          <p:cNvSpPr txBox="1"/>
          <p:nvPr/>
        </p:nvSpPr>
        <p:spPr>
          <a:xfrm>
            <a:off x="6075419" y="4878612"/>
            <a:ext cx="561372"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Cloud</a:t>
            </a:r>
            <a:endParaRPr lang="zh-CN" altLang="en-US" sz="1200" dirty="0">
              <a:latin typeface="Times New Roman" panose="02020603050405020304" pitchFamily="18" charset="0"/>
              <a:cs typeface="Times New Roman" panose="02020603050405020304" pitchFamily="18" charset="0"/>
            </a:endParaRPr>
          </a:p>
        </p:txBody>
      </p:sp>
      <p:sp>
        <p:nvSpPr>
          <p:cNvPr id="318" name="文本框 317">
            <a:extLst>
              <a:ext uri="{FF2B5EF4-FFF2-40B4-BE49-F238E27FC236}">
                <a16:creationId xmlns:a16="http://schemas.microsoft.com/office/drawing/2014/main" id="{C08C5CC0-2869-4AE6-B312-3D66AB1B65AE}"/>
              </a:ext>
            </a:extLst>
          </p:cNvPr>
          <p:cNvSpPr txBox="1"/>
          <p:nvPr/>
        </p:nvSpPr>
        <p:spPr>
          <a:xfrm>
            <a:off x="2961176" y="4733079"/>
            <a:ext cx="1399305"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Access Point</a:t>
            </a:r>
            <a:endParaRPr lang="zh-CN" altLang="en-US" sz="1200" dirty="0">
              <a:latin typeface="Times New Roman" panose="02020603050405020304" pitchFamily="18" charset="0"/>
              <a:cs typeface="Times New Roman" panose="02020603050405020304" pitchFamily="18" charset="0"/>
            </a:endParaRPr>
          </a:p>
        </p:txBody>
      </p:sp>
      <p:sp>
        <p:nvSpPr>
          <p:cNvPr id="319" name="文本框 318">
            <a:extLst>
              <a:ext uri="{FF2B5EF4-FFF2-40B4-BE49-F238E27FC236}">
                <a16:creationId xmlns:a16="http://schemas.microsoft.com/office/drawing/2014/main" id="{CF824283-7040-4FE1-AC5E-98DFC737D52F}"/>
              </a:ext>
            </a:extLst>
          </p:cNvPr>
          <p:cNvSpPr txBox="1"/>
          <p:nvPr/>
        </p:nvSpPr>
        <p:spPr>
          <a:xfrm>
            <a:off x="1876315" y="4762695"/>
            <a:ext cx="105320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Local Device</a:t>
            </a:r>
            <a:endParaRPr lang="zh-CN" altLang="en-US" sz="1200" dirty="0">
              <a:latin typeface="Times New Roman" panose="02020603050405020304" pitchFamily="18" charset="0"/>
              <a:cs typeface="Times New Roman" panose="02020603050405020304" pitchFamily="18" charset="0"/>
            </a:endParaRPr>
          </a:p>
        </p:txBody>
      </p:sp>
      <p:cxnSp>
        <p:nvCxnSpPr>
          <p:cNvPr id="320" name="直接连接符 319">
            <a:extLst>
              <a:ext uri="{FF2B5EF4-FFF2-40B4-BE49-F238E27FC236}">
                <a16:creationId xmlns:a16="http://schemas.microsoft.com/office/drawing/2014/main" id="{43A85B87-1375-4B37-BCB4-54BCCCE9F965}"/>
              </a:ext>
            </a:extLst>
          </p:cNvPr>
          <p:cNvCxnSpPr>
            <a:cxnSpLocks/>
          </p:cNvCxnSpPr>
          <p:nvPr/>
        </p:nvCxnSpPr>
        <p:spPr>
          <a:xfrm flipH="1">
            <a:off x="4954349" y="4721039"/>
            <a:ext cx="1161586" cy="9044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1" name="图片 320">
            <a:extLst>
              <a:ext uri="{FF2B5EF4-FFF2-40B4-BE49-F238E27FC236}">
                <a16:creationId xmlns:a16="http://schemas.microsoft.com/office/drawing/2014/main" id="{5BB325D4-65B1-48F9-B9B7-652BADC0445A}"/>
              </a:ext>
            </a:extLst>
          </p:cNvPr>
          <p:cNvPicPr>
            <a:picLocks noChangeAspect="1"/>
          </p:cNvPicPr>
          <p:nvPr/>
        </p:nvPicPr>
        <p:blipFill>
          <a:blip r:embed="rId3"/>
          <a:stretch>
            <a:fillRect/>
          </a:stretch>
        </p:blipFill>
        <p:spPr>
          <a:xfrm>
            <a:off x="5162308" y="4758258"/>
            <a:ext cx="296146" cy="366103"/>
          </a:xfrm>
          <a:prstGeom prst="rect">
            <a:avLst/>
          </a:prstGeom>
        </p:spPr>
      </p:pic>
      <p:sp>
        <p:nvSpPr>
          <p:cNvPr id="322" name="任意多边形: 形状 321">
            <a:extLst>
              <a:ext uri="{FF2B5EF4-FFF2-40B4-BE49-F238E27FC236}">
                <a16:creationId xmlns:a16="http://schemas.microsoft.com/office/drawing/2014/main" id="{B7779E0D-1C56-4593-8E8D-CEA321E1ABCF}"/>
              </a:ext>
            </a:extLst>
          </p:cNvPr>
          <p:cNvSpPr/>
          <p:nvPr/>
        </p:nvSpPr>
        <p:spPr>
          <a:xfrm>
            <a:off x="3603760" y="4692124"/>
            <a:ext cx="2434984" cy="682571"/>
          </a:xfrm>
          <a:custGeom>
            <a:avLst/>
            <a:gdLst>
              <a:gd name="connsiteX0" fmla="*/ 1944210 w 1944210"/>
              <a:gd name="connsiteY0" fmla="*/ 3820 h 625257"/>
              <a:gd name="connsiteX1" fmla="*/ 1056443 w 1944210"/>
              <a:gd name="connsiteY1" fmla="*/ 92597 h 625257"/>
              <a:gd name="connsiteX2" fmla="*/ 0 w 1944210"/>
              <a:gd name="connsiteY2" fmla="*/ 625257 h 625257"/>
            </a:gdLst>
            <a:ahLst/>
            <a:cxnLst>
              <a:cxn ang="0">
                <a:pos x="connsiteX0" y="connsiteY0"/>
              </a:cxn>
              <a:cxn ang="0">
                <a:pos x="connsiteX1" y="connsiteY1"/>
              </a:cxn>
              <a:cxn ang="0">
                <a:pos x="connsiteX2" y="connsiteY2"/>
              </a:cxn>
            </a:cxnLst>
            <a:rect l="l" t="t" r="r" b="b"/>
            <a:pathLst>
              <a:path w="1944210" h="625257">
                <a:moveTo>
                  <a:pt x="1944210" y="3820"/>
                </a:moveTo>
                <a:cubicBezTo>
                  <a:pt x="1662344" y="-3578"/>
                  <a:pt x="1380478" y="-10976"/>
                  <a:pt x="1056443" y="92597"/>
                </a:cubicBezTo>
                <a:cubicBezTo>
                  <a:pt x="732408" y="196170"/>
                  <a:pt x="366204" y="410713"/>
                  <a:pt x="0" y="625257"/>
                </a:cubicBezTo>
              </a:path>
            </a:pathLst>
          </a:custGeom>
          <a:noFill/>
          <a:ln w="38100">
            <a:solidFill>
              <a:schemeClr val="accent2"/>
            </a:solidFill>
            <a:prstDash val="sysDas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323" name="图片 322">
            <a:extLst>
              <a:ext uri="{FF2B5EF4-FFF2-40B4-BE49-F238E27FC236}">
                <a16:creationId xmlns:a16="http://schemas.microsoft.com/office/drawing/2014/main" id="{136532E8-22F3-4E65-A060-283B83BF674E}"/>
              </a:ext>
            </a:extLst>
          </p:cNvPr>
          <p:cNvPicPr>
            <a:picLocks noChangeAspect="1"/>
          </p:cNvPicPr>
          <p:nvPr/>
        </p:nvPicPr>
        <p:blipFill>
          <a:blip r:embed="rId4"/>
          <a:stretch>
            <a:fillRect/>
          </a:stretch>
        </p:blipFill>
        <p:spPr>
          <a:xfrm>
            <a:off x="4696307" y="4365846"/>
            <a:ext cx="446447" cy="802858"/>
          </a:xfrm>
          <a:prstGeom prst="rect">
            <a:avLst/>
          </a:prstGeom>
        </p:spPr>
      </p:pic>
      <p:grpSp>
        <p:nvGrpSpPr>
          <p:cNvPr id="324" name="组合 323">
            <a:extLst>
              <a:ext uri="{FF2B5EF4-FFF2-40B4-BE49-F238E27FC236}">
                <a16:creationId xmlns:a16="http://schemas.microsoft.com/office/drawing/2014/main" id="{4395F44C-C347-4ED4-884A-C93809979524}"/>
              </a:ext>
            </a:extLst>
          </p:cNvPr>
          <p:cNvGrpSpPr/>
          <p:nvPr/>
        </p:nvGrpSpPr>
        <p:grpSpPr>
          <a:xfrm>
            <a:off x="5029888" y="4049753"/>
            <a:ext cx="1218600" cy="354928"/>
            <a:chOff x="5656323" y="2053185"/>
            <a:chExt cx="1194641" cy="361383"/>
          </a:xfrm>
        </p:grpSpPr>
        <p:grpSp>
          <p:nvGrpSpPr>
            <p:cNvPr id="325" name="组合 324">
              <a:extLst>
                <a:ext uri="{FF2B5EF4-FFF2-40B4-BE49-F238E27FC236}">
                  <a16:creationId xmlns:a16="http://schemas.microsoft.com/office/drawing/2014/main" id="{5985A796-7F0C-497E-8C55-CE9F6032D745}"/>
                </a:ext>
              </a:extLst>
            </p:cNvPr>
            <p:cNvGrpSpPr/>
            <p:nvPr/>
          </p:nvGrpSpPr>
          <p:grpSpPr>
            <a:xfrm>
              <a:off x="6578854" y="2058182"/>
              <a:ext cx="272110" cy="354918"/>
              <a:chOff x="3743526" y="4541791"/>
              <a:chExt cx="717128" cy="962370"/>
            </a:xfrm>
          </p:grpSpPr>
          <p:sp>
            <p:nvSpPr>
              <p:cNvPr id="401" name="椭圆 400">
                <a:extLst>
                  <a:ext uri="{FF2B5EF4-FFF2-40B4-BE49-F238E27FC236}">
                    <a16:creationId xmlns:a16="http://schemas.microsoft.com/office/drawing/2014/main" id="{C5E584F6-CF5A-4C70-9ADB-FAD5F670A170}"/>
                  </a:ext>
                </a:extLst>
              </p:cNvPr>
              <p:cNvSpPr/>
              <p:nvPr/>
            </p:nvSpPr>
            <p:spPr>
              <a:xfrm>
                <a:off x="3743589" y="491178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2" name="椭圆 401">
                <a:extLst>
                  <a:ext uri="{FF2B5EF4-FFF2-40B4-BE49-F238E27FC236}">
                    <a16:creationId xmlns:a16="http://schemas.microsoft.com/office/drawing/2014/main" id="{8237F02D-7E54-4021-BACD-004A98BF22CE}"/>
                  </a:ext>
                </a:extLst>
              </p:cNvPr>
              <p:cNvSpPr/>
              <p:nvPr/>
            </p:nvSpPr>
            <p:spPr>
              <a:xfrm>
                <a:off x="3743621" y="51944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3" name="椭圆 402">
                <a:extLst>
                  <a:ext uri="{FF2B5EF4-FFF2-40B4-BE49-F238E27FC236}">
                    <a16:creationId xmlns:a16="http://schemas.microsoft.com/office/drawing/2014/main" id="{F8D93851-B96E-4F9B-9CE5-DD037A8BF942}"/>
                  </a:ext>
                </a:extLst>
              </p:cNvPr>
              <p:cNvSpPr/>
              <p:nvPr/>
            </p:nvSpPr>
            <p:spPr>
              <a:xfrm>
                <a:off x="4304495" y="4922695"/>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4" name="椭圆 403">
                <a:extLst>
                  <a:ext uri="{FF2B5EF4-FFF2-40B4-BE49-F238E27FC236}">
                    <a16:creationId xmlns:a16="http://schemas.microsoft.com/office/drawing/2014/main" id="{1FA15451-B113-414C-9B6E-64EE670DD4F0}"/>
                  </a:ext>
                </a:extLst>
              </p:cNvPr>
              <p:cNvSpPr/>
              <p:nvPr/>
            </p:nvSpPr>
            <p:spPr>
              <a:xfrm>
                <a:off x="4304559" y="519797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5" name="椭圆 404">
                <a:extLst>
                  <a:ext uri="{FF2B5EF4-FFF2-40B4-BE49-F238E27FC236}">
                    <a16:creationId xmlns:a16="http://schemas.microsoft.com/office/drawing/2014/main" id="{64FF72C7-B5F0-48B2-BBD9-A9E2315D8347}"/>
                  </a:ext>
                </a:extLst>
              </p:cNvPr>
              <p:cNvSpPr/>
              <p:nvPr/>
            </p:nvSpPr>
            <p:spPr>
              <a:xfrm>
                <a:off x="4024069" y="478580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6" name="椭圆 405">
                <a:extLst>
                  <a:ext uri="{FF2B5EF4-FFF2-40B4-BE49-F238E27FC236}">
                    <a16:creationId xmlns:a16="http://schemas.microsoft.com/office/drawing/2014/main" id="{0B06CA52-F534-4455-B6EF-355D85B39D51}"/>
                  </a:ext>
                </a:extLst>
              </p:cNvPr>
              <p:cNvSpPr/>
              <p:nvPr/>
            </p:nvSpPr>
            <p:spPr>
              <a:xfrm>
                <a:off x="4024132" y="506914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7" name="椭圆 406">
                <a:extLst>
                  <a:ext uri="{FF2B5EF4-FFF2-40B4-BE49-F238E27FC236}">
                    <a16:creationId xmlns:a16="http://schemas.microsoft.com/office/drawing/2014/main" id="{310BC4C7-242D-4A34-A7FB-763D43F858B7}"/>
                  </a:ext>
                </a:extLst>
              </p:cNvPr>
              <p:cNvSpPr/>
              <p:nvPr/>
            </p:nvSpPr>
            <p:spPr>
              <a:xfrm>
                <a:off x="4024090" y="5341469"/>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08" name="直接连接符 407">
                <a:extLst>
                  <a:ext uri="{FF2B5EF4-FFF2-40B4-BE49-F238E27FC236}">
                    <a16:creationId xmlns:a16="http://schemas.microsoft.com/office/drawing/2014/main" id="{CED7A476-10DF-4E2E-A589-EE9F765BD71A}"/>
                  </a:ext>
                </a:extLst>
              </p:cNvPr>
              <p:cNvCxnSpPr>
                <a:stCxn id="401" idx="6"/>
                <a:endCxn id="405" idx="2"/>
              </p:cNvCxnSpPr>
              <p:nvPr/>
            </p:nvCxnSpPr>
            <p:spPr>
              <a:xfrm flipV="1">
                <a:off x="3899684" y="4867147"/>
                <a:ext cx="124385" cy="12598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9" name="直接连接符 408">
                <a:extLst>
                  <a:ext uri="{FF2B5EF4-FFF2-40B4-BE49-F238E27FC236}">
                    <a16:creationId xmlns:a16="http://schemas.microsoft.com/office/drawing/2014/main" id="{21DA1B17-6A53-4749-947A-D519FAB62D32}"/>
                  </a:ext>
                </a:extLst>
              </p:cNvPr>
              <p:cNvCxnSpPr>
                <a:stCxn id="401" idx="6"/>
                <a:endCxn id="406" idx="2"/>
              </p:cNvCxnSpPr>
              <p:nvPr/>
            </p:nvCxnSpPr>
            <p:spPr>
              <a:xfrm>
                <a:off x="3899684" y="4993132"/>
                <a:ext cx="124448" cy="157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a:extLst>
                  <a:ext uri="{FF2B5EF4-FFF2-40B4-BE49-F238E27FC236}">
                    <a16:creationId xmlns:a16="http://schemas.microsoft.com/office/drawing/2014/main" id="{192CD4A9-C933-423A-BE40-7F237E642DA3}"/>
                  </a:ext>
                </a:extLst>
              </p:cNvPr>
              <p:cNvCxnSpPr>
                <a:stCxn id="401" idx="6"/>
                <a:endCxn id="407" idx="2"/>
              </p:cNvCxnSpPr>
              <p:nvPr/>
            </p:nvCxnSpPr>
            <p:spPr>
              <a:xfrm>
                <a:off x="3899684" y="4993132"/>
                <a:ext cx="124406" cy="429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a:extLst>
                  <a:ext uri="{FF2B5EF4-FFF2-40B4-BE49-F238E27FC236}">
                    <a16:creationId xmlns:a16="http://schemas.microsoft.com/office/drawing/2014/main" id="{E3418E86-1884-41A5-A002-296813A0A86A}"/>
                  </a:ext>
                </a:extLst>
              </p:cNvPr>
              <p:cNvCxnSpPr>
                <a:stCxn id="402" idx="6"/>
                <a:endCxn id="405" idx="2"/>
              </p:cNvCxnSpPr>
              <p:nvPr/>
            </p:nvCxnSpPr>
            <p:spPr>
              <a:xfrm flipV="1">
                <a:off x="3899716" y="4867147"/>
                <a:ext cx="124353" cy="408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a:extLst>
                  <a:ext uri="{FF2B5EF4-FFF2-40B4-BE49-F238E27FC236}">
                    <a16:creationId xmlns:a16="http://schemas.microsoft.com/office/drawing/2014/main" id="{74DD715B-81AD-456D-9C40-255DDB853BB4}"/>
                  </a:ext>
                </a:extLst>
              </p:cNvPr>
              <p:cNvCxnSpPr>
                <a:stCxn id="402" idx="6"/>
                <a:endCxn id="406" idx="2"/>
              </p:cNvCxnSpPr>
              <p:nvPr/>
            </p:nvCxnSpPr>
            <p:spPr>
              <a:xfrm flipV="1">
                <a:off x="3899716" y="5150489"/>
                <a:ext cx="124416" cy="125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a:extLst>
                  <a:ext uri="{FF2B5EF4-FFF2-40B4-BE49-F238E27FC236}">
                    <a16:creationId xmlns:a16="http://schemas.microsoft.com/office/drawing/2014/main" id="{5F171732-65D3-458B-9A87-AB2367D9D861}"/>
                  </a:ext>
                </a:extLst>
              </p:cNvPr>
              <p:cNvCxnSpPr>
                <a:stCxn id="402" idx="6"/>
                <a:endCxn id="407" idx="2"/>
              </p:cNvCxnSpPr>
              <p:nvPr/>
            </p:nvCxnSpPr>
            <p:spPr>
              <a:xfrm>
                <a:off x="3899716" y="5275810"/>
                <a:ext cx="124374" cy="1470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a:extLst>
                  <a:ext uri="{FF2B5EF4-FFF2-40B4-BE49-F238E27FC236}">
                    <a16:creationId xmlns:a16="http://schemas.microsoft.com/office/drawing/2014/main" id="{6BF38815-94F6-43DB-8C90-2CA7A88BBB06}"/>
                  </a:ext>
                </a:extLst>
              </p:cNvPr>
              <p:cNvCxnSpPr>
                <a:cxnSpLocks/>
                <a:stCxn id="405" idx="6"/>
                <a:endCxn id="403" idx="2"/>
              </p:cNvCxnSpPr>
              <p:nvPr/>
            </p:nvCxnSpPr>
            <p:spPr>
              <a:xfrm>
                <a:off x="4180164" y="4867147"/>
                <a:ext cx="124331" cy="1368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a:extLst>
                  <a:ext uri="{FF2B5EF4-FFF2-40B4-BE49-F238E27FC236}">
                    <a16:creationId xmlns:a16="http://schemas.microsoft.com/office/drawing/2014/main" id="{5B12AF4A-7EF4-48B6-8578-A83878440196}"/>
                  </a:ext>
                </a:extLst>
              </p:cNvPr>
              <p:cNvCxnSpPr>
                <a:cxnSpLocks/>
                <a:stCxn id="405" idx="6"/>
                <a:endCxn id="404" idx="2"/>
              </p:cNvCxnSpPr>
              <p:nvPr/>
            </p:nvCxnSpPr>
            <p:spPr>
              <a:xfrm>
                <a:off x="4180164" y="4867147"/>
                <a:ext cx="124395" cy="412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a:extLst>
                  <a:ext uri="{FF2B5EF4-FFF2-40B4-BE49-F238E27FC236}">
                    <a16:creationId xmlns:a16="http://schemas.microsoft.com/office/drawing/2014/main" id="{0B5E0FD0-1B8F-4266-9E5A-C8EFC795260C}"/>
                  </a:ext>
                </a:extLst>
              </p:cNvPr>
              <p:cNvCxnSpPr>
                <a:cxnSpLocks/>
                <a:stCxn id="406" idx="6"/>
                <a:endCxn id="404" idx="2"/>
              </p:cNvCxnSpPr>
              <p:nvPr/>
            </p:nvCxnSpPr>
            <p:spPr>
              <a:xfrm>
                <a:off x="4180227" y="5150489"/>
                <a:ext cx="124332" cy="128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a:extLst>
                  <a:ext uri="{FF2B5EF4-FFF2-40B4-BE49-F238E27FC236}">
                    <a16:creationId xmlns:a16="http://schemas.microsoft.com/office/drawing/2014/main" id="{9A96AF10-9368-446B-A2A0-114665340043}"/>
                  </a:ext>
                </a:extLst>
              </p:cNvPr>
              <p:cNvCxnSpPr>
                <a:cxnSpLocks/>
                <a:stCxn id="406" idx="6"/>
                <a:endCxn id="403" idx="2"/>
              </p:cNvCxnSpPr>
              <p:nvPr/>
            </p:nvCxnSpPr>
            <p:spPr>
              <a:xfrm flipV="1">
                <a:off x="4180227" y="5004041"/>
                <a:ext cx="124268" cy="146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a:extLst>
                  <a:ext uri="{FF2B5EF4-FFF2-40B4-BE49-F238E27FC236}">
                    <a16:creationId xmlns:a16="http://schemas.microsoft.com/office/drawing/2014/main" id="{0C4F7DCC-C963-40DC-A1FF-F4BA148A4B96}"/>
                  </a:ext>
                </a:extLst>
              </p:cNvPr>
              <p:cNvCxnSpPr>
                <a:cxnSpLocks/>
                <a:stCxn id="407" idx="6"/>
                <a:endCxn id="403" idx="2"/>
              </p:cNvCxnSpPr>
              <p:nvPr/>
            </p:nvCxnSpPr>
            <p:spPr>
              <a:xfrm flipV="1">
                <a:off x="4180185" y="5004041"/>
                <a:ext cx="124310" cy="418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a:extLst>
                  <a:ext uri="{FF2B5EF4-FFF2-40B4-BE49-F238E27FC236}">
                    <a16:creationId xmlns:a16="http://schemas.microsoft.com/office/drawing/2014/main" id="{6C1C769F-171F-4F25-B278-503C04932BE0}"/>
                  </a:ext>
                </a:extLst>
              </p:cNvPr>
              <p:cNvCxnSpPr>
                <a:cxnSpLocks/>
                <a:stCxn id="407" idx="6"/>
                <a:endCxn id="404" idx="2"/>
              </p:cNvCxnSpPr>
              <p:nvPr/>
            </p:nvCxnSpPr>
            <p:spPr>
              <a:xfrm flipV="1">
                <a:off x="4180185" y="5279319"/>
                <a:ext cx="124374" cy="143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0" name="椭圆 419">
                <a:extLst>
                  <a:ext uri="{FF2B5EF4-FFF2-40B4-BE49-F238E27FC236}">
                    <a16:creationId xmlns:a16="http://schemas.microsoft.com/office/drawing/2014/main" id="{EA589094-7FD9-47E1-BAB5-EF52D3EB9B49}"/>
                  </a:ext>
                </a:extLst>
              </p:cNvPr>
              <p:cNvSpPr/>
              <p:nvPr/>
            </p:nvSpPr>
            <p:spPr>
              <a:xfrm>
                <a:off x="4024068" y="454179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1" name="直接连接符 420">
                <a:extLst>
                  <a:ext uri="{FF2B5EF4-FFF2-40B4-BE49-F238E27FC236}">
                    <a16:creationId xmlns:a16="http://schemas.microsoft.com/office/drawing/2014/main" id="{1381D7DB-7F15-46FF-B00A-DA2B35C9A06F}"/>
                  </a:ext>
                </a:extLst>
              </p:cNvPr>
              <p:cNvCxnSpPr>
                <a:cxnSpLocks/>
                <a:stCxn id="401" idx="6"/>
                <a:endCxn id="420" idx="2"/>
              </p:cNvCxnSpPr>
              <p:nvPr/>
            </p:nvCxnSpPr>
            <p:spPr>
              <a:xfrm flipV="1">
                <a:off x="3899684" y="4623137"/>
                <a:ext cx="124384" cy="36999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2" name="直接连接符 421">
                <a:extLst>
                  <a:ext uri="{FF2B5EF4-FFF2-40B4-BE49-F238E27FC236}">
                    <a16:creationId xmlns:a16="http://schemas.microsoft.com/office/drawing/2014/main" id="{B0146E25-F726-4F87-AA0B-B0B0B9668C48}"/>
                  </a:ext>
                </a:extLst>
              </p:cNvPr>
              <p:cNvCxnSpPr>
                <a:cxnSpLocks/>
                <a:stCxn id="420" idx="6"/>
                <a:endCxn id="403" idx="2"/>
              </p:cNvCxnSpPr>
              <p:nvPr/>
            </p:nvCxnSpPr>
            <p:spPr>
              <a:xfrm>
                <a:off x="4180163" y="4623137"/>
                <a:ext cx="124332" cy="38090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3" name="直接连接符 422">
                <a:extLst>
                  <a:ext uri="{FF2B5EF4-FFF2-40B4-BE49-F238E27FC236}">
                    <a16:creationId xmlns:a16="http://schemas.microsoft.com/office/drawing/2014/main" id="{A4F04984-C249-44B9-9899-DE04B2C5BF5C}"/>
                  </a:ext>
                </a:extLst>
              </p:cNvPr>
              <p:cNvCxnSpPr>
                <a:cxnSpLocks/>
                <a:stCxn id="420" idx="2"/>
                <a:endCxn id="402" idx="6"/>
              </p:cNvCxnSpPr>
              <p:nvPr/>
            </p:nvCxnSpPr>
            <p:spPr>
              <a:xfrm flipH="1">
                <a:off x="3899716" y="4623137"/>
                <a:ext cx="124352" cy="6526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4" name="直接连接符 423">
                <a:extLst>
                  <a:ext uri="{FF2B5EF4-FFF2-40B4-BE49-F238E27FC236}">
                    <a16:creationId xmlns:a16="http://schemas.microsoft.com/office/drawing/2014/main" id="{5AF39B58-6A2E-42C3-A754-B326D5FA8749}"/>
                  </a:ext>
                </a:extLst>
              </p:cNvPr>
              <p:cNvCxnSpPr>
                <a:cxnSpLocks/>
                <a:stCxn id="420" idx="6"/>
                <a:endCxn id="404" idx="2"/>
              </p:cNvCxnSpPr>
              <p:nvPr/>
            </p:nvCxnSpPr>
            <p:spPr>
              <a:xfrm>
                <a:off x="4180163" y="4623137"/>
                <a:ext cx="124396" cy="65618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5" name="椭圆 424">
                <a:extLst>
                  <a:ext uri="{FF2B5EF4-FFF2-40B4-BE49-F238E27FC236}">
                    <a16:creationId xmlns:a16="http://schemas.microsoft.com/office/drawing/2014/main" id="{0B1433D3-D99F-435D-B7B9-57C8F46EC556}"/>
                  </a:ext>
                </a:extLst>
              </p:cNvPr>
              <p:cNvSpPr/>
              <p:nvPr/>
            </p:nvSpPr>
            <p:spPr>
              <a:xfrm>
                <a:off x="3743526" y="462829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6" name="直接连接符 425">
                <a:extLst>
                  <a:ext uri="{FF2B5EF4-FFF2-40B4-BE49-F238E27FC236}">
                    <a16:creationId xmlns:a16="http://schemas.microsoft.com/office/drawing/2014/main" id="{FC41C245-BCCC-4C23-AEC7-DA6762ABEF85}"/>
                  </a:ext>
                </a:extLst>
              </p:cNvPr>
              <p:cNvCxnSpPr>
                <a:cxnSpLocks/>
                <a:stCxn id="425" idx="6"/>
                <a:endCxn id="420" idx="2"/>
              </p:cNvCxnSpPr>
              <p:nvPr/>
            </p:nvCxnSpPr>
            <p:spPr>
              <a:xfrm flipV="1">
                <a:off x="3899621" y="4623137"/>
                <a:ext cx="124447" cy="86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7" name="直接连接符 426">
                <a:extLst>
                  <a:ext uri="{FF2B5EF4-FFF2-40B4-BE49-F238E27FC236}">
                    <a16:creationId xmlns:a16="http://schemas.microsoft.com/office/drawing/2014/main" id="{F36DF048-90F9-476B-9E5F-A95C3D037872}"/>
                  </a:ext>
                </a:extLst>
              </p:cNvPr>
              <p:cNvCxnSpPr>
                <a:cxnSpLocks/>
                <a:stCxn id="425" idx="6"/>
                <a:endCxn id="405" idx="2"/>
              </p:cNvCxnSpPr>
              <p:nvPr/>
            </p:nvCxnSpPr>
            <p:spPr>
              <a:xfrm>
                <a:off x="3899621" y="4709638"/>
                <a:ext cx="124448" cy="15750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8" name="直接连接符 427">
                <a:extLst>
                  <a:ext uri="{FF2B5EF4-FFF2-40B4-BE49-F238E27FC236}">
                    <a16:creationId xmlns:a16="http://schemas.microsoft.com/office/drawing/2014/main" id="{8A2F8AA7-0C70-4344-9EF0-1D51C365B1FD}"/>
                  </a:ext>
                </a:extLst>
              </p:cNvPr>
              <p:cNvCxnSpPr>
                <a:cxnSpLocks/>
                <a:stCxn id="425" idx="6"/>
                <a:endCxn id="406" idx="2"/>
              </p:cNvCxnSpPr>
              <p:nvPr/>
            </p:nvCxnSpPr>
            <p:spPr>
              <a:xfrm>
                <a:off x="3899621" y="4709638"/>
                <a:ext cx="124511" cy="44085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9" name="直接连接符 428">
                <a:extLst>
                  <a:ext uri="{FF2B5EF4-FFF2-40B4-BE49-F238E27FC236}">
                    <a16:creationId xmlns:a16="http://schemas.microsoft.com/office/drawing/2014/main" id="{B508E558-B60B-4B99-A604-242F05DF2DF9}"/>
                  </a:ext>
                </a:extLst>
              </p:cNvPr>
              <p:cNvCxnSpPr>
                <a:cxnSpLocks/>
                <a:stCxn id="425" idx="6"/>
                <a:endCxn id="407" idx="2"/>
              </p:cNvCxnSpPr>
              <p:nvPr/>
            </p:nvCxnSpPr>
            <p:spPr>
              <a:xfrm>
                <a:off x="3899621" y="4709638"/>
                <a:ext cx="124469" cy="7131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0" name="椭圆 429">
                <a:extLst>
                  <a:ext uri="{FF2B5EF4-FFF2-40B4-BE49-F238E27FC236}">
                    <a16:creationId xmlns:a16="http://schemas.microsoft.com/office/drawing/2014/main" id="{2B565B30-1E86-46D7-B347-E0EA671F7150}"/>
                  </a:ext>
                </a:extLst>
              </p:cNvPr>
              <p:cNvSpPr/>
              <p:nvPr/>
            </p:nvSpPr>
            <p:spPr>
              <a:xfrm>
                <a:off x="4304431" y="46223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31" name="直接连接符 430">
                <a:extLst>
                  <a:ext uri="{FF2B5EF4-FFF2-40B4-BE49-F238E27FC236}">
                    <a16:creationId xmlns:a16="http://schemas.microsoft.com/office/drawing/2014/main" id="{2AF89245-61DD-409B-9C9F-3D52C0CAF595}"/>
                  </a:ext>
                </a:extLst>
              </p:cNvPr>
              <p:cNvCxnSpPr>
                <a:cxnSpLocks/>
                <a:stCxn id="420" idx="6"/>
                <a:endCxn id="430" idx="2"/>
              </p:cNvCxnSpPr>
              <p:nvPr/>
            </p:nvCxnSpPr>
            <p:spPr>
              <a:xfrm>
                <a:off x="4180163" y="4623137"/>
                <a:ext cx="124268" cy="805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2" name="直接连接符 431">
                <a:extLst>
                  <a:ext uri="{FF2B5EF4-FFF2-40B4-BE49-F238E27FC236}">
                    <a16:creationId xmlns:a16="http://schemas.microsoft.com/office/drawing/2014/main" id="{C6FA4160-6F12-4996-BBE8-9946E0EBFFD8}"/>
                  </a:ext>
                </a:extLst>
              </p:cNvPr>
              <p:cNvCxnSpPr>
                <a:cxnSpLocks/>
                <a:stCxn id="405" idx="6"/>
                <a:endCxn id="430" idx="2"/>
              </p:cNvCxnSpPr>
              <p:nvPr/>
            </p:nvCxnSpPr>
            <p:spPr>
              <a:xfrm flipV="1">
                <a:off x="4180164" y="4703710"/>
                <a:ext cx="124267" cy="163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3" name="直接连接符 432">
                <a:extLst>
                  <a:ext uri="{FF2B5EF4-FFF2-40B4-BE49-F238E27FC236}">
                    <a16:creationId xmlns:a16="http://schemas.microsoft.com/office/drawing/2014/main" id="{D819DBE1-C996-48D9-8484-85720D29A3E0}"/>
                  </a:ext>
                </a:extLst>
              </p:cNvPr>
              <p:cNvCxnSpPr>
                <a:cxnSpLocks/>
                <a:stCxn id="430" idx="2"/>
                <a:endCxn id="406" idx="6"/>
              </p:cNvCxnSpPr>
              <p:nvPr/>
            </p:nvCxnSpPr>
            <p:spPr>
              <a:xfrm flipH="1">
                <a:off x="4180227" y="4703710"/>
                <a:ext cx="124204" cy="4467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4" name="直接连接符 433">
                <a:extLst>
                  <a:ext uri="{FF2B5EF4-FFF2-40B4-BE49-F238E27FC236}">
                    <a16:creationId xmlns:a16="http://schemas.microsoft.com/office/drawing/2014/main" id="{9D712D42-A588-4406-AD99-890515E9DC42}"/>
                  </a:ext>
                </a:extLst>
              </p:cNvPr>
              <p:cNvCxnSpPr>
                <a:cxnSpLocks/>
                <a:stCxn id="430" idx="2"/>
                <a:endCxn id="407" idx="6"/>
              </p:cNvCxnSpPr>
              <p:nvPr/>
            </p:nvCxnSpPr>
            <p:spPr>
              <a:xfrm flipH="1">
                <a:off x="4180185" y="4703710"/>
                <a:ext cx="124246" cy="71910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6" name="组合 325">
              <a:extLst>
                <a:ext uri="{FF2B5EF4-FFF2-40B4-BE49-F238E27FC236}">
                  <a16:creationId xmlns:a16="http://schemas.microsoft.com/office/drawing/2014/main" id="{1324A786-8D80-4B1C-9BCE-B90102E20969}"/>
                </a:ext>
              </a:extLst>
            </p:cNvPr>
            <p:cNvGrpSpPr/>
            <p:nvPr/>
          </p:nvGrpSpPr>
          <p:grpSpPr>
            <a:xfrm>
              <a:off x="5936836" y="2059650"/>
              <a:ext cx="285895" cy="354918"/>
              <a:chOff x="5375582" y="3983805"/>
              <a:chExt cx="316578" cy="396000"/>
            </a:xfrm>
          </p:grpSpPr>
          <p:sp>
            <p:nvSpPr>
              <p:cNvPr id="377" name="椭圆 376">
                <a:extLst>
                  <a:ext uri="{FF2B5EF4-FFF2-40B4-BE49-F238E27FC236}">
                    <a16:creationId xmlns:a16="http://schemas.microsoft.com/office/drawing/2014/main" id="{8E319D8C-7897-45AC-9B15-8B5CFC3A45CE}"/>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8" name="椭圆 377">
                <a:extLst>
                  <a:ext uri="{FF2B5EF4-FFF2-40B4-BE49-F238E27FC236}">
                    <a16:creationId xmlns:a16="http://schemas.microsoft.com/office/drawing/2014/main" id="{AB21AEAD-8350-41F6-ADBC-3FC8B0A604E3}"/>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9" name="椭圆 378">
                <a:extLst>
                  <a:ext uri="{FF2B5EF4-FFF2-40B4-BE49-F238E27FC236}">
                    <a16:creationId xmlns:a16="http://schemas.microsoft.com/office/drawing/2014/main" id="{4DF15E3D-77CF-4A82-B04C-FE06E09B14EF}"/>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0" name="椭圆 379">
                <a:extLst>
                  <a:ext uri="{FF2B5EF4-FFF2-40B4-BE49-F238E27FC236}">
                    <a16:creationId xmlns:a16="http://schemas.microsoft.com/office/drawing/2014/main" id="{B8B57CB3-7335-4DE6-880A-7F112AA184AB}"/>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1" name="椭圆 380">
                <a:extLst>
                  <a:ext uri="{FF2B5EF4-FFF2-40B4-BE49-F238E27FC236}">
                    <a16:creationId xmlns:a16="http://schemas.microsoft.com/office/drawing/2014/main" id="{B99EEA46-831F-47B8-AF0C-B5DFE873D3E2}"/>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2" name="椭圆 381">
                <a:extLst>
                  <a:ext uri="{FF2B5EF4-FFF2-40B4-BE49-F238E27FC236}">
                    <a16:creationId xmlns:a16="http://schemas.microsoft.com/office/drawing/2014/main" id="{CCBD1EE1-7F3C-44C5-9A42-402AD555D3CF}"/>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3" name="椭圆 382">
                <a:extLst>
                  <a:ext uri="{FF2B5EF4-FFF2-40B4-BE49-F238E27FC236}">
                    <a16:creationId xmlns:a16="http://schemas.microsoft.com/office/drawing/2014/main" id="{46EAE8F4-C625-4EBD-B63C-78444691D31D}"/>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84" name="直接连接符 383">
                <a:extLst>
                  <a:ext uri="{FF2B5EF4-FFF2-40B4-BE49-F238E27FC236}">
                    <a16:creationId xmlns:a16="http://schemas.microsoft.com/office/drawing/2014/main" id="{E64EEE7B-DDD2-47B5-A191-2192918768AD}"/>
                  </a:ext>
                </a:extLst>
              </p:cNvPr>
              <p:cNvCxnSpPr>
                <a:stCxn id="377" idx="6"/>
                <a:endCxn id="381"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5" name="直接连接符 384">
                <a:extLst>
                  <a:ext uri="{FF2B5EF4-FFF2-40B4-BE49-F238E27FC236}">
                    <a16:creationId xmlns:a16="http://schemas.microsoft.com/office/drawing/2014/main" id="{CB0252AD-B50B-4C5E-AC56-653E7E035E10}"/>
                  </a:ext>
                </a:extLst>
              </p:cNvPr>
              <p:cNvCxnSpPr>
                <a:stCxn id="377" idx="6"/>
                <a:endCxn id="382"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97FD919D-5E66-42F6-9637-61078F8AEC8C}"/>
                  </a:ext>
                </a:extLst>
              </p:cNvPr>
              <p:cNvCxnSpPr>
                <a:stCxn id="377" idx="6"/>
                <a:endCxn id="383"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B9AD648B-B20B-463C-BF90-BE955F07E026}"/>
                  </a:ext>
                </a:extLst>
              </p:cNvPr>
              <p:cNvCxnSpPr>
                <a:stCxn id="378" idx="6"/>
                <a:endCxn id="381"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30ECBB4F-C4B6-4C24-BFE0-9460DC9BC2DF}"/>
                  </a:ext>
                </a:extLst>
              </p:cNvPr>
              <p:cNvCxnSpPr>
                <a:stCxn id="378" idx="6"/>
                <a:endCxn id="382"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BB7BDE0D-D121-4E33-AE5B-E6B750758A7D}"/>
                  </a:ext>
                </a:extLst>
              </p:cNvPr>
              <p:cNvCxnSpPr>
                <a:stCxn id="378" idx="6"/>
                <a:endCxn id="383"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C6F12273-16F9-476E-918E-FD7D8E41739C}"/>
                  </a:ext>
                </a:extLst>
              </p:cNvPr>
              <p:cNvCxnSpPr>
                <a:cxnSpLocks/>
                <a:stCxn id="381" idx="6"/>
                <a:endCxn id="379"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776A21AC-5FEA-47D2-AF99-C7E691DD5070}"/>
                  </a:ext>
                </a:extLst>
              </p:cNvPr>
              <p:cNvCxnSpPr>
                <a:cxnSpLocks/>
                <a:stCxn id="381" idx="6"/>
                <a:endCxn id="380"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44392FFD-191D-4D83-AF8D-7352D73A2013}"/>
                  </a:ext>
                </a:extLst>
              </p:cNvPr>
              <p:cNvCxnSpPr>
                <a:cxnSpLocks/>
                <a:stCxn id="382" idx="6"/>
                <a:endCxn id="380"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99798579-AA0C-46AC-82A2-F49CD8B6A9B1}"/>
                  </a:ext>
                </a:extLst>
              </p:cNvPr>
              <p:cNvCxnSpPr>
                <a:cxnSpLocks/>
                <a:stCxn id="382" idx="6"/>
                <a:endCxn id="379"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63F06577-812C-4D93-9D38-5D897EA3C8D1}"/>
                  </a:ext>
                </a:extLst>
              </p:cNvPr>
              <p:cNvCxnSpPr>
                <a:cxnSpLocks/>
                <a:stCxn id="383" idx="6"/>
                <a:endCxn id="379"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60B22FD2-D4C4-4906-B2FC-461633E3542F}"/>
                  </a:ext>
                </a:extLst>
              </p:cNvPr>
              <p:cNvCxnSpPr>
                <a:cxnSpLocks/>
                <a:stCxn id="383" idx="6"/>
                <a:endCxn id="380"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6" name="椭圆 395">
                <a:extLst>
                  <a:ext uri="{FF2B5EF4-FFF2-40B4-BE49-F238E27FC236}">
                    <a16:creationId xmlns:a16="http://schemas.microsoft.com/office/drawing/2014/main" id="{7A59ABC0-716F-4750-8FA3-8362EDC16A90}"/>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97" name="直接连接符 396">
                <a:extLst>
                  <a:ext uri="{FF2B5EF4-FFF2-40B4-BE49-F238E27FC236}">
                    <a16:creationId xmlns:a16="http://schemas.microsoft.com/office/drawing/2014/main" id="{1F85FE2A-83BE-4E9A-8445-FF69DDF23DC0}"/>
                  </a:ext>
                </a:extLst>
              </p:cNvPr>
              <p:cNvCxnSpPr>
                <a:cxnSpLocks/>
                <a:stCxn id="377" idx="6"/>
                <a:endCxn id="396"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8" name="直接连接符 397">
                <a:extLst>
                  <a:ext uri="{FF2B5EF4-FFF2-40B4-BE49-F238E27FC236}">
                    <a16:creationId xmlns:a16="http://schemas.microsoft.com/office/drawing/2014/main" id="{8C01FA64-581D-4D4A-878B-C2890121D151}"/>
                  </a:ext>
                </a:extLst>
              </p:cNvPr>
              <p:cNvCxnSpPr>
                <a:cxnSpLocks/>
                <a:stCxn id="396" idx="6"/>
                <a:endCxn id="379"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直接连接符 398">
                <a:extLst>
                  <a:ext uri="{FF2B5EF4-FFF2-40B4-BE49-F238E27FC236}">
                    <a16:creationId xmlns:a16="http://schemas.microsoft.com/office/drawing/2014/main" id="{8CD8F62A-5241-4537-BC78-87AF33D750DC}"/>
                  </a:ext>
                </a:extLst>
              </p:cNvPr>
              <p:cNvCxnSpPr>
                <a:cxnSpLocks/>
                <a:stCxn id="396" idx="2"/>
                <a:endCxn id="378"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0" name="直接连接符 399">
                <a:extLst>
                  <a:ext uri="{FF2B5EF4-FFF2-40B4-BE49-F238E27FC236}">
                    <a16:creationId xmlns:a16="http://schemas.microsoft.com/office/drawing/2014/main" id="{73205DF0-9A06-4D6A-A793-5BF9B293C8A2}"/>
                  </a:ext>
                </a:extLst>
              </p:cNvPr>
              <p:cNvCxnSpPr>
                <a:cxnSpLocks/>
                <a:stCxn id="396" idx="6"/>
                <a:endCxn id="380"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7" name="组合 326">
              <a:extLst>
                <a:ext uri="{FF2B5EF4-FFF2-40B4-BE49-F238E27FC236}">
                  <a16:creationId xmlns:a16="http://schemas.microsoft.com/office/drawing/2014/main" id="{8263BE5A-C0DF-4D42-B4E5-F3B27ED02960}"/>
                </a:ext>
              </a:extLst>
            </p:cNvPr>
            <p:cNvGrpSpPr/>
            <p:nvPr/>
          </p:nvGrpSpPr>
          <p:grpSpPr>
            <a:xfrm>
              <a:off x="6250462" y="2053185"/>
              <a:ext cx="287457" cy="354918"/>
              <a:chOff x="6861920" y="3972470"/>
              <a:chExt cx="307052" cy="396000"/>
            </a:xfrm>
          </p:grpSpPr>
          <p:sp>
            <p:nvSpPr>
              <p:cNvPr id="348" name="椭圆 347">
                <a:extLst>
                  <a:ext uri="{FF2B5EF4-FFF2-40B4-BE49-F238E27FC236}">
                    <a16:creationId xmlns:a16="http://schemas.microsoft.com/office/drawing/2014/main" id="{5B18236F-A18B-46B6-9BD5-2C37C95F6F7D}"/>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9" name="椭圆 348">
                <a:extLst>
                  <a:ext uri="{FF2B5EF4-FFF2-40B4-BE49-F238E27FC236}">
                    <a16:creationId xmlns:a16="http://schemas.microsoft.com/office/drawing/2014/main" id="{C40475E7-CF95-4012-8A5F-864B52426DC5}"/>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0" name="椭圆 349">
                <a:extLst>
                  <a:ext uri="{FF2B5EF4-FFF2-40B4-BE49-F238E27FC236}">
                    <a16:creationId xmlns:a16="http://schemas.microsoft.com/office/drawing/2014/main" id="{EF34873A-5362-469B-BEF9-707933D10CEC}"/>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1" name="椭圆 350">
                <a:extLst>
                  <a:ext uri="{FF2B5EF4-FFF2-40B4-BE49-F238E27FC236}">
                    <a16:creationId xmlns:a16="http://schemas.microsoft.com/office/drawing/2014/main" id="{262FFF43-7970-4FDA-A677-4FC9333F3FF5}"/>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2" name="椭圆 351">
                <a:extLst>
                  <a:ext uri="{FF2B5EF4-FFF2-40B4-BE49-F238E27FC236}">
                    <a16:creationId xmlns:a16="http://schemas.microsoft.com/office/drawing/2014/main" id="{0A72101E-23F0-49C6-9E98-C67960A25753}"/>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3" name="椭圆 352">
                <a:extLst>
                  <a:ext uri="{FF2B5EF4-FFF2-40B4-BE49-F238E27FC236}">
                    <a16:creationId xmlns:a16="http://schemas.microsoft.com/office/drawing/2014/main" id="{24E336D8-F43A-4734-AB42-9BE1DC594AC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4" name="椭圆 353">
                <a:extLst>
                  <a:ext uri="{FF2B5EF4-FFF2-40B4-BE49-F238E27FC236}">
                    <a16:creationId xmlns:a16="http://schemas.microsoft.com/office/drawing/2014/main" id="{1A4A1230-1148-47DB-BE0F-7B2A878F3697}"/>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55" name="直接连接符 354">
                <a:extLst>
                  <a:ext uri="{FF2B5EF4-FFF2-40B4-BE49-F238E27FC236}">
                    <a16:creationId xmlns:a16="http://schemas.microsoft.com/office/drawing/2014/main" id="{D8C84697-B5AA-45B4-B299-F302318CDD72}"/>
                  </a:ext>
                </a:extLst>
              </p:cNvPr>
              <p:cNvCxnSpPr>
                <a:stCxn id="348" idx="6"/>
                <a:endCxn id="352"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6" name="直接连接符 355">
                <a:extLst>
                  <a:ext uri="{FF2B5EF4-FFF2-40B4-BE49-F238E27FC236}">
                    <a16:creationId xmlns:a16="http://schemas.microsoft.com/office/drawing/2014/main" id="{E3A702D1-8127-4A7F-A025-614AD183B20E}"/>
                  </a:ext>
                </a:extLst>
              </p:cNvPr>
              <p:cNvCxnSpPr>
                <a:stCxn id="348" idx="6"/>
                <a:endCxn id="353"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a:extLst>
                  <a:ext uri="{FF2B5EF4-FFF2-40B4-BE49-F238E27FC236}">
                    <a16:creationId xmlns:a16="http://schemas.microsoft.com/office/drawing/2014/main" id="{0F59BC5F-DCF3-48CC-9582-ADAE018EB737}"/>
                  </a:ext>
                </a:extLst>
              </p:cNvPr>
              <p:cNvCxnSpPr>
                <a:stCxn id="348" idx="6"/>
                <a:endCxn id="354"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DFFE865F-B1F6-476B-9C3D-81B88FDDE96B}"/>
                  </a:ext>
                </a:extLst>
              </p:cNvPr>
              <p:cNvCxnSpPr>
                <a:stCxn id="349" idx="6"/>
                <a:endCxn id="352"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a:extLst>
                  <a:ext uri="{FF2B5EF4-FFF2-40B4-BE49-F238E27FC236}">
                    <a16:creationId xmlns:a16="http://schemas.microsoft.com/office/drawing/2014/main" id="{EB400917-2F9C-4663-8B5C-4DF44A96B3D8}"/>
                  </a:ext>
                </a:extLst>
              </p:cNvPr>
              <p:cNvCxnSpPr>
                <a:stCxn id="349" idx="6"/>
                <a:endCxn id="353"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85FCB3A1-9561-4BA9-AF94-9F3A45D624B7}"/>
                  </a:ext>
                </a:extLst>
              </p:cNvPr>
              <p:cNvCxnSpPr>
                <a:stCxn id="349" idx="6"/>
                <a:endCxn id="354"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a:extLst>
                  <a:ext uri="{FF2B5EF4-FFF2-40B4-BE49-F238E27FC236}">
                    <a16:creationId xmlns:a16="http://schemas.microsoft.com/office/drawing/2014/main" id="{386D38BB-7028-43C1-870B-1639D37D4218}"/>
                  </a:ext>
                </a:extLst>
              </p:cNvPr>
              <p:cNvCxnSpPr>
                <a:cxnSpLocks/>
                <a:stCxn id="352" idx="6"/>
                <a:endCxn id="350"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63F71E3-F227-4C3B-AD77-1FB4F3B9FABD}"/>
                  </a:ext>
                </a:extLst>
              </p:cNvPr>
              <p:cNvCxnSpPr>
                <a:cxnSpLocks/>
                <a:stCxn id="352" idx="6"/>
                <a:endCxn id="351"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6762A38B-92F0-4FF1-8F59-AFDA5F9CB7D1}"/>
                  </a:ext>
                </a:extLst>
              </p:cNvPr>
              <p:cNvCxnSpPr>
                <a:cxnSpLocks/>
                <a:stCxn id="353" idx="6"/>
                <a:endCxn id="351"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FB484B93-7E50-4685-BABA-430CE03D0C2F}"/>
                  </a:ext>
                </a:extLst>
              </p:cNvPr>
              <p:cNvCxnSpPr>
                <a:cxnSpLocks/>
                <a:stCxn id="353" idx="6"/>
                <a:endCxn id="350"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a:extLst>
                  <a:ext uri="{FF2B5EF4-FFF2-40B4-BE49-F238E27FC236}">
                    <a16:creationId xmlns:a16="http://schemas.microsoft.com/office/drawing/2014/main" id="{76F6BA94-CC69-4FF5-9897-C130F852F892}"/>
                  </a:ext>
                </a:extLst>
              </p:cNvPr>
              <p:cNvCxnSpPr>
                <a:cxnSpLocks/>
                <a:stCxn id="354" idx="6"/>
                <a:endCxn id="350"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a:extLst>
                  <a:ext uri="{FF2B5EF4-FFF2-40B4-BE49-F238E27FC236}">
                    <a16:creationId xmlns:a16="http://schemas.microsoft.com/office/drawing/2014/main" id="{CBBA36C2-67D0-4B4F-B027-3B501090F63B}"/>
                  </a:ext>
                </a:extLst>
              </p:cNvPr>
              <p:cNvCxnSpPr>
                <a:cxnSpLocks/>
                <a:stCxn id="354" idx="6"/>
                <a:endCxn id="351"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椭圆 366">
                <a:extLst>
                  <a:ext uri="{FF2B5EF4-FFF2-40B4-BE49-F238E27FC236}">
                    <a16:creationId xmlns:a16="http://schemas.microsoft.com/office/drawing/2014/main" id="{10D8CCA0-4CC5-442B-9F20-A2198C218B1D}"/>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68" name="直接连接符 367">
                <a:extLst>
                  <a:ext uri="{FF2B5EF4-FFF2-40B4-BE49-F238E27FC236}">
                    <a16:creationId xmlns:a16="http://schemas.microsoft.com/office/drawing/2014/main" id="{BD7570E7-1A7D-4A62-B7BC-F124E2171A55}"/>
                  </a:ext>
                </a:extLst>
              </p:cNvPr>
              <p:cNvCxnSpPr>
                <a:cxnSpLocks/>
                <a:stCxn id="348" idx="6"/>
                <a:endCxn id="367"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直接连接符 368">
                <a:extLst>
                  <a:ext uri="{FF2B5EF4-FFF2-40B4-BE49-F238E27FC236}">
                    <a16:creationId xmlns:a16="http://schemas.microsoft.com/office/drawing/2014/main" id="{7A649E4B-A768-4FA8-A3F8-88DA1579261E}"/>
                  </a:ext>
                </a:extLst>
              </p:cNvPr>
              <p:cNvCxnSpPr>
                <a:cxnSpLocks/>
                <a:stCxn id="367" idx="6"/>
                <a:endCxn id="350"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0" name="直接连接符 369">
                <a:extLst>
                  <a:ext uri="{FF2B5EF4-FFF2-40B4-BE49-F238E27FC236}">
                    <a16:creationId xmlns:a16="http://schemas.microsoft.com/office/drawing/2014/main" id="{101CC0EA-539E-4214-8EA0-3CB385831EC9}"/>
                  </a:ext>
                </a:extLst>
              </p:cNvPr>
              <p:cNvCxnSpPr>
                <a:cxnSpLocks/>
                <a:stCxn id="367" idx="2"/>
                <a:endCxn id="349"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1" name="直接连接符 370">
                <a:extLst>
                  <a:ext uri="{FF2B5EF4-FFF2-40B4-BE49-F238E27FC236}">
                    <a16:creationId xmlns:a16="http://schemas.microsoft.com/office/drawing/2014/main" id="{EA56ABCD-F272-43C0-963C-387A2D136C71}"/>
                  </a:ext>
                </a:extLst>
              </p:cNvPr>
              <p:cNvCxnSpPr>
                <a:cxnSpLocks/>
                <a:stCxn id="367" idx="6"/>
                <a:endCxn id="351"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2" name="椭圆 371">
                <a:extLst>
                  <a:ext uri="{FF2B5EF4-FFF2-40B4-BE49-F238E27FC236}">
                    <a16:creationId xmlns:a16="http://schemas.microsoft.com/office/drawing/2014/main" id="{DB109385-11A0-40F7-A616-D8DB1B917E5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73" name="直接连接符 372">
                <a:extLst>
                  <a:ext uri="{FF2B5EF4-FFF2-40B4-BE49-F238E27FC236}">
                    <a16:creationId xmlns:a16="http://schemas.microsoft.com/office/drawing/2014/main" id="{F561C0AB-32EF-40FC-8AC1-B163FAF2D2E2}"/>
                  </a:ext>
                </a:extLst>
              </p:cNvPr>
              <p:cNvCxnSpPr>
                <a:cxnSpLocks/>
                <a:stCxn id="372" idx="6"/>
                <a:endCxn id="367"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4" name="直接连接符 373">
                <a:extLst>
                  <a:ext uri="{FF2B5EF4-FFF2-40B4-BE49-F238E27FC236}">
                    <a16:creationId xmlns:a16="http://schemas.microsoft.com/office/drawing/2014/main" id="{7325E85F-B9F6-4C09-93D9-BF8873F9BBF7}"/>
                  </a:ext>
                </a:extLst>
              </p:cNvPr>
              <p:cNvCxnSpPr>
                <a:cxnSpLocks/>
                <a:stCxn id="372" idx="6"/>
                <a:endCxn id="352"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直接连接符 374">
                <a:extLst>
                  <a:ext uri="{FF2B5EF4-FFF2-40B4-BE49-F238E27FC236}">
                    <a16:creationId xmlns:a16="http://schemas.microsoft.com/office/drawing/2014/main" id="{79C9250E-EB1F-47D7-8174-E3EBF700CAB3}"/>
                  </a:ext>
                </a:extLst>
              </p:cNvPr>
              <p:cNvCxnSpPr>
                <a:cxnSpLocks/>
                <a:stCxn id="372" idx="6"/>
                <a:endCxn id="353"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6" name="直接连接符 375">
                <a:extLst>
                  <a:ext uri="{FF2B5EF4-FFF2-40B4-BE49-F238E27FC236}">
                    <a16:creationId xmlns:a16="http://schemas.microsoft.com/office/drawing/2014/main" id="{0727CAB1-774B-4A3D-92F1-A7EF7AAECA17}"/>
                  </a:ext>
                </a:extLst>
              </p:cNvPr>
              <p:cNvCxnSpPr>
                <a:cxnSpLocks/>
                <a:stCxn id="372" idx="6"/>
                <a:endCxn id="354"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8" name="组合 327">
              <a:extLst>
                <a:ext uri="{FF2B5EF4-FFF2-40B4-BE49-F238E27FC236}">
                  <a16:creationId xmlns:a16="http://schemas.microsoft.com/office/drawing/2014/main" id="{169FA5BB-11F8-49E4-BE64-8B41B08C27F5}"/>
                </a:ext>
              </a:extLst>
            </p:cNvPr>
            <p:cNvGrpSpPr/>
            <p:nvPr/>
          </p:nvGrpSpPr>
          <p:grpSpPr>
            <a:xfrm>
              <a:off x="5656323" y="2107283"/>
              <a:ext cx="234856" cy="225857"/>
              <a:chOff x="3970839" y="1389264"/>
              <a:chExt cx="653594" cy="645366"/>
            </a:xfrm>
          </p:grpSpPr>
          <p:sp>
            <p:nvSpPr>
              <p:cNvPr id="329" name="椭圆 328">
                <a:extLst>
                  <a:ext uri="{FF2B5EF4-FFF2-40B4-BE49-F238E27FC236}">
                    <a16:creationId xmlns:a16="http://schemas.microsoft.com/office/drawing/2014/main" id="{225C9334-B9F4-4453-A7FC-6FEFDC7FAE07}"/>
                  </a:ext>
                </a:extLst>
              </p:cNvPr>
              <p:cNvSpPr/>
              <p:nvPr/>
            </p:nvSpPr>
            <p:spPr>
              <a:xfrm>
                <a:off x="3970839"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0" name="椭圆 329">
                <a:extLst>
                  <a:ext uri="{FF2B5EF4-FFF2-40B4-BE49-F238E27FC236}">
                    <a16:creationId xmlns:a16="http://schemas.microsoft.com/office/drawing/2014/main" id="{D805AC06-8DA9-4C07-964C-C1E138C63E83}"/>
                  </a:ext>
                </a:extLst>
              </p:cNvPr>
              <p:cNvSpPr/>
              <p:nvPr/>
            </p:nvSpPr>
            <p:spPr>
              <a:xfrm>
                <a:off x="3970839" y="177265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1" name="椭圆 330">
                <a:extLst>
                  <a:ext uri="{FF2B5EF4-FFF2-40B4-BE49-F238E27FC236}">
                    <a16:creationId xmlns:a16="http://schemas.microsoft.com/office/drawing/2014/main" id="{6388DE71-0535-4A76-903A-BC9364FEE821}"/>
                  </a:ext>
                </a:extLst>
              </p:cNvPr>
              <p:cNvSpPr/>
              <p:nvPr/>
            </p:nvSpPr>
            <p:spPr>
              <a:xfrm>
                <a:off x="4468337"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2" name="椭圆 331">
                <a:extLst>
                  <a:ext uri="{FF2B5EF4-FFF2-40B4-BE49-F238E27FC236}">
                    <a16:creationId xmlns:a16="http://schemas.microsoft.com/office/drawing/2014/main" id="{A8CB5AC8-E439-4ADA-BB2B-29AA6DDE0CFD}"/>
                  </a:ext>
                </a:extLst>
              </p:cNvPr>
              <p:cNvSpPr/>
              <p:nvPr/>
            </p:nvSpPr>
            <p:spPr>
              <a:xfrm>
                <a:off x="4468338" y="1763287"/>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3" name="椭圆 332">
                <a:extLst>
                  <a:ext uri="{FF2B5EF4-FFF2-40B4-BE49-F238E27FC236}">
                    <a16:creationId xmlns:a16="http://schemas.microsoft.com/office/drawing/2014/main" id="{2EB5F506-8B79-4532-9048-D440FBA67538}"/>
                  </a:ext>
                </a:extLst>
              </p:cNvPr>
              <p:cNvSpPr/>
              <p:nvPr/>
            </p:nvSpPr>
            <p:spPr>
              <a:xfrm>
                <a:off x="4219588" y="13892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4" name="椭圆 333">
                <a:extLst>
                  <a:ext uri="{FF2B5EF4-FFF2-40B4-BE49-F238E27FC236}">
                    <a16:creationId xmlns:a16="http://schemas.microsoft.com/office/drawing/2014/main" id="{8479D42E-9FEE-4843-AB44-50ED15EBBCC6}"/>
                  </a:ext>
                </a:extLst>
              </p:cNvPr>
              <p:cNvSpPr/>
              <p:nvPr/>
            </p:nvSpPr>
            <p:spPr>
              <a:xfrm>
                <a:off x="4219590" y="161893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5" name="椭圆 334">
                <a:extLst>
                  <a:ext uri="{FF2B5EF4-FFF2-40B4-BE49-F238E27FC236}">
                    <a16:creationId xmlns:a16="http://schemas.microsoft.com/office/drawing/2014/main" id="{B0EE1B16-FCEC-44AD-9131-8F91E7F1AD31}"/>
                  </a:ext>
                </a:extLst>
              </p:cNvPr>
              <p:cNvSpPr/>
              <p:nvPr/>
            </p:nvSpPr>
            <p:spPr>
              <a:xfrm>
                <a:off x="4219590" y="1871938"/>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36" name="直接连接符 335">
                <a:extLst>
                  <a:ext uri="{FF2B5EF4-FFF2-40B4-BE49-F238E27FC236}">
                    <a16:creationId xmlns:a16="http://schemas.microsoft.com/office/drawing/2014/main" id="{C4B938DC-6950-43F7-B8E7-BDB5CA3D3BF9}"/>
                  </a:ext>
                </a:extLst>
              </p:cNvPr>
              <p:cNvCxnSpPr>
                <a:stCxn id="329" idx="6"/>
                <a:endCxn id="333" idx="2"/>
              </p:cNvCxnSpPr>
              <p:nvPr/>
            </p:nvCxnSpPr>
            <p:spPr>
              <a:xfrm flipV="1">
                <a:off x="4126934" y="1470610"/>
                <a:ext cx="92654" cy="10488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7" name="直接连接符 336">
                <a:extLst>
                  <a:ext uri="{FF2B5EF4-FFF2-40B4-BE49-F238E27FC236}">
                    <a16:creationId xmlns:a16="http://schemas.microsoft.com/office/drawing/2014/main" id="{C4D928B4-A409-48DB-9A1F-9AC339732B46}"/>
                  </a:ext>
                </a:extLst>
              </p:cNvPr>
              <p:cNvCxnSpPr>
                <a:stCxn id="329" idx="6"/>
                <a:endCxn id="334" idx="2"/>
              </p:cNvCxnSpPr>
              <p:nvPr/>
            </p:nvCxnSpPr>
            <p:spPr>
              <a:xfrm>
                <a:off x="4126934" y="1575496"/>
                <a:ext cx="92656"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1274C1B9-056B-4207-B30C-228EC207DA69}"/>
                  </a:ext>
                </a:extLst>
              </p:cNvPr>
              <p:cNvCxnSpPr>
                <a:stCxn id="329" idx="6"/>
                <a:endCxn id="335" idx="2"/>
              </p:cNvCxnSpPr>
              <p:nvPr/>
            </p:nvCxnSpPr>
            <p:spPr>
              <a:xfrm>
                <a:off x="4126934" y="1575496"/>
                <a:ext cx="92656"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9015D837-973E-4ABC-BE81-34E5861B22BD}"/>
                  </a:ext>
                </a:extLst>
              </p:cNvPr>
              <p:cNvCxnSpPr>
                <a:stCxn id="330" idx="6"/>
                <a:endCxn id="333" idx="2"/>
              </p:cNvCxnSpPr>
              <p:nvPr/>
            </p:nvCxnSpPr>
            <p:spPr>
              <a:xfrm flipV="1">
                <a:off x="4126934" y="1470610"/>
                <a:ext cx="92654" cy="38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8BC9C5F-0889-427B-8649-B06D55FE5885}"/>
                  </a:ext>
                </a:extLst>
              </p:cNvPr>
              <p:cNvCxnSpPr>
                <a:stCxn id="330" idx="6"/>
                <a:endCxn id="334" idx="2"/>
              </p:cNvCxnSpPr>
              <p:nvPr/>
            </p:nvCxnSpPr>
            <p:spPr>
              <a:xfrm flipV="1">
                <a:off x="4126934" y="1700278"/>
                <a:ext cx="92656" cy="153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D8A115CE-A7A4-4933-BFF5-85DD73AFF540}"/>
                  </a:ext>
                </a:extLst>
              </p:cNvPr>
              <p:cNvCxnSpPr>
                <a:stCxn id="330" idx="6"/>
                <a:endCxn id="335" idx="2"/>
              </p:cNvCxnSpPr>
              <p:nvPr/>
            </p:nvCxnSpPr>
            <p:spPr>
              <a:xfrm>
                <a:off x="4126934" y="1854002"/>
                <a:ext cx="92656" cy="99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F399C508-F59C-4C98-8A80-AC73CE09C808}"/>
                  </a:ext>
                </a:extLst>
              </p:cNvPr>
              <p:cNvCxnSpPr>
                <a:cxnSpLocks/>
                <a:stCxn id="333" idx="6"/>
                <a:endCxn id="331" idx="2"/>
              </p:cNvCxnSpPr>
              <p:nvPr/>
            </p:nvCxnSpPr>
            <p:spPr>
              <a:xfrm>
                <a:off x="4375683" y="1470610"/>
                <a:ext cx="92654" cy="104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8762A037-62F9-45BA-B751-A103A805AC88}"/>
                  </a:ext>
                </a:extLst>
              </p:cNvPr>
              <p:cNvCxnSpPr>
                <a:cxnSpLocks/>
                <a:stCxn id="333" idx="6"/>
                <a:endCxn id="332" idx="2"/>
              </p:cNvCxnSpPr>
              <p:nvPr/>
            </p:nvCxnSpPr>
            <p:spPr>
              <a:xfrm>
                <a:off x="4375683" y="1470610"/>
                <a:ext cx="92655" cy="374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0F6B9B80-6EDE-437E-9BB9-97B07CF88E04}"/>
                  </a:ext>
                </a:extLst>
              </p:cNvPr>
              <p:cNvCxnSpPr>
                <a:cxnSpLocks/>
                <a:stCxn id="334" idx="6"/>
                <a:endCxn id="332" idx="2"/>
              </p:cNvCxnSpPr>
              <p:nvPr/>
            </p:nvCxnSpPr>
            <p:spPr>
              <a:xfrm>
                <a:off x="4375685" y="1700278"/>
                <a:ext cx="92653" cy="144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EBE21D91-F95F-4AE8-8E63-EE36E3266279}"/>
                  </a:ext>
                </a:extLst>
              </p:cNvPr>
              <p:cNvCxnSpPr>
                <a:cxnSpLocks/>
                <a:stCxn id="334" idx="6"/>
                <a:endCxn id="331" idx="2"/>
              </p:cNvCxnSpPr>
              <p:nvPr/>
            </p:nvCxnSpPr>
            <p:spPr>
              <a:xfrm flipV="1">
                <a:off x="4375685" y="1575496"/>
                <a:ext cx="92652"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57F8E19F-DF7C-497C-87D4-05A0F3E24F7B}"/>
                  </a:ext>
                </a:extLst>
              </p:cNvPr>
              <p:cNvCxnSpPr>
                <a:cxnSpLocks/>
                <a:stCxn id="335" idx="6"/>
                <a:endCxn id="331" idx="2"/>
              </p:cNvCxnSpPr>
              <p:nvPr/>
            </p:nvCxnSpPr>
            <p:spPr>
              <a:xfrm flipV="1">
                <a:off x="4375685" y="1575496"/>
                <a:ext cx="92652"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3AC9F75A-8F5F-4AFC-A171-00D58D64539C}"/>
                  </a:ext>
                </a:extLst>
              </p:cNvPr>
              <p:cNvCxnSpPr>
                <a:cxnSpLocks/>
                <a:stCxn id="335" idx="6"/>
                <a:endCxn id="332" idx="2"/>
              </p:cNvCxnSpPr>
              <p:nvPr/>
            </p:nvCxnSpPr>
            <p:spPr>
              <a:xfrm flipV="1">
                <a:off x="4375685" y="1844633"/>
                <a:ext cx="92653" cy="108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5" name="组合 434">
            <a:extLst>
              <a:ext uri="{FF2B5EF4-FFF2-40B4-BE49-F238E27FC236}">
                <a16:creationId xmlns:a16="http://schemas.microsoft.com/office/drawing/2014/main" id="{980DC544-61BA-4386-82F0-41B10350EF6A}"/>
              </a:ext>
            </a:extLst>
          </p:cNvPr>
          <p:cNvGrpSpPr/>
          <p:nvPr/>
        </p:nvGrpSpPr>
        <p:grpSpPr>
          <a:xfrm>
            <a:off x="4398918" y="6120761"/>
            <a:ext cx="322176" cy="412271"/>
            <a:chOff x="5375582" y="3983805"/>
            <a:chExt cx="316578" cy="396000"/>
          </a:xfrm>
        </p:grpSpPr>
        <p:sp>
          <p:nvSpPr>
            <p:cNvPr id="436" name="椭圆 435">
              <a:extLst>
                <a:ext uri="{FF2B5EF4-FFF2-40B4-BE49-F238E27FC236}">
                  <a16:creationId xmlns:a16="http://schemas.microsoft.com/office/drawing/2014/main" id="{97C007C4-020C-46AC-9044-5632F74EFDD1}"/>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7" name="椭圆 436">
              <a:extLst>
                <a:ext uri="{FF2B5EF4-FFF2-40B4-BE49-F238E27FC236}">
                  <a16:creationId xmlns:a16="http://schemas.microsoft.com/office/drawing/2014/main" id="{6980C7E2-63F0-488E-B4A9-441AB93D4E95}"/>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8" name="椭圆 437">
              <a:extLst>
                <a:ext uri="{FF2B5EF4-FFF2-40B4-BE49-F238E27FC236}">
                  <a16:creationId xmlns:a16="http://schemas.microsoft.com/office/drawing/2014/main" id="{81A6D40B-40C5-4AC5-818C-1C3A490A8A0E}"/>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9" name="椭圆 438">
              <a:extLst>
                <a:ext uri="{FF2B5EF4-FFF2-40B4-BE49-F238E27FC236}">
                  <a16:creationId xmlns:a16="http://schemas.microsoft.com/office/drawing/2014/main" id="{382F008C-F0BC-4778-87B1-210B8FB23216}"/>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0" name="椭圆 439">
              <a:extLst>
                <a:ext uri="{FF2B5EF4-FFF2-40B4-BE49-F238E27FC236}">
                  <a16:creationId xmlns:a16="http://schemas.microsoft.com/office/drawing/2014/main" id="{88AAA359-6FC9-44AB-8B00-FD0452E5BB6D}"/>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1" name="椭圆 440">
              <a:extLst>
                <a:ext uri="{FF2B5EF4-FFF2-40B4-BE49-F238E27FC236}">
                  <a16:creationId xmlns:a16="http://schemas.microsoft.com/office/drawing/2014/main" id="{A13BFECE-A2C4-41F7-AB43-110A4C66AAAE}"/>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2" name="椭圆 441">
              <a:extLst>
                <a:ext uri="{FF2B5EF4-FFF2-40B4-BE49-F238E27FC236}">
                  <a16:creationId xmlns:a16="http://schemas.microsoft.com/office/drawing/2014/main" id="{BCC9D1EA-B15B-4156-8DAC-6B1340C23707}"/>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43" name="直接连接符 442">
              <a:extLst>
                <a:ext uri="{FF2B5EF4-FFF2-40B4-BE49-F238E27FC236}">
                  <a16:creationId xmlns:a16="http://schemas.microsoft.com/office/drawing/2014/main" id="{78793A79-4480-4031-94C8-489641C17939}"/>
                </a:ext>
              </a:extLst>
            </p:cNvPr>
            <p:cNvCxnSpPr>
              <a:stCxn id="436" idx="6"/>
              <a:endCxn id="440"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4" name="直接连接符 443">
              <a:extLst>
                <a:ext uri="{FF2B5EF4-FFF2-40B4-BE49-F238E27FC236}">
                  <a16:creationId xmlns:a16="http://schemas.microsoft.com/office/drawing/2014/main" id="{D7267ECA-FB2B-4EAE-AF1F-4EDBB81DB9C7}"/>
                </a:ext>
              </a:extLst>
            </p:cNvPr>
            <p:cNvCxnSpPr>
              <a:stCxn id="436" idx="6"/>
              <a:endCxn id="441"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直接连接符 444">
              <a:extLst>
                <a:ext uri="{FF2B5EF4-FFF2-40B4-BE49-F238E27FC236}">
                  <a16:creationId xmlns:a16="http://schemas.microsoft.com/office/drawing/2014/main" id="{433B4ACE-517A-467E-B4BA-2210B3B6CC8C}"/>
                </a:ext>
              </a:extLst>
            </p:cNvPr>
            <p:cNvCxnSpPr>
              <a:stCxn id="436" idx="6"/>
              <a:endCxn id="442"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直接连接符 445">
              <a:extLst>
                <a:ext uri="{FF2B5EF4-FFF2-40B4-BE49-F238E27FC236}">
                  <a16:creationId xmlns:a16="http://schemas.microsoft.com/office/drawing/2014/main" id="{8E5F1FDB-4F57-4DD4-8A59-301543CEB29D}"/>
                </a:ext>
              </a:extLst>
            </p:cNvPr>
            <p:cNvCxnSpPr>
              <a:stCxn id="437" idx="6"/>
              <a:endCxn id="440"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直接连接符 446">
              <a:extLst>
                <a:ext uri="{FF2B5EF4-FFF2-40B4-BE49-F238E27FC236}">
                  <a16:creationId xmlns:a16="http://schemas.microsoft.com/office/drawing/2014/main" id="{21863DC3-39CD-47DF-B440-9343055837F9}"/>
                </a:ext>
              </a:extLst>
            </p:cNvPr>
            <p:cNvCxnSpPr>
              <a:stCxn id="437" idx="6"/>
              <a:endCxn id="441"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48F8AE63-D6EF-4A1D-BE50-9CFC8755363F}"/>
                </a:ext>
              </a:extLst>
            </p:cNvPr>
            <p:cNvCxnSpPr>
              <a:stCxn id="437" idx="6"/>
              <a:endCxn id="442"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25046DB7-4550-49F9-96C4-29941D821D7B}"/>
                </a:ext>
              </a:extLst>
            </p:cNvPr>
            <p:cNvCxnSpPr>
              <a:cxnSpLocks/>
              <a:stCxn id="440" idx="6"/>
              <a:endCxn id="438"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a:extLst>
                <a:ext uri="{FF2B5EF4-FFF2-40B4-BE49-F238E27FC236}">
                  <a16:creationId xmlns:a16="http://schemas.microsoft.com/office/drawing/2014/main" id="{DEB37D71-E267-4A2F-A050-727E72CB85D2}"/>
                </a:ext>
              </a:extLst>
            </p:cNvPr>
            <p:cNvCxnSpPr>
              <a:cxnSpLocks/>
              <a:stCxn id="440" idx="6"/>
              <a:endCxn id="439"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a:extLst>
                <a:ext uri="{FF2B5EF4-FFF2-40B4-BE49-F238E27FC236}">
                  <a16:creationId xmlns:a16="http://schemas.microsoft.com/office/drawing/2014/main" id="{403068A4-9FB5-4106-A97A-1461B01A6B65}"/>
                </a:ext>
              </a:extLst>
            </p:cNvPr>
            <p:cNvCxnSpPr>
              <a:cxnSpLocks/>
              <a:stCxn id="441" idx="6"/>
              <a:endCxn id="439"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a:extLst>
                <a:ext uri="{FF2B5EF4-FFF2-40B4-BE49-F238E27FC236}">
                  <a16:creationId xmlns:a16="http://schemas.microsoft.com/office/drawing/2014/main" id="{0C7A6967-804C-440B-8DF7-95F6B07DD852}"/>
                </a:ext>
              </a:extLst>
            </p:cNvPr>
            <p:cNvCxnSpPr>
              <a:cxnSpLocks/>
              <a:stCxn id="441" idx="6"/>
              <a:endCxn id="438"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a:extLst>
                <a:ext uri="{FF2B5EF4-FFF2-40B4-BE49-F238E27FC236}">
                  <a16:creationId xmlns:a16="http://schemas.microsoft.com/office/drawing/2014/main" id="{209AA7A1-0F42-465E-A5F9-084E37A1D31D}"/>
                </a:ext>
              </a:extLst>
            </p:cNvPr>
            <p:cNvCxnSpPr>
              <a:cxnSpLocks/>
              <a:stCxn id="442" idx="6"/>
              <a:endCxn id="438"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a:extLst>
                <a:ext uri="{FF2B5EF4-FFF2-40B4-BE49-F238E27FC236}">
                  <a16:creationId xmlns:a16="http://schemas.microsoft.com/office/drawing/2014/main" id="{058F84DA-9DCE-47C7-A066-0D90AFDBF10D}"/>
                </a:ext>
              </a:extLst>
            </p:cNvPr>
            <p:cNvCxnSpPr>
              <a:cxnSpLocks/>
              <a:stCxn id="442" idx="6"/>
              <a:endCxn id="439"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椭圆 454">
              <a:extLst>
                <a:ext uri="{FF2B5EF4-FFF2-40B4-BE49-F238E27FC236}">
                  <a16:creationId xmlns:a16="http://schemas.microsoft.com/office/drawing/2014/main" id="{EC62DAC1-50D2-4828-99BB-14FB8F85419C}"/>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56" name="直接连接符 455">
              <a:extLst>
                <a:ext uri="{FF2B5EF4-FFF2-40B4-BE49-F238E27FC236}">
                  <a16:creationId xmlns:a16="http://schemas.microsoft.com/office/drawing/2014/main" id="{222999B5-4273-4DCA-ADC6-BCC0CC5F3BA6}"/>
                </a:ext>
              </a:extLst>
            </p:cNvPr>
            <p:cNvCxnSpPr>
              <a:cxnSpLocks/>
              <a:stCxn id="436" idx="6"/>
              <a:endCxn id="455"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7" name="直接连接符 456">
              <a:extLst>
                <a:ext uri="{FF2B5EF4-FFF2-40B4-BE49-F238E27FC236}">
                  <a16:creationId xmlns:a16="http://schemas.microsoft.com/office/drawing/2014/main" id="{C9A88A04-8EBA-4586-B40C-E25332B45242}"/>
                </a:ext>
              </a:extLst>
            </p:cNvPr>
            <p:cNvCxnSpPr>
              <a:cxnSpLocks/>
              <a:stCxn id="455" idx="6"/>
              <a:endCxn id="438"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8" name="直接连接符 457">
              <a:extLst>
                <a:ext uri="{FF2B5EF4-FFF2-40B4-BE49-F238E27FC236}">
                  <a16:creationId xmlns:a16="http://schemas.microsoft.com/office/drawing/2014/main" id="{7968B9A4-5F26-41F1-AC16-65BE2EC70419}"/>
                </a:ext>
              </a:extLst>
            </p:cNvPr>
            <p:cNvCxnSpPr>
              <a:cxnSpLocks/>
              <a:stCxn id="455" idx="2"/>
              <a:endCxn id="437"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9" name="直接连接符 458">
              <a:extLst>
                <a:ext uri="{FF2B5EF4-FFF2-40B4-BE49-F238E27FC236}">
                  <a16:creationId xmlns:a16="http://schemas.microsoft.com/office/drawing/2014/main" id="{FF401B9E-2677-47A4-8750-87726A7725CC}"/>
                </a:ext>
              </a:extLst>
            </p:cNvPr>
            <p:cNvCxnSpPr>
              <a:cxnSpLocks/>
              <a:stCxn id="455" idx="6"/>
              <a:endCxn id="439"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0" name="组合 459">
            <a:extLst>
              <a:ext uri="{FF2B5EF4-FFF2-40B4-BE49-F238E27FC236}">
                <a16:creationId xmlns:a16="http://schemas.microsoft.com/office/drawing/2014/main" id="{53AA5926-0B4B-4C90-B9BE-7FE7CC0E7250}"/>
              </a:ext>
            </a:extLst>
          </p:cNvPr>
          <p:cNvGrpSpPr/>
          <p:nvPr/>
        </p:nvGrpSpPr>
        <p:grpSpPr>
          <a:xfrm>
            <a:off x="6083799" y="6117330"/>
            <a:ext cx="311230" cy="412271"/>
            <a:chOff x="6861920" y="3972470"/>
            <a:chExt cx="307052" cy="396000"/>
          </a:xfrm>
        </p:grpSpPr>
        <p:sp>
          <p:nvSpPr>
            <p:cNvPr id="461" name="椭圆 460">
              <a:extLst>
                <a:ext uri="{FF2B5EF4-FFF2-40B4-BE49-F238E27FC236}">
                  <a16:creationId xmlns:a16="http://schemas.microsoft.com/office/drawing/2014/main" id="{5FBEEB03-EFE5-4FF3-A498-86A25AC0C3C5}"/>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2" name="椭圆 461">
              <a:extLst>
                <a:ext uri="{FF2B5EF4-FFF2-40B4-BE49-F238E27FC236}">
                  <a16:creationId xmlns:a16="http://schemas.microsoft.com/office/drawing/2014/main" id="{0E263577-58CB-475D-A8BC-ED4651055357}"/>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3" name="椭圆 462">
              <a:extLst>
                <a:ext uri="{FF2B5EF4-FFF2-40B4-BE49-F238E27FC236}">
                  <a16:creationId xmlns:a16="http://schemas.microsoft.com/office/drawing/2014/main" id="{12B5257B-94BC-4C24-9AEB-3513817828AA}"/>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4" name="椭圆 463">
              <a:extLst>
                <a:ext uri="{FF2B5EF4-FFF2-40B4-BE49-F238E27FC236}">
                  <a16:creationId xmlns:a16="http://schemas.microsoft.com/office/drawing/2014/main" id="{10A9549A-C899-448D-8377-F0CCA9352D4D}"/>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5" name="椭圆 464">
              <a:extLst>
                <a:ext uri="{FF2B5EF4-FFF2-40B4-BE49-F238E27FC236}">
                  <a16:creationId xmlns:a16="http://schemas.microsoft.com/office/drawing/2014/main" id="{243C13E5-0DB3-412F-B831-51C0B9CDC5B8}"/>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6" name="椭圆 465">
              <a:extLst>
                <a:ext uri="{FF2B5EF4-FFF2-40B4-BE49-F238E27FC236}">
                  <a16:creationId xmlns:a16="http://schemas.microsoft.com/office/drawing/2014/main" id="{85B7F690-5367-42E5-A7DA-3026DEA399F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7" name="椭圆 466">
              <a:extLst>
                <a:ext uri="{FF2B5EF4-FFF2-40B4-BE49-F238E27FC236}">
                  <a16:creationId xmlns:a16="http://schemas.microsoft.com/office/drawing/2014/main" id="{C451D9E2-1399-452D-BF03-90EDF58BAAD3}"/>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68" name="直接连接符 467">
              <a:extLst>
                <a:ext uri="{FF2B5EF4-FFF2-40B4-BE49-F238E27FC236}">
                  <a16:creationId xmlns:a16="http://schemas.microsoft.com/office/drawing/2014/main" id="{1B9DD611-81BC-4111-9E0C-053D02352754}"/>
                </a:ext>
              </a:extLst>
            </p:cNvPr>
            <p:cNvCxnSpPr>
              <a:stCxn id="461" idx="6"/>
              <a:endCxn id="465"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9" name="直接连接符 468">
              <a:extLst>
                <a:ext uri="{FF2B5EF4-FFF2-40B4-BE49-F238E27FC236}">
                  <a16:creationId xmlns:a16="http://schemas.microsoft.com/office/drawing/2014/main" id="{267FBB0D-734A-4B7A-A477-09055F43AEFE}"/>
                </a:ext>
              </a:extLst>
            </p:cNvPr>
            <p:cNvCxnSpPr>
              <a:stCxn id="461" idx="6"/>
              <a:endCxn id="466"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a:extLst>
                <a:ext uri="{FF2B5EF4-FFF2-40B4-BE49-F238E27FC236}">
                  <a16:creationId xmlns:a16="http://schemas.microsoft.com/office/drawing/2014/main" id="{5E472582-8A08-4857-A2C6-883DA0003C6B}"/>
                </a:ext>
              </a:extLst>
            </p:cNvPr>
            <p:cNvCxnSpPr>
              <a:stCxn id="461" idx="6"/>
              <a:endCxn id="467"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直接连接符 470">
              <a:extLst>
                <a:ext uri="{FF2B5EF4-FFF2-40B4-BE49-F238E27FC236}">
                  <a16:creationId xmlns:a16="http://schemas.microsoft.com/office/drawing/2014/main" id="{0E23793B-2831-4931-80BE-3F00E4C02987}"/>
                </a:ext>
              </a:extLst>
            </p:cNvPr>
            <p:cNvCxnSpPr>
              <a:stCxn id="462" idx="6"/>
              <a:endCxn id="465"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直接连接符 471">
              <a:extLst>
                <a:ext uri="{FF2B5EF4-FFF2-40B4-BE49-F238E27FC236}">
                  <a16:creationId xmlns:a16="http://schemas.microsoft.com/office/drawing/2014/main" id="{674191B6-1BBE-4ABD-A1AC-AE12710ADAAF}"/>
                </a:ext>
              </a:extLst>
            </p:cNvPr>
            <p:cNvCxnSpPr>
              <a:stCxn id="462" idx="6"/>
              <a:endCxn id="466"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直接连接符 472">
              <a:extLst>
                <a:ext uri="{FF2B5EF4-FFF2-40B4-BE49-F238E27FC236}">
                  <a16:creationId xmlns:a16="http://schemas.microsoft.com/office/drawing/2014/main" id="{CE94033B-4C3E-4061-8458-84B6024E0851}"/>
                </a:ext>
              </a:extLst>
            </p:cNvPr>
            <p:cNvCxnSpPr>
              <a:stCxn id="462" idx="6"/>
              <a:endCxn id="467"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a:extLst>
                <a:ext uri="{FF2B5EF4-FFF2-40B4-BE49-F238E27FC236}">
                  <a16:creationId xmlns:a16="http://schemas.microsoft.com/office/drawing/2014/main" id="{8B58241D-BE5A-412B-9C3F-7614F41CA4E4}"/>
                </a:ext>
              </a:extLst>
            </p:cNvPr>
            <p:cNvCxnSpPr>
              <a:cxnSpLocks/>
              <a:stCxn id="465" idx="6"/>
              <a:endCxn id="463"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F127358B-A47E-419E-9709-BC3CC2CD847B}"/>
                </a:ext>
              </a:extLst>
            </p:cNvPr>
            <p:cNvCxnSpPr>
              <a:cxnSpLocks/>
              <a:stCxn id="465" idx="6"/>
              <a:endCxn id="464"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接连接符 475">
              <a:extLst>
                <a:ext uri="{FF2B5EF4-FFF2-40B4-BE49-F238E27FC236}">
                  <a16:creationId xmlns:a16="http://schemas.microsoft.com/office/drawing/2014/main" id="{C9BF1C38-6004-4537-8DA4-22F0E75B6B2A}"/>
                </a:ext>
              </a:extLst>
            </p:cNvPr>
            <p:cNvCxnSpPr>
              <a:cxnSpLocks/>
              <a:stCxn id="466" idx="6"/>
              <a:endCxn id="464"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直接连接符 476">
              <a:extLst>
                <a:ext uri="{FF2B5EF4-FFF2-40B4-BE49-F238E27FC236}">
                  <a16:creationId xmlns:a16="http://schemas.microsoft.com/office/drawing/2014/main" id="{3F242C41-B181-4E67-8B7F-1D372AB99585}"/>
                </a:ext>
              </a:extLst>
            </p:cNvPr>
            <p:cNvCxnSpPr>
              <a:cxnSpLocks/>
              <a:stCxn id="466" idx="6"/>
              <a:endCxn id="463"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26DE1A76-7B67-445B-9EC6-712F34058108}"/>
                </a:ext>
              </a:extLst>
            </p:cNvPr>
            <p:cNvCxnSpPr>
              <a:cxnSpLocks/>
              <a:stCxn id="467" idx="6"/>
              <a:endCxn id="463"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直接连接符 478">
              <a:extLst>
                <a:ext uri="{FF2B5EF4-FFF2-40B4-BE49-F238E27FC236}">
                  <a16:creationId xmlns:a16="http://schemas.microsoft.com/office/drawing/2014/main" id="{4C05ADA5-2361-4EEF-A583-537CEC98EFB0}"/>
                </a:ext>
              </a:extLst>
            </p:cNvPr>
            <p:cNvCxnSpPr>
              <a:cxnSpLocks/>
              <a:stCxn id="467" idx="6"/>
              <a:endCxn id="464"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椭圆 479">
              <a:extLst>
                <a:ext uri="{FF2B5EF4-FFF2-40B4-BE49-F238E27FC236}">
                  <a16:creationId xmlns:a16="http://schemas.microsoft.com/office/drawing/2014/main" id="{F9FD453A-D3C3-47FA-8C0B-044B43BA65DF}"/>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1" name="直接连接符 480">
              <a:extLst>
                <a:ext uri="{FF2B5EF4-FFF2-40B4-BE49-F238E27FC236}">
                  <a16:creationId xmlns:a16="http://schemas.microsoft.com/office/drawing/2014/main" id="{16C6BD92-1C90-4C8D-84CF-80F401EEEDBB}"/>
                </a:ext>
              </a:extLst>
            </p:cNvPr>
            <p:cNvCxnSpPr>
              <a:cxnSpLocks/>
              <a:stCxn id="461" idx="6"/>
              <a:endCxn id="480"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2" name="直接连接符 481">
              <a:extLst>
                <a:ext uri="{FF2B5EF4-FFF2-40B4-BE49-F238E27FC236}">
                  <a16:creationId xmlns:a16="http://schemas.microsoft.com/office/drawing/2014/main" id="{D03DF286-AEF4-4477-81A7-8EE360664E0D}"/>
                </a:ext>
              </a:extLst>
            </p:cNvPr>
            <p:cNvCxnSpPr>
              <a:cxnSpLocks/>
              <a:stCxn id="480" idx="6"/>
              <a:endCxn id="463"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3" name="直接连接符 482">
              <a:extLst>
                <a:ext uri="{FF2B5EF4-FFF2-40B4-BE49-F238E27FC236}">
                  <a16:creationId xmlns:a16="http://schemas.microsoft.com/office/drawing/2014/main" id="{1517E012-7775-4EC7-9450-BC4346C2DEBA}"/>
                </a:ext>
              </a:extLst>
            </p:cNvPr>
            <p:cNvCxnSpPr>
              <a:cxnSpLocks/>
              <a:stCxn id="480" idx="2"/>
              <a:endCxn id="462"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4" name="直接连接符 483">
              <a:extLst>
                <a:ext uri="{FF2B5EF4-FFF2-40B4-BE49-F238E27FC236}">
                  <a16:creationId xmlns:a16="http://schemas.microsoft.com/office/drawing/2014/main" id="{29A1B333-53DD-4B83-8A77-83AC506E1959}"/>
                </a:ext>
              </a:extLst>
            </p:cNvPr>
            <p:cNvCxnSpPr>
              <a:cxnSpLocks/>
              <a:stCxn id="480" idx="6"/>
              <a:endCxn id="464"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5" name="椭圆 484">
              <a:extLst>
                <a:ext uri="{FF2B5EF4-FFF2-40B4-BE49-F238E27FC236}">
                  <a16:creationId xmlns:a16="http://schemas.microsoft.com/office/drawing/2014/main" id="{E2EEA0C6-BFE3-4281-9368-78812BF717A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6" name="直接连接符 485">
              <a:extLst>
                <a:ext uri="{FF2B5EF4-FFF2-40B4-BE49-F238E27FC236}">
                  <a16:creationId xmlns:a16="http://schemas.microsoft.com/office/drawing/2014/main" id="{23624769-D479-44B8-B13D-619632567391}"/>
                </a:ext>
              </a:extLst>
            </p:cNvPr>
            <p:cNvCxnSpPr>
              <a:cxnSpLocks/>
              <a:stCxn id="485" idx="6"/>
              <a:endCxn id="480"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7" name="直接连接符 486">
              <a:extLst>
                <a:ext uri="{FF2B5EF4-FFF2-40B4-BE49-F238E27FC236}">
                  <a16:creationId xmlns:a16="http://schemas.microsoft.com/office/drawing/2014/main" id="{21E4C142-C794-4E76-AAC7-97E6DA270A1D}"/>
                </a:ext>
              </a:extLst>
            </p:cNvPr>
            <p:cNvCxnSpPr>
              <a:cxnSpLocks/>
              <a:stCxn id="485" idx="6"/>
              <a:endCxn id="465"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8" name="直接连接符 487">
              <a:extLst>
                <a:ext uri="{FF2B5EF4-FFF2-40B4-BE49-F238E27FC236}">
                  <a16:creationId xmlns:a16="http://schemas.microsoft.com/office/drawing/2014/main" id="{FD76323C-27D9-4EC2-8AF4-87ECC15EC910}"/>
                </a:ext>
              </a:extLst>
            </p:cNvPr>
            <p:cNvCxnSpPr>
              <a:cxnSpLocks/>
              <a:stCxn id="485" idx="6"/>
              <a:endCxn id="466"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9" name="直接连接符 488">
              <a:extLst>
                <a:ext uri="{FF2B5EF4-FFF2-40B4-BE49-F238E27FC236}">
                  <a16:creationId xmlns:a16="http://schemas.microsoft.com/office/drawing/2014/main" id="{FF8CB2C5-7E0F-4950-9E27-6119A4A2675D}"/>
                </a:ext>
              </a:extLst>
            </p:cNvPr>
            <p:cNvCxnSpPr>
              <a:cxnSpLocks/>
              <a:stCxn id="485" idx="6"/>
              <a:endCxn id="467"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90" name="组合 489">
            <a:extLst>
              <a:ext uri="{FF2B5EF4-FFF2-40B4-BE49-F238E27FC236}">
                <a16:creationId xmlns:a16="http://schemas.microsoft.com/office/drawing/2014/main" id="{8C2E7758-1B1A-49B5-9B3D-E220A98F8283}"/>
              </a:ext>
            </a:extLst>
          </p:cNvPr>
          <p:cNvGrpSpPr/>
          <p:nvPr/>
        </p:nvGrpSpPr>
        <p:grpSpPr>
          <a:xfrm>
            <a:off x="2764715" y="6120761"/>
            <a:ext cx="361362" cy="412271"/>
            <a:chOff x="3931297" y="4004448"/>
            <a:chExt cx="343844" cy="369660"/>
          </a:xfrm>
        </p:grpSpPr>
        <p:sp>
          <p:nvSpPr>
            <p:cNvPr id="491" name="椭圆 490">
              <a:extLst>
                <a:ext uri="{FF2B5EF4-FFF2-40B4-BE49-F238E27FC236}">
                  <a16:creationId xmlns:a16="http://schemas.microsoft.com/office/drawing/2014/main" id="{DFDB10FC-AF80-4942-B859-63E36D4C1594}"/>
                </a:ext>
              </a:extLst>
            </p:cNvPr>
            <p:cNvSpPr/>
            <p:nvPr/>
          </p:nvSpPr>
          <p:spPr>
            <a:xfrm>
              <a:off x="3931325" y="414656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2" name="椭圆 491">
              <a:extLst>
                <a:ext uri="{FF2B5EF4-FFF2-40B4-BE49-F238E27FC236}">
                  <a16:creationId xmlns:a16="http://schemas.microsoft.com/office/drawing/2014/main" id="{6821A927-0196-4BA3-B766-1EE3F1175AF8}"/>
                </a:ext>
              </a:extLst>
            </p:cNvPr>
            <p:cNvSpPr/>
            <p:nvPr/>
          </p:nvSpPr>
          <p:spPr>
            <a:xfrm>
              <a:off x="3931339" y="425514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3" name="椭圆 492">
              <a:extLst>
                <a:ext uri="{FF2B5EF4-FFF2-40B4-BE49-F238E27FC236}">
                  <a16:creationId xmlns:a16="http://schemas.microsoft.com/office/drawing/2014/main" id="{FFC5ED86-4227-42E4-8F51-E03329875B14}"/>
                </a:ext>
              </a:extLst>
            </p:cNvPr>
            <p:cNvSpPr/>
            <p:nvPr/>
          </p:nvSpPr>
          <p:spPr>
            <a:xfrm>
              <a:off x="4206490" y="415075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4" name="椭圆 493">
              <a:extLst>
                <a:ext uri="{FF2B5EF4-FFF2-40B4-BE49-F238E27FC236}">
                  <a16:creationId xmlns:a16="http://schemas.microsoft.com/office/drawing/2014/main" id="{DF128A56-3A50-4B55-A6E4-E492FCC27488}"/>
                </a:ext>
              </a:extLst>
            </p:cNvPr>
            <p:cNvSpPr/>
            <p:nvPr/>
          </p:nvSpPr>
          <p:spPr>
            <a:xfrm>
              <a:off x="4206518" y="4256497"/>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5" name="椭圆 494">
              <a:extLst>
                <a:ext uri="{FF2B5EF4-FFF2-40B4-BE49-F238E27FC236}">
                  <a16:creationId xmlns:a16="http://schemas.microsoft.com/office/drawing/2014/main" id="{67CD0D18-BB10-4FF3-97E6-00C96590E8FF}"/>
                </a:ext>
              </a:extLst>
            </p:cNvPr>
            <p:cNvSpPr/>
            <p:nvPr/>
          </p:nvSpPr>
          <p:spPr>
            <a:xfrm>
              <a:off x="4068919" y="4098175"/>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6" name="椭圆 495">
              <a:extLst>
                <a:ext uri="{FF2B5EF4-FFF2-40B4-BE49-F238E27FC236}">
                  <a16:creationId xmlns:a16="http://schemas.microsoft.com/office/drawing/2014/main" id="{4E996BC8-1286-4CFD-847D-17E5831F3BB9}"/>
                </a:ext>
              </a:extLst>
            </p:cNvPr>
            <p:cNvSpPr/>
            <p:nvPr/>
          </p:nvSpPr>
          <p:spPr>
            <a:xfrm>
              <a:off x="4068947" y="4207011"/>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7" name="椭圆 496">
              <a:extLst>
                <a:ext uri="{FF2B5EF4-FFF2-40B4-BE49-F238E27FC236}">
                  <a16:creationId xmlns:a16="http://schemas.microsoft.com/office/drawing/2014/main" id="{EC22EA30-4884-4C14-95E0-E57CA4B655DD}"/>
                </a:ext>
              </a:extLst>
            </p:cNvPr>
            <p:cNvSpPr/>
            <p:nvPr/>
          </p:nvSpPr>
          <p:spPr>
            <a:xfrm>
              <a:off x="4068928" y="4311616"/>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98" name="直接连接符 497">
              <a:extLst>
                <a:ext uri="{FF2B5EF4-FFF2-40B4-BE49-F238E27FC236}">
                  <a16:creationId xmlns:a16="http://schemas.microsoft.com/office/drawing/2014/main" id="{F6C00540-3280-4E25-B89D-A557429B175E}"/>
                </a:ext>
              </a:extLst>
            </p:cNvPr>
            <p:cNvCxnSpPr>
              <a:stCxn id="491" idx="6"/>
              <a:endCxn id="495" idx="2"/>
            </p:cNvCxnSpPr>
            <p:nvPr/>
          </p:nvCxnSpPr>
          <p:spPr>
            <a:xfrm flipV="1">
              <a:off x="3999948" y="4129421"/>
              <a:ext cx="68971" cy="4839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9" name="直接连接符 498">
              <a:extLst>
                <a:ext uri="{FF2B5EF4-FFF2-40B4-BE49-F238E27FC236}">
                  <a16:creationId xmlns:a16="http://schemas.microsoft.com/office/drawing/2014/main" id="{2EFFCAFE-515F-4F90-8C48-DBD8B862E3D7}"/>
                </a:ext>
              </a:extLst>
            </p:cNvPr>
            <p:cNvCxnSpPr>
              <a:stCxn id="491" idx="6"/>
              <a:endCxn id="496" idx="2"/>
            </p:cNvCxnSpPr>
            <p:nvPr/>
          </p:nvCxnSpPr>
          <p:spPr>
            <a:xfrm>
              <a:off x="3999948" y="4177814"/>
              <a:ext cx="68999" cy="60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直接连接符 499">
              <a:extLst>
                <a:ext uri="{FF2B5EF4-FFF2-40B4-BE49-F238E27FC236}">
                  <a16:creationId xmlns:a16="http://schemas.microsoft.com/office/drawing/2014/main" id="{C3733E79-FB08-4668-BFD8-590AB646CB35}"/>
                </a:ext>
              </a:extLst>
            </p:cNvPr>
            <p:cNvCxnSpPr>
              <a:stCxn id="491" idx="6"/>
              <a:endCxn id="497" idx="2"/>
            </p:cNvCxnSpPr>
            <p:nvPr/>
          </p:nvCxnSpPr>
          <p:spPr>
            <a:xfrm>
              <a:off x="3999948" y="4177814"/>
              <a:ext cx="68980" cy="165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直接连接符 500">
              <a:extLst>
                <a:ext uri="{FF2B5EF4-FFF2-40B4-BE49-F238E27FC236}">
                  <a16:creationId xmlns:a16="http://schemas.microsoft.com/office/drawing/2014/main" id="{1745A1A5-1D07-4F75-A8E3-C8A7A091B2C1}"/>
                </a:ext>
              </a:extLst>
            </p:cNvPr>
            <p:cNvCxnSpPr>
              <a:stCxn id="492" idx="6"/>
              <a:endCxn id="495" idx="2"/>
            </p:cNvCxnSpPr>
            <p:nvPr/>
          </p:nvCxnSpPr>
          <p:spPr>
            <a:xfrm flipV="1">
              <a:off x="3999962" y="4129421"/>
              <a:ext cx="68957" cy="1569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直接连接符 501">
              <a:extLst>
                <a:ext uri="{FF2B5EF4-FFF2-40B4-BE49-F238E27FC236}">
                  <a16:creationId xmlns:a16="http://schemas.microsoft.com/office/drawing/2014/main" id="{01FF4878-046C-4DDD-9113-898AB0B46D48}"/>
                </a:ext>
              </a:extLst>
            </p:cNvPr>
            <p:cNvCxnSpPr>
              <a:stCxn id="492" idx="6"/>
              <a:endCxn id="496" idx="2"/>
            </p:cNvCxnSpPr>
            <p:nvPr/>
          </p:nvCxnSpPr>
          <p:spPr>
            <a:xfrm flipV="1">
              <a:off x="3999962" y="4238257"/>
              <a:ext cx="68985" cy="481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直接连接符 502">
              <a:extLst>
                <a:ext uri="{FF2B5EF4-FFF2-40B4-BE49-F238E27FC236}">
                  <a16:creationId xmlns:a16="http://schemas.microsoft.com/office/drawing/2014/main" id="{A4F88795-C23B-4EE9-9157-339C9B881814}"/>
                </a:ext>
              </a:extLst>
            </p:cNvPr>
            <p:cNvCxnSpPr>
              <a:stCxn id="492" idx="6"/>
              <a:endCxn id="497" idx="2"/>
            </p:cNvCxnSpPr>
            <p:nvPr/>
          </p:nvCxnSpPr>
          <p:spPr>
            <a:xfrm>
              <a:off x="3999962" y="4286395"/>
              <a:ext cx="68966" cy="56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直接连接符 503">
              <a:extLst>
                <a:ext uri="{FF2B5EF4-FFF2-40B4-BE49-F238E27FC236}">
                  <a16:creationId xmlns:a16="http://schemas.microsoft.com/office/drawing/2014/main" id="{CA48DA18-C4DA-4C15-805B-4B377BEA7B1F}"/>
                </a:ext>
              </a:extLst>
            </p:cNvPr>
            <p:cNvCxnSpPr>
              <a:cxnSpLocks/>
              <a:stCxn id="495" idx="6"/>
              <a:endCxn id="493" idx="2"/>
            </p:cNvCxnSpPr>
            <p:nvPr/>
          </p:nvCxnSpPr>
          <p:spPr>
            <a:xfrm>
              <a:off x="4137542" y="4129421"/>
              <a:ext cx="68948" cy="52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直接连接符 504">
              <a:extLst>
                <a:ext uri="{FF2B5EF4-FFF2-40B4-BE49-F238E27FC236}">
                  <a16:creationId xmlns:a16="http://schemas.microsoft.com/office/drawing/2014/main" id="{CBDE960E-84E0-4096-8AE5-898BE7FF4751}"/>
                </a:ext>
              </a:extLst>
            </p:cNvPr>
            <p:cNvCxnSpPr>
              <a:cxnSpLocks/>
              <a:stCxn id="495" idx="6"/>
              <a:endCxn id="494" idx="2"/>
            </p:cNvCxnSpPr>
            <p:nvPr/>
          </p:nvCxnSpPr>
          <p:spPr>
            <a:xfrm>
              <a:off x="4137542" y="4129421"/>
              <a:ext cx="68976" cy="158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8F5B665C-3ED9-496E-846D-A7C9AF5418D9}"/>
                </a:ext>
              </a:extLst>
            </p:cNvPr>
            <p:cNvCxnSpPr>
              <a:cxnSpLocks/>
              <a:stCxn id="496" idx="6"/>
              <a:endCxn id="494" idx="2"/>
            </p:cNvCxnSpPr>
            <p:nvPr/>
          </p:nvCxnSpPr>
          <p:spPr>
            <a:xfrm>
              <a:off x="4137570" y="4238257"/>
              <a:ext cx="68948" cy="494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E3C7AF2D-643C-45FF-BF62-CFEE546742EE}"/>
                </a:ext>
              </a:extLst>
            </p:cNvPr>
            <p:cNvCxnSpPr>
              <a:cxnSpLocks/>
              <a:stCxn id="496" idx="6"/>
              <a:endCxn id="493" idx="2"/>
            </p:cNvCxnSpPr>
            <p:nvPr/>
          </p:nvCxnSpPr>
          <p:spPr>
            <a:xfrm flipV="1">
              <a:off x="4137570" y="4182005"/>
              <a:ext cx="68920" cy="562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FBEF0651-FF02-45A2-870C-D3F789ED255D}"/>
                </a:ext>
              </a:extLst>
            </p:cNvPr>
            <p:cNvCxnSpPr>
              <a:cxnSpLocks/>
              <a:stCxn id="497" idx="6"/>
              <a:endCxn id="493" idx="2"/>
            </p:cNvCxnSpPr>
            <p:nvPr/>
          </p:nvCxnSpPr>
          <p:spPr>
            <a:xfrm flipV="1">
              <a:off x="4137551" y="4182005"/>
              <a:ext cx="68939" cy="160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直接连接符 508">
              <a:extLst>
                <a:ext uri="{FF2B5EF4-FFF2-40B4-BE49-F238E27FC236}">
                  <a16:creationId xmlns:a16="http://schemas.microsoft.com/office/drawing/2014/main" id="{0E10129F-A22D-4A31-981D-649032023ECD}"/>
                </a:ext>
              </a:extLst>
            </p:cNvPr>
            <p:cNvCxnSpPr>
              <a:cxnSpLocks/>
              <a:stCxn id="497" idx="6"/>
              <a:endCxn id="494" idx="2"/>
            </p:cNvCxnSpPr>
            <p:nvPr/>
          </p:nvCxnSpPr>
          <p:spPr>
            <a:xfrm flipV="1">
              <a:off x="4137551" y="4287743"/>
              <a:ext cx="68967" cy="55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0" name="椭圆 509">
              <a:extLst>
                <a:ext uri="{FF2B5EF4-FFF2-40B4-BE49-F238E27FC236}">
                  <a16:creationId xmlns:a16="http://schemas.microsoft.com/office/drawing/2014/main" id="{63BC721E-F4BE-48BC-9CC2-C6799E73B1E7}"/>
                </a:ext>
              </a:extLst>
            </p:cNvPr>
            <p:cNvSpPr/>
            <p:nvPr/>
          </p:nvSpPr>
          <p:spPr>
            <a:xfrm>
              <a:off x="4068918" y="400444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1" name="直接连接符 510">
              <a:extLst>
                <a:ext uri="{FF2B5EF4-FFF2-40B4-BE49-F238E27FC236}">
                  <a16:creationId xmlns:a16="http://schemas.microsoft.com/office/drawing/2014/main" id="{68BE57DB-772A-4BCC-92E3-05D070D50825}"/>
                </a:ext>
              </a:extLst>
            </p:cNvPr>
            <p:cNvCxnSpPr>
              <a:cxnSpLocks/>
              <a:stCxn id="491" idx="6"/>
              <a:endCxn id="510" idx="2"/>
            </p:cNvCxnSpPr>
            <p:nvPr/>
          </p:nvCxnSpPr>
          <p:spPr>
            <a:xfrm flipV="1">
              <a:off x="3999948" y="4035694"/>
              <a:ext cx="68970" cy="1421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2" name="直接连接符 511">
              <a:extLst>
                <a:ext uri="{FF2B5EF4-FFF2-40B4-BE49-F238E27FC236}">
                  <a16:creationId xmlns:a16="http://schemas.microsoft.com/office/drawing/2014/main" id="{7615B46C-5B14-49DB-8D53-A7B3F7AF775A}"/>
                </a:ext>
              </a:extLst>
            </p:cNvPr>
            <p:cNvCxnSpPr>
              <a:cxnSpLocks/>
              <a:stCxn id="510" idx="6"/>
              <a:endCxn id="493" idx="2"/>
            </p:cNvCxnSpPr>
            <p:nvPr/>
          </p:nvCxnSpPr>
          <p:spPr>
            <a:xfrm>
              <a:off x="4137541" y="4035694"/>
              <a:ext cx="68949" cy="14631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3" name="直接连接符 512">
              <a:extLst>
                <a:ext uri="{FF2B5EF4-FFF2-40B4-BE49-F238E27FC236}">
                  <a16:creationId xmlns:a16="http://schemas.microsoft.com/office/drawing/2014/main" id="{FA7312DD-149D-47C0-9CAC-C83F7F8922F4}"/>
                </a:ext>
              </a:extLst>
            </p:cNvPr>
            <p:cNvCxnSpPr>
              <a:cxnSpLocks/>
              <a:stCxn id="510" idx="2"/>
              <a:endCxn id="492" idx="6"/>
            </p:cNvCxnSpPr>
            <p:nvPr/>
          </p:nvCxnSpPr>
          <p:spPr>
            <a:xfrm flipH="1">
              <a:off x="3999962" y="4035694"/>
              <a:ext cx="68956" cy="2507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4" name="直接连接符 513">
              <a:extLst>
                <a:ext uri="{FF2B5EF4-FFF2-40B4-BE49-F238E27FC236}">
                  <a16:creationId xmlns:a16="http://schemas.microsoft.com/office/drawing/2014/main" id="{5BE85CFB-E91C-4E0E-B4C5-0C715922AA07}"/>
                </a:ext>
              </a:extLst>
            </p:cNvPr>
            <p:cNvCxnSpPr>
              <a:cxnSpLocks/>
              <a:stCxn id="510" idx="6"/>
              <a:endCxn id="494" idx="2"/>
            </p:cNvCxnSpPr>
            <p:nvPr/>
          </p:nvCxnSpPr>
          <p:spPr>
            <a:xfrm>
              <a:off x="4137541" y="4035694"/>
              <a:ext cx="68977" cy="25204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5" name="椭圆 514">
              <a:extLst>
                <a:ext uri="{FF2B5EF4-FFF2-40B4-BE49-F238E27FC236}">
                  <a16:creationId xmlns:a16="http://schemas.microsoft.com/office/drawing/2014/main" id="{D920F92C-CE40-471E-A3B7-71EE3C4DC2B9}"/>
                </a:ext>
              </a:extLst>
            </p:cNvPr>
            <p:cNvSpPr/>
            <p:nvPr/>
          </p:nvSpPr>
          <p:spPr>
            <a:xfrm>
              <a:off x="3931297" y="4037674"/>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6" name="直接连接符 515">
              <a:extLst>
                <a:ext uri="{FF2B5EF4-FFF2-40B4-BE49-F238E27FC236}">
                  <a16:creationId xmlns:a16="http://schemas.microsoft.com/office/drawing/2014/main" id="{6D600932-8358-48EF-9E94-472D2DBD31E1}"/>
                </a:ext>
              </a:extLst>
            </p:cNvPr>
            <p:cNvCxnSpPr>
              <a:cxnSpLocks/>
              <a:stCxn id="515" idx="6"/>
              <a:endCxn id="510" idx="2"/>
            </p:cNvCxnSpPr>
            <p:nvPr/>
          </p:nvCxnSpPr>
          <p:spPr>
            <a:xfrm flipV="1">
              <a:off x="3999920" y="4035694"/>
              <a:ext cx="68998" cy="332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7" name="直接连接符 516">
              <a:extLst>
                <a:ext uri="{FF2B5EF4-FFF2-40B4-BE49-F238E27FC236}">
                  <a16:creationId xmlns:a16="http://schemas.microsoft.com/office/drawing/2014/main" id="{9E67BC59-38ED-4612-A1FF-8A41DCDB8A62}"/>
                </a:ext>
              </a:extLst>
            </p:cNvPr>
            <p:cNvCxnSpPr>
              <a:cxnSpLocks/>
              <a:stCxn id="515" idx="6"/>
              <a:endCxn id="495" idx="2"/>
            </p:cNvCxnSpPr>
            <p:nvPr/>
          </p:nvCxnSpPr>
          <p:spPr>
            <a:xfrm>
              <a:off x="3999920" y="4068920"/>
              <a:ext cx="68999" cy="60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8" name="直接连接符 517">
              <a:extLst>
                <a:ext uri="{FF2B5EF4-FFF2-40B4-BE49-F238E27FC236}">
                  <a16:creationId xmlns:a16="http://schemas.microsoft.com/office/drawing/2014/main" id="{F5DB99EE-C13B-4A39-902D-9CA9295E7264}"/>
                </a:ext>
              </a:extLst>
            </p:cNvPr>
            <p:cNvCxnSpPr>
              <a:cxnSpLocks/>
              <a:stCxn id="515" idx="6"/>
              <a:endCxn id="496" idx="2"/>
            </p:cNvCxnSpPr>
            <p:nvPr/>
          </p:nvCxnSpPr>
          <p:spPr>
            <a:xfrm>
              <a:off x="3999920" y="4068920"/>
              <a:ext cx="69027" cy="1693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9" name="直接连接符 518">
              <a:extLst>
                <a:ext uri="{FF2B5EF4-FFF2-40B4-BE49-F238E27FC236}">
                  <a16:creationId xmlns:a16="http://schemas.microsoft.com/office/drawing/2014/main" id="{894E780F-A844-4383-B945-856A9E9D77E9}"/>
                </a:ext>
              </a:extLst>
            </p:cNvPr>
            <p:cNvCxnSpPr>
              <a:cxnSpLocks/>
              <a:stCxn id="515" idx="6"/>
              <a:endCxn id="497" idx="2"/>
            </p:cNvCxnSpPr>
            <p:nvPr/>
          </p:nvCxnSpPr>
          <p:spPr>
            <a:xfrm>
              <a:off x="3999920" y="4068920"/>
              <a:ext cx="69008" cy="27394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0" name="椭圆 519">
              <a:extLst>
                <a:ext uri="{FF2B5EF4-FFF2-40B4-BE49-F238E27FC236}">
                  <a16:creationId xmlns:a16="http://schemas.microsoft.com/office/drawing/2014/main" id="{B0EBEEB6-C79B-448A-AC98-69EEC16E29E9}"/>
                </a:ext>
              </a:extLst>
            </p:cNvPr>
            <p:cNvSpPr/>
            <p:nvPr/>
          </p:nvSpPr>
          <p:spPr>
            <a:xfrm>
              <a:off x="4206461" y="403539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21" name="直接连接符 520">
              <a:extLst>
                <a:ext uri="{FF2B5EF4-FFF2-40B4-BE49-F238E27FC236}">
                  <a16:creationId xmlns:a16="http://schemas.microsoft.com/office/drawing/2014/main" id="{DEA90A66-A657-47E8-8DE2-F68619EBF62A}"/>
                </a:ext>
              </a:extLst>
            </p:cNvPr>
            <p:cNvCxnSpPr>
              <a:cxnSpLocks/>
              <a:stCxn id="510" idx="6"/>
              <a:endCxn id="520" idx="2"/>
            </p:cNvCxnSpPr>
            <p:nvPr/>
          </p:nvCxnSpPr>
          <p:spPr>
            <a:xfrm>
              <a:off x="4137541" y="4035694"/>
              <a:ext cx="68920" cy="309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2" name="直接连接符 521">
              <a:extLst>
                <a:ext uri="{FF2B5EF4-FFF2-40B4-BE49-F238E27FC236}">
                  <a16:creationId xmlns:a16="http://schemas.microsoft.com/office/drawing/2014/main" id="{BF570D5B-14C9-4E23-9DE9-8B7C463C4F16}"/>
                </a:ext>
              </a:extLst>
            </p:cNvPr>
            <p:cNvCxnSpPr>
              <a:cxnSpLocks/>
              <a:stCxn id="495" idx="6"/>
              <a:endCxn id="520" idx="2"/>
            </p:cNvCxnSpPr>
            <p:nvPr/>
          </p:nvCxnSpPr>
          <p:spPr>
            <a:xfrm flipV="1">
              <a:off x="4137542" y="4066644"/>
              <a:ext cx="68919" cy="627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3" name="直接连接符 522">
              <a:extLst>
                <a:ext uri="{FF2B5EF4-FFF2-40B4-BE49-F238E27FC236}">
                  <a16:creationId xmlns:a16="http://schemas.microsoft.com/office/drawing/2014/main" id="{6EFC2612-8A40-4BF3-92F0-A5BBE8046F61}"/>
                </a:ext>
              </a:extLst>
            </p:cNvPr>
            <p:cNvCxnSpPr>
              <a:cxnSpLocks/>
              <a:stCxn id="520" idx="2"/>
              <a:endCxn id="496" idx="6"/>
            </p:cNvCxnSpPr>
            <p:nvPr/>
          </p:nvCxnSpPr>
          <p:spPr>
            <a:xfrm flipH="1">
              <a:off x="4137570" y="4066644"/>
              <a:ext cx="68891" cy="17161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4" name="直接连接符 523">
              <a:extLst>
                <a:ext uri="{FF2B5EF4-FFF2-40B4-BE49-F238E27FC236}">
                  <a16:creationId xmlns:a16="http://schemas.microsoft.com/office/drawing/2014/main" id="{52AA6262-C3C7-4AF7-B0E6-82CCE6E2B581}"/>
                </a:ext>
              </a:extLst>
            </p:cNvPr>
            <p:cNvCxnSpPr>
              <a:cxnSpLocks/>
              <a:stCxn id="520" idx="2"/>
              <a:endCxn id="497" idx="6"/>
            </p:cNvCxnSpPr>
            <p:nvPr/>
          </p:nvCxnSpPr>
          <p:spPr>
            <a:xfrm flipH="1">
              <a:off x="4137551" y="4066644"/>
              <a:ext cx="68910" cy="27621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525" name="直接连接符 524">
            <a:extLst>
              <a:ext uri="{FF2B5EF4-FFF2-40B4-BE49-F238E27FC236}">
                <a16:creationId xmlns:a16="http://schemas.microsoft.com/office/drawing/2014/main" id="{65250906-38A3-4BA7-BCEA-DC0C0B9A8941}"/>
              </a:ext>
            </a:extLst>
          </p:cNvPr>
          <p:cNvCxnSpPr>
            <a:cxnSpLocks/>
          </p:cNvCxnSpPr>
          <p:nvPr/>
        </p:nvCxnSpPr>
        <p:spPr>
          <a:xfrm flipV="1">
            <a:off x="2361358" y="5363858"/>
            <a:ext cx="1331544" cy="78069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6" name="直接连接符 525">
            <a:extLst>
              <a:ext uri="{FF2B5EF4-FFF2-40B4-BE49-F238E27FC236}">
                <a16:creationId xmlns:a16="http://schemas.microsoft.com/office/drawing/2014/main" id="{84A05422-A60F-41DE-9083-751092BC1CC7}"/>
              </a:ext>
            </a:extLst>
          </p:cNvPr>
          <p:cNvCxnSpPr>
            <a:cxnSpLocks/>
          </p:cNvCxnSpPr>
          <p:nvPr/>
        </p:nvCxnSpPr>
        <p:spPr>
          <a:xfrm flipH="1" flipV="1">
            <a:off x="3682705" y="5408689"/>
            <a:ext cx="446582" cy="82198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7" name="直接连接符 526">
            <a:extLst>
              <a:ext uri="{FF2B5EF4-FFF2-40B4-BE49-F238E27FC236}">
                <a16:creationId xmlns:a16="http://schemas.microsoft.com/office/drawing/2014/main" id="{548A4C35-0117-40E5-B841-F1E270B97BE9}"/>
              </a:ext>
            </a:extLst>
          </p:cNvPr>
          <p:cNvCxnSpPr>
            <a:cxnSpLocks/>
          </p:cNvCxnSpPr>
          <p:nvPr/>
        </p:nvCxnSpPr>
        <p:spPr>
          <a:xfrm flipH="1" flipV="1">
            <a:off x="3669364" y="5369829"/>
            <a:ext cx="2185966" cy="9553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28" name="图片 527">
            <a:extLst>
              <a:ext uri="{FF2B5EF4-FFF2-40B4-BE49-F238E27FC236}">
                <a16:creationId xmlns:a16="http://schemas.microsoft.com/office/drawing/2014/main" id="{A72EF254-C80A-4233-A2EB-12E6AB661FF8}"/>
              </a:ext>
            </a:extLst>
          </p:cNvPr>
          <p:cNvPicPr>
            <a:picLocks noChangeAspect="1"/>
          </p:cNvPicPr>
          <p:nvPr/>
        </p:nvPicPr>
        <p:blipFill>
          <a:blip r:embed="rId5"/>
          <a:stretch>
            <a:fillRect/>
          </a:stretch>
        </p:blipFill>
        <p:spPr>
          <a:xfrm>
            <a:off x="2188226" y="6040776"/>
            <a:ext cx="419436" cy="390024"/>
          </a:xfrm>
          <a:prstGeom prst="rect">
            <a:avLst/>
          </a:prstGeom>
        </p:spPr>
      </p:pic>
      <p:pic>
        <p:nvPicPr>
          <p:cNvPr id="529" name="图片 528">
            <a:extLst>
              <a:ext uri="{FF2B5EF4-FFF2-40B4-BE49-F238E27FC236}">
                <a16:creationId xmlns:a16="http://schemas.microsoft.com/office/drawing/2014/main" id="{467E9546-2D92-45A5-9C25-C15F873AE0B8}"/>
              </a:ext>
            </a:extLst>
          </p:cNvPr>
          <p:cNvPicPr>
            <a:picLocks noChangeAspect="1"/>
          </p:cNvPicPr>
          <p:nvPr/>
        </p:nvPicPr>
        <p:blipFill>
          <a:blip r:embed="rId6"/>
          <a:stretch>
            <a:fillRect/>
          </a:stretch>
        </p:blipFill>
        <p:spPr>
          <a:xfrm>
            <a:off x="3802782" y="6087070"/>
            <a:ext cx="384974" cy="334379"/>
          </a:xfrm>
          <a:prstGeom prst="rect">
            <a:avLst/>
          </a:prstGeom>
        </p:spPr>
      </p:pic>
      <p:pic>
        <p:nvPicPr>
          <p:cNvPr id="530" name="图片 529">
            <a:extLst>
              <a:ext uri="{FF2B5EF4-FFF2-40B4-BE49-F238E27FC236}">
                <a16:creationId xmlns:a16="http://schemas.microsoft.com/office/drawing/2014/main" id="{1585BF5C-4ECE-4139-AD93-96835323A446}"/>
              </a:ext>
            </a:extLst>
          </p:cNvPr>
          <p:cNvPicPr>
            <a:picLocks noChangeAspect="1"/>
          </p:cNvPicPr>
          <p:nvPr/>
        </p:nvPicPr>
        <p:blipFill>
          <a:blip r:embed="rId7"/>
          <a:stretch>
            <a:fillRect/>
          </a:stretch>
        </p:blipFill>
        <p:spPr>
          <a:xfrm>
            <a:off x="5497153" y="6088837"/>
            <a:ext cx="402960" cy="334047"/>
          </a:xfrm>
          <a:prstGeom prst="rect">
            <a:avLst/>
          </a:prstGeom>
        </p:spPr>
      </p:pic>
      <p:sp>
        <p:nvSpPr>
          <p:cNvPr id="531" name="文本框 530">
            <a:extLst>
              <a:ext uri="{FF2B5EF4-FFF2-40B4-BE49-F238E27FC236}">
                <a16:creationId xmlns:a16="http://schemas.microsoft.com/office/drawing/2014/main" id="{817C4B08-E2EB-42B4-93BB-288D745CD029}"/>
              </a:ext>
            </a:extLst>
          </p:cNvPr>
          <p:cNvSpPr txBox="1"/>
          <p:nvPr/>
        </p:nvSpPr>
        <p:spPr>
          <a:xfrm>
            <a:off x="1989504" y="6331318"/>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1</a:t>
            </a:r>
            <a:endParaRPr lang="zh-CN" altLang="en-US" sz="1200" dirty="0">
              <a:latin typeface="Times New Roman" panose="02020603050405020304" pitchFamily="18" charset="0"/>
              <a:cs typeface="Times New Roman" panose="02020603050405020304" pitchFamily="18" charset="0"/>
            </a:endParaRPr>
          </a:p>
        </p:txBody>
      </p:sp>
      <p:sp>
        <p:nvSpPr>
          <p:cNvPr id="532" name="文本框 531">
            <a:extLst>
              <a:ext uri="{FF2B5EF4-FFF2-40B4-BE49-F238E27FC236}">
                <a16:creationId xmlns:a16="http://schemas.microsoft.com/office/drawing/2014/main" id="{07747D1C-0E3E-43CF-BCE8-8B7B010BF48D}"/>
              </a:ext>
            </a:extLst>
          </p:cNvPr>
          <p:cNvSpPr txBox="1"/>
          <p:nvPr/>
        </p:nvSpPr>
        <p:spPr>
          <a:xfrm>
            <a:off x="3663382" y="6332754"/>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2</a:t>
            </a:r>
            <a:endParaRPr lang="zh-CN" altLang="en-US" sz="1200" dirty="0">
              <a:latin typeface="Times New Roman" panose="02020603050405020304" pitchFamily="18" charset="0"/>
              <a:cs typeface="Times New Roman" panose="02020603050405020304" pitchFamily="18" charset="0"/>
            </a:endParaRPr>
          </a:p>
        </p:txBody>
      </p:sp>
      <p:sp>
        <p:nvSpPr>
          <p:cNvPr id="533" name="文本框 532">
            <a:extLst>
              <a:ext uri="{FF2B5EF4-FFF2-40B4-BE49-F238E27FC236}">
                <a16:creationId xmlns:a16="http://schemas.microsoft.com/office/drawing/2014/main" id="{01AB9C32-DA27-4313-A63B-F2D917353EEC}"/>
              </a:ext>
            </a:extLst>
          </p:cNvPr>
          <p:cNvSpPr txBox="1"/>
          <p:nvPr/>
        </p:nvSpPr>
        <p:spPr>
          <a:xfrm>
            <a:off x="5331987" y="6338733"/>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3</a:t>
            </a:r>
            <a:endParaRPr lang="zh-CN" altLang="en-US" sz="1200" dirty="0">
              <a:latin typeface="Times New Roman" panose="02020603050405020304" pitchFamily="18" charset="0"/>
              <a:cs typeface="Times New Roman" panose="02020603050405020304" pitchFamily="18" charset="0"/>
            </a:endParaRPr>
          </a:p>
        </p:txBody>
      </p:sp>
      <p:sp>
        <p:nvSpPr>
          <p:cNvPr id="534" name="文本框 533">
            <a:extLst>
              <a:ext uri="{FF2B5EF4-FFF2-40B4-BE49-F238E27FC236}">
                <a16:creationId xmlns:a16="http://schemas.microsoft.com/office/drawing/2014/main" id="{659B14D4-D504-4FE4-9AD2-29B6C85EF3BF}"/>
              </a:ext>
            </a:extLst>
          </p:cNvPr>
          <p:cNvSpPr txBox="1"/>
          <p:nvPr/>
        </p:nvSpPr>
        <p:spPr>
          <a:xfrm>
            <a:off x="5355554" y="5549192"/>
            <a:ext cx="1622488" cy="276999"/>
          </a:xfrm>
          <a:prstGeom prst="rect">
            <a:avLst/>
          </a:prstGeom>
          <a:noFill/>
        </p:spPr>
        <p:txBody>
          <a:bodyPr wrap="square" rtlCol="0">
            <a:spAutoFit/>
          </a:bodyPr>
          <a:lstStyle/>
          <a:p>
            <a:pPr algn="ctr"/>
            <a:r>
              <a:rPr lang="en-US" altLang="zh-CN" sz="1200" dirty="0">
                <a:solidFill>
                  <a:schemeClr val="accent2"/>
                </a:solidFill>
                <a:latin typeface="Times New Roman" panose="02020603050405020304" pitchFamily="18" charset="0"/>
                <a:cs typeface="Times New Roman" panose="02020603050405020304" pitchFamily="18" charset="0"/>
              </a:rPr>
              <a:t>Model Update</a:t>
            </a:r>
            <a:endParaRPr lang="zh-CN" altLang="en-US" sz="1200" dirty="0">
              <a:solidFill>
                <a:schemeClr val="accent2"/>
              </a:solidFill>
              <a:latin typeface="Times New Roman" panose="02020603050405020304" pitchFamily="18" charset="0"/>
              <a:cs typeface="Times New Roman" panose="02020603050405020304" pitchFamily="18" charset="0"/>
            </a:endParaRPr>
          </a:p>
        </p:txBody>
      </p:sp>
      <p:sp>
        <p:nvSpPr>
          <p:cNvPr id="536" name="任意多边形: 形状 535">
            <a:extLst>
              <a:ext uri="{FF2B5EF4-FFF2-40B4-BE49-F238E27FC236}">
                <a16:creationId xmlns:a16="http://schemas.microsoft.com/office/drawing/2014/main" id="{25DD6208-BFA4-47EA-9820-21AB82931916}"/>
              </a:ext>
            </a:extLst>
          </p:cNvPr>
          <p:cNvSpPr/>
          <p:nvPr/>
        </p:nvSpPr>
        <p:spPr>
          <a:xfrm>
            <a:off x="3823406" y="5372683"/>
            <a:ext cx="1796202" cy="787488"/>
          </a:xfrm>
          <a:custGeom>
            <a:avLst/>
            <a:gdLst>
              <a:gd name="connsiteX0" fmla="*/ 0 w 1580225"/>
              <a:gd name="connsiteY0" fmla="*/ 0 h 798991"/>
              <a:gd name="connsiteX1" fmla="*/ 1580225 w 1580225"/>
              <a:gd name="connsiteY1" fmla="*/ 798991 h 798991"/>
            </a:gdLst>
            <a:ahLst/>
            <a:cxnLst>
              <a:cxn ang="0">
                <a:pos x="connsiteX0" y="connsiteY0"/>
              </a:cxn>
              <a:cxn ang="0">
                <a:pos x="connsiteX1" y="connsiteY1"/>
              </a:cxn>
            </a:cxnLst>
            <a:rect l="l" t="t" r="r" b="b"/>
            <a:pathLst>
              <a:path w="1580225" h="798991">
                <a:moveTo>
                  <a:pt x="0" y="0"/>
                </a:moveTo>
                <a:lnTo>
                  <a:pt x="1580225" y="798991"/>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7" name="任意多边形: 形状 536">
            <a:extLst>
              <a:ext uri="{FF2B5EF4-FFF2-40B4-BE49-F238E27FC236}">
                <a16:creationId xmlns:a16="http://schemas.microsoft.com/office/drawing/2014/main" id="{9C0DB135-43AB-4D31-8F3F-3F9461EA5964}"/>
              </a:ext>
            </a:extLst>
          </p:cNvPr>
          <p:cNvSpPr/>
          <p:nvPr/>
        </p:nvSpPr>
        <p:spPr>
          <a:xfrm>
            <a:off x="3845109" y="5512844"/>
            <a:ext cx="323434" cy="619242"/>
          </a:xfrm>
          <a:custGeom>
            <a:avLst/>
            <a:gdLst>
              <a:gd name="connsiteX0" fmla="*/ 0 w 266331"/>
              <a:gd name="connsiteY0" fmla="*/ 0 h 594804"/>
              <a:gd name="connsiteX1" fmla="*/ 266331 w 266331"/>
              <a:gd name="connsiteY1" fmla="*/ 594804 h 594804"/>
            </a:gdLst>
            <a:ahLst/>
            <a:cxnLst>
              <a:cxn ang="0">
                <a:pos x="connsiteX0" y="connsiteY0"/>
              </a:cxn>
              <a:cxn ang="0">
                <a:pos x="connsiteX1" y="connsiteY1"/>
              </a:cxn>
            </a:cxnLst>
            <a:rect l="l" t="t" r="r" b="b"/>
            <a:pathLst>
              <a:path w="266331" h="594804">
                <a:moveTo>
                  <a:pt x="0" y="0"/>
                </a:moveTo>
                <a:lnTo>
                  <a:pt x="266331" y="594804"/>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8" name="任意多边形: 形状 537">
            <a:extLst>
              <a:ext uri="{FF2B5EF4-FFF2-40B4-BE49-F238E27FC236}">
                <a16:creationId xmlns:a16="http://schemas.microsoft.com/office/drawing/2014/main" id="{C7105B45-579A-4C60-BBD1-A797DBF157BB}"/>
              </a:ext>
            </a:extLst>
          </p:cNvPr>
          <p:cNvSpPr/>
          <p:nvPr/>
        </p:nvSpPr>
        <p:spPr>
          <a:xfrm>
            <a:off x="2592930" y="5559054"/>
            <a:ext cx="948735" cy="536060"/>
          </a:xfrm>
          <a:custGeom>
            <a:avLst/>
            <a:gdLst>
              <a:gd name="connsiteX0" fmla="*/ 781235 w 781235"/>
              <a:gd name="connsiteY0" fmla="*/ 0 h 514905"/>
              <a:gd name="connsiteX1" fmla="*/ 0 w 781235"/>
              <a:gd name="connsiteY1" fmla="*/ 514905 h 514905"/>
            </a:gdLst>
            <a:ahLst/>
            <a:cxnLst>
              <a:cxn ang="0">
                <a:pos x="connsiteX0" y="connsiteY0"/>
              </a:cxn>
              <a:cxn ang="0">
                <a:pos x="connsiteX1" y="connsiteY1"/>
              </a:cxn>
            </a:cxnLst>
            <a:rect l="l" t="t" r="r" b="b"/>
            <a:pathLst>
              <a:path w="781235" h="514905">
                <a:moveTo>
                  <a:pt x="781235" y="0"/>
                </a:moveTo>
                <a:lnTo>
                  <a:pt x="0" y="514905"/>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cxnSp>
        <p:nvCxnSpPr>
          <p:cNvPr id="546" name="直接连接符 545">
            <a:extLst>
              <a:ext uri="{FF2B5EF4-FFF2-40B4-BE49-F238E27FC236}">
                <a16:creationId xmlns:a16="http://schemas.microsoft.com/office/drawing/2014/main" id="{8F388F49-3EEA-4988-A101-6D54DEE4B8B6}"/>
              </a:ext>
            </a:extLst>
          </p:cNvPr>
          <p:cNvCxnSpPr>
            <a:cxnSpLocks/>
          </p:cNvCxnSpPr>
          <p:nvPr/>
        </p:nvCxnSpPr>
        <p:spPr>
          <a:xfrm>
            <a:off x="4746364" y="5682694"/>
            <a:ext cx="776782" cy="0"/>
          </a:xfrm>
          <a:prstGeom prst="line">
            <a:avLst/>
          </a:pr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cxnSp>
      <p:pic>
        <p:nvPicPr>
          <p:cNvPr id="548" name="图片 547">
            <a:extLst>
              <a:ext uri="{FF2B5EF4-FFF2-40B4-BE49-F238E27FC236}">
                <a16:creationId xmlns:a16="http://schemas.microsoft.com/office/drawing/2014/main" id="{1C71FE05-8EAE-4BE5-9F59-B295B1A11620}"/>
              </a:ext>
            </a:extLst>
          </p:cNvPr>
          <p:cNvPicPr>
            <a:picLocks noChangeAspect="1"/>
          </p:cNvPicPr>
          <p:nvPr/>
        </p:nvPicPr>
        <p:blipFill>
          <a:blip r:embed="rId8"/>
          <a:stretch>
            <a:fillRect/>
          </a:stretch>
        </p:blipFill>
        <p:spPr>
          <a:xfrm>
            <a:off x="3491588" y="4934061"/>
            <a:ext cx="287035" cy="646643"/>
          </a:xfrm>
          <a:prstGeom prst="rect">
            <a:avLst/>
          </a:prstGeom>
        </p:spPr>
      </p:pic>
      <p:grpSp>
        <p:nvGrpSpPr>
          <p:cNvPr id="549" name="组合 548">
            <a:extLst>
              <a:ext uri="{FF2B5EF4-FFF2-40B4-BE49-F238E27FC236}">
                <a16:creationId xmlns:a16="http://schemas.microsoft.com/office/drawing/2014/main" id="{26A57C12-359F-487D-BDE1-5BD6F7DDAF0A}"/>
              </a:ext>
            </a:extLst>
          </p:cNvPr>
          <p:cNvGrpSpPr/>
          <p:nvPr/>
        </p:nvGrpSpPr>
        <p:grpSpPr>
          <a:xfrm>
            <a:off x="2100342" y="4397049"/>
            <a:ext cx="545258" cy="440258"/>
            <a:chOff x="2243503" y="1525413"/>
            <a:chExt cx="1005668" cy="858400"/>
          </a:xfrm>
        </p:grpSpPr>
        <p:pic>
          <p:nvPicPr>
            <p:cNvPr id="550" name="图片 549">
              <a:extLst>
                <a:ext uri="{FF2B5EF4-FFF2-40B4-BE49-F238E27FC236}">
                  <a16:creationId xmlns:a16="http://schemas.microsoft.com/office/drawing/2014/main" id="{D17DB61C-ABB6-47FD-91E8-4C7DE6273084}"/>
                </a:ext>
              </a:extLst>
            </p:cNvPr>
            <p:cNvPicPr>
              <a:picLocks noChangeAspect="1"/>
            </p:cNvPicPr>
            <p:nvPr/>
          </p:nvPicPr>
          <p:blipFill>
            <a:blip r:embed="rId9"/>
            <a:stretch>
              <a:fillRect/>
            </a:stretch>
          </p:blipFill>
          <p:spPr>
            <a:xfrm>
              <a:off x="2824277" y="1525413"/>
              <a:ext cx="424894" cy="858400"/>
            </a:xfrm>
            <a:prstGeom prst="rect">
              <a:avLst/>
            </a:prstGeom>
          </p:spPr>
        </p:pic>
        <p:pic>
          <p:nvPicPr>
            <p:cNvPr id="551" name="图片 550">
              <a:extLst>
                <a:ext uri="{FF2B5EF4-FFF2-40B4-BE49-F238E27FC236}">
                  <a16:creationId xmlns:a16="http://schemas.microsoft.com/office/drawing/2014/main" id="{1D957E3A-D774-4A30-8BDD-AA554D780977}"/>
                </a:ext>
              </a:extLst>
            </p:cNvPr>
            <p:cNvPicPr>
              <a:picLocks noChangeAspect="1"/>
            </p:cNvPicPr>
            <p:nvPr/>
          </p:nvPicPr>
          <p:blipFill>
            <a:blip r:embed="rId10"/>
            <a:stretch>
              <a:fillRect/>
            </a:stretch>
          </p:blipFill>
          <p:spPr>
            <a:xfrm>
              <a:off x="2243503" y="1582718"/>
              <a:ext cx="577270" cy="696863"/>
            </a:xfrm>
            <a:prstGeom prst="rect">
              <a:avLst/>
            </a:prstGeom>
          </p:spPr>
        </p:pic>
      </p:grpSp>
      <p:sp>
        <p:nvSpPr>
          <p:cNvPr id="552" name="文本框 551">
            <a:extLst>
              <a:ext uri="{FF2B5EF4-FFF2-40B4-BE49-F238E27FC236}">
                <a16:creationId xmlns:a16="http://schemas.microsoft.com/office/drawing/2014/main" id="{F6DD6693-38CA-49EE-AC49-8D54B6E30763}"/>
              </a:ext>
            </a:extLst>
          </p:cNvPr>
          <p:cNvSpPr txBox="1"/>
          <p:nvPr/>
        </p:nvSpPr>
        <p:spPr>
          <a:xfrm>
            <a:off x="4462353" y="5068197"/>
            <a:ext cx="960519"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Base Station</a:t>
            </a:r>
            <a:endParaRPr lang="zh-CN" altLang="en-US" sz="1200" dirty="0">
              <a:latin typeface="Times New Roman" panose="02020603050405020304" pitchFamily="18" charset="0"/>
              <a:cs typeface="Times New Roman" panose="02020603050405020304" pitchFamily="18" charset="0"/>
            </a:endParaRPr>
          </a:p>
        </p:txBody>
      </p:sp>
      <p:pic>
        <p:nvPicPr>
          <p:cNvPr id="553" name="图片 552">
            <a:extLst>
              <a:ext uri="{FF2B5EF4-FFF2-40B4-BE49-F238E27FC236}">
                <a16:creationId xmlns:a16="http://schemas.microsoft.com/office/drawing/2014/main" id="{1D680DB2-014B-4598-B8BB-DDD4FD792E0D}"/>
              </a:ext>
            </a:extLst>
          </p:cNvPr>
          <p:cNvPicPr>
            <a:picLocks noChangeAspect="1"/>
          </p:cNvPicPr>
          <p:nvPr/>
        </p:nvPicPr>
        <p:blipFill>
          <a:blip r:embed="rId11"/>
          <a:stretch>
            <a:fillRect/>
          </a:stretch>
        </p:blipFill>
        <p:spPr>
          <a:xfrm>
            <a:off x="5940152" y="4400788"/>
            <a:ext cx="809143" cy="569382"/>
          </a:xfrm>
          <a:prstGeom prst="rect">
            <a:avLst/>
          </a:prstGeom>
        </p:spPr>
      </p:pic>
    </p:spTree>
    <p:extLst>
      <p:ext uri="{BB962C8B-B14F-4D97-AF65-F5344CB8AC3E}">
        <p14:creationId xmlns:p14="http://schemas.microsoft.com/office/powerpoint/2010/main" val="292526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0" animBg="1"/>
      <p:bldP spid="314" grpId="0"/>
      <p:bldP spid="322" grpId="0" animBg="1"/>
      <p:bldP spid="534" grpId="0"/>
      <p:bldP spid="536" grpId="0" animBg="1"/>
      <p:bldP spid="537" grpId="0" animBg="1"/>
      <p:bldP spid="5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Multi</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t>Multi-device inference for image/video SR</a:t>
            </a:r>
          </a:p>
          <a:p>
            <a:pPr lvl="1"/>
            <a:r>
              <a:rPr lang="en-US" altLang="zh-CN" dirty="0">
                <a:solidFill>
                  <a:schemeClr val="bg1">
                    <a:lumMod val="65000"/>
                  </a:schemeClr>
                </a:solidFill>
              </a:rPr>
              <a:t>Model downloading from cloud</a:t>
            </a:r>
          </a:p>
          <a:p>
            <a:pPr lvl="1"/>
            <a:r>
              <a:rPr lang="en-US" altLang="zh-CN" dirty="0"/>
              <a:t>Image dividing </a:t>
            </a:r>
            <a:r>
              <a:rPr lang="en-US" altLang="zh-CN" dirty="0">
                <a:sym typeface="Wingdings" panose="05000000000000000000" pitchFamily="2" charset="2"/>
              </a:rPr>
              <a:t> multiple tiles</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6</a:t>
            </a:fld>
            <a:endParaRPr lang="en-US"/>
          </a:p>
        </p:txBody>
      </p:sp>
      <p:sp>
        <p:nvSpPr>
          <p:cNvPr id="312" name="对话气泡: 圆角矩形 311">
            <a:extLst>
              <a:ext uri="{FF2B5EF4-FFF2-40B4-BE49-F238E27FC236}">
                <a16:creationId xmlns:a16="http://schemas.microsoft.com/office/drawing/2014/main" id="{1BA556FC-70D2-4D4B-AB13-2E58231A01EB}"/>
              </a:ext>
            </a:extLst>
          </p:cNvPr>
          <p:cNvSpPr/>
          <p:nvPr/>
        </p:nvSpPr>
        <p:spPr>
          <a:xfrm>
            <a:off x="2626172" y="3901542"/>
            <a:ext cx="1230173" cy="580260"/>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p>
        </p:txBody>
      </p:sp>
      <p:sp>
        <p:nvSpPr>
          <p:cNvPr id="313" name="对话气泡: 椭圆形 312">
            <a:extLst>
              <a:ext uri="{FF2B5EF4-FFF2-40B4-BE49-F238E27FC236}">
                <a16:creationId xmlns:a16="http://schemas.microsoft.com/office/drawing/2014/main" id="{E4433223-A24C-4C9E-B4BA-2FB63E2DA652}"/>
              </a:ext>
            </a:extLst>
          </p:cNvPr>
          <p:cNvSpPr/>
          <p:nvPr/>
        </p:nvSpPr>
        <p:spPr>
          <a:xfrm>
            <a:off x="4888574" y="3850907"/>
            <a:ext cx="1621458" cy="605805"/>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14" name="文本框 313">
            <a:extLst>
              <a:ext uri="{FF2B5EF4-FFF2-40B4-BE49-F238E27FC236}">
                <a16:creationId xmlns:a16="http://schemas.microsoft.com/office/drawing/2014/main" id="{6C6F6C6B-4706-4FFC-A7D2-0DDCACCECA81}"/>
              </a:ext>
            </a:extLst>
          </p:cNvPr>
          <p:cNvSpPr txBox="1"/>
          <p:nvPr/>
        </p:nvSpPr>
        <p:spPr>
          <a:xfrm>
            <a:off x="5104083" y="3821233"/>
            <a:ext cx="109998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SR Model Zoo</a:t>
            </a:r>
            <a:endParaRPr lang="zh-CN" altLang="en-US" sz="1200" dirty="0">
              <a:latin typeface="Times New Roman" panose="02020603050405020304" pitchFamily="18" charset="0"/>
              <a:cs typeface="Times New Roman" panose="02020603050405020304" pitchFamily="18" charset="0"/>
            </a:endParaRPr>
          </a:p>
        </p:txBody>
      </p:sp>
      <p:cxnSp>
        <p:nvCxnSpPr>
          <p:cNvPr id="315" name="直接连接符 314">
            <a:extLst>
              <a:ext uri="{FF2B5EF4-FFF2-40B4-BE49-F238E27FC236}">
                <a16:creationId xmlns:a16="http://schemas.microsoft.com/office/drawing/2014/main" id="{0AA703DB-E7CD-462E-8410-3F6EED61180C}"/>
              </a:ext>
            </a:extLst>
          </p:cNvPr>
          <p:cNvCxnSpPr>
            <a:cxnSpLocks/>
          </p:cNvCxnSpPr>
          <p:nvPr/>
        </p:nvCxnSpPr>
        <p:spPr>
          <a:xfrm flipH="1">
            <a:off x="3743843" y="4811484"/>
            <a:ext cx="1188189" cy="554926"/>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7EE9F009-5BC2-4AEA-99BC-390F79E52603}"/>
              </a:ext>
            </a:extLst>
          </p:cNvPr>
          <p:cNvCxnSpPr>
            <a:cxnSpLocks/>
          </p:cNvCxnSpPr>
          <p:nvPr/>
        </p:nvCxnSpPr>
        <p:spPr>
          <a:xfrm>
            <a:off x="2569343" y="4628820"/>
            <a:ext cx="1107035" cy="7139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7" name="文本框 316">
            <a:extLst>
              <a:ext uri="{FF2B5EF4-FFF2-40B4-BE49-F238E27FC236}">
                <a16:creationId xmlns:a16="http://schemas.microsoft.com/office/drawing/2014/main" id="{15A453D3-AF9F-4375-BDBA-E684E01F8C2E}"/>
              </a:ext>
            </a:extLst>
          </p:cNvPr>
          <p:cNvSpPr txBox="1"/>
          <p:nvPr/>
        </p:nvSpPr>
        <p:spPr>
          <a:xfrm>
            <a:off x="6075419" y="4878612"/>
            <a:ext cx="561372"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Cloud</a:t>
            </a:r>
            <a:endParaRPr lang="zh-CN" altLang="en-US" sz="1200" dirty="0">
              <a:latin typeface="Times New Roman" panose="02020603050405020304" pitchFamily="18" charset="0"/>
              <a:cs typeface="Times New Roman" panose="02020603050405020304" pitchFamily="18" charset="0"/>
            </a:endParaRPr>
          </a:p>
        </p:txBody>
      </p:sp>
      <p:sp>
        <p:nvSpPr>
          <p:cNvPr id="318" name="文本框 317">
            <a:extLst>
              <a:ext uri="{FF2B5EF4-FFF2-40B4-BE49-F238E27FC236}">
                <a16:creationId xmlns:a16="http://schemas.microsoft.com/office/drawing/2014/main" id="{C08C5CC0-2869-4AE6-B312-3D66AB1B65AE}"/>
              </a:ext>
            </a:extLst>
          </p:cNvPr>
          <p:cNvSpPr txBox="1"/>
          <p:nvPr/>
        </p:nvSpPr>
        <p:spPr>
          <a:xfrm>
            <a:off x="2961176" y="4733079"/>
            <a:ext cx="1399305"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Access Point</a:t>
            </a:r>
            <a:endParaRPr lang="zh-CN" altLang="en-US" sz="1200" dirty="0">
              <a:latin typeface="Times New Roman" panose="02020603050405020304" pitchFamily="18" charset="0"/>
              <a:cs typeface="Times New Roman" panose="02020603050405020304" pitchFamily="18" charset="0"/>
            </a:endParaRPr>
          </a:p>
        </p:txBody>
      </p:sp>
      <p:sp>
        <p:nvSpPr>
          <p:cNvPr id="319" name="文本框 318">
            <a:extLst>
              <a:ext uri="{FF2B5EF4-FFF2-40B4-BE49-F238E27FC236}">
                <a16:creationId xmlns:a16="http://schemas.microsoft.com/office/drawing/2014/main" id="{CF824283-7040-4FE1-AC5E-98DFC737D52F}"/>
              </a:ext>
            </a:extLst>
          </p:cNvPr>
          <p:cNvSpPr txBox="1"/>
          <p:nvPr/>
        </p:nvSpPr>
        <p:spPr>
          <a:xfrm>
            <a:off x="1876315" y="4762695"/>
            <a:ext cx="105320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Local Device</a:t>
            </a:r>
            <a:endParaRPr lang="zh-CN" altLang="en-US" sz="1200" dirty="0">
              <a:latin typeface="Times New Roman" panose="02020603050405020304" pitchFamily="18" charset="0"/>
              <a:cs typeface="Times New Roman" panose="02020603050405020304" pitchFamily="18" charset="0"/>
            </a:endParaRPr>
          </a:p>
        </p:txBody>
      </p:sp>
      <p:cxnSp>
        <p:nvCxnSpPr>
          <p:cNvPr id="320" name="直接连接符 319">
            <a:extLst>
              <a:ext uri="{FF2B5EF4-FFF2-40B4-BE49-F238E27FC236}">
                <a16:creationId xmlns:a16="http://schemas.microsoft.com/office/drawing/2014/main" id="{43A85B87-1375-4B37-BCB4-54BCCCE9F965}"/>
              </a:ext>
            </a:extLst>
          </p:cNvPr>
          <p:cNvCxnSpPr>
            <a:cxnSpLocks/>
          </p:cNvCxnSpPr>
          <p:nvPr/>
        </p:nvCxnSpPr>
        <p:spPr>
          <a:xfrm flipH="1">
            <a:off x="4954349" y="4721039"/>
            <a:ext cx="1161586" cy="9044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1" name="图片 320">
            <a:extLst>
              <a:ext uri="{FF2B5EF4-FFF2-40B4-BE49-F238E27FC236}">
                <a16:creationId xmlns:a16="http://schemas.microsoft.com/office/drawing/2014/main" id="{5BB325D4-65B1-48F9-B9B7-652BADC0445A}"/>
              </a:ext>
            </a:extLst>
          </p:cNvPr>
          <p:cNvPicPr>
            <a:picLocks noChangeAspect="1"/>
          </p:cNvPicPr>
          <p:nvPr/>
        </p:nvPicPr>
        <p:blipFill>
          <a:blip r:embed="rId3"/>
          <a:stretch>
            <a:fillRect/>
          </a:stretch>
        </p:blipFill>
        <p:spPr>
          <a:xfrm>
            <a:off x="5162308" y="4758258"/>
            <a:ext cx="296146" cy="366103"/>
          </a:xfrm>
          <a:prstGeom prst="rect">
            <a:avLst/>
          </a:prstGeom>
        </p:spPr>
      </p:pic>
      <p:sp>
        <p:nvSpPr>
          <p:cNvPr id="322" name="任意多边形: 形状 321">
            <a:extLst>
              <a:ext uri="{FF2B5EF4-FFF2-40B4-BE49-F238E27FC236}">
                <a16:creationId xmlns:a16="http://schemas.microsoft.com/office/drawing/2014/main" id="{B7779E0D-1C56-4593-8E8D-CEA321E1ABCF}"/>
              </a:ext>
            </a:extLst>
          </p:cNvPr>
          <p:cNvSpPr/>
          <p:nvPr/>
        </p:nvSpPr>
        <p:spPr>
          <a:xfrm>
            <a:off x="3603760" y="4692124"/>
            <a:ext cx="2434984" cy="682571"/>
          </a:xfrm>
          <a:custGeom>
            <a:avLst/>
            <a:gdLst>
              <a:gd name="connsiteX0" fmla="*/ 1944210 w 1944210"/>
              <a:gd name="connsiteY0" fmla="*/ 3820 h 625257"/>
              <a:gd name="connsiteX1" fmla="*/ 1056443 w 1944210"/>
              <a:gd name="connsiteY1" fmla="*/ 92597 h 625257"/>
              <a:gd name="connsiteX2" fmla="*/ 0 w 1944210"/>
              <a:gd name="connsiteY2" fmla="*/ 625257 h 625257"/>
            </a:gdLst>
            <a:ahLst/>
            <a:cxnLst>
              <a:cxn ang="0">
                <a:pos x="connsiteX0" y="connsiteY0"/>
              </a:cxn>
              <a:cxn ang="0">
                <a:pos x="connsiteX1" y="connsiteY1"/>
              </a:cxn>
              <a:cxn ang="0">
                <a:pos x="connsiteX2" y="connsiteY2"/>
              </a:cxn>
            </a:cxnLst>
            <a:rect l="l" t="t" r="r" b="b"/>
            <a:pathLst>
              <a:path w="1944210" h="625257">
                <a:moveTo>
                  <a:pt x="1944210" y="3820"/>
                </a:moveTo>
                <a:cubicBezTo>
                  <a:pt x="1662344" y="-3578"/>
                  <a:pt x="1380478" y="-10976"/>
                  <a:pt x="1056443" y="92597"/>
                </a:cubicBezTo>
                <a:cubicBezTo>
                  <a:pt x="732408" y="196170"/>
                  <a:pt x="366204" y="410713"/>
                  <a:pt x="0" y="625257"/>
                </a:cubicBezTo>
              </a:path>
            </a:pathLst>
          </a:custGeom>
          <a:noFill/>
          <a:ln w="38100">
            <a:solidFill>
              <a:schemeClr val="accent2"/>
            </a:solidFill>
            <a:prstDash val="sysDas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323" name="图片 322">
            <a:extLst>
              <a:ext uri="{FF2B5EF4-FFF2-40B4-BE49-F238E27FC236}">
                <a16:creationId xmlns:a16="http://schemas.microsoft.com/office/drawing/2014/main" id="{136532E8-22F3-4E65-A060-283B83BF674E}"/>
              </a:ext>
            </a:extLst>
          </p:cNvPr>
          <p:cNvPicPr>
            <a:picLocks noChangeAspect="1"/>
          </p:cNvPicPr>
          <p:nvPr/>
        </p:nvPicPr>
        <p:blipFill>
          <a:blip r:embed="rId4"/>
          <a:stretch>
            <a:fillRect/>
          </a:stretch>
        </p:blipFill>
        <p:spPr>
          <a:xfrm>
            <a:off x="4696307" y="4365846"/>
            <a:ext cx="446447" cy="802858"/>
          </a:xfrm>
          <a:prstGeom prst="rect">
            <a:avLst/>
          </a:prstGeom>
        </p:spPr>
      </p:pic>
      <p:grpSp>
        <p:nvGrpSpPr>
          <p:cNvPr id="324" name="组合 323">
            <a:extLst>
              <a:ext uri="{FF2B5EF4-FFF2-40B4-BE49-F238E27FC236}">
                <a16:creationId xmlns:a16="http://schemas.microsoft.com/office/drawing/2014/main" id="{4395F44C-C347-4ED4-884A-C93809979524}"/>
              </a:ext>
            </a:extLst>
          </p:cNvPr>
          <p:cNvGrpSpPr/>
          <p:nvPr/>
        </p:nvGrpSpPr>
        <p:grpSpPr>
          <a:xfrm>
            <a:off x="5029888" y="4049753"/>
            <a:ext cx="1218600" cy="354928"/>
            <a:chOff x="5656323" y="2053185"/>
            <a:chExt cx="1194641" cy="361383"/>
          </a:xfrm>
        </p:grpSpPr>
        <p:grpSp>
          <p:nvGrpSpPr>
            <p:cNvPr id="325" name="组合 324">
              <a:extLst>
                <a:ext uri="{FF2B5EF4-FFF2-40B4-BE49-F238E27FC236}">
                  <a16:creationId xmlns:a16="http://schemas.microsoft.com/office/drawing/2014/main" id="{5985A796-7F0C-497E-8C55-CE9F6032D745}"/>
                </a:ext>
              </a:extLst>
            </p:cNvPr>
            <p:cNvGrpSpPr/>
            <p:nvPr/>
          </p:nvGrpSpPr>
          <p:grpSpPr>
            <a:xfrm>
              <a:off x="6578854" y="2058182"/>
              <a:ext cx="272110" cy="354918"/>
              <a:chOff x="3743526" y="4541791"/>
              <a:chExt cx="717128" cy="962370"/>
            </a:xfrm>
          </p:grpSpPr>
          <p:sp>
            <p:nvSpPr>
              <p:cNvPr id="401" name="椭圆 400">
                <a:extLst>
                  <a:ext uri="{FF2B5EF4-FFF2-40B4-BE49-F238E27FC236}">
                    <a16:creationId xmlns:a16="http://schemas.microsoft.com/office/drawing/2014/main" id="{C5E584F6-CF5A-4C70-9ADB-FAD5F670A170}"/>
                  </a:ext>
                </a:extLst>
              </p:cNvPr>
              <p:cNvSpPr/>
              <p:nvPr/>
            </p:nvSpPr>
            <p:spPr>
              <a:xfrm>
                <a:off x="3743589" y="491178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2" name="椭圆 401">
                <a:extLst>
                  <a:ext uri="{FF2B5EF4-FFF2-40B4-BE49-F238E27FC236}">
                    <a16:creationId xmlns:a16="http://schemas.microsoft.com/office/drawing/2014/main" id="{8237F02D-7E54-4021-BACD-004A98BF22CE}"/>
                  </a:ext>
                </a:extLst>
              </p:cNvPr>
              <p:cNvSpPr/>
              <p:nvPr/>
            </p:nvSpPr>
            <p:spPr>
              <a:xfrm>
                <a:off x="3743621" y="51944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3" name="椭圆 402">
                <a:extLst>
                  <a:ext uri="{FF2B5EF4-FFF2-40B4-BE49-F238E27FC236}">
                    <a16:creationId xmlns:a16="http://schemas.microsoft.com/office/drawing/2014/main" id="{F8D93851-B96E-4F9B-9CE5-DD037A8BF942}"/>
                  </a:ext>
                </a:extLst>
              </p:cNvPr>
              <p:cNvSpPr/>
              <p:nvPr/>
            </p:nvSpPr>
            <p:spPr>
              <a:xfrm>
                <a:off x="4304495" y="4922695"/>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4" name="椭圆 403">
                <a:extLst>
                  <a:ext uri="{FF2B5EF4-FFF2-40B4-BE49-F238E27FC236}">
                    <a16:creationId xmlns:a16="http://schemas.microsoft.com/office/drawing/2014/main" id="{1FA15451-B113-414C-9B6E-64EE670DD4F0}"/>
                  </a:ext>
                </a:extLst>
              </p:cNvPr>
              <p:cNvSpPr/>
              <p:nvPr/>
            </p:nvSpPr>
            <p:spPr>
              <a:xfrm>
                <a:off x="4304559" y="519797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5" name="椭圆 404">
                <a:extLst>
                  <a:ext uri="{FF2B5EF4-FFF2-40B4-BE49-F238E27FC236}">
                    <a16:creationId xmlns:a16="http://schemas.microsoft.com/office/drawing/2014/main" id="{64FF72C7-B5F0-48B2-BBD9-A9E2315D8347}"/>
                  </a:ext>
                </a:extLst>
              </p:cNvPr>
              <p:cNvSpPr/>
              <p:nvPr/>
            </p:nvSpPr>
            <p:spPr>
              <a:xfrm>
                <a:off x="4024069" y="478580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6" name="椭圆 405">
                <a:extLst>
                  <a:ext uri="{FF2B5EF4-FFF2-40B4-BE49-F238E27FC236}">
                    <a16:creationId xmlns:a16="http://schemas.microsoft.com/office/drawing/2014/main" id="{0B06CA52-F534-4455-B6EF-355D85B39D51}"/>
                  </a:ext>
                </a:extLst>
              </p:cNvPr>
              <p:cNvSpPr/>
              <p:nvPr/>
            </p:nvSpPr>
            <p:spPr>
              <a:xfrm>
                <a:off x="4024132" y="506914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7" name="椭圆 406">
                <a:extLst>
                  <a:ext uri="{FF2B5EF4-FFF2-40B4-BE49-F238E27FC236}">
                    <a16:creationId xmlns:a16="http://schemas.microsoft.com/office/drawing/2014/main" id="{310BC4C7-242D-4A34-A7FB-763D43F858B7}"/>
                  </a:ext>
                </a:extLst>
              </p:cNvPr>
              <p:cNvSpPr/>
              <p:nvPr/>
            </p:nvSpPr>
            <p:spPr>
              <a:xfrm>
                <a:off x="4024090" y="5341469"/>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08" name="直接连接符 407">
                <a:extLst>
                  <a:ext uri="{FF2B5EF4-FFF2-40B4-BE49-F238E27FC236}">
                    <a16:creationId xmlns:a16="http://schemas.microsoft.com/office/drawing/2014/main" id="{CED7A476-10DF-4E2E-A589-EE9F765BD71A}"/>
                  </a:ext>
                </a:extLst>
              </p:cNvPr>
              <p:cNvCxnSpPr>
                <a:stCxn id="401" idx="6"/>
                <a:endCxn id="405" idx="2"/>
              </p:cNvCxnSpPr>
              <p:nvPr/>
            </p:nvCxnSpPr>
            <p:spPr>
              <a:xfrm flipV="1">
                <a:off x="3899684" y="4867147"/>
                <a:ext cx="124385" cy="12598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9" name="直接连接符 408">
                <a:extLst>
                  <a:ext uri="{FF2B5EF4-FFF2-40B4-BE49-F238E27FC236}">
                    <a16:creationId xmlns:a16="http://schemas.microsoft.com/office/drawing/2014/main" id="{21DA1B17-6A53-4749-947A-D519FAB62D32}"/>
                  </a:ext>
                </a:extLst>
              </p:cNvPr>
              <p:cNvCxnSpPr>
                <a:stCxn id="401" idx="6"/>
                <a:endCxn id="406" idx="2"/>
              </p:cNvCxnSpPr>
              <p:nvPr/>
            </p:nvCxnSpPr>
            <p:spPr>
              <a:xfrm>
                <a:off x="3899684" y="4993132"/>
                <a:ext cx="124448" cy="157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a:extLst>
                  <a:ext uri="{FF2B5EF4-FFF2-40B4-BE49-F238E27FC236}">
                    <a16:creationId xmlns:a16="http://schemas.microsoft.com/office/drawing/2014/main" id="{192CD4A9-C933-423A-BE40-7F237E642DA3}"/>
                  </a:ext>
                </a:extLst>
              </p:cNvPr>
              <p:cNvCxnSpPr>
                <a:stCxn id="401" idx="6"/>
                <a:endCxn id="407" idx="2"/>
              </p:cNvCxnSpPr>
              <p:nvPr/>
            </p:nvCxnSpPr>
            <p:spPr>
              <a:xfrm>
                <a:off x="3899684" y="4993132"/>
                <a:ext cx="124406" cy="429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a:extLst>
                  <a:ext uri="{FF2B5EF4-FFF2-40B4-BE49-F238E27FC236}">
                    <a16:creationId xmlns:a16="http://schemas.microsoft.com/office/drawing/2014/main" id="{E3418E86-1884-41A5-A002-296813A0A86A}"/>
                  </a:ext>
                </a:extLst>
              </p:cNvPr>
              <p:cNvCxnSpPr>
                <a:stCxn id="402" idx="6"/>
                <a:endCxn id="405" idx="2"/>
              </p:cNvCxnSpPr>
              <p:nvPr/>
            </p:nvCxnSpPr>
            <p:spPr>
              <a:xfrm flipV="1">
                <a:off x="3899716" y="4867147"/>
                <a:ext cx="124353" cy="408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a:extLst>
                  <a:ext uri="{FF2B5EF4-FFF2-40B4-BE49-F238E27FC236}">
                    <a16:creationId xmlns:a16="http://schemas.microsoft.com/office/drawing/2014/main" id="{74DD715B-81AD-456D-9C40-255DDB853BB4}"/>
                  </a:ext>
                </a:extLst>
              </p:cNvPr>
              <p:cNvCxnSpPr>
                <a:stCxn id="402" idx="6"/>
                <a:endCxn id="406" idx="2"/>
              </p:cNvCxnSpPr>
              <p:nvPr/>
            </p:nvCxnSpPr>
            <p:spPr>
              <a:xfrm flipV="1">
                <a:off x="3899716" y="5150489"/>
                <a:ext cx="124416" cy="125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a:extLst>
                  <a:ext uri="{FF2B5EF4-FFF2-40B4-BE49-F238E27FC236}">
                    <a16:creationId xmlns:a16="http://schemas.microsoft.com/office/drawing/2014/main" id="{5F171732-65D3-458B-9A87-AB2367D9D861}"/>
                  </a:ext>
                </a:extLst>
              </p:cNvPr>
              <p:cNvCxnSpPr>
                <a:stCxn id="402" idx="6"/>
                <a:endCxn id="407" idx="2"/>
              </p:cNvCxnSpPr>
              <p:nvPr/>
            </p:nvCxnSpPr>
            <p:spPr>
              <a:xfrm>
                <a:off x="3899716" y="5275810"/>
                <a:ext cx="124374" cy="1470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a:extLst>
                  <a:ext uri="{FF2B5EF4-FFF2-40B4-BE49-F238E27FC236}">
                    <a16:creationId xmlns:a16="http://schemas.microsoft.com/office/drawing/2014/main" id="{6BF38815-94F6-43DB-8C90-2CA7A88BBB06}"/>
                  </a:ext>
                </a:extLst>
              </p:cNvPr>
              <p:cNvCxnSpPr>
                <a:cxnSpLocks/>
                <a:stCxn id="405" idx="6"/>
                <a:endCxn id="403" idx="2"/>
              </p:cNvCxnSpPr>
              <p:nvPr/>
            </p:nvCxnSpPr>
            <p:spPr>
              <a:xfrm>
                <a:off x="4180164" y="4867147"/>
                <a:ext cx="124331" cy="1368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a:extLst>
                  <a:ext uri="{FF2B5EF4-FFF2-40B4-BE49-F238E27FC236}">
                    <a16:creationId xmlns:a16="http://schemas.microsoft.com/office/drawing/2014/main" id="{5B12AF4A-7EF4-48B6-8578-A83878440196}"/>
                  </a:ext>
                </a:extLst>
              </p:cNvPr>
              <p:cNvCxnSpPr>
                <a:cxnSpLocks/>
                <a:stCxn id="405" idx="6"/>
                <a:endCxn id="404" idx="2"/>
              </p:cNvCxnSpPr>
              <p:nvPr/>
            </p:nvCxnSpPr>
            <p:spPr>
              <a:xfrm>
                <a:off x="4180164" y="4867147"/>
                <a:ext cx="124395" cy="412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a:extLst>
                  <a:ext uri="{FF2B5EF4-FFF2-40B4-BE49-F238E27FC236}">
                    <a16:creationId xmlns:a16="http://schemas.microsoft.com/office/drawing/2014/main" id="{0B5E0FD0-1B8F-4266-9E5A-C8EFC795260C}"/>
                  </a:ext>
                </a:extLst>
              </p:cNvPr>
              <p:cNvCxnSpPr>
                <a:cxnSpLocks/>
                <a:stCxn id="406" idx="6"/>
                <a:endCxn id="404" idx="2"/>
              </p:cNvCxnSpPr>
              <p:nvPr/>
            </p:nvCxnSpPr>
            <p:spPr>
              <a:xfrm>
                <a:off x="4180227" y="5150489"/>
                <a:ext cx="124332" cy="128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a:extLst>
                  <a:ext uri="{FF2B5EF4-FFF2-40B4-BE49-F238E27FC236}">
                    <a16:creationId xmlns:a16="http://schemas.microsoft.com/office/drawing/2014/main" id="{9A96AF10-9368-446B-A2A0-114665340043}"/>
                  </a:ext>
                </a:extLst>
              </p:cNvPr>
              <p:cNvCxnSpPr>
                <a:cxnSpLocks/>
                <a:stCxn id="406" idx="6"/>
                <a:endCxn id="403" idx="2"/>
              </p:cNvCxnSpPr>
              <p:nvPr/>
            </p:nvCxnSpPr>
            <p:spPr>
              <a:xfrm flipV="1">
                <a:off x="4180227" y="5004041"/>
                <a:ext cx="124268" cy="146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a:extLst>
                  <a:ext uri="{FF2B5EF4-FFF2-40B4-BE49-F238E27FC236}">
                    <a16:creationId xmlns:a16="http://schemas.microsoft.com/office/drawing/2014/main" id="{0C4F7DCC-C963-40DC-A1FF-F4BA148A4B96}"/>
                  </a:ext>
                </a:extLst>
              </p:cNvPr>
              <p:cNvCxnSpPr>
                <a:cxnSpLocks/>
                <a:stCxn id="407" idx="6"/>
                <a:endCxn id="403" idx="2"/>
              </p:cNvCxnSpPr>
              <p:nvPr/>
            </p:nvCxnSpPr>
            <p:spPr>
              <a:xfrm flipV="1">
                <a:off x="4180185" y="5004041"/>
                <a:ext cx="124310" cy="418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a:extLst>
                  <a:ext uri="{FF2B5EF4-FFF2-40B4-BE49-F238E27FC236}">
                    <a16:creationId xmlns:a16="http://schemas.microsoft.com/office/drawing/2014/main" id="{6C1C769F-171F-4F25-B278-503C04932BE0}"/>
                  </a:ext>
                </a:extLst>
              </p:cNvPr>
              <p:cNvCxnSpPr>
                <a:cxnSpLocks/>
                <a:stCxn id="407" idx="6"/>
                <a:endCxn id="404" idx="2"/>
              </p:cNvCxnSpPr>
              <p:nvPr/>
            </p:nvCxnSpPr>
            <p:spPr>
              <a:xfrm flipV="1">
                <a:off x="4180185" y="5279319"/>
                <a:ext cx="124374" cy="143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0" name="椭圆 419">
                <a:extLst>
                  <a:ext uri="{FF2B5EF4-FFF2-40B4-BE49-F238E27FC236}">
                    <a16:creationId xmlns:a16="http://schemas.microsoft.com/office/drawing/2014/main" id="{EA589094-7FD9-47E1-BAB5-EF52D3EB9B49}"/>
                  </a:ext>
                </a:extLst>
              </p:cNvPr>
              <p:cNvSpPr/>
              <p:nvPr/>
            </p:nvSpPr>
            <p:spPr>
              <a:xfrm>
                <a:off x="4024068" y="454179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1" name="直接连接符 420">
                <a:extLst>
                  <a:ext uri="{FF2B5EF4-FFF2-40B4-BE49-F238E27FC236}">
                    <a16:creationId xmlns:a16="http://schemas.microsoft.com/office/drawing/2014/main" id="{1381D7DB-7F15-46FF-B00A-DA2B35C9A06F}"/>
                  </a:ext>
                </a:extLst>
              </p:cNvPr>
              <p:cNvCxnSpPr>
                <a:cxnSpLocks/>
                <a:stCxn id="401" idx="6"/>
                <a:endCxn id="420" idx="2"/>
              </p:cNvCxnSpPr>
              <p:nvPr/>
            </p:nvCxnSpPr>
            <p:spPr>
              <a:xfrm flipV="1">
                <a:off x="3899684" y="4623137"/>
                <a:ext cx="124384" cy="36999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2" name="直接连接符 421">
                <a:extLst>
                  <a:ext uri="{FF2B5EF4-FFF2-40B4-BE49-F238E27FC236}">
                    <a16:creationId xmlns:a16="http://schemas.microsoft.com/office/drawing/2014/main" id="{B0146E25-F726-4F87-AA0B-B0B0B9668C48}"/>
                  </a:ext>
                </a:extLst>
              </p:cNvPr>
              <p:cNvCxnSpPr>
                <a:cxnSpLocks/>
                <a:stCxn id="420" idx="6"/>
                <a:endCxn id="403" idx="2"/>
              </p:cNvCxnSpPr>
              <p:nvPr/>
            </p:nvCxnSpPr>
            <p:spPr>
              <a:xfrm>
                <a:off x="4180163" y="4623137"/>
                <a:ext cx="124332" cy="38090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3" name="直接连接符 422">
                <a:extLst>
                  <a:ext uri="{FF2B5EF4-FFF2-40B4-BE49-F238E27FC236}">
                    <a16:creationId xmlns:a16="http://schemas.microsoft.com/office/drawing/2014/main" id="{A4F04984-C249-44B9-9899-DE04B2C5BF5C}"/>
                  </a:ext>
                </a:extLst>
              </p:cNvPr>
              <p:cNvCxnSpPr>
                <a:cxnSpLocks/>
                <a:stCxn id="420" idx="2"/>
                <a:endCxn id="402" idx="6"/>
              </p:cNvCxnSpPr>
              <p:nvPr/>
            </p:nvCxnSpPr>
            <p:spPr>
              <a:xfrm flipH="1">
                <a:off x="3899716" y="4623137"/>
                <a:ext cx="124352" cy="6526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4" name="直接连接符 423">
                <a:extLst>
                  <a:ext uri="{FF2B5EF4-FFF2-40B4-BE49-F238E27FC236}">
                    <a16:creationId xmlns:a16="http://schemas.microsoft.com/office/drawing/2014/main" id="{5AF39B58-6A2E-42C3-A754-B326D5FA8749}"/>
                  </a:ext>
                </a:extLst>
              </p:cNvPr>
              <p:cNvCxnSpPr>
                <a:cxnSpLocks/>
                <a:stCxn id="420" idx="6"/>
                <a:endCxn id="404" idx="2"/>
              </p:cNvCxnSpPr>
              <p:nvPr/>
            </p:nvCxnSpPr>
            <p:spPr>
              <a:xfrm>
                <a:off x="4180163" y="4623137"/>
                <a:ext cx="124396" cy="65618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5" name="椭圆 424">
                <a:extLst>
                  <a:ext uri="{FF2B5EF4-FFF2-40B4-BE49-F238E27FC236}">
                    <a16:creationId xmlns:a16="http://schemas.microsoft.com/office/drawing/2014/main" id="{0B1433D3-D99F-435D-B7B9-57C8F46EC556}"/>
                  </a:ext>
                </a:extLst>
              </p:cNvPr>
              <p:cNvSpPr/>
              <p:nvPr/>
            </p:nvSpPr>
            <p:spPr>
              <a:xfrm>
                <a:off x="3743526" y="462829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6" name="直接连接符 425">
                <a:extLst>
                  <a:ext uri="{FF2B5EF4-FFF2-40B4-BE49-F238E27FC236}">
                    <a16:creationId xmlns:a16="http://schemas.microsoft.com/office/drawing/2014/main" id="{FC41C245-BCCC-4C23-AEC7-DA6762ABEF85}"/>
                  </a:ext>
                </a:extLst>
              </p:cNvPr>
              <p:cNvCxnSpPr>
                <a:cxnSpLocks/>
                <a:stCxn id="425" idx="6"/>
                <a:endCxn id="420" idx="2"/>
              </p:cNvCxnSpPr>
              <p:nvPr/>
            </p:nvCxnSpPr>
            <p:spPr>
              <a:xfrm flipV="1">
                <a:off x="3899621" y="4623137"/>
                <a:ext cx="124447" cy="86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7" name="直接连接符 426">
                <a:extLst>
                  <a:ext uri="{FF2B5EF4-FFF2-40B4-BE49-F238E27FC236}">
                    <a16:creationId xmlns:a16="http://schemas.microsoft.com/office/drawing/2014/main" id="{F36DF048-90F9-476B-9E5F-A95C3D037872}"/>
                  </a:ext>
                </a:extLst>
              </p:cNvPr>
              <p:cNvCxnSpPr>
                <a:cxnSpLocks/>
                <a:stCxn id="425" idx="6"/>
                <a:endCxn id="405" idx="2"/>
              </p:cNvCxnSpPr>
              <p:nvPr/>
            </p:nvCxnSpPr>
            <p:spPr>
              <a:xfrm>
                <a:off x="3899621" y="4709638"/>
                <a:ext cx="124448" cy="15750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8" name="直接连接符 427">
                <a:extLst>
                  <a:ext uri="{FF2B5EF4-FFF2-40B4-BE49-F238E27FC236}">
                    <a16:creationId xmlns:a16="http://schemas.microsoft.com/office/drawing/2014/main" id="{8A2F8AA7-0C70-4344-9EF0-1D51C365B1FD}"/>
                  </a:ext>
                </a:extLst>
              </p:cNvPr>
              <p:cNvCxnSpPr>
                <a:cxnSpLocks/>
                <a:stCxn id="425" idx="6"/>
                <a:endCxn id="406" idx="2"/>
              </p:cNvCxnSpPr>
              <p:nvPr/>
            </p:nvCxnSpPr>
            <p:spPr>
              <a:xfrm>
                <a:off x="3899621" y="4709638"/>
                <a:ext cx="124511" cy="44085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9" name="直接连接符 428">
                <a:extLst>
                  <a:ext uri="{FF2B5EF4-FFF2-40B4-BE49-F238E27FC236}">
                    <a16:creationId xmlns:a16="http://schemas.microsoft.com/office/drawing/2014/main" id="{B508E558-B60B-4B99-A604-242F05DF2DF9}"/>
                  </a:ext>
                </a:extLst>
              </p:cNvPr>
              <p:cNvCxnSpPr>
                <a:cxnSpLocks/>
                <a:stCxn id="425" idx="6"/>
                <a:endCxn id="407" idx="2"/>
              </p:cNvCxnSpPr>
              <p:nvPr/>
            </p:nvCxnSpPr>
            <p:spPr>
              <a:xfrm>
                <a:off x="3899621" y="4709638"/>
                <a:ext cx="124469" cy="7131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0" name="椭圆 429">
                <a:extLst>
                  <a:ext uri="{FF2B5EF4-FFF2-40B4-BE49-F238E27FC236}">
                    <a16:creationId xmlns:a16="http://schemas.microsoft.com/office/drawing/2014/main" id="{2B565B30-1E86-46D7-B347-E0EA671F7150}"/>
                  </a:ext>
                </a:extLst>
              </p:cNvPr>
              <p:cNvSpPr/>
              <p:nvPr/>
            </p:nvSpPr>
            <p:spPr>
              <a:xfrm>
                <a:off x="4304431" y="46223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31" name="直接连接符 430">
                <a:extLst>
                  <a:ext uri="{FF2B5EF4-FFF2-40B4-BE49-F238E27FC236}">
                    <a16:creationId xmlns:a16="http://schemas.microsoft.com/office/drawing/2014/main" id="{2AF89245-61DD-409B-9C9F-3D52C0CAF595}"/>
                  </a:ext>
                </a:extLst>
              </p:cNvPr>
              <p:cNvCxnSpPr>
                <a:cxnSpLocks/>
                <a:stCxn id="420" idx="6"/>
                <a:endCxn id="430" idx="2"/>
              </p:cNvCxnSpPr>
              <p:nvPr/>
            </p:nvCxnSpPr>
            <p:spPr>
              <a:xfrm>
                <a:off x="4180163" y="4623137"/>
                <a:ext cx="124268" cy="805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2" name="直接连接符 431">
                <a:extLst>
                  <a:ext uri="{FF2B5EF4-FFF2-40B4-BE49-F238E27FC236}">
                    <a16:creationId xmlns:a16="http://schemas.microsoft.com/office/drawing/2014/main" id="{C6FA4160-6F12-4996-BBE8-9946E0EBFFD8}"/>
                  </a:ext>
                </a:extLst>
              </p:cNvPr>
              <p:cNvCxnSpPr>
                <a:cxnSpLocks/>
                <a:stCxn id="405" idx="6"/>
                <a:endCxn id="430" idx="2"/>
              </p:cNvCxnSpPr>
              <p:nvPr/>
            </p:nvCxnSpPr>
            <p:spPr>
              <a:xfrm flipV="1">
                <a:off x="4180164" y="4703710"/>
                <a:ext cx="124267" cy="163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3" name="直接连接符 432">
                <a:extLst>
                  <a:ext uri="{FF2B5EF4-FFF2-40B4-BE49-F238E27FC236}">
                    <a16:creationId xmlns:a16="http://schemas.microsoft.com/office/drawing/2014/main" id="{D819DBE1-C996-48D9-8484-85720D29A3E0}"/>
                  </a:ext>
                </a:extLst>
              </p:cNvPr>
              <p:cNvCxnSpPr>
                <a:cxnSpLocks/>
                <a:stCxn id="430" idx="2"/>
                <a:endCxn id="406" idx="6"/>
              </p:cNvCxnSpPr>
              <p:nvPr/>
            </p:nvCxnSpPr>
            <p:spPr>
              <a:xfrm flipH="1">
                <a:off x="4180227" y="4703710"/>
                <a:ext cx="124204" cy="4467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4" name="直接连接符 433">
                <a:extLst>
                  <a:ext uri="{FF2B5EF4-FFF2-40B4-BE49-F238E27FC236}">
                    <a16:creationId xmlns:a16="http://schemas.microsoft.com/office/drawing/2014/main" id="{9D712D42-A588-4406-AD99-890515E9DC42}"/>
                  </a:ext>
                </a:extLst>
              </p:cNvPr>
              <p:cNvCxnSpPr>
                <a:cxnSpLocks/>
                <a:stCxn id="430" idx="2"/>
                <a:endCxn id="407" idx="6"/>
              </p:cNvCxnSpPr>
              <p:nvPr/>
            </p:nvCxnSpPr>
            <p:spPr>
              <a:xfrm flipH="1">
                <a:off x="4180185" y="4703710"/>
                <a:ext cx="124246" cy="71910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6" name="组合 325">
              <a:extLst>
                <a:ext uri="{FF2B5EF4-FFF2-40B4-BE49-F238E27FC236}">
                  <a16:creationId xmlns:a16="http://schemas.microsoft.com/office/drawing/2014/main" id="{1324A786-8D80-4B1C-9BCE-B90102E20969}"/>
                </a:ext>
              </a:extLst>
            </p:cNvPr>
            <p:cNvGrpSpPr/>
            <p:nvPr/>
          </p:nvGrpSpPr>
          <p:grpSpPr>
            <a:xfrm>
              <a:off x="5936836" y="2059650"/>
              <a:ext cx="285895" cy="354918"/>
              <a:chOff x="5375582" y="3983805"/>
              <a:chExt cx="316578" cy="396000"/>
            </a:xfrm>
          </p:grpSpPr>
          <p:sp>
            <p:nvSpPr>
              <p:cNvPr id="377" name="椭圆 376">
                <a:extLst>
                  <a:ext uri="{FF2B5EF4-FFF2-40B4-BE49-F238E27FC236}">
                    <a16:creationId xmlns:a16="http://schemas.microsoft.com/office/drawing/2014/main" id="{8E319D8C-7897-45AC-9B15-8B5CFC3A45CE}"/>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8" name="椭圆 377">
                <a:extLst>
                  <a:ext uri="{FF2B5EF4-FFF2-40B4-BE49-F238E27FC236}">
                    <a16:creationId xmlns:a16="http://schemas.microsoft.com/office/drawing/2014/main" id="{AB21AEAD-8350-41F6-ADBC-3FC8B0A604E3}"/>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9" name="椭圆 378">
                <a:extLst>
                  <a:ext uri="{FF2B5EF4-FFF2-40B4-BE49-F238E27FC236}">
                    <a16:creationId xmlns:a16="http://schemas.microsoft.com/office/drawing/2014/main" id="{4DF15E3D-77CF-4A82-B04C-FE06E09B14EF}"/>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0" name="椭圆 379">
                <a:extLst>
                  <a:ext uri="{FF2B5EF4-FFF2-40B4-BE49-F238E27FC236}">
                    <a16:creationId xmlns:a16="http://schemas.microsoft.com/office/drawing/2014/main" id="{B8B57CB3-7335-4DE6-880A-7F112AA184AB}"/>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1" name="椭圆 380">
                <a:extLst>
                  <a:ext uri="{FF2B5EF4-FFF2-40B4-BE49-F238E27FC236}">
                    <a16:creationId xmlns:a16="http://schemas.microsoft.com/office/drawing/2014/main" id="{B99EEA46-831F-47B8-AF0C-B5DFE873D3E2}"/>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2" name="椭圆 381">
                <a:extLst>
                  <a:ext uri="{FF2B5EF4-FFF2-40B4-BE49-F238E27FC236}">
                    <a16:creationId xmlns:a16="http://schemas.microsoft.com/office/drawing/2014/main" id="{CCBD1EE1-7F3C-44C5-9A42-402AD555D3CF}"/>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3" name="椭圆 382">
                <a:extLst>
                  <a:ext uri="{FF2B5EF4-FFF2-40B4-BE49-F238E27FC236}">
                    <a16:creationId xmlns:a16="http://schemas.microsoft.com/office/drawing/2014/main" id="{46EAE8F4-C625-4EBD-B63C-78444691D31D}"/>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84" name="直接连接符 383">
                <a:extLst>
                  <a:ext uri="{FF2B5EF4-FFF2-40B4-BE49-F238E27FC236}">
                    <a16:creationId xmlns:a16="http://schemas.microsoft.com/office/drawing/2014/main" id="{E64EEE7B-DDD2-47B5-A191-2192918768AD}"/>
                  </a:ext>
                </a:extLst>
              </p:cNvPr>
              <p:cNvCxnSpPr>
                <a:stCxn id="377" idx="6"/>
                <a:endCxn id="381"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5" name="直接连接符 384">
                <a:extLst>
                  <a:ext uri="{FF2B5EF4-FFF2-40B4-BE49-F238E27FC236}">
                    <a16:creationId xmlns:a16="http://schemas.microsoft.com/office/drawing/2014/main" id="{CB0252AD-B50B-4C5E-AC56-653E7E035E10}"/>
                  </a:ext>
                </a:extLst>
              </p:cNvPr>
              <p:cNvCxnSpPr>
                <a:stCxn id="377" idx="6"/>
                <a:endCxn id="382"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97FD919D-5E66-42F6-9637-61078F8AEC8C}"/>
                  </a:ext>
                </a:extLst>
              </p:cNvPr>
              <p:cNvCxnSpPr>
                <a:stCxn id="377" idx="6"/>
                <a:endCxn id="383"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B9AD648B-B20B-463C-BF90-BE955F07E026}"/>
                  </a:ext>
                </a:extLst>
              </p:cNvPr>
              <p:cNvCxnSpPr>
                <a:stCxn id="378" idx="6"/>
                <a:endCxn id="381"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30ECBB4F-C4B6-4C24-BFE0-9460DC9BC2DF}"/>
                  </a:ext>
                </a:extLst>
              </p:cNvPr>
              <p:cNvCxnSpPr>
                <a:stCxn id="378" idx="6"/>
                <a:endCxn id="382"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BB7BDE0D-D121-4E33-AE5B-E6B750758A7D}"/>
                  </a:ext>
                </a:extLst>
              </p:cNvPr>
              <p:cNvCxnSpPr>
                <a:stCxn id="378" idx="6"/>
                <a:endCxn id="383"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C6F12273-16F9-476E-918E-FD7D8E41739C}"/>
                  </a:ext>
                </a:extLst>
              </p:cNvPr>
              <p:cNvCxnSpPr>
                <a:cxnSpLocks/>
                <a:stCxn id="381" idx="6"/>
                <a:endCxn id="379"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776A21AC-5FEA-47D2-AF99-C7E691DD5070}"/>
                  </a:ext>
                </a:extLst>
              </p:cNvPr>
              <p:cNvCxnSpPr>
                <a:cxnSpLocks/>
                <a:stCxn id="381" idx="6"/>
                <a:endCxn id="380"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44392FFD-191D-4D83-AF8D-7352D73A2013}"/>
                  </a:ext>
                </a:extLst>
              </p:cNvPr>
              <p:cNvCxnSpPr>
                <a:cxnSpLocks/>
                <a:stCxn id="382" idx="6"/>
                <a:endCxn id="380"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99798579-AA0C-46AC-82A2-F49CD8B6A9B1}"/>
                  </a:ext>
                </a:extLst>
              </p:cNvPr>
              <p:cNvCxnSpPr>
                <a:cxnSpLocks/>
                <a:stCxn id="382" idx="6"/>
                <a:endCxn id="379"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63F06577-812C-4D93-9D38-5D897EA3C8D1}"/>
                  </a:ext>
                </a:extLst>
              </p:cNvPr>
              <p:cNvCxnSpPr>
                <a:cxnSpLocks/>
                <a:stCxn id="383" idx="6"/>
                <a:endCxn id="379"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60B22FD2-D4C4-4906-B2FC-461633E3542F}"/>
                  </a:ext>
                </a:extLst>
              </p:cNvPr>
              <p:cNvCxnSpPr>
                <a:cxnSpLocks/>
                <a:stCxn id="383" idx="6"/>
                <a:endCxn id="380"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6" name="椭圆 395">
                <a:extLst>
                  <a:ext uri="{FF2B5EF4-FFF2-40B4-BE49-F238E27FC236}">
                    <a16:creationId xmlns:a16="http://schemas.microsoft.com/office/drawing/2014/main" id="{7A59ABC0-716F-4750-8FA3-8362EDC16A90}"/>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97" name="直接连接符 396">
                <a:extLst>
                  <a:ext uri="{FF2B5EF4-FFF2-40B4-BE49-F238E27FC236}">
                    <a16:creationId xmlns:a16="http://schemas.microsoft.com/office/drawing/2014/main" id="{1F85FE2A-83BE-4E9A-8445-FF69DDF23DC0}"/>
                  </a:ext>
                </a:extLst>
              </p:cNvPr>
              <p:cNvCxnSpPr>
                <a:cxnSpLocks/>
                <a:stCxn id="377" idx="6"/>
                <a:endCxn id="396"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8" name="直接连接符 397">
                <a:extLst>
                  <a:ext uri="{FF2B5EF4-FFF2-40B4-BE49-F238E27FC236}">
                    <a16:creationId xmlns:a16="http://schemas.microsoft.com/office/drawing/2014/main" id="{8C01FA64-581D-4D4A-878B-C2890121D151}"/>
                  </a:ext>
                </a:extLst>
              </p:cNvPr>
              <p:cNvCxnSpPr>
                <a:cxnSpLocks/>
                <a:stCxn id="396" idx="6"/>
                <a:endCxn id="379"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直接连接符 398">
                <a:extLst>
                  <a:ext uri="{FF2B5EF4-FFF2-40B4-BE49-F238E27FC236}">
                    <a16:creationId xmlns:a16="http://schemas.microsoft.com/office/drawing/2014/main" id="{8CD8F62A-5241-4537-BC78-87AF33D750DC}"/>
                  </a:ext>
                </a:extLst>
              </p:cNvPr>
              <p:cNvCxnSpPr>
                <a:cxnSpLocks/>
                <a:stCxn id="396" idx="2"/>
                <a:endCxn id="378"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0" name="直接连接符 399">
                <a:extLst>
                  <a:ext uri="{FF2B5EF4-FFF2-40B4-BE49-F238E27FC236}">
                    <a16:creationId xmlns:a16="http://schemas.microsoft.com/office/drawing/2014/main" id="{73205DF0-9A06-4D6A-A793-5BF9B293C8A2}"/>
                  </a:ext>
                </a:extLst>
              </p:cNvPr>
              <p:cNvCxnSpPr>
                <a:cxnSpLocks/>
                <a:stCxn id="396" idx="6"/>
                <a:endCxn id="380"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7" name="组合 326">
              <a:extLst>
                <a:ext uri="{FF2B5EF4-FFF2-40B4-BE49-F238E27FC236}">
                  <a16:creationId xmlns:a16="http://schemas.microsoft.com/office/drawing/2014/main" id="{8263BE5A-C0DF-4D42-B4E5-F3B27ED02960}"/>
                </a:ext>
              </a:extLst>
            </p:cNvPr>
            <p:cNvGrpSpPr/>
            <p:nvPr/>
          </p:nvGrpSpPr>
          <p:grpSpPr>
            <a:xfrm>
              <a:off x="6250462" y="2053185"/>
              <a:ext cx="287457" cy="354918"/>
              <a:chOff x="6861920" y="3972470"/>
              <a:chExt cx="307052" cy="396000"/>
            </a:xfrm>
          </p:grpSpPr>
          <p:sp>
            <p:nvSpPr>
              <p:cNvPr id="348" name="椭圆 347">
                <a:extLst>
                  <a:ext uri="{FF2B5EF4-FFF2-40B4-BE49-F238E27FC236}">
                    <a16:creationId xmlns:a16="http://schemas.microsoft.com/office/drawing/2014/main" id="{5B18236F-A18B-46B6-9BD5-2C37C95F6F7D}"/>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9" name="椭圆 348">
                <a:extLst>
                  <a:ext uri="{FF2B5EF4-FFF2-40B4-BE49-F238E27FC236}">
                    <a16:creationId xmlns:a16="http://schemas.microsoft.com/office/drawing/2014/main" id="{C40475E7-CF95-4012-8A5F-864B52426DC5}"/>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0" name="椭圆 349">
                <a:extLst>
                  <a:ext uri="{FF2B5EF4-FFF2-40B4-BE49-F238E27FC236}">
                    <a16:creationId xmlns:a16="http://schemas.microsoft.com/office/drawing/2014/main" id="{EF34873A-5362-469B-BEF9-707933D10CEC}"/>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1" name="椭圆 350">
                <a:extLst>
                  <a:ext uri="{FF2B5EF4-FFF2-40B4-BE49-F238E27FC236}">
                    <a16:creationId xmlns:a16="http://schemas.microsoft.com/office/drawing/2014/main" id="{262FFF43-7970-4FDA-A677-4FC9333F3FF5}"/>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2" name="椭圆 351">
                <a:extLst>
                  <a:ext uri="{FF2B5EF4-FFF2-40B4-BE49-F238E27FC236}">
                    <a16:creationId xmlns:a16="http://schemas.microsoft.com/office/drawing/2014/main" id="{0A72101E-23F0-49C6-9E98-C67960A25753}"/>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3" name="椭圆 352">
                <a:extLst>
                  <a:ext uri="{FF2B5EF4-FFF2-40B4-BE49-F238E27FC236}">
                    <a16:creationId xmlns:a16="http://schemas.microsoft.com/office/drawing/2014/main" id="{24E336D8-F43A-4734-AB42-9BE1DC594AC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4" name="椭圆 353">
                <a:extLst>
                  <a:ext uri="{FF2B5EF4-FFF2-40B4-BE49-F238E27FC236}">
                    <a16:creationId xmlns:a16="http://schemas.microsoft.com/office/drawing/2014/main" id="{1A4A1230-1148-47DB-BE0F-7B2A878F3697}"/>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55" name="直接连接符 354">
                <a:extLst>
                  <a:ext uri="{FF2B5EF4-FFF2-40B4-BE49-F238E27FC236}">
                    <a16:creationId xmlns:a16="http://schemas.microsoft.com/office/drawing/2014/main" id="{D8C84697-B5AA-45B4-B299-F302318CDD72}"/>
                  </a:ext>
                </a:extLst>
              </p:cNvPr>
              <p:cNvCxnSpPr>
                <a:stCxn id="348" idx="6"/>
                <a:endCxn id="352"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6" name="直接连接符 355">
                <a:extLst>
                  <a:ext uri="{FF2B5EF4-FFF2-40B4-BE49-F238E27FC236}">
                    <a16:creationId xmlns:a16="http://schemas.microsoft.com/office/drawing/2014/main" id="{E3A702D1-8127-4A7F-A025-614AD183B20E}"/>
                  </a:ext>
                </a:extLst>
              </p:cNvPr>
              <p:cNvCxnSpPr>
                <a:stCxn id="348" idx="6"/>
                <a:endCxn id="353"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a:extLst>
                  <a:ext uri="{FF2B5EF4-FFF2-40B4-BE49-F238E27FC236}">
                    <a16:creationId xmlns:a16="http://schemas.microsoft.com/office/drawing/2014/main" id="{0F59BC5F-DCF3-48CC-9582-ADAE018EB737}"/>
                  </a:ext>
                </a:extLst>
              </p:cNvPr>
              <p:cNvCxnSpPr>
                <a:stCxn id="348" idx="6"/>
                <a:endCxn id="354"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DFFE865F-B1F6-476B-9C3D-81B88FDDE96B}"/>
                  </a:ext>
                </a:extLst>
              </p:cNvPr>
              <p:cNvCxnSpPr>
                <a:stCxn id="349" idx="6"/>
                <a:endCxn id="352"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a:extLst>
                  <a:ext uri="{FF2B5EF4-FFF2-40B4-BE49-F238E27FC236}">
                    <a16:creationId xmlns:a16="http://schemas.microsoft.com/office/drawing/2014/main" id="{EB400917-2F9C-4663-8B5C-4DF44A96B3D8}"/>
                  </a:ext>
                </a:extLst>
              </p:cNvPr>
              <p:cNvCxnSpPr>
                <a:stCxn id="349" idx="6"/>
                <a:endCxn id="353"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85FCB3A1-9561-4BA9-AF94-9F3A45D624B7}"/>
                  </a:ext>
                </a:extLst>
              </p:cNvPr>
              <p:cNvCxnSpPr>
                <a:stCxn id="349" idx="6"/>
                <a:endCxn id="354"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a:extLst>
                  <a:ext uri="{FF2B5EF4-FFF2-40B4-BE49-F238E27FC236}">
                    <a16:creationId xmlns:a16="http://schemas.microsoft.com/office/drawing/2014/main" id="{386D38BB-7028-43C1-870B-1639D37D4218}"/>
                  </a:ext>
                </a:extLst>
              </p:cNvPr>
              <p:cNvCxnSpPr>
                <a:cxnSpLocks/>
                <a:stCxn id="352" idx="6"/>
                <a:endCxn id="350"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63F71E3-F227-4C3B-AD77-1FB4F3B9FABD}"/>
                  </a:ext>
                </a:extLst>
              </p:cNvPr>
              <p:cNvCxnSpPr>
                <a:cxnSpLocks/>
                <a:stCxn id="352" idx="6"/>
                <a:endCxn id="351"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6762A38B-92F0-4FF1-8F59-AFDA5F9CB7D1}"/>
                  </a:ext>
                </a:extLst>
              </p:cNvPr>
              <p:cNvCxnSpPr>
                <a:cxnSpLocks/>
                <a:stCxn id="353" idx="6"/>
                <a:endCxn id="351"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FB484B93-7E50-4685-BABA-430CE03D0C2F}"/>
                  </a:ext>
                </a:extLst>
              </p:cNvPr>
              <p:cNvCxnSpPr>
                <a:cxnSpLocks/>
                <a:stCxn id="353" idx="6"/>
                <a:endCxn id="350"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a:extLst>
                  <a:ext uri="{FF2B5EF4-FFF2-40B4-BE49-F238E27FC236}">
                    <a16:creationId xmlns:a16="http://schemas.microsoft.com/office/drawing/2014/main" id="{76F6BA94-CC69-4FF5-9897-C130F852F892}"/>
                  </a:ext>
                </a:extLst>
              </p:cNvPr>
              <p:cNvCxnSpPr>
                <a:cxnSpLocks/>
                <a:stCxn id="354" idx="6"/>
                <a:endCxn id="350"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a:extLst>
                  <a:ext uri="{FF2B5EF4-FFF2-40B4-BE49-F238E27FC236}">
                    <a16:creationId xmlns:a16="http://schemas.microsoft.com/office/drawing/2014/main" id="{CBBA36C2-67D0-4B4F-B027-3B501090F63B}"/>
                  </a:ext>
                </a:extLst>
              </p:cNvPr>
              <p:cNvCxnSpPr>
                <a:cxnSpLocks/>
                <a:stCxn id="354" idx="6"/>
                <a:endCxn id="351"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椭圆 366">
                <a:extLst>
                  <a:ext uri="{FF2B5EF4-FFF2-40B4-BE49-F238E27FC236}">
                    <a16:creationId xmlns:a16="http://schemas.microsoft.com/office/drawing/2014/main" id="{10D8CCA0-4CC5-442B-9F20-A2198C218B1D}"/>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68" name="直接连接符 367">
                <a:extLst>
                  <a:ext uri="{FF2B5EF4-FFF2-40B4-BE49-F238E27FC236}">
                    <a16:creationId xmlns:a16="http://schemas.microsoft.com/office/drawing/2014/main" id="{BD7570E7-1A7D-4A62-B7BC-F124E2171A55}"/>
                  </a:ext>
                </a:extLst>
              </p:cNvPr>
              <p:cNvCxnSpPr>
                <a:cxnSpLocks/>
                <a:stCxn id="348" idx="6"/>
                <a:endCxn id="367"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直接连接符 368">
                <a:extLst>
                  <a:ext uri="{FF2B5EF4-FFF2-40B4-BE49-F238E27FC236}">
                    <a16:creationId xmlns:a16="http://schemas.microsoft.com/office/drawing/2014/main" id="{7A649E4B-A768-4FA8-A3F8-88DA1579261E}"/>
                  </a:ext>
                </a:extLst>
              </p:cNvPr>
              <p:cNvCxnSpPr>
                <a:cxnSpLocks/>
                <a:stCxn id="367" idx="6"/>
                <a:endCxn id="350"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0" name="直接连接符 369">
                <a:extLst>
                  <a:ext uri="{FF2B5EF4-FFF2-40B4-BE49-F238E27FC236}">
                    <a16:creationId xmlns:a16="http://schemas.microsoft.com/office/drawing/2014/main" id="{101CC0EA-539E-4214-8EA0-3CB385831EC9}"/>
                  </a:ext>
                </a:extLst>
              </p:cNvPr>
              <p:cNvCxnSpPr>
                <a:cxnSpLocks/>
                <a:stCxn id="367" idx="2"/>
                <a:endCxn id="349"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1" name="直接连接符 370">
                <a:extLst>
                  <a:ext uri="{FF2B5EF4-FFF2-40B4-BE49-F238E27FC236}">
                    <a16:creationId xmlns:a16="http://schemas.microsoft.com/office/drawing/2014/main" id="{EA56ABCD-F272-43C0-963C-387A2D136C71}"/>
                  </a:ext>
                </a:extLst>
              </p:cNvPr>
              <p:cNvCxnSpPr>
                <a:cxnSpLocks/>
                <a:stCxn id="367" idx="6"/>
                <a:endCxn id="351"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2" name="椭圆 371">
                <a:extLst>
                  <a:ext uri="{FF2B5EF4-FFF2-40B4-BE49-F238E27FC236}">
                    <a16:creationId xmlns:a16="http://schemas.microsoft.com/office/drawing/2014/main" id="{DB109385-11A0-40F7-A616-D8DB1B917E5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73" name="直接连接符 372">
                <a:extLst>
                  <a:ext uri="{FF2B5EF4-FFF2-40B4-BE49-F238E27FC236}">
                    <a16:creationId xmlns:a16="http://schemas.microsoft.com/office/drawing/2014/main" id="{F561C0AB-32EF-40FC-8AC1-B163FAF2D2E2}"/>
                  </a:ext>
                </a:extLst>
              </p:cNvPr>
              <p:cNvCxnSpPr>
                <a:cxnSpLocks/>
                <a:stCxn id="372" idx="6"/>
                <a:endCxn id="367"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4" name="直接连接符 373">
                <a:extLst>
                  <a:ext uri="{FF2B5EF4-FFF2-40B4-BE49-F238E27FC236}">
                    <a16:creationId xmlns:a16="http://schemas.microsoft.com/office/drawing/2014/main" id="{7325E85F-B9F6-4C09-93D9-BF8873F9BBF7}"/>
                  </a:ext>
                </a:extLst>
              </p:cNvPr>
              <p:cNvCxnSpPr>
                <a:cxnSpLocks/>
                <a:stCxn id="372" idx="6"/>
                <a:endCxn id="352"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直接连接符 374">
                <a:extLst>
                  <a:ext uri="{FF2B5EF4-FFF2-40B4-BE49-F238E27FC236}">
                    <a16:creationId xmlns:a16="http://schemas.microsoft.com/office/drawing/2014/main" id="{79C9250E-EB1F-47D7-8174-E3EBF700CAB3}"/>
                  </a:ext>
                </a:extLst>
              </p:cNvPr>
              <p:cNvCxnSpPr>
                <a:cxnSpLocks/>
                <a:stCxn id="372" idx="6"/>
                <a:endCxn id="353"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6" name="直接连接符 375">
                <a:extLst>
                  <a:ext uri="{FF2B5EF4-FFF2-40B4-BE49-F238E27FC236}">
                    <a16:creationId xmlns:a16="http://schemas.microsoft.com/office/drawing/2014/main" id="{0727CAB1-774B-4A3D-92F1-A7EF7AAECA17}"/>
                  </a:ext>
                </a:extLst>
              </p:cNvPr>
              <p:cNvCxnSpPr>
                <a:cxnSpLocks/>
                <a:stCxn id="372" idx="6"/>
                <a:endCxn id="354"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8" name="组合 327">
              <a:extLst>
                <a:ext uri="{FF2B5EF4-FFF2-40B4-BE49-F238E27FC236}">
                  <a16:creationId xmlns:a16="http://schemas.microsoft.com/office/drawing/2014/main" id="{169FA5BB-11F8-49E4-BE64-8B41B08C27F5}"/>
                </a:ext>
              </a:extLst>
            </p:cNvPr>
            <p:cNvGrpSpPr/>
            <p:nvPr/>
          </p:nvGrpSpPr>
          <p:grpSpPr>
            <a:xfrm>
              <a:off x="5656323" y="2107283"/>
              <a:ext cx="234856" cy="225857"/>
              <a:chOff x="3970839" y="1389264"/>
              <a:chExt cx="653594" cy="645366"/>
            </a:xfrm>
          </p:grpSpPr>
          <p:sp>
            <p:nvSpPr>
              <p:cNvPr id="329" name="椭圆 328">
                <a:extLst>
                  <a:ext uri="{FF2B5EF4-FFF2-40B4-BE49-F238E27FC236}">
                    <a16:creationId xmlns:a16="http://schemas.microsoft.com/office/drawing/2014/main" id="{225C9334-B9F4-4453-A7FC-6FEFDC7FAE07}"/>
                  </a:ext>
                </a:extLst>
              </p:cNvPr>
              <p:cNvSpPr/>
              <p:nvPr/>
            </p:nvSpPr>
            <p:spPr>
              <a:xfrm>
                <a:off x="3970839"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0" name="椭圆 329">
                <a:extLst>
                  <a:ext uri="{FF2B5EF4-FFF2-40B4-BE49-F238E27FC236}">
                    <a16:creationId xmlns:a16="http://schemas.microsoft.com/office/drawing/2014/main" id="{D805AC06-8DA9-4C07-964C-C1E138C63E83}"/>
                  </a:ext>
                </a:extLst>
              </p:cNvPr>
              <p:cNvSpPr/>
              <p:nvPr/>
            </p:nvSpPr>
            <p:spPr>
              <a:xfrm>
                <a:off x="3970839" y="177265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1" name="椭圆 330">
                <a:extLst>
                  <a:ext uri="{FF2B5EF4-FFF2-40B4-BE49-F238E27FC236}">
                    <a16:creationId xmlns:a16="http://schemas.microsoft.com/office/drawing/2014/main" id="{6388DE71-0535-4A76-903A-BC9364FEE821}"/>
                  </a:ext>
                </a:extLst>
              </p:cNvPr>
              <p:cNvSpPr/>
              <p:nvPr/>
            </p:nvSpPr>
            <p:spPr>
              <a:xfrm>
                <a:off x="4468337"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2" name="椭圆 331">
                <a:extLst>
                  <a:ext uri="{FF2B5EF4-FFF2-40B4-BE49-F238E27FC236}">
                    <a16:creationId xmlns:a16="http://schemas.microsoft.com/office/drawing/2014/main" id="{A8CB5AC8-E439-4ADA-BB2B-29AA6DDE0CFD}"/>
                  </a:ext>
                </a:extLst>
              </p:cNvPr>
              <p:cNvSpPr/>
              <p:nvPr/>
            </p:nvSpPr>
            <p:spPr>
              <a:xfrm>
                <a:off x="4468338" y="1763287"/>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3" name="椭圆 332">
                <a:extLst>
                  <a:ext uri="{FF2B5EF4-FFF2-40B4-BE49-F238E27FC236}">
                    <a16:creationId xmlns:a16="http://schemas.microsoft.com/office/drawing/2014/main" id="{2EB5F506-8B79-4532-9048-D440FBA67538}"/>
                  </a:ext>
                </a:extLst>
              </p:cNvPr>
              <p:cNvSpPr/>
              <p:nvPr/>
            </p:nvSpPr>
            <p:spPr>
              <a:xfrm>
                <a:off x="4219588" y="13892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4" name="椭圆 333">
                <a:extLst>
                  <a:ext uri="{FF2B5EF4-FFF2-40B4-BE49-F238E27FC236}">
                    <a16:creationId xmlns:a16="http://schemas.microsoft.com/office/drawing/2014/main" id="{8479D42E-9FEE-4843-AB44-50ED15EBBCC6}"/>
                  </a:ext>
                </a:extLst>
              </p:cNvPr>
              <p:cNvSpPr/>
              <p:nvPr/>
            </p:nvSpPr>
            <p:spPr>
              <a:xfrm>
                <a:off x="4219590" y="161893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5" name="椭圆 334">
                <a:extLst>
                  <a:ext uri="{FF2B5EF4-FFF2-40B4-BE49-F238E27FC236}">
                    <a16:creationId xmlns:a16="http://schemas.microsoft.com/office/drawing/2014/main" id="{B0EE1B16-FCEC-44AD-9131-8F91E7F1AD31}"/>
                  </a:ext>
                </a:extLst>
              </p:cNvPr>
              <p:cNvSpPr/>
              <p:nvPr/>
            </p:nvSpPr>
            <p:spPr>
              <a:xfrm>
                <a:off x="4219590" y="1871938"/>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36" name="直接连接符 335">
                <a:extLst>
                  <a:ext uri="{FF2B5EF4-FFF2-40B4-BE49-F238E27FC236}">
                    <a16:creationId xmlns:a16="http://schemas.microsoft.com/office/drawing/2014/main" id="{C4B938DC-6950-43F7-B8E7-BDB5CA3D3BF9}"/>
                  </a:ext>
                </a:extLst>
              </p:cNvPr>
              <p:cNvCxnSpPr>
                <a:stCxn id="329" idx="6"/>
                <a:endCxn id="333" idx="2"/>
              </p:cNvCxnSpPr>
              <p:nvPr/>
            </p:nvCxnSpPr>
            <p:spPr>
              <a:xfrm flipV="1">
                <a:off x="4126934" y="1470610"/>
                <a:ext cx="92654" cy="10488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7" name="直接连接符 336">
                <a:extLst>
                  <a:ext uri="{FF2B5EF4-FFF2-40B4-BE49-F238E27FC236}">
                    <a16:creationId xmlns:a16="http://schemas.microsoft.com/office/drawing/2014/main" id="{C4D928B4-A409-48DB-9A1F-9AC339732B46}"/>
                  </a:ext>
                </a:extLst>
              </p:cNvPr>
              <p:cNvCxnSpPr>
                <a:stCxn id="329" idx="6"/>
                <a:endCxn id="334" idx="2"/>
              </p:cNvCxnSpPr>
              <p:nvPr/>
            </p:nvCxnSpPr>
            <p:spPr>
              <a:xfrm>
                <a:off x="4126934" y="1575496"/>
                <a:ext cx="92656"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1274C1B9-056B-4207-B30C-228EC207DA69}"/>
                  </a:ext>
                </a:extLst>
              </p:cNvPr>
              <p:cNvCxnSpPr>
                <a:stCxn id="329" idx="6"/>
                <a:endCxn id="335" idx="2"/>
              </p:cNvCxnSpPr>
              <p:nvPr/>
            </p:nvCxnSpPr>
            <p:spPr>
              <a:xfrm>
                <a:off x="4126934" y="1575496"/>
                <a:ext cx="92656"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9015D837-973E-4ABC-BE81-34E5861B22BD}"/>
                  </a:ext>
                </a:extLst>
              </p:cNvPr>
              <p:cNvCxnSpPr>
                <a:stCxn id="330" idx="6"/>
                <a:endCxn id="333" idx="2"/>
              </p:cNvCxnSpPr>
              <p:nvPr/>
            </p:nvCxnSpPr>
            <p:spPr>
              <a:xfrm flipV="1">
                <a:off x="4126934" y="1470610"/>
                <a:ext cx="92654" cy="38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8BC9C5F-0889-427B-8649-B06D55FE5885}"/>
                  </a:ext>
                </a:extLst>
              </p:cNvPr>
              <p:cNvCxnSpPr>
                <a:stCxn id="330" idx="6"/>
                <a:endCxn id="334" idx="2"/>
              </p:cNvCxnSpPr>
              <p:nvPr/>
            </p:nvCxnSpPr>
            <p:spPr>
              <a:xfrm flipV="1">
                <a:off x="4126934" y="1700278"/>
                <a:ext cx="92656" cy="153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D8A115CE-A7A4-4933-BFF5-85DD73AFF540}"/>
                  </a:ext>
                </a:extLst>
              </p:cNvPr>
              <p:cNvCxnSpPr>
                <a:stCxn id="330" idx="6"/>
                <a:endCxn id="335" idx="2"/>
              </p:cNvCxnSpPr>
              <p:nvPr/>
            </p:nvCxnSpPr>
            <p:spPr>
              <a:xfrm>
                <a:off x="4126934" y="1854002"/>
                <a:ext cx="92656" cy="99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F399C508-F59C-4C98-8A80-AC73CE09C808}"/>
                  </a:ext>
                </a:extLst>
              </p:cNvPr>
              <p:cNvCxnSpPr>
                <a:cxnSpLocks/>
                <a:stCxn id="333" idx="6"/>
                <a:endCxn id="331" idx="2"/>
              </p:cNvCxnSpPr>
              <p:nvPr/>
            </p:nvCxnSpPr>
            <p:spPr>
              <a:xfrm>
                <a:off x="4375683" y="1470610"/>
                <a:ext cx="92654" cy="104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8762A037-62F9-45BA-B751-A103A805AC88}"/>
                  </a:ext>
                </a:extLst>
              </p:cNvPr>
              <p:cNvCxnSpPr>
                <a:cxnSpLocks/>
                <a:stCxn id="333" idx="6"/>
                <a:endCxn id="332" idx="2"/>
              </p:cNvCxnSpPr>
              <p:nvPr/>
            </p:nvCxnSpPr>
            <p:spPr>
              <a:xfrm>
                <a:off x="4375683" y="1470610"/>
                <a:ext cx="92655" cy="374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0F6B9B80-6EDE-437E-9BB9-97B07CF88E04}"/>
                  </a:ext>
                </a:extLst>
              </p:cNvPr>
              <p:cNvCxnSpPr>
                <a:cxnSpLocks/>
                <a:stCxn id="334" idx="6"/>
                <a:endCxn id="332" idx="2"/>
              </p:cNvCxnSpPr>
              <p:nvPr/>
            </p:nvCxnSpPr>
            <p:spPr>
              <a:xfrm>
                <a:off x="4375685" y="1700278"/>
                <a:ext cx="92653" cy="144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EBE21D91-F95F-4AE8-8E63-EE36E3266279}"/>
                  </a:ext>
                </a:extLst>
              </p:cNvPr>
              <p:cNvCxnSpPr>
                <a:cxnSpLocks/>
                <a:stCxn id="334" idx="6"/>
                <a:endCxn id="331" idx="2"/>
              </p:cNvCxnSpPr>
              <p:nvPr/>
            </p:nvCxnSpPr>
            <p:spPr>
              <a:xfrm flipV="1">
                <a:off x="4375685" y="1575496"/>
                <a:ext cx="92652"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57F8E19F-DF7C-497C-87D4-05A0F3E24F7B}"/>
                  </a:ext>
                </a:extLst>
              </p:cNvPr>
              <p:cNvCxnSpPr>
                <a:cxnSpLocks/>
                <a:stCxn id="335" idx="6"/>
                <a:endCxn id="331" idx="2"/>
              </p:cNvCxnSpPr>
              <p:nvPr/>
            </p:nvCxnSpPr>
            <p:spPr>
              <a:xfrm flipV="1">
                <a:off x="4375685" y="1575496"/>
                <a:ext cx="92652"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3AC9F75A-8F5F-4AFC-A171-00D58D64539C}"/>
                  </a:ext>
                </a:extLst>
              </p:cNvPr>
              <p:cNvCxnSpPr>
                <a:cxnSpLocks/>
                <a:stCxn id="335" idx="6"/>
                <a:endCxn id="332" idx="2"/>
              </p:cNvCxnSpPr>
              <p:nvPr/>
            </p:nvCxnSpPr>
            <p:spPr>
              <a:xfrm flipV="1">
                <a:off x="4375685" y="1844633"/>
                <a:ext cx="92653" cy="108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5" name="组合 434">
            <a:extLst>
              <a:ext uri="{FF2B5EF4-FFF2-40B4-BE49-F238E27FC236}">
                <a16:creationId xmlns:a16="http://schemas.microsoft.com/office/drawing/2014/main" id="{980DC544-61BA-4386-82F0-41B10350EF6A}"/>
              </a:ext>
            </a:extLst>
          </p:cNvPr>
          <p:cNvGrpSpPr/>
          <p:nvPr/>
        </p:nvGrpSpPr>
        <p:grpSpPr>
          <a:xfrm>
            <a:off x="4398918" y="6120761"/>
            <a:ext cx="322176" cy="412271"/>
            <a:chOff x="5375582" y="3983805"/>
            <a:chExt cx="316578" cy="396000"/>
          </a:xfrm>
        </p:grpSpPr>
        <p:sp>
          <p:nvSpPr>
            <p:cNvPr id="436" name="椭圆 435">
              <a:extLst>
                <a:ext uri="{FF2B5EF4-FFF2-40B4-BE49-F238E27FC236}">
                  <a16:creationId xmlns:a16="http://schemas.microsoft.com/office/drawing/2014/main" id="{97C007C4-020C-46AC-9044-5632F74EFDD1}"/>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7" name="椭圆 436">
              <a:extLst>
                <a:ext uri="{FF2B5EF4-FFF2-40B4-BE49-F238E27FC236}">
                  <a16:creationId xmlns:a16="http://schemas.microsoft.com/office/drawing/2014/main" id="{6980C7E2-63F0-488E-B4A9-441AB93D4E95}"/>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8" name="椭圆 437">
              <a:extLst>
                <a:ext uri="{FF2B5EF4-FFF2-40B4-BE49-F238E27FC236}">
                  <a16:creationId xmlns:a16="http://schemas.microsoft.com/office/drawing/2014/main" id="{81A6D40B-40C5-4AC5-818C-1C3A490A8A0E}"/>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9" name="椭圆 438">
              <a:extLst>
                <a:ext uri="{FF2B5EF4-FFF2-40B4-BE49-F238E27FC236}">
                  <a16:creationId xmlns:a16="http://schemas.microsoft.com/office/drawing/2014/main" id="{382F008C-F0BC-4778-87B1-210B8FB23216}"/>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0" name="椭圆 439">
              <a:extLst>
                <a:ext uri="{FF2B5EF4-FFF2-40B4-BE49-F238E27FC236}">
                  <a16:creationId xmlns:a16="http://schemas.microsoft.com/office/drawing/2014/main" id="{88AAA359-6FC9-44AB-8B00-FD0452E5BB6D}"/>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1" name="椭圆 440">
              <a:extLst>
                <a:ext uri="{FF2B5EF4-FFF2-40B4-BE49-F238E27FC236}">
                  <a16:creationId xmlns:a16="http://schemas.microsoft.com/office/drawing/2014/main" id="{A13BFECE-A2C4-41F7-AB43-110A4C66AAAE}"/>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2" name="椭圆 441">
              <a:extLst>
                <a:ext uri="{FF2B5EF4-FFF2-40B4-BE49-F238E27FC236}">
                  <a16:creationId xmlns:a16="http://schemas.microsoft.com/office/drawing/2014/main" id="{BCC9D1EA-B15B-4156-8DAC-6B1340C23707}"/>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43" name="直接连接符 442">
              <a:extLst>
                <a:ext uri="{FF2B5EF4-FFF2-40B4-BE49-F238E27FC236}">
                  <a16:creationId xmlns:a16="http://schemas.microsoft.com/office/drawing/2014/main" id="{78793A79-4480-4031-94C8-489641C17939}"/>
                </a:ext>
              </a:extLst>
            </p:cNvPr>
            <p:cNvCxnSpPr>
              <a:stCxn id="436" idx="6"/>
              <a:endCxn id="440"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4" name="直接连接符 443">
              <a:extLst>
                <a:ext uri="{FF2B5EF4-FFF2-40B4-BE49-F238E27FC236}">
                  <a16:creationId xmlns:a16="http://schemas.microsoft.com/office/drawing/2014/main" id="{D7267ECA-FB2B-4EAE-AF1F-4EDBB81DB9C7}"/>
                </a:ext>
              </a:extLst>
            </p:cNvPr>
            <p:cNvCxnSpPr>
              <a:stCxn id="436" idx="6"/>
              <a:endCxn id="441"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直接连接符 444">
              <a:extLst>
                <a:ext uri="{FF2B5EF4-FFF2-40B4-BE49-F238E27FC236}">
                  <a16:creationId xmlns:a16="http://schemas.microsoft.com/office/drawing/2014/main" id="{433B4ACE-517A-467E-B4BA-2210B3B6CC8C}"/>
                </a:ext>
              </a:extLst>
            </p:cNvPr>
            <p:cNvCxnSpPr>
              <a:stCxn id="436" idx="6"/>
              <a:endCxn id="442"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直接连接符 445">
              <a:extLst>
                <a:ext uri="{FF2B5EF4-FFF2-40B4-BE49-F238E27FC236}">
                  <a16:creationId xmlns:a16="http://schemas.microsoft.com/office/drawing/2014/main" id="{8E5F1FDB-4F57-4DD4-8A59-301543CEB29D}"/>
                </a:ext>
              </a:extLst>
            </p:cNvPr>
            <p:cNvCxnSpPr>
              <a:stCxn id="437" idx="6"/>
              <a:endCxn id="440"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直接连接符 446">
              <a:extLst>
                <a:ext uri="{FF2B5EF4-FFF2-40B4-BE49-F238E27FC236}">
                  <a16:creationId xmlns:a16="http://schemas.microsoft.com/office/drawing/2014/main" id="{21863DC3-39CD-47DF-B440-9343055837F9}"/>
                </a:ext>
              </a:extLst>
            </p:cNvPr>
            <p:cNvCxnSpPr>
              <a:stCxn id="437" idx="6"/>
              <a:endCxn id="441"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48F8AE63-D6EF-4A1D-BE50-9CFC8755363F}"/>
                </a:ext>
              </a:extLst>
            </p:cNvPr>
            <p:cNvCxnSpPr>
              <a:stCxn id="437" idx="6"/>
              <a:endCxn id="442"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25046DB7-4550-49F9-96C4-29941D821D7B}"/>
                </a:ext>
              </a:extLst>
            </p:cNvPr>
            <p:cNvCxnSpPr>
              <a:cxnSpLocks/>
              <a:stCxn id="440" idx="6"/>
              <a:endCxn id="438"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a:extLst>
                <a:ext uri="{FF2B5EF4-FFF2-40B4-BE49-F238E27FC236}">
                  <a16:creationId xmlns:a16="http://schemas.microsoft.com/office/drawing/2014/main" id="{DEB37D71-E267-4A2F-A050-727E72CB85D2}"/>
                </a:ext>
              </a:extLst>
            </p:cNvPr>
            <p:cNvCxnSpPr>
              <a:cxnSpLocks/>
              <a:stCxn id="440" idx="6"/>
              <a:endCxn id="439"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a:extLst>
                <a:ext uri="{FF2B5EF4-FFF2-40B4-BE49-F238E27FC236}">
                  <a16:creationId xmlns:a16="http://schemas.microsoft.com/office/drawing/2014/main" id="{403068A4-9FB5-4106-A97A-1461B01A6B65}"/>
                </a:ext>
              </a:extLst>
            </p:cNvPr>
            <p:cNvCxnSpPr>
              <a:cxnSpLocks/>
              <a:stCxn id="441" idx="6"/>
              <a:endCxn id="439"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a:extLst>
                <a:ext uri="{FF2B5EF4-FFF2-40B4-BE49-F238E27FC236}">
                  <a16:creationId xmlns:a16="http://schemas.microsoft.com/office/drawing/2014/main" id="{0C7A6967-804C-440B-8DF7-95F6B07DD852}"/>
                </a:ext>
              </a:extLst>
            </p:cNvPr>
            <p:cNvCxnSpPr>
              <a:cxnSpLocks/>
              <a:stCxn id="441" idx="6"/>
              <a:endCxn id="438"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a:extLst>
                <a:ext uri="{FF2B5EF4-FFF2-40B4-BE49-F238E27FC236}">
                  <a16:creationId xmlns:a16="http://schemas.microsoft.com/office/drawing/2014/main" id="{209AA7A1-0F42-465E-A5F9-084E37A1D31D}"/>
                </a:ext>
              </a:extLst>
            </p:cNvPr>
            <p:cNvCxnSpPr>
              <a:cxnSpLocks/>
              <a:stCxn id="442" idx="6"/>
              <a:endCxn id="438"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a:extLst>
                <a:ext uri="{FF2B5EF4-FFF2-40B4-BE49-F238E27FC236}">
                  <a16:creationId xmlns:a16="http://schemas.microsoft.com/office/drawing/2014/main" id="{058F84DA-9DCE-47C7-A066-0D90AFDBF10D}"/>
                </a:ext>
              </a:extLst>
            </p:cNvPr>
            <p:cNvCxnSpPr>
              <a:cxnSpLocks/>
              <a:stCxn id="442" idx="6"/>
              <a:endCxn id="439"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椭圆 454">
              <a:extLst>
                <a:ext uri="{FF2B5EF4-FFF2-40B4-BE49-F238E27FC236}">
                  <a16:creationId xmlns:a16="http://schemas.microsoft.com/office/drawing/2014/main" id="{EC62DAC1-50D2-4828-99BB-14FB8F85419C}"/>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56" name="直接连接符 455">
              <a:extLst>
                <a:ext uri="{FF2B5EF4-FFF2-40B4-BE49-F238E27FC236}">
                  <a16:creationId xmlns:a16="http://schemas.microsoft.com/office/drawing/2014/main" id="{222999B5-4273-4DCA-ADC6-BCC0CC5F3BA6}"/>
                </a:ext>
              </a:extLst>
            </p:cNvPr>
            <p:cNvCxnSpPr>
              <a:cxnSpLocks/>
              <a:stCxn id="436" idx="6"/>
              <a:endCxn id="455"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7" name="直接连接符 456">
              <a:extLst>
                <a:ext uri="{FF2B5EF4-FFF2-40B4-BE49-F238E27FC236}">
                  <a16:creationId xmlns:a16="http://schemas.microsoft.com/office/drawing/2014/main" id="{C9A88A04-8EBA-4586-B40C-E25332B45242}"/>
                </a:ext>
              </a:extLst>
            </p:cNvPr>
            <p:cNvCxnSpPr>
              <a:cxnSpLocks/>
              <a:stCxn id="455" idx="6"/>
              <a:endCxn id="438"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8" name="直接连接符 457">
              <a:extLst>
                <a:ext uri="{FF2B5EF4-FFF2-40B4-BE49-F238E27FC236}">
                  <a16:creationId xmlns:a16="http://schemas.microsoft.com/office/drawing/2014/main" id="{7968B9A4-5F26-41F1-AC16-65BE2EC70419}"/>
                </a:ext>
              </a:extLst>
            </p:cNvPr>
            <p:cNvCxnSpPr>
              <a:cxnSpLocks/>
              <a:stCxn id="455" idx="2"/>
              <a:endCxn id="437"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9" name="直接连接符 458">
              <a:extLst>
                <a:ext uri="{FF2B5EF4-FFF2-40B4-BE49-F238E27FC236}">
                  <a16:creationId xmlns:a16="http://schemas.microsoft.com/office/drawing/2014/main" id="{FF401B9E-2677-47A4-8750-87726A7725CC}"/>
                </a:ext>
              </a:extLst>
            </p:cNvPr>
            <p:cNvCxnSpPr>
              <a:cxnSpLocks/>
              <a:stCxn id="455" idx="6"/>
              <a:endCxn id="439"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0" name="组合 459">
            <a:extLst>
              <a:ext uri="{FF2B5EF4-FFF2-40B4-BE49-F238E27FC236}">
                <a16:creationId xmlns:a16="http://schemas.microsoft.com/office/drawing/2014/main" id="{53AA5926-0B4B-4C90-B9BE-7FE7CC0E7250}"/>
              </a:ext>
            </a:extLst>
          </p:cNvPr>
          <p:cNvGrpSpPr/>
          <p:nvPr/>
        </p:nvGrpSpPr>
        <p:grpSpPr>
          <a:xfrm>
            <a:off x="6083799" y="6117330"/>
            <a:ext cx="311230" cy="412271"/>
            <a:chOff x="6861920" y="3972470"/>
            <a:chExt cx="307052" cy="396000"/>
          </a:xfrm>
        </p:grpSpPr>
        <p:sp>
          <p:nvSpPr>
            <p:cNvPr id="461" name="椭圆 460">
              <a:extLst>
                <a:ext uri="{FF2B5EF4-FFF2-40B4-BE49-F238E27FC236}">
                  <a16:creationId xmlns:a16="http://schemas.microsoft.com/office/drawing/2014/main" id="{5FBEEB03-EFE5-4FF3-A498-86A25AC0C3C5}"/>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2" name="椭圆 461">
              <a:extLst>
                <a:ext uri="{FF2B5EF4-FFF2-40B4-BE49-F238E27FC236}">
                  <a16:creationId xmlns:a16="http://schemas.microsoft.com/office/drawing/2014/main" id="{0E263577-58CB-475D-A8BC-ED4651055357}"/>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3" name="椭圆 462">
              <a:extLst>
                <a:ext uri="{FF2B5EF4-FFF2-40B4-BE49-F238E27FC236}">
                  <a16:creationId xmlns:a16="http://schemas.microsoft.com/office/drawing/2014/main" id="{12B5257B-94BC-4C24-9AEB-3513817828AA}"/>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4" name="椭圆 463">
              <a:extLst>
                <a:ext uri="{FF2B5EF4-FFF2-40B4-BE49-F238E27FC236}">
                  <a16:creationId xmlns:a16="http://schemas.microsoft.com/office/drawing/2014/main" id="{10A9549A-C899-448D-8377-F0CCA9352D4D}"/>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5" name="椭圆 464">
              <a:extLst>
                <a:ext uri="{FF2B5EF4-FFF2-40B4-BE49-F238E27FC236}">
                  <a16:creationId xmlns:a16="http://schemas.microsoft.com/office/drawing/2014/main" id="{243C13E5-0DB3-412F-B831-51C0B9CDC5B8}"/>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6" name="椭圆 465">
              <a:extLst>
                <a:ext uri="{FF2B5EF4-FFF2-40B4-BE49-F238E27FC236}">
                  <a16:creationId xmlns:a16="http://schemas.microsoft.com/office/drawing/2014/main" id="{85B7F690-5367-42E5-A7DA-3026DEA399F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7" name="椭圆 466">
              <a:extLst>
                <a:ext uri="{FF2B5EF4-FFF2-40B4-BE49-F238E27FC236}">
                  <a16:creationId xmlns:a16="http://schemas.microsoft.com/office/drawing/2014/main" id="{C451D9E2-1399-452D-BF03-90EDF58BAAD3}"/>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68" name="直接连接符 467">
              <a:extLst>
                <a:ext uri="{FF2B5EF4-FFF2-40B4-BE49-F238E27FC236}">
                  <a16:creationId xmlns:a16="http://schemas.microsoft.com/office/drawing/2014/main" id="{1B9DD611-81BC-4111-9E0C-053D02352754}"/>
                </a:ext>
              </a:extLst>
            </p:cNvPr>
            <p:cNvCxnSpPr>
              <a:stCxn id="461" idx="6"/>
              <a:endCxn id="465"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9" name="直接连接符 468">
              <a:extLst>
                <a:ext uri="{FF2B5EF4-FFF2-40B4-BE49-F238E27FC236}">
                  <a16:creationId xmlns:a16="http://schemas.microsoft.com/office/drawing/2014/main" id="{267FBB0D-734A-4B7A-A477-09055F43AEFE}"/>
                </a:ext>
              </a:extLst>
            </p:cNvPr>
            <p:cNvCxnSpPr>
              <a:stCxn id="461" idx="6"/>
              <a:endCxn id="466"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a:extLst>
                <a:ext uri="{FF2B5EF4-FFF2-40B4-BE49-F238E27FC236}">
                  <a16:creationId xmlns:a16="http://schemas.microsoft.com/office/drawing/2014/main" id="{5E472582-8A08-4857-A2C6-883DA0003C6B}"/>
                </a:ext>
              </a:extLst>
            </p:cNvPr>
            <p:cNvCxnSpPr>
              <a:stCxn id="461" idx="6"/>
              <a:endCxn id="467"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直接连接符 470">
              <a:extLst>
                <a:ext uri="{FF2B5EF4-FFF2-40B4-BE49-F238E27FC236}">
                  <a16:creationId xmlns:a16="http://schemas.microsoft.com/office/drawing/2014/main" id="{0E23793B-2831-4931-80BE-3F00E4C02987}"/>
                </a:ext>
              </a:extLst>
            </p:cNvPr>
            <p:cNvCxnSpPr>
              <a:stCxn id="462" idx="6"/>
              <a:endCxn id="465"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直接连接符 471">
              <a:extLst>
                <a:ext uri="{FF2B5EF4-FFF2-40B4-BE49-F238E27FC236}">
                  <a16:creationId xmlns:a16="http://schemas.microsoft.com/office/drawing/2014/main" id="{674191B6-1BBE-4ABD-A1AC-AE12710ADAAF}"/>
                </a:ext>
              </a:extLst>
            </p:cNvPr>
            <p:cNvCxnSpPr>
              <a:stCxn id="462" idx="6"/>
              <a:endCxn id="466"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直接连接符 472">
              <a:extLst>
                <a:ext uri="{FF2B5EF4-FFF2-40B4-BE49-F238E27FC236}">
                  <a16:creationId xmlns:a16="http://schemas.microsoft.com/office/drawing/2014/main" id="{CE94033B-4C3E-4061-8458-84B6024E0851}"/>
                </a:ext>
              </a:extLst>
            </p:cNvPr>
            <p:cNvCxnSpPr>
              <a:stCxn id="462" idx="6"/>
              <a:endCxn id="467"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a:extLst>
                <a:ext uri="{FF2B5EF4-FFF2-40B4-BE49-F238E27FC236}">
                  <a16:creationId xmlns:a16="http://schemas.microsoft.com/office/drawing/2014/main" id="{8B58241D-BE5A-412B-9C3F-7614F41CA4E4}"/>
                </a:ext>
              </a:extLst>
            </p:cNvPr>
            <p:cNvCxnSpPr>
              <a:cxnSpLocks/>
              <a:stCxn id="465" idx="6"/>
              <a:endCxn id="463"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F127358B-A47E-419E-9709-BC3CC2CD847B}"/>
                </a:ext>
              </a:extLst>
            </p:cNvPr>
            <p:cNvCxnSpPr>
              <a:cxnSpLocks/>
              <a:stCxn id="465" idx="6"/>
              <a:endCxn id="464"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接连接符 475">
              <a:extLst>
                <a:ext uri="{FF2B5EF4-FFF2-40B4-BE49-F238E27FC236}">
                  <a16:creationId xmlns:a16="http://schemas.microsoft.com/office/drawing/2014/main" id="{C9BF1C38-6004-4537-8DA4-22F0E75B6B2A}"/>
                </a:ext>
              </a:extLst>
            </p:cNvPr>
            <p:cNvCxnSpPr>
              <a:cxnSpLocks/>
              <a:stCxn id="466" idx="6"/>
              <a:endCxn id="464"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直接连接符 476">
              <a:extLst>
                <a:ext uri="{FF2B5EF4-FFF2-40B4-BE49-F238E27FC236}">
                  <a16:creationId xmlns:a16="http://schemas.microsoft.com/office/drawing/2014/main" id="{3F242C41-B181-4E67-8B7F-1D372AB99585}"/>
                </a:ext>
              </a:extLst>
            </p:cNvPr>
            <p:cNvCxnSpPr>
              <a:cxnSpLocks/>
              <a:stCxn id="466" idx="6"/>
              <a:endCxn id="463"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26DE1A76-7B67-445B-9EC6-712F34058108}"/>
                </a:ext>
              </a:extLst>
            </p:cNvPr>
            <p:cNvCxnSpPr>
              <a:cxnSpLocks/>
              <a:stCxn id="467" idx="6"/>
              <a:endCxn id="463"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直接连接符 478">
              <a:extLst>
                <a:ext uri="{FF2B5EF4-FFF2-40B4-BE49-F238E27FC236}">
                  <a16:creationId xmlns:a16="http://schemas.microsoft.com/office/drawing/2014/main" id="{4C05ADA5-2361-4EEF-A583-537CEC98EFB0}"/>
                </a:ext>
              </a:extLst>
            </p:cNvPr>
            <p:cNvCxnSpPr>
              <a:cxnSpLocks/>
              <a:stCxn id="467" idx="6"/>
              <a:endCxn id="464"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椭圆 479">
              <a:extLst>
                <a:ext uri="{FF2B5EF4-FFF2-40B4-BE49-F238E27FC236}">
                  <a16:creationId xmlns:a16="http://schemas.microsoft.com/office/drawing/2014/main" id="{F9FD453A-D3C3-47FA-8C0B-044B43BA65DF}"/>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1" name="直接连接符 480">
              <a:extLst>
                <a:ext uri="{FF2B5EF4-FFF2-40B4-BE49-F238E27FC236}">
                  <a16:creationId xmlns:a16="http://schemas.microsoft.com/office/drawing/2014/main" id="{16C6BD92-1C90-4C8D-84CF-80F401EEEDBB}"/>
                </a:ext>
              </a:extLst>
            </p:cNvPr>
            <p:cNvCxnSpPr>
              <a:cxnSpLocks/>
              <a:stCxn id="461" idx="6"/>
              <a:endCxn id="480"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2" name="直接连接符 481">
              <a:extLst>
                <a:ext uri="{FF2B5EF4-FFF2-40B4-BE49-F238E27FC236}">
                  <a16:creationId xmlns:a16="http://schemas.microsoft.com/office/drawing/2014/main" id="{D03DF286-AEF4-4477-81A7-8EE360664E0D}"/>
                </a:ext>
              </a:extLst>
            </p:cNvPr>
            <p:cNvCxnSpPr>
              <a:cxnSpLocks/>
              <a:stCxn id="480" idx="6"/>
              <a:endCxn id="463"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3" name="直接连接符 482">
              <a:extLst>
                <a:ext uri="{FF2B5EF4-FFF2-40B4-BE49-F238E27FC236}">
                  <a16:creationId xmlns:a16="http://schemas.microsoft.com/office/drawing/2014/main" id="{1517E012-7775-4EC7-9450-BC4346C2DEBA}"/>
                </a:ext>
              </a:extLst>
            </p:cNvPr>
            <p:cNvCxnSpPr>
              <a:cxnSpLocks/>
              <a:stCxn id="480" idx="2"/>
              <a:endCxn id="462"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4" name="直接连接符 483">
              <a:extLst>
                <a:ext uri="{FF2B5EF4-FFF2-40B4-BE49-F238E27FC236}">
                  <a16:creationId xmlns:a16="http://schemas.microsoft.com/office/drawing/2014/main" id="{29A1B333-53DD-4B83-8A77-83AC506E1959}"/>
                </a:ext>
              </a:extLst>
            </p:cNvPr>
            <p:cNvCxnSpPr>
              <a:cxnSpLocks/>
              <a:stCxn id="480" idx="6"/>
              <a:endCxn id="464"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5" name="椭圆 484">
              <a:extLst>
                <a:ext uri="{FF2B5EF4-FFF2-40B4-BE49-F238E27FC236}">
                  <a16:creationId xmlns:a16="http://schemas.microsoft.com/office/drawing/2014/main" id="{E2EEA0C6-BFE3-4281-9368-78812BF717A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6" name="直接连接符 485">
              <a:extLst>
                <a:ext uri="{FF2B5EF4-FFF2-40B4-BE49-F238E27FC236}">
                  <a16:creationId xmlns:a16="http://schemas.microsoft.com/office/drawing/2014/main" id="{23624769-D479-44B8-B13D-619632567391}"/>
                </a:ext>
              </a:extLst>
            </p:cNvPr>
            <p:cNvCxnSpPr>
              <a:cxnSpLocks/>
              <a:stCxn id="485" idx="6"/>
              <a:endCxn id="480"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7" name="直接连接符 486">
              <a:extLst>
                <a:ext uri="{FF2B5EF4-FFF2-40B4-BE49-F238E27FC236}">
                  <a16:creationId xmlns:a16="http://schemas.microsoft.com/office/drawing/2014/main" id="{21E4C142-C794-4E76-AAC7-97E6DA270A1D}"/>
                </a:ext>
              </a:extLst>
            </p:cNvPr>
            <p:cNvCxnSpPr>
              <a:cxnSpLocks/>
              <a:stCxn id="485" idx="6"/>
              <a:endCxn id="465"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8" name="直接连接符 487">
              <a:extLst>
                <a:ext uri="{FF2B5EF4-FFF2-40B4-BE49-F238E27FC236}">
                  <a16:creationId xmlns:a16="http://schemas.microsoft.com/office/drawing/2014/main" id="{FD76323C-27D9-4EC2-8AF4-87ECC15EC910}"/>
                </a:ext>
              </a:extLst>
            </p:cNvPr>
            <p:cNvCxnSpPr>
              <a:cxnSpLocks/>
              <a:stCxn id="485" idx="6"/>
              <a:endCxn id="466"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9" name="直接连接符 488">
              <a:extLst>
                <a:ext uri="{FF2B5EF4-FFF2-40B4-BE49-F238E27FC236}">
                  <a16:creationId xmlns:a16="http://schemas.microsoft.com/office/drawing/2014/main" id="{FF8CB2C5-7E0F-4950-9E27-6119A4A2675D}"/>
                </a:ext>
              </a:extLst>
            </p:cNvPr>
            <p:cNvCxnSpPr>
              <a:cxnSpLocks/>
              <a:stCxn id="485" idx="6"/>
              <a:endCxn id="467"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90" name="组合 489">
            <a:extLst>
              <a:ext uri="{FF2B5EF4-FFF2-40B4-BE49-F238E27FC236}">
                <a16:creationId xmlns:a16="http://schemas.microsoft.com/office/drawing/2014/main" id="{8C2E7758-1B1A-49B5-9B3D-E220A98F8283}"/>
              </a:ext>
            </a:extLst>
          </p:cNvPr>
          <p:cNvGrpSpPr/>
          <p:nvPr/>
        </p:nvGrpSpPr>
        <p:grpSpPr>
          <a:xfrm>
            <a:off x="2764715" y="6120761"/>
            <a:ext cx="361362" cy="412271"/>
            <a:chOff x="3931297" y="4004448"/>
            <a:chExt cx="343844" cy="369660"/>
          </a:xfrm>
        </p:grpSpPr>
        <p:sp>
          <p:nvSpPr>
            <p:cNvPr id="491" name="椭圆 490">
              <a:extLst>
                <a:ext uri="{FF2B5EF4-FFF2-40B4-BE49-F238E27FC236}">
                  <a16:creationId xmlns:a16="http://schemas.microsoft.com/office/drawing/2014/main" id="{DFDB10FC-AF80-4942-B859-63E36D4C1594}"/>
                </a:ext>
              </a:extLst>
            </p:cNvPr>
            <p:cNvSpPr/>
            <p:nvPr/>
          </p:nvSpPr>
          <p:spPr>
            <a:xfrm>
              <a:off x="3931325" y="414656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2" name="椭圆 491">
              <a:extLst>
                <a:ext uri="{FF2B5EF4-FFF2-40B4-BE49-F238E27FC236}">
                  <a16:creationId xmlns:a16="http://schemas.microsoft.com/office/drawing/2014/main" id="{6821A927-0196-4BA3-B766-1EE3F1175AF8}"/>
                </a:ext>
              </a:extLst>
            </p:cNvPr>
            <p:cNvSpPr/>
            <p:nvPr/>
          </p:nvSpPr>
          <p:spPr>
            <a:xfrm>
              <a:off x="3931339" y="425514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3" name="椭圆 492">
              <a:extLst>
                <a:ext uri="{FF2B5EF4-FFF2-40B4-BE49-F238E27FC236}">
                  <a16:creationId xmlns:a16="http://schemas.microsoft.com/office/drawing/2014/main" id="{FFC5ED86-4227-42E4-8F51-E03329875B14}"/>
                </a:ext>
              </a:extLst>
            </p:cNvPr>
            <p:cNvSpPr/>
            <p:nvPr/>
          </p:nvSpPr>
          <p:spPr>
            <a:xfrm>
              <a:off x="4206490" y="415075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4" name="椭圆 493">
              <a:extLst>
                <a:ext uri="{FF2B5EF4-FFF2-40B4-BE49-F238E27FC236}">
                  <a16:creationId xmlns:a16="http://schemas.microsoft.com/office/drawing/2014/main" id="{DF128A56-3A50-4B55-A6E4-E492FCC27488}"/>
                </a:ext>
              </a:extLst>
            </p:cNvPr>
            <p:cNvSpPr/>
            <p:nvPr/>
          </p:nvSpPr>
          <p:spPr>
            <a:xfrm>
              <a:off x="4206518" y="4256497"/>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5" name="椭圆 494">
              <a:extLst>
                <a:ext uri="{FF2B5EF4-FFF2-40B4-BE49-F238E27FC236}">
                  <a16:creationId xmlns:a16="http://schemas.microsoft.com/office/drawing/2014/main" id="{67CD0D18-BB10-4FF3-97E6-00C96590E8FF}"/>
                </a:ext>
              </a:extLst>
            </p:cNvPr>
            <p:cNvSpPr/>
            <p:nvPr/>
          </p:nvSpPr>
          <p:spPr>
            <a:xfrm>
              <a:off x="4068919" y="4098175"/>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6" name="椭圆 495">
              <a:extLst>
                <a:ext uri="{FF2B5EF4-FFF2-40B4-BE49-F238E27FC236}">
                  <a16:creationId xmlns:a16="http://schemas.microsoft.com/office/drawing/2014/main" id="{4E996BC8-1286-4CFD-847D-17E5831F3BB9}"/>
                </a:ext>
              </a:extLst>
            </p:cNvPr>
            <p:cNvSpPr/>
            <p:nvPr/>
          </p:nvSpPr>
          <p:spPr>
            <a:xfrm>
              <a:off x="4068947" y="4207011"/>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7" name="椭圆 496">
              <a:extLst>
                <a:ext uri="{FF2B5EF4-FFF2-40B4-BE49-F238E27FC236}">
                  <a16:creationId xmlns:a16="http://schemas.microsoft.com/office/drawing/2014/main" id="{EC22EA30-4884-4C14-95E0-E57CA4B655DD}"/>
                </a:ext>
              </a:extLst>
            </p:cNvPr>
            <p:cNvSpPr/>
            <p:nvPr/>
          </p:nvSpPr>
          <p:spPr>
            <a:xfrm>
              <a:off x="4068928" y="4311616"/>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98" name="直接连接符 497">
              <a:extLst>
                <a:ext uri="{FF2B5EF4-FFF2-40B4-BE49-F238E27FC236}">
                  <a16:creationId xmlns:a16="http://schemas.microsoft.com/office/drawing/2014/main" id="{F6C00540-3280-4E25-B89D-A557429B175E}"/>
                </a:ext>
              </a:extLst>
            </p:cNvPr>
            <p:cNvCxnSpPr>
              <a:stCxn id="491" idx="6"/>
              <a:endCxn id="495" idx="2"/>
            </p:cNvCxnSpPr>
            <p:nvPr/>
          </p:nvCxnSpPr>
          <p:spPr>
            <a:xfrm flipV="1">
              <a:off x="3999948" y="4129421"/>
              <a:ext cx="68971" cy="4839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9" name="直接连接符 498">
              <a:extLst>
                <a:ext uri="{FF2B5EF4-FFF2-40B4-BE49-F238E27FC236}">
                  <a16:creationId xmlns:a16="http://schemas.microsoft.com/office/drawing/2014/main" id="{2EFFCAFE-515F-4F90-8C48-DBD8B862E3D7}"/>
                </a:ext>
              </a:extLst>
            </p:cNvPr>
            <p:cNvCxnSpPr>
              <a:stCxn id="491" idx="6"/>
              <a:endCxn id="496" idx="2"/>
            </p:cNvCxnSpPr>
            <p:nvPr/>
          </p:nvCxnSpPr>
          <p:spPr>
            <a:xfrm>
              <a:off x="3999948" y="4177814"/>
              <a:ext cx="68999" cy="60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直接连接符 499">
              <a:extLst>
                <a:ext uri="{FF2B5EF4-FFF2-40B4-BE49-F238E27FC236}">
                  <a16:creationId xmlns:a16="http://schemas.microsoft.com/office/drawing/2014/main" id="{C3733E79-FB08-4668-BFD8-590AB646CB35}"/>
                </a:ext>
              </a:extLst>
            </p:cNvPr>
            <p:cNvCxnSpPr>
              <a:stCxn id="491" idx="6"/>
              <a:endCxn id="497" idx="2"/>
            </p:cNvCxnSpPr>
            <p:nvPr/>
          </p:nvCxnSpPr>
          <p:spPr>
            <a:xfrm>
              <a:off x="3999948" y="4177814"/>
              <a:ext cx="68980" cy="165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直接连接符 500">
              <a:extLst>
                <a:ext uri="{FF2B5EF4-FFF2-40B4-BE49-F238E27FC236}">
                  <a16:creationId xmlns:a16="http://schemas.microsoft.com/office/drawing/2014/main" id="{1745A1A5-1D07-4F75-A8E3-C8A7A091B2C1}"/>
                </a:ext>
              </a:extLst>
            </p:cNvPr>
            <p:cNvCxnSpPr>
              <a:stCxn id="492" idx="6"/>
              <a:endCxn id="495" idx="2"/>
            </p:cNvCxnSpPr>
            <p:nvPr/>
          </p:nvCxnSpPr>
          <p:spPr>
            <a:xfrm flipV="1">
              <a:off x="3999962" y="4129421"/>
              <a:ext cx="68957" cy="1569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直接连接符 501">
              <a:extLst>
                <a:ext uri="{FF2B5EF4-FFF2-40B4-BE49-F238E27FC236}">
                  <a16:creationId xmlns:a16="http://schemas.microsoft.com/office/drawing/2014/main" id="{01FF4878-046C-4DDD-9113-898AB0B46D48}"/>
                </a:ext>
              </a:extLst>
            </p:cNvPr>
            <p:cNvCxnSpPr>
              <a:stCxn id="492" idx="6"/>
              <a:endCxn id="496" idx="2"/>
            </p:cNvCxnSpPr>
            <p:nvPr/>
          </p:nvCxnSpPr>
          <p:spPr>
            <a:xfrm flipV="1">
              <a:off x="3999962" y="4238257"/>
              <a:ext cx="68985" cy="481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直接连接符 502">
              <a:extLst>
                <a:ext uri="{FF2B5EF4-FFF2-40B4-BE49-F238E27FC236}">
                  <a16:creationId xmlns:a16="http://schemas.microsoft.com/office/drawing/2014/main" id="{A4F88795-C23B-4EE9-9157-339C9B881814}"/>
                </a:ext>
              </a:extLst>
            </p:cNvPr>
            <p:cNvCxnSpPr>
              <a:stCxn id="492" idx="6"/>
              <a:endCxn id="497" idx="2"/>
            </p:cNvCxnSpPr>
            <p:nvPr/>
          </p:nvCxnSpPr>
          <p:spPr>
            <a:xfrm>
              <a:off x="3999962" y="4286395"/>
              <a:ext cx="68966" cy="56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直接连接符 503">
              <a:extLst>
                <a:ext uri="{FF2B5EF4-FFF2-40B4-BE49-F238E27FC236}">
                  <a16:creationId xmlns:a16="http://schemas.microsoft.com/office/drawing/2014/main" id="{CA48DA18-C4DA-4C15-805B-4B377BEA7B1F}"/>
                </a:ext>
              </a:extLst>
            </p:cNvPr>
            <p:cNvCxnSpPr>
              <a:cxnSpLocks/>
              <a:stCxn id="495" idx="6"/>
              <a:endCxn id="493" idx="2"/>
            </p:cNvCxnSpPr>
            <p:nvPr/>
          </p:nvCxnSpPr>
          <p:spPr>
            <a:xfrm>
              <a:off x="4137542" y="4129421"/>
              <a:ext cx="68948" cy="52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直接连接符 504">
              <a:extLst>
                <a:ext uri="{FF2B5EF4-FFF2-40B4-BE49-F238E27FC236}">
                  <a16:creationId xmlns:a16="http://schemas.microsoft.com/office/drawing/2014/main" id="{CBDE960E-84E0-4096-8AE5-898BE7FF4751}"/>
                </a:ext>
              </a:extLst>
            </p:cNvPr>
            <p:cNvCxnSpPr>
              <a:cxnSpLocks/>
              <a:stCxn id="495" idx="6"/>
              <a:endCxn id="494" idx="2"/>
            </p:cNvCxnSpPr>
            <p:nvPr/>
          </p:nvCxnSpPr>
          <p:spPr>
            <a:xfrm>
              <a:off x="4137542" y="4129421"/>
              <a:ext cx="68976" cy="158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8F5B665C-3ED9-496E-846D-A7C9AF5418D9}"/>
                </a:ext>
              </a:extLst>
            </p:cNvPr>
            <p:cNvCxnSpPr>
              <a:cxnSpLocks/>
              <a:stCxn id="496" idx="6"/>
              <a:endCxn id="494" idx="2"/>
            </p:cNvCxnSpPr>
            <p:nvPr/>
          </p:nvCxnSpPr>
          <p:spPr>
            <a:xfrm>
              <a:off x="4137570" y="4238257"/>
              <a:ext cx="68948" cy="494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E3C7AF2D-643C-45FF-BF62-CFEE546742EE}"/>
                </a:ext>
              </a:extLst>
            </p:cNvPr>
            <p:cNvCxnSpPr>
              <a:cxnSpLocks/>
              <a:stCxn id="496" idx="6"/>
              <a:endCxn id="493" idx="2"/>
            </p:cNvCxnSpPr>
            <p:nvPr/>
          </p:nvCxnSpPr>
          <p:spPr>
            <a:xfrm flipV="1">
              <a:off x="4137570" y="4182005"/>
              <a:ext cx="68920" cy="562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FBEF0651-FF02-45A2-870C-D3F789ED255D}"/>
                </a:ext>
              </a:extLst>
            </p:cNvPr>
            <p:cNvCxnSpPr>
              <a:cxnSpLocks/>
              <a:stCxn id="497" idx="6"/>
              <a:endCxn id="493" idx="2"/>
            </p:cNvCxnSpPr>
            <p:nvPr/>
          </p:nvCxnSpPr>
          <p:spPr>
            <a:xfrm flipV="1">
              <a:off x="4137551" y="4182005"/>
              <a:ext cx="68939" cy="160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直接连接符 508">
              <a:extLst>
                <a:ext uri="{FF2B5EF4-FFF2-40B4-BE49-F238E27FC236}">
                  <a16:creationId xmlns:a16="http://schemas.microsoft.com/office/drawing/2014/main" id="{0E10129F-A22D-4A31-981D-649032023ECD}"/>
                </a:ext>
              </a:extLst>
            </p:cNvPr>
            <p:cNvCxnSpPr>
              <a:cxnSpLocks/>
              <a:stCxn id="497" idx="6"/>
              <a:endCxn id="494" idx="2"/>
            </p:cNvCxnSpPr>
            <p:nvPr/>
          </p:nvCxnSpPr>
          <p:spPr>
            <a:xfrm flipV="1">
              <a:off x="4137551" y="4287743"/>
              <a:ext cx="68967" cy="55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0" name="椭圆 509">
              <a:extLst>
                <a:ext uri="{FF2B5EF4-FFF2-40B4-BE49-F238E27FC236}">
                  <a16:creationId xmlns:a16="http://schemas.microsoft.com/office/drawing/2014/main" id="{63BC721E-F4BE-48BC-9CC2-C6799E73B1E7}"/>
                </a:ext>
              </a:extLst>
            </p:cNvPr>
            <p:cNvSpPr/>
            <p:nvPr/>
          </p:nvSpPr>
          <p:spPr>
            <a:xfrm>
              <a:off x="4068918" y="400444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1" name="直接连接符 510">
              <a:extLst>
                <a:ext uri="{FF2B5EF4-FFF2-40B4-BE49-F238E27FC236}">
                  <a16:creationId xmlns:a16="http://schemas.microsoft.com/office/drawing/2014/main" id="{68BE57DB-772A-4BCC-92E3-05D070D50825}"/>
                </a:ext>
              </a:extLst>
            </p:cNvPr>
            <p:cNvCxnSpPr>
              <a:cxnSpLocks/>
              <a:stCxn id="491" idx="6"/>
              <a:endCxn id="510" idx="2"/>
            </p:cNvCxnSpPr>
            <p:nvPr/>
          </p:nvCxnSpPr>
          <p:spPr>
            <a:xfrm flipV="1">
              <a:off x="3999948" y="4035694"/>
              <a:ext cx="68970" cy="1421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2" name="直接连接符 511">
              <a:extLst>
                <a:ext uri="{FF2B5EF4-FFF2-40B4-BE49-F238E27FC236}">
                  <a16:creationId xmlns:a16="http://schemas.microsoft.com/office/drawing/2014/main" id="{7615B46C-5B14-49DB-8D53-A7B3F7AF775A}"/>
                </a:ext>
              </a:extLst>
            </p:cNvPr>
            <p:cNvCxnSpPr>
              <a:cxnSpLocks/>
              <a:stCxn id="510" idx="6"/>
              <a:endCxn id="493" idx="2"/>
            </p:cNvCxnSpPr>
            <p:nvPr/>
          </p:nvCxnSpPr>
          <p:spPr>
            <a:xfrm>
              <a:off x="4137541" y="4035694"/>
              <a:ext cx="68949" cy="14631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3" name="直接连接符 512">
              <a:extLst>
                <a:ext uri="{FF2B5EF4-FFF2-40B4-BE49-F238E27FC236}">
                  <a16:creationId xmlns:a16="http://schemas.microsoft.com/office/drawing/2014/main" id="{FA7312DD-149D-47C0-9CAC-C83F7F8922F4}"/>
                </a:ext>
              </a:extLst>
            </p:cNvPr>
            <p:cNvCxnSpPr>
              <a:cxnSpLocks/>
              <a:stCxn id="510" idx="2"/>
              <a:endCxn id="492" idx="6"/>
            </p:cNvCxnSpPr>
            <p:nvPr/>
          </p:nvCxnSpPr>
          <p:spPr>
            <a:xfrm flipH="1">
              <a:off x="3999962" y="4035694"/>
              <a:ext cx="68956" cy="2507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4" name="直接连接符 513">
              <a:extLst>
                <a:ext uri="{FF2B5EF4-FFF2-40B4-BE49-F238E27FC236}">
                  <a16:creationId xmlns:a16="http://schemas.microsoft.com/office/drawing/2014/main" id="{5BE85CFB-E91C-4E0E-B4C5-0C715922AA07}"/>
                </a:ext>
              </a:extLst>
            </p:cNvPr>
            <p:cNvCxnSpPr>
              <a:cxnSpLocks/>
              <a:stCxn id="510" idx="6"/>
              <a:endCxn id="494" idx="2"/>
            </p:cNvCxnSpPr>
            <p:nvPr/>
          </p:nvCxnSpPr>
          <p:spPr>
            <a:xfrm>
              <a:off x="4137541" y="4035694"/>
              <a:ext cx="68977" cy="25204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5" name="椭圆 514">
              <a:extLst>
                <a:ext uri="{FF2B5EF4-FFF2-40B4-BE49-F238E27FC236}">
                  <a16:creationId xmlns:a16="http://schemas.microsoft.com/office/drawing/2014/main" id="{D920F92C-CE40-471E-A3B7-71EE3C4DC2B9}"/>
                </a:ext>
              </a:extLst>
            </p:cNvPr>
            <p:cNvSpPr/>
            <p:nvPr/>
          </p:nvSpPr>
          <p:spPr>
            <a:xfrm>
              <a:off x="3931297" y="4037674"/>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6" name="直接连接符 515">
              <a:extLst>
                <a:ext uri="{FF2B5EF4-FFF2-40B4-BE49-F238E27FC236}">
                  <a16:creationId xmlns:a16="http://schemas.microsoft.com/office/drawing/2014/main" id="{6D600932-8358-48EF-9E94-472D2DBD31E1}"/>
                </a:ext>
              </a:extLst>
            </p:cNvPr>
            <p:cNvCxnSpPr>
              <a:cxnSpLocks/>
              <a:stCxn id="515" idx="6"/>
              <a:endCxn id="510" idx="2"/>
            </p:cNvCxnSpPr>
            <p:nvPr/>
          </p:nvCxnSpPr>
          <p:spPr>
            <a:xfrm flipV="1">
              <a:off x="3999920" y="4035694"/>
              <a:ext cx="68998" cy="332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7" name="直接连接符 516">
              <a:extLst>
                <a:ext uri="{FF2B5EF4-FFF2-40B4-BE49-F238E27FC236}">
                  <a16:creationId xmlns:a16="http://schemas.microsoft.com/office/drawing/2014/main" id="{9E67BC59-38ED-4612-A1FF-8A41DCDB8A62}"/>
                </a:ext>
              </a:extLst>
            </p:cNvPr>
            <p:cNvCxnSpPr>
              <a:cxnSpLocks/>
              <a:stCxn id="515" idx="6"/>
              <a:endCxn id="495" idx="2"/>
            </p:cNvCxnSpPr>
            <p:nvPr/>
          </p:nvCxnSpPr>
          <p:spPr>
            <a:xfrm>
              <a:off x="3999920" y="4068920"/>
              <a:ext cx="68999" cy="60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8" name="直接连接符 517">
              <a:extLst>
                <a:ext uri="{FF2B5EF4-FFF2-40B4-BE49-F238E27FC236}">
                  <a16:creationId xmlns:a16="http://schemas.microsoft.com/office/drawing/2014/main" id="{F5DB99EE-C13B-4A39-902D-9CA9295E7264}"/>
                </a:ext>
              </a:extLst>
            </p:cNvPr>
            <p:cNvCxnSpPr>
              <a:cxnSpLocks/>
              <a:stCxn id="515" idx="6"/>
              <a:endCxn id="496" idx="2"/>
            </p:cNvCxnSpPr>
            <p:nvPr/>
          </p:nvCxnSpPr>
          <p:spPr>
            <a:xfrm>
              <a:off x="3999920" y="4068920"/>
              <a:ext cx="69027" cy="1693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9" name="直接连接符 518">
              <a:extLst>
                <a:ext uri="{FF2B5EF4-FFF2-40B4-BE49-F238E27FC236}">
                  <a16:creationId xmlns:a16="http://schemas.microsoft.com/office/drawing/2014/main" id="{894E780F-A844-4383-B945-856A9E9D77E9}"/>
                </a:ext>
              </a:extLst>
            </p:cNvPr>
            <p:cNvCxnSpPr>
              <a:cxnSpLocks/>
              <a:stCxn id="515" idx="6"/>
              <a:endCxn id="497" idx="2"/>
            </p:cNvCxnSpPr>
            <p:nvPr/>
          </p:nvCxnSpPr>
          <p:spPr>
            <a:xfrm>
              <a:off x="3999920" y="4068920"/>
              <a:ext cx="69008" cy="27394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0" name="椭圆 519">
              <a:extLst>
                <a:ext uri="{FF2B5EF4-FFF2-40B4-BE49-F238E27FC236}">
                  <a16:creationId xmlns:a16="http://schemas.microsoft.com/office/drawing/2014/main" id="{B0EBEEB6-C79B-448A-AC98-69EEC16E29E9}"/>
                </a:ext>
              </a:extLst>
            </p:cNvPr>
            <p:cNvSpPr/>
            <p:nvPr/>
          </p:nvSpPr>
          <p:spPr>
            <a:xfrm>
              <a:off x="4206461" y="403539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21" name="直接连接符 520">
              <a:extLst>
                <a:ext uri="{FF2B5EF4-FFF2-40B4-BE49-F238E27FC236}">
                  <a16:creationId xmlns:a16="http://schemas.microsoft.com/office/drawing/2014/main" id="{DEA90A66-A657-47E8-8DE2-F68619EBF62A}"/>
                </a:ext>
              </a:extLst>
            </p:cNvPr>
            <p:cNvCxnSpPr>
              <a:cxnSpLocks/>
              <a:stCxn id="510" idx="6"/>
              <a:endCxn id="520" idx="2"/>
            </p:cNvCxnSpPr>
            <p:nvPr/>
          </p:nvCxnSpPr>
          <p:spPr>
            <a:xfrm>
              <a:off x="4137541" y="4035694"/>
              <a:ext cx="68920" cy="309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2" name="直接连接符 521">
              <a:extLst>
                <a:ext uri="{FF2B5EF4-FFF2-40B4-BE49-F238E27FC236}">
                  <a16:creationId xmlns:a16="http://schemas.microsoft.com/office/drawing/2014/main" id="{BF570D5B-14C9-4E23-9DE9-8B7C463C4F16}"/>
                </a:ext>
              </a:extLst>
            </p:cNvPr>
            <p:cNvCxnSpPr>
              <a:cxnSpLocks/>
              <a:stCxn id="495" idx="6"/>
              <a:endCxn id="520" idx="2"/>
            </p:cNvCxnSpPr>
            <p:nvPr/>
          </p:nvCxnSpPr>
          <p:spPr>
            <a:xfrm flipV="1">
              <a:off x="4137542" y="4066644"/>
              <a:ext cx="68919" cy="627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3" name="直接连接符 522">
              <a:extLst>
                <a:ext uri="{FF2B5EF4-FFF2-40B4-BE49-F238E27FC236}">
                  <a16:creationId xmlns:a16="http://schemas.microsoft.com/office/drawing/2014/main" id="{6EFC2612-8A40-4BF3-92F0-A5BBE8046F61}"/>
                </a:ext>
              </a:extLst>
            </p:cNvPr>
            <p:cNvCxnSpPr>
              <a:cxnSpLocks/>
              <a:stCxn id="520" idx="2"/>
              <a:endCxn id="496" idx="6"/>
            </p:cNvCxnSpPr>
            <p:nvPr/>
          </p:nvCxnSpPr>
          <p:spPr>
            <a:xfrm flipH="1">
              <a:off x="4137570" y="4066644"/>
              <a:ext cx="68891" cy="17161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4" name="直接连接符 523">
              <a:extLst>
                <a:ext uri="{FF2B5EF4-FFF2-40B4-BE49-F238E27FC236}">
                  <a16:creationId xmlns:a16="http://schemas.microsoft.com/office/drawing/2014/main" id="{52AA6262-C3C7-4AF7-B0E6-82CCE6E2B581}"/>
                </a:ext>
              </a:extLst>
            </p:cNvPr>
            <p:cNvCxnSpPr>
              <a:cxnSpLocks/>
              <a:stCxn id="520" idx="2"/>
              <a:endCxn id="497" idx="6"/>
            </p:cNvCxnSpPr>
            <p:nvPr/>
          </p:nvCxnSpPr>
          <p:spPr>
            <a:xfrm flipH="1">
              <a:off x="4137551" y="4066644"/>
              <a:ext cx="68910" cy="27621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525" name="直接连接符 524">
            <a:extLst>
              <a:ext uri="{FF2B5EF4-FFF2-40B4-BE49-F238E27FC236}">
                <a16:creationId xmlns:a16="http://schemas.microsoft.com/office/drawing/2014/main" id="{65250906-38A3-4BA7-BCEA-DC0C0B9A8941}"/>
              </a:ext>
            </a:extLst>
          </p:cNvPr>
          <p:cNvCxnSpPr>
            <a:cxnSpLocks/>
          </p:cNvCxnSpPr>
          <p:nvPr/>
        </p:nvCxnSpPr>
        <p:spPr>
          <a:xfrm flipV="1">
            <a:off x="2361358" y="5363858"/>
            <a:ext cx="1331544" cy="78069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6" name="直接连接符 525">
            <a:extLst>
              <a:ext uri="{FF2B5EF4-FFF2-40B4-BE49-F238E27FC236}">
                <a16:creationId xmlns:a16="http://schemas.microsoft.com/office/drawing/2014/main" id="{84A05422-A60F-41DE-9083-751092BC1CC7}"/>
              </a:ext>
            </a:extLst>
          </p:cNvPr>
          <p:cNvCxnSpPr>
            <a:cxnSpLocks/>
          </p:cNvCxnSpPr>
          <p:nvPr/>
        </p:nvCxnSpPr>
        <p:spPr>
          <a:xfrm flipH="1" flipV="1">
            <a:off x="3682705" y="5408689"/>
            <a:ext cx="446582" cy="82198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7" name="直接连接符 526">
            <a:extLst>
              <a:ext uri="{FF2B5EF4-FFF2-40B4-BE49-F238E27FC236}">
                <a16:creationId xmlns:a16="http://schemas.microsoft.com/office/drawing/2014/main" id="{548A4C35-0117-40E5-B841-F1E270B97BE9}"/>
              </a:ext>
            </a:extLst>
          </p:cNvPr>
          <p:cNvCxnSpPr>
            <a:cxnSpLocks/>
          </p:cNvCxnSpPr>
          <p:nvPr/>
        </p:nvCxnSpPr>
        <p:spPr>
          <a:xfrm flipH="1" flipV="1">
            <a:off x="3669364" y="5369829"/>
            <a:ext cx="2185966" cy="9553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28" name="图片 527">
            <a:extLst>
              <a:ext uri="{FF2B5EF4-FFF2-40B4-BE49-F238E27FC236}">
                <a16:creationId xmlns:a16="http://schemas.microsoft.com/office/drawing/2014/main" id="{A72EF254-C80A-4233-A2EB-12E6AB661FF8}"/>
              </a:ext>
            </a:extLst>
          </p:cNvPr>
          <p:cNvPicPr>
            <a:picLocks noChangeAspect="1"/>
          </p:cNvPicPr>
          <p:nvPr/>
        </p:nvPicPr>
        <p:blipFill>
          <a:blip r:embed="rId5"/>
          <a:stretch>
            <a:fillRect/>
          </a:stretch>
        </p:blipFill>
        <p:spPr>
          <a:xfrm>
            <a:off x="2188226" y="6040776"/>
            <a:ext cx="419436" cy="390024"/>
          </a:xfrm>
          <a:prstGeom prst="rect">
            <a:avLst/>
          </a:prstGeom>
        </p:spPr>
      </p:pic>
      <p:pic>
        <p:nvPicPr>
          <p:cNvPr id="529" name="图片 528">
            <a:extLst>
              <a:ext uri="{FF2B5EF4-FFF2-40B4-BE49-F238E27FC236}">
                <a16:creationId xmlns:a16="http://schemas.microsoft.com/office/drawing/2014/main" id="{467E9546-2D92-45A5-9C25-C15F873AE0B8}"/>
              </a:ext>
            </a:extLst>
          </p:cNvPr>
          <p:cNvPicPr>
            <a:picLocks noChangeAspect="1"/>
          </p:cNvPicPr>
          <p:nvPr/>
        </p:nvPicPr>
        <p:blipFill>
          <a:blip r:embed="rId6"/>
          <a:stretch>
            <a:fillRect/>
          </a:stretch>
        </p:blipFill>
        <p:spPr>
          <a:xfrm>
            <a:off x="3802782" y="6087070"/>
            <a:ext cx="384974" cy="334379"/>
          </a:xfrm>
          <a:prstGeom prst="rect">
            <a:avLst/>
          </a:prstGeom>
        </p:spPr>
      </p:pic>
      <p:pic>
        <p:nvPicPr>
          <p:cNvPr id="530" name="图片 529">
            <a:extLst>
              <a:ext uri="{FF2B5EF4-FFF2-40B4-BE49-F238E27FC236}">
                <a16:creationId xmlns:a16="http://schemas.microsoft.com/office/drawing/2014/main" id="{1585BF5C-4ECE-4139-AD93-96835323A446}"/>
              </a:ext>
            </a:extLst>
          </p:cNvPr>
          <p:cNvPicPr>
            <a:picLocks noChangeAspect="1"/>
          </p:cNvPicPr>
          <p:nvPr/>
        </p:nvPicPr>
        <p:blipFill>
          <a:blip r:embed="rId7"/>
          <a:stretch>
            <a:fillRect/>
          </a:stretch>
        </p:blipFill>
        <p:spPr>
          <a:xfrm>
            <a:off x="5497153" y="6088837"/>
            <a:ext cx="402960" cy="334047"/>
          </a:xfrm>
          <a:prstGeom prst="rect">
            <a:avLst/>
          </a:prstGeom>
        </p:spPr>
      </p:pic>
      <p:sp>
        <p:nvSpPr>
          <p:cNvPr id="531" name="文本框 530">
            <a:extLst>
              <a:ext uri="{FF2B5EF4-FFF2-40B4-BE49-F238E27FC236}">
                <a16:creationId xmlns:a16="http://schemas.microsoft.com/office/drawing/2014/main" id="{817C4B08-E2EB-42B4-93BB-288D745CD029}"/>
              </a:ext>
            </a:extLst>
          </p:cNvPr>
          <p:cNvSpPr txBox="1"/>
          <p:nvPr/>
        </p:nvSpPr>
        <p:spPr>
          <a:xfrm>
            <a:off x="1989504" y="6331318"/>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1</a:t>
            </a:r>
            <a:endParaRPr lang="zh-CN" altLang="en-US" sz="1200" dirty="0">
              <a:latin typeface="Times New Roman" panose="02020603050405020304" pitchFamily="18" charset="0"/>
              <a:cs typeface="Times New Roman" panose="02020603050405020304" pitchFamily="18" charset="0"/>
            </a:endParaRPr>
          </a:p>
        </p:txBody>
      </p:sp>
      <p:sp>
        <p:nvSpPr>
          <p:cNvPr id="532" name="文本框 531">
            <a:extLst>
              <a:ext uri="{FF2B5EF4-FFF2-40B4-BE49-F238E27FC236}">
                <a16:creationId xmlns:a16="http://schemas.microsoft.com/office/drawing/2014/main" id="{07747D1C-0E3E-43CF-BCE8-8B7B010BF48D}"/>
              </a:ext>
            </a:extLst>
          </p:cNvPr>
          <p:cNvSpPr txBox="1"/>
          <p:nvPr/>
        </p:nvSpPr>
        <p:spPr>
          <a:xfrm>
            <a:off x="3663382" y="6332754"/>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2</a:t>
            </a:r>
            <a:endParaRPr lang="zh-CN" altLang="en-US" sz="1200" dirty="0">
              <a:latin typeface="Times New Roman" panose="02020603050405020304" pitchFamily="18" charset="0"/>
              <a:cs typeface="Times New Roman" panose="02020603050405020304" pitchFamily="18" charset="0"/>
            </a:endParaRPr>
          </a:p>
        </p:txBody>
      </p:sp>
      <p:sp>
        <p:nvSpPr>
          <p:cNvPr id="533" name="文本框 532">
            <a:extLst>
              <a:ext uri="{FF2B5EF4-FFF2-40B4-BE49-F238E27FC236}">
                <a16:creationId xmlns:a16="http://schemas.microsoft.com/office/drawing/2014/main" id="{01AB9C32-DA27-4313-A63B-F2D917353EEC}"/>
              </a:ext>
            </a:extLst>
          </p:cNvPr>
          <p:cNvSpPr txBox="1"/>
          <p:nvPr/>
        </p:nvSpPr>
        <p:spPr>
          <a:xfrm>
            <a:off x="5331987" y="6338733"/>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3</a:t>
            </a:r>
            <a:endParaRPr lang="zh-CN" altLang="en-US" sz="1200" dirty="0">
              <a:latin typeface="Times New Roman" panose="02020603050405020304" pitchFamily="18" charset="0"/>
              <a:cs typeface="Times New Roman" panose="02020603050405020304" pitchFamily="18" charset="0"/>
            </a:endParaRPr>
          </a:p>
        </p:txBody>
      </p:sp>
      <p:sp>
        <p:nvSpPr>
          <p:cNvPr id="534" name="文本框 533">
            <a:extLst>
              <a:ext uri="{FF2B5EF4-FFF2-40B4-BE49-F238E27FC236}">
                <a16:creationId xmlns:a16="http://schemas.microsoft.com/office/drawing/2014/main" id="{659B14D4-D504-4FE4-9AD2-29B6C85EF3BF}"/>
              </a:ext>
            </a:extLst>
          </p:cNvPr>
          <p:cNvSpPr txBox="1"/>
          <p:nvPr/>
        </p:nvSpPr>
        <p:spPr>
          <a:xfrm>
            <a:off x="5355554" y="5549192"/>
            <a:ext cx="1622488" cy="276999"/>
          </a:xfrm>
          <a:prstGeom prst="rect">
            <a:avLst/>
          </a:prstGeom>
          <a:noFill/>
        </p:spPr>
        <p:txBody>
          <a:bodyPr wrap="square" rtlCol="0">
            <a:spAutoFit/>
          </a:bodyPr>
          <a:lstStyle/>
          <a:p>
            <a:pPr algn="ctr"/>
            <a:r>
              <a:rPr lang="en-US" altLang="zh-CN" sz="1200" dirty="0">
                <a:solidFill>
                  <a:schemeClr val="accent2"/>
                </a:solidFill>
                <a:latin typeface="Times New Roman" panose="02020603050405020304" pitchFamily="18" charset="0"/>
                <a:cs typeface="Times New Roman" panose="02020603050405020304" pitchFamily="18" charset="0"/>
              </a:rPr>
              <a:t>Model Update</a:t>
            </a:r>
            <a:endParaRPr lang="zh-CN" altLang="en-US" sz="1200" dirty="0">
              <a:solidFill>
                <a:schemeClr val="accent2"/>
              </a:solidFill>
              <a:latin typeface="Times New Roman" panose="02020603050405020304" pitchFamily="18" charset="0"/>
              <a:cs typeface="Times New Roman" panose="02020603050405020304" pitchFamily="18" charset="0"/>
            </a:endParaRPr>
          </a:p>
        </p:txBody>
      </p:sp>
      <p:sp>
        <p:nvSpPr>
          <p:cNvPr id="536" name="任意多边形: 形状 535">
            <a:extLst>
              <a:ext uri="{FF2B5EF4-FFF2-40B4-BE49-F238E27FC236}">
                <a16:creationId xmlns:a16="http://schemas.microsoft.com/office/drawing/2014/main" id="{25DD6208-BFA4-47EA-9820-21AB82931916}"/>
              </a:ext>
            </a:extLst>
          </p:cNvPr>
          <p:cNvSpPr/>
          <p:nvPr/>
        </p:nvSpPr>
        <p:spPr>
          <a:xfrm>
            <a:off x="3823406" y="5372683"/>
            <a:ext cx="1796202" cy="787488"/>
          </a:xfrm>
          <a:custGeom>
            <a:avLst/>
            <a:gdLst>
              <a:gd name="connsiteX0" fmla="*/ 0 w 1580225"/>
              <a:gd name="connsiteY0" fmla="*/ 0 h 798991"/>
              <a:gd name="connsiteX1" fmla="*/ 1580225 w 1580225"/>
              <a:gd name="connsiteY1" fmla="*/ 798991 h 798991"/>
            </a:gdLst>
            <a:ahLst/>
            <a:cxnLst>
              <a:cxn ang="0">
                <a:pos x="connsiteX0" y="connsiteY0"/>
              </a:cxn>
              <a:cxn ang="0">
                <a:pos x="connsiteX1" y="connsiteY1"/>
              </a:cxn>
            </a:cxnLst>
            <a:rect l="l" t="t" r="r" b="b"/>
            <a:pathLst>
              <a:path w="1580225" h="798991">
                <a:moveTo>
                  <a:pt x="0" y="0"/>
                </a:moveTo>
                <a:lnTo>
                  <a:pt x="1580225" y="798991"/>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7" name="任意多边形: 形状 536">
            <a:extLst>
              <a:ext uri="{FF2B5EF4-FFF2-40B4-BE49-F238E27FC236}">
                <a16:creationId xmlns:a16="http://schemas.microsoft.com/office/drawing/2014/main" id="{9C0DB135-43AB-4D31-8F3F-3F9461EA5964}"/>
              </a:ext>
            </a:extLst>
          </p:cNvPr>
          <p:cNvSpPr/>
          <p:nvPr/>
        </p:nvSpPr>
        <p:spPr>
          <a:xfrm>
            <a:off x="3845109" y="5512844"/>
            <a:ext cx="323434" cy="619242"/>
          </a:xfrm>
          <a:custGeom>
            <a:avLst/>
            <a:gdLst>
              <a:gd name="connsiteX0" fmla="*/ 0 w 266331"/>
              <a:gd name="connsiteY0" fmla="*/ 0 h 594804"/>
              <a:gd name="connsiteX1" fmla="*/ 266331 w 266331"/>
              <a:gd name="connsiteY1" fmla="*/ 594804 h 594804"/>
            </a:gdLst>
            <a:ahLst/>
            <a:cxnLst>
              <a:cxn ang="0">
                <a:pos x="connsiteX0" y="connsiteY0"/>
              </a:cxn>
              <a:cxn ang="0">
                <a:pos x="connsiteX1" y="connsiteY1"/>
              </a:cxn>
            </a:cxnLst>
            <a:rect l="l" t="t" r="r" b="b"/>
            <a:pathLst>
              <a:path w="266331" h="594804">
                <a:moveTo>
                  <a:pt x="0" y="0"/>
                </a:moveTo>
                <a:lnTo>
                  <a:pt x="266331" y="594804"/>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8" name="任意多边形: 形状 537">
            <a:extLst>
              <a:ext uri="{FF2B5EF4-FFF2-40B4-BE49-F238E27FC236}">
                <a16:creationId xmlns:a16="http://schemas.microsoft.com/office/drawing/2014/main" id="{C7105B45-579A-4C60-BBD1-A797DBF157BB}"/>
              </a:ext>
            </a:extLst>
          </p:cNvPr>
          <p:cNvSpPr/>
          <p:nvPr/>
        </p:nvSpPr>
        <p:spPr>
          <a:xfrm>
            <a:off x="2592930" y="5559054"/>
            <a:ext cx="948735" cy="536060"/>
          </a:xfrm>
          <a:custGeom>
            <a:avLst/>
            <a:gdLst>
              <a:gd name="connsiteX0" fmla="*/ 781235 w 781235"/>
              <a:gd name="connsiteY0" fmla="*/ 0 h 514905"/>
              <a:gd name="connsiteX1" fmla="*/ 0 w 781235"/>
              <a:gd name="connsiteY1" fmla="*/ 514905 h 514905"/>
            </a:gdLst>
            <a:ahLst/>
            <a:cxnLst>
              <a:cxn ang="0">
                <a:pos x="connsiteX0" y="connsiteY0"/>
              </a:cxn>
              <a:cxn ang="0">
                <a:pos x="connsiteX1" y="connsiteY1"/>
              </a:cxn>
            </a:cxnLst>
            <a:rect l="l" t="t" r="r" b="b"/>
            <a:pathLst>
              <a:path w="781235" h="514905">
                <a:moveTo>
                  <a:pt x="781235" y="0"/>
                </a:moveTo>
                <a:lnTo>
                  <a:pt x="0" y="514905"/>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cxnSp>
        <p:nvCxnSpPr>
          <p:cNvPr id="546" name="直接连接符 545">
            <a:extLst>
              <a:ext uri="{FF2B5EF4-FFF2-40B4-BE49-F238E27FC236}">
                <a16:creationId xmlns:a16="http://schemas.microsoft.com/office/drawing/2014/main" id="{8F388F49-3EEA-4988-A101-6D54DEE4B8B6}"/>
              </a:ext>
            </a:extLst>
          </p:cNvPr>
          <p:cNvCxnSpPr>
            <a:cxnSpLocks/>
          </p:cNvCxnSpPr>
          <p:nvPr/>
        </p:nvCxnSpPr>
        <p:spPr>
          <a:xfrm>
            <a:off x="4746364" y="5682694"/>
            <a:ext cx="776782" cy="0"/>
          </a:xfrm>
          <a:prstGeom prst="line">
            <a:avLst/>
          </a:pr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cxnSp>
      <p:pic>
        <p:nvPicPr>
          <p:cNvPr id="548" name="图片 547">
            <a:extLst>
              <a:ext uri="{FF2B5EF4-FFF2-40B4-BE49-F238E27FC236}">
                <a16:creationId xmlns:a16="http://schemas.microsoft.com/office/drawing/2014/main" id="{1C71FE05-8EAE-4BE5-9F59-B295B1A11620}"/>
              </a:ext>
            </a:extLst>
          </p:cNvPr>
          <p:cNvPicPr>
            <a:picLocks noChangeAspect="1"/>
          </p:cNvPicPr>
          <p:nvPr/>
        </p:nvPicPr>
        <p:blipFill>
          <a:blip r:embed="rId8"/>
          <a:stretch>
            <a:fillRect/>
          </a:stretch>
        </p:blipFill>
        <p:spPr>
          <a:xfrm>
            <a:off x="3491588" y="4934061"/>
            <a:ext cx="287035" cy="646643"/>
          </a:xfrm>
          <a:prstGeom prst="rect">
            <a:avLst/>
          </a:prstGeom>
        </p:spPr>
      </p:pic>
      <p:grpSp>
        <p:nvGrpSpPr>
          <p:cNvPr id="549" name="组合 548">
            <a:extLst>
              <a:ext uri="{FF2B5EF4-FFF2-40B4-BE49-F238E27FC236}">
                <a16:creationId xmlns:a16="http://schemas.microsoft.com/office/drawing/2014/main" id="{26A57C12-359F-487D-BDE1-5BD6F7DDAF0A}"/>
              </a:ext>
            </a:extLst>
          </p:cNvPr>
          <p:cNvGrpSpPr/>
          <p:nvPr/>
        </p:nvGrpSpPr>
        <p:grpSpPr>
          <a:xfrm>
            <a:off x="2100342" y="4397049"/>
            <a:ext cx="545258" cy="440258"/>
            <a:chOff x="2243503" y="1525413"/>
            <a:chExt cx="1005668" cy="858400"/>
          </a:xfrm>
        </p:grpSpPr>
        <p:pic>
          <p:nvPicPr>
            <p:cNvPr id="550" name="图片 549">
              <a:extLst>
                <a:ext uri="{FF2B5EF4-FFF2-40B4-BE49-F238E27FC236}">
                  <a16:creationId xmlns:a16="http://schemas.microsoft.com/office/drawing/2014/main" id="{D17DB61C-ABB6-47FD-91E8-4C7DE6273084}"/>
                </a:ext>
              </a:extLst>
            </p:cNvPr>
            <p:cNvPicPr>
              <a:picLocks noChangeAspect="1"/>
            </p:cNvPicPr>
            <p:nvPr/>
          </p:nvPicPr>
          <p:blipFill>
            <a:blip r:embed="rId9"/>
            <a:stretch>
              <a:fillRect/>
            </a:stretch>
          </p:blipFill>
          <p:spPr>
            <a:xfrm>
              <a:off x="2824277" y="1525413"/>
              <a:ext cx="424894" cy="858400"/>
            </a:xfrm>
            <a:prstGeom prst="rect">
              <a:avLst/>
            </a:prstGeom>
          </p:spPr>
        </p:pic>
        <p:pic>
          <p:nvPicPr>
            <p:cNvPr id="551" name="图片 550">
              <a:extLst>
                <a:ext uri="{FF2B5EF4-FFF2-40B4-BE49-F238E27FC236}">
                  <a16:creationId xmlns:a16="http://schemas.microsoft.com/office/drawing/2014/main" id="{1D957E3A-D774-4A30-8BDD-AA554D780977}"/>
                </a:ext>
              </a:extLst>
            </p:cNvPr>
            <p:cNvPicPr>
              <a:picLocks noChangeAspect="1"/>
            </p:cNvPicPr>
            <p:nvPr/>
          </p:nvPicPr>
          <p:blipFill>
            <a:blip r:embed="rId10"/>
            <a:stretch>
              <a:fillRect/>
            </a:stretch>
          </p:blipFill>
          <p:spPr>
            <a:xfrm>
              <a:off x="2243503" y="1582718"/>
              <a:ext cx="577270" cy="696863"/>
            </a:xfrm>
            <a:prstGeom prst="rect">
              <a:avLst/>
            </a:prstGeom>
          </p:spPr>
        </p:pic>
      </p:grpSp>
      <p:sp>
        <p:nvSpPr>
          <p:cNvPr id="552" name="文本框 551">
            <a:extLst>
              <a:ext uri="{FF2B5EF4-FFF2-40B4-BE49-F238E27FC236}">
                <a16:creationId xmlns:a16="http://schemas.microsoft.com/office/drawing/2014/main" id="{F6DD6693-38CA-49EE-AC49-8D54B6E30763}"/>
              </a:ext>
            </a:extLst>
          </p:cNvPr>
          <p:cNvSpPr txBox="1"/>
          <p:nvPr/>
        </p:nvSpPr>
        <p:spPr>
          <a:xfrm>
            <a:off x="4462353" y="5068197"/>
            <a:ext cx="960519"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Base Station</a:t>
            </a:r>
            <a:endParaRPr lang="zh-CN" altLang="en-US" sz="1200" dirty="0">
              <a:latin typeface="Times New Roman" panose="02020603050405020304" pitchFamily="18" charset="0"/>
              <a:cs typeface="Times New Roman" panose="02020603050405020304" pitchFamily="18" charset="0"/>
            </a:endParaRPr>
          </a:p>
        </p:txBody>
      </p:sp>
      <p:pic>
        <p:nvPicPr>
          <p:cNvPr id="553" name="图片 552">
            <a:extLst>
              <a:ext uri="{FF2B5EF4-FFF2-40B4-BE49-F238E27FC236}">
                <a16:creationId xmlns:a16="http://schemas.microsoft.com/office/drawing/2014/main" id="{1D680DB2-014B-4598-B8BB-DDD4FD792E0D}"/>
              </a:ext>
            </a:extLst>
          </p:cNvPr>
          <p:cNvPicPr>
            <a:picLocks noChangeAspect="1"/>
          </p:cNvPicPr>
          <p:nvPr/>
        </p:nvPicPr>
        <p:blipFill>
          <a:blip r:embed="rId11"/>
          <a:stretch>
            <a:fillRect/>
          </a:stretch>
        </p:blipFill>
        <p:spPr>
          <a:xfrm>
            <a:off x="5940152" y="4400788"/>
            <a:ext cx="809143" cy="569382"/>
          </a:xfrm>
          <a:prstGeom prst="rect">
            <a:avLst/>
          </a:prstGeom>
        </p:spPr>
      </p:pic>
      <p:grpSp>
        <p:nvGrpSpPr>
          <p:cNvPr id="554" name="组合 553">
            <a:extLst>
              <a:ext uri="{FF2B5EF4-FFF2-40B4-BE49-F238E27FC236}">
                <a16:creationId xmlns:a16="http://schemas.microsoft.com/office/drawing/2014/main" id="{2366BBE1-BB14-4DD1-B977-A442D04D34D4}"/>
              </a:ext>
            </a:extLst>
          </p:cNvPr>
          <p:cNvGrpSpPr/>
          <p:nvPr/>
        </p:nvGrpSpPr>
        <p:grpSpPr>
          <a:xfrm>
            <a:off x="2565909" y="3843344"/>
            <a:ext cx="1203056" cy="595674"/>
            <a:chOff x="2029508" y="757924"/>
            <a:chExt cx="981184" cy="478698"/>
          </a:xfrm>
        </p:grpSpPr>
        <p:grpSp>
          <p:nvGrpSpPr>
            <p:cNvPr id="555" name="组合 554">
              <a:extLst>
                <a:ext uri="{FF2B5EF4-FFF2-40B4-BE49-F238E27FC236}">
                  <a16:creationId xmlns:a16="http://schemas.microsoft.com/office/drawing/2014/main" id="{A447855A-6CC6-470A-AE3E-29390F6FB702}"/>
                </a:ext>
              </a:extLst>
            </p:cNvPr>
            <p:cNvGrpSpPr/>
            <p:nvPr/>
          </p:nvGrpSpPr>
          <p:grpSpPr>
            <a:xfrm>
              <a:off x="2150925" y="941113"/>
              <a:ext cx="859767" cy="295509"/>
              <a:chOff x="4302783" y="1521196"/>
              <a:chExt cx="995809" cy="387788"/>
            </a:xfrm>
          </p:grpSpPr>
          <p:sp>
            <p:nvSpPr>
              <p:cNvPr id="558" name="object 27">
                <a:extLst>
                  <a:ext uri="{FF2B5EF4-FFF2-40B4-BE49-F238E27FC236}">
                    <a16:creationId xmlns:a16="http://schemas.microsoft.com/office/drawing/2014/main" id="{C8C2F072-524D-407B-B965-AC2146167B04}"/>
                  </a:ext>
                </a:extLst>
              </p:cNvPr>
              <p:cNvSpPr/>
              <p:nvPr/>
            </p:nvSpPr>
            <p:spPr>
              <a:xfrm>
                <a:off x="4302783" y="1560958"/>
                <a:ext cx="268557" cy="296739"/>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
            <p:nvSpPr>
              <p:cNvPr id="559" name="object 27">
                <a:extLst>
                  <a:ext uri="{FF2B5EF4-FFF2-40B4-BE49-F238E27FC236}">
                    <a16:creationId xmlns:a16="http://schemas.microsoft.com/office/drawing/2014/main" id="{B115E1BF-16A8-4EA8-817B-1460587BD621}"/>
                  </a:ext>
                </a:extLst>
              </p:cNvPr>
              <p:cNvSpPr/>
              <p:nvPr/>
            </p:nvSpPr>
            <p:spPr>
              <a:xfrm>
                <a:off x="4812678" y="152308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0" name="object 27">
                <a:extLst>
                  <a:ext uri="{FF2B5EF4-FFF2-40B4-BE49-F238E27FC236}">
                    <a16:creationId xmlns:a16="http://schemas.microsoft.com/office/drawing/2014/main" id="{B9C541C3-4AF5-4E84-8CBD-BEFF87B7944F}"/>
                  </a:ext>
                </a:extLst>
              </p:cNvPr>
              <p:cNvSpPr/>
              <p:nvPr/>
            </p:nvSpPr>
            <p:spPr>
              <a:xfrm>
                <a:off x="5006449" y="152308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1" name="object 27">
                <a:extLst>
                  <a:ext uri="{FF2B5EF4-FFF2-40B4-BE49-F238E27FC236}">
                    <a16:creationId xmlns:a16="http://schemas.microsoft.com/office/drawing/2014/main" id="{92F3ED6D-1F24-42AD-8690-DDA7AB5CEE27}"/>
                  </a:ext>
                </a:extLst>
              </p:cNvPr>
              <p:cNvSpPr/>
              <p:nvPr/>
            </p:nvSpPr>
            <p:spPr>
              <a:xfrm>
                <a:off x="5200220" y="1521196"/>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2" name="object 27">
                <a:extLst>
                  <a:ext uri="{FF2B5EF4-FFF2-40B4-BE49-F238E27FC236}">
                    <a16:creationId xmlns:a16="http://schemas.microsoft.com/office/drawing/2014/main" id="{08C6C54E-08D9-4B3E-B9EE-1735A0CCDE0A}"/>
                  </a:ext>
                </a:extLst>
              </p:cNvPr>
              <p:cNvSpPr/>
              <p:nvPr/>
            </p:nvSpPr>
            <p:spPr>
              <a:xfrm>
                <a:off x="4812678" y="1664105"/>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3" name="object 27">
                <a:extLst>
                  <a:ext uri="{FF2B5EF4-FFF2-40B4-BE49-F238E27FC236}">
                    <a16:creationId xmlns:a16="http://schemas.microsoft.com/office/drawing/2014/main" id="{469C574D-4AAD-4501-90E5-9BE8C26AB50A}"/>
                  </a:ext>
                </a:extLst>
              </p:cNvPr>
              <p:cNvSpPr/>
              <p:nvPr/>
            </p:nvSpPr>
            <p:spPr>
              <a:xfrm>
                <a:off x="5006449" y="1664105"/>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4" name="object 27">
                <a:extLst>
                  <a:ext uri="{FF2B5EF4-FFF2-40B4-BE49-F238E27FC236}">
                    <a16:creationId xmlns:a16="http://schemas.microsoft.com/office/drawing/2014/main" id="{BE92E727-5006-4B62-866C-F0A41D9597E8}"/>
                  </a:ext>
                </a:extLst>
              </p:cNvPr>
              <p:cNvSpPr/>
              <p:nvPr/>
            </p:nvSpPr>
            <p:spPr>
              <a:xfrm>
                <a:off x="5200220" y="1662218"/>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5" name="object 27">
                <a:extLst>
                  <a:ext uri="{FF2B5EF4-FFF2-40B4-BE49-F238E27FC236}">
                    <a16:creationId xmlns:a16="http://schemas.microsoft.com/office/drawing/2014/main" id="{597E54BA-825E-4945-9DE6-78D757785866}"/>
                  </a:ext>
                </a:extLst>
              </p:cNvPr>
              <p:cNvSpPr/>
              <p:nvPr/>
            </p:nvSpPr>
            <p:spPr>
              <a:xfrm>
                <a:off x="4812678" y="181213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sp>
            <p:nvSpPr>
              <p:cNvPr id="566" name="object 27">
                <a:extLst>
                  <a:ext uri="{FF2B5EF4-FFF2-40B4-BE49-F238E27FC236}">
                    <a16:creationId xmlns:a16="http://schemas.microsoft.com/office/drawing/2014/main" id="{D7A2C943-E82C-4958-9AAC-47687F8588E4}"/>
                  </a:ext>
                </a:extLst>
              </p:cNvPr>
              <p:cNvSpPr/>
              <p:nvPr/>
            </p:nvSpPr>
            <p:spPr>
              <a:xfrm>
                <a:off x="5006449" y="181213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sp>
            <p:nvSpPr>
              <p:cNvPr id="567" name="object 27">
                <a:extLst>
                  <a:ext uri="{FF2B5EF4-FFF2-40B4-BE49-F238E27FC236}">
                    <a16:creationId xmlns:a16="http://schemas.microsoft.com/office/drawing/2014/main" id="{FACEDBDA-92D4-4734-8EE1-D65C789997AF}"/>
                  </a:ext>
                </a:extLst>
              </p:cNvPr>
              <p:cNvSpPr/>
              <p:nvPr/>
            </p:nvSpPr>
            <p:spPr>
              <a:xfrm>
                <a:off x="5200220" y="1810246"/>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cxnSp>
            <p:nvCxnSpPr>
              <p:cNvPr id="568" name="直接连接符 567">
                <a:extLst>
                  <a:ext uri="{FF2B5EF4-FFF2-40B4-BE49-F238E27FC236}">
                    <a16:creationId xmlns:a16="http://schemas.microsoft.com/office/drawing/2014/main" id="{7E4A293F-D328-493C-970F-3769A30C8D20}"/>
                  </a:ext>
                </a:extLst>
              </p:cNvPr>
              <p:cNvCxnSpPr>
                <a:cxnSpLocks/>
              </p:cNvCxnSpPr>
              <p:nvPr/>
            </p:nvCxnSpPr>
            <p:spPr>
              <a:xfrm>
                <a:off x="4765161" y="1638515"/>
                <a:ext cx="533431" cy="150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9" name="直接连接符 568">
                <a:extLst>
                  <a:ext uri="{FF2B5EF4-FFF2-40B4-BE49-F238E27FC236}">
                    <a16:creationId xmlns:a16="http://schemas.microsoft.com/office/drawing/2014/main" id="{A68218DE-E1DA-446E-9D2B-51A7FC200B48}"/>
                  </a:ext>
                </a:extLst>
              </p:cNvPr>
              <p:cNvCxnSpPr>
                <a:cxnSpLocks/>
              </p:cNvCxnSpPr>
              <p:nvPr/>
            </p:nvCxnSpPr>
            <p:spPr>
              <a:xfrm>
                <a:off x="4765161" y="1782259"/>
                <a:ext cx="533431"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0" name="箭头: V 形 569">
                <a:extLst>
                  <a:ext uri="{FF2B5EF4-FFF2-40B4-BE49-F238E27FC236}">
                    <a16:creationId xmlns:a16="http://schemas.microsoft.com/office/drawing/2014/main" id="{D481DE9A-59B6-491E-A42B-26FBAB16C22D}"/>
                  </a:ext>
                </a:extLst>
              </p:cNvPr>
              <p:cNvSpPr/>
              <p:nvPr/>
            </p:nvSpPr>
            <p:spPr>
              <a:xfrm>
                <a:off x="4665816" y="1628546"/>
                <a:ext cx="140695" cy="120352"/>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556" name="文本框 555">
              <a:extLst>
                <a:ext uri="{FF2B5EF4-FFF2-40B4-BE49-F238E27FC236}">
                  <a16:creationId xmlns:a16="http://schemas.microsoft.com/office/drawing/2014/main" id="{5574FDAF-FE18-4674-8C75-AC3FDDAF810B}"/>
                </a:ext>
              </a:extLst>
            </p:cNvPr>
            <p:cNvSpPr txBox="1"/>
            <p:nvPr/>
          </p:nvSpPr>
          <p:spPr>
            <a:xfrm>
              <a:off x="2029508" y="761884"/>
              <a:ext cx="545435" cy="222603"/>
            </a:xfrm>
            <a:prstGeom prst="rect">
              <a:avLst/>
            </a:prstGeom>
            <a:noFill/>
          </p:spPr>
          <p:txBody>
            <a:bodyPr wrap="none" rtlCol="0">
              <a:spAutoFit/>
            </a:bodyPr>
            <a:lstStyle>
              <a:defPPr>
                <a:defRPr lang="zh-CN"/>
              </a:defPPr>
              <a:lvl1pPr>
                <a:defRPr sz="1000">
                  <a:latin typeface="Times New Roman" panose="02020603050405020304" pitchFamily="18" charset="0"/>
                  <a:cs typeface="Times New Roman" panose="02020603050405020304" pitchFamily="18" charset="0"/>
                </a:defRPr>
              </a:lvl1pPr>
            </a:lstStyle>
            <a:p>
              <a:r>
                <a:rPr lang="en-US" altLang="zh-CN" sz="1200" dirty="0"/>
                <a:t>Images </a:t>
              </a:r>
              <a:endParaRPr lang="zh-CN" altLang="en-US" sz="1200" dirty="0"/>
            </a:p>
          </p:txBody>
        </p:sp>
        <p:sp>
          <p:nvSpPr>
            <p:cNvPr id="557" name="文本框 556">
              <a:extLst>
                <a:ext uri="{FF2B5EF4-FFF2-40B4-BE49-F238E27FC236}">
                  <a16:creationId xmlns:a16="http://schemas.microsoft.com/office/drawing/2014/main" id="{62BDBBCA-4E59-42D1-A3D9-520C207990D9}"/>
                </a:ext>
              </a:extLst>
            </p:cNvPr>
            <p:cNvSpPr txBox="1"/>
            <p:nvPr/>
          </p:nvSpPr>
          <p:spPr>
            <a:xfrm>
              <a:off x="2604201" y="757924"/>
              <a:ext cx="398540" cy="222603"/>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Tiles</a:t>
              </a:r>
              <a:endParaRPr lang="zh-CN" altLang="en-US" sz="1200" dirty="0">
                <a:latin typeface="Times New Roman" panose="02020603050405020304" pitchFamily="18" charset="0"/>
                <a:cs typeface="Times New Roman" panose="02020603050405020304" pitchFamily="18" charset="0"/>
              </a:endParaRPr>
            </a:p>
          </p:txBody>
        </p:sp>
      </p:grpSp>
      <p:sp>
        <p:nvSpPr>
          <p:cNvPr id="571" name="object 27">
            <a:extLst>
              <a:ext uri="{FF2B5EF4-FFF2-40B4-BE49-F238E27FC236}">
                <a16:creationId xmlns:a16="http://schemas.microsoft.com/office/drawing/2014/main" id="{0233CDEC-B698-4BA6-AB24-9B9D37A66025}"/>
              </a:ext>
            </a:extLst>
          </p:cNvPr>
          <p:cNvSpPr/>
          <p:nvPr/>
        </p:nvSpPr>
        <p:spPr>
          <a:xfrm>
            <a:off x="2772530" y="4121169"/>
            <a:ext cx="284299" cy="281383"/>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
        <p:nvSpPr>
          <p:cNvPr id="572" name="object 27">
            <a:extLst>
              <a:ext uri="{FF2B5EF4-FFF2-40B4-BE49-F238E27FC236}">
                <a16:creationId xmlns:a16="http://schemas.microsoft.com/office/drawing/2014/main" id="{F4C661DD-E79A-4E6F-BF37-8429DB0E0393}"/>
              </a:ext>
            </a:extLst>
          </p:cNvPr>
          <p:cNvSpPr/>
          <p:nvPr/>
        </p:nvSpPr>
        <p:spPr>
          <a:xfrm>
            <a:off x="2832023" y="4131831"/>
            <a:ext cx="284299" cy="281383"/>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Tree>
    <p:extLst>
      <p:ext uri="{BB962C8B-B14F-4D97-AF65-F5344CB8AC3E}">
        <p14:creationId xmlns:p14="http://schemas.microsoft.com/office/powerpoint/2010/main" val="6483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animBg="1"/>
      <p:bldP spid="571" grpId="0" animBg="1"/>
      <p:bldP spid="5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Multi</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t>Multi-device collaboration for image/video SR</a:t>
            </a:r>
          </a:p>
          <a:p>
            <a:pPr lvl="1"/>
            <a:r>
              <a:rPr lang="en-US" altLang="zh-CN" dirty="0">
                <a:solidFill>
                  <a:schemeClr val="bg1">
                    <a:lumMod val="65000"/>
                  </a:schemeClr>
                </a:solidFill>
              </a:rPr>
              <a:t>Model downloading from cloud</a:t>
            </a:r>
          </a:p>
          <a:p>
            <a:pPr lvl="1"/>
            <a:r>
              <a:rPr lang="en-US" altLang="zh-CN" dirty="0">
                <a:solidFill>
                  <a:schemeClr val="bg1">
                    <a:lumMod val="65000"/>
                  </a:schemeClr>
                </a:solidFill>
              </a:rPr>
              <a:t>Image dividing </a:t>
            </a:r>
            <a:r>
              <a:rPr lang="en-US" altLang="zh-CN" dirty="0">
                <a:solidFill>
                  <a:schemeClr val="bg1">
                    <a:lumMod val="65000"/>
                  </a:schemeClr>
                </a:solidFill>
                <a:sym typeface="Wingdings" panose="05000000000000000000" pitchFamily="2" charset="2"/>
              </a:rPr>
              <a:t> multiple tiles</a:t>
            </a:r>
          </a:p>
          <a:p>
            <a:pPr lvl="1"/>
            <a:r>
              <a:rPr lang="en-US" altLang="zh-CN" dirty="0">
                <a:sym typeface="Wingdings" panose="05000000000000000000" pitchFamily="2" charset="2"/>
              </a:rPr>
              <a:t>Parallel offloading  tile inference</a:t>
            </a:r>
            <a:endParaRPr lang="en-US" altLang="zh-CN" dirty="0"/>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7</a:t>
            </a:fld>
            <a:endParaRPr lang="en-US"/>
          </a:p>
        </p:txBody>
      </p:sp>
      <p:sp>
        <p:nvSpPr>
          <p:cNvPr id="312" name="对话气泡: 圆角矩形 311">
            <a:extLst>
              <a:ext uri="{FF2B5EF4-FFF2-40B4-BE49-F238E27FC236}">
                <a16:creationId xmlns:a16="http://schemas.microsoft.com/office/drawing/2014/main" id="{1BA556FC-70D2-4D4B-AB13-2E58231A01EB}"/>
              </a:ext>
            </a:extLst>
          </p:cNvPr>
          <p:cNvSpPr/>
          <p:nvPr/>
        </p:nvSpPr>
        <p:spPr>
          <a:xfrm>
            <a:off x="2626172" y="3901542"/>
            <a:ext cx="1230173" cy="580260"/>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p>
        </p:txBody>
      </p:sp>
      <p:sp>
        <p:nvSpPr>
          <p:cNvPr id="313" name="对话气泡: 椭圆形 312">
            <a:extLst>
              <a:ext uri="{FF2B5EF4-FFF2-40B4-BE49-F238E27FC236}">
                <a16:creationId xmlns:a16="http://schemas.microsoft.com/office/drawing/2014/main" id="{E4433223-A24C-4C9E-B4BA-2FB63E2DA652}"/>
              </a:ext>
            </a:extLst>
          </p:cNvPr>
          <p:cNvSpPr/>
          <p:nvPr/>
        </p:nvSpPr>
        <p:spPr>
          <a:xfrm>
            <a:off x="4888574" y="3850907"/>
            <a:ext cx="1621458" cy="605805"/>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14" name="文本框 313">
            <a:extLst>
              <a:ext uri="{FF2B5EF4-FFF2-40B4-BE49-F238E27FC236}">
                <a16:creationId xmlns:a16="http://schemas.microsoft.com/office/drawing/2014/main" id="{6C6F6C6B-4706-4FFC-A7D2-0DDCACCECA81}"/>
              </a:ext>
            </a:extLst>
          </p:cNvPr>
          <p:cNvSpPr txBox="1"/>
          <p:nvPr/>
        </p:nvSpPr>
        <p:spPr>
          <a:xfrm>
            <a:off x="5104083" y="3821233"/>
            <a:ext cx="109998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SR Model Zoo</a:t>
            </a:r>
            <a:endParaRPr lang="zh-CN" altLang="en-US" sz="1200" dirty="0">
              <a:latin typeface="Times New Roman" panose="02020603050405020304" pitchFamily="18" charset="0"/>
              <a:cs typeface="Times New Roman" panose="02020603050405020304" pitchFamily="18" charset="0"/>
            </a:endParaRPr>
          </a:p>
        </p:txBody>
      </p:sp>
      <p:cxnSp>
        <p:nvCxnSpPr>
          <p:cNvPr id="315" name="直接连接符 314">
            <a:extLst>
              <a:ext uri="{FF2B5EF4-FFF2-40B4-BE49-F238E27FC236}">
                <a16:creationId xmlns:a16="http://schemas.microsoft.com/office/drawing/2014/main" id="{0AA703DB-E7CD-462E-8410-3F6EED61180C}"/>
              </a:ext>
            </a:extLst>
          </p:cNvPr>
          <p:cNvCxnSpPr>
            <a:cxnSpLocks/>
          </p:cNvCxnSpPr>
          <p:nvPr/>
        </p:nvCxnSpPr>
        <p:spPr>
          <a:xfrm flipH="1">
            <a:off x="3743843" y="4811484"/>
            <a:ext cx="1188189" cy="554926"/>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7EE9F009-5BC2-4AEA-99BC-390F79E52603}"/>
              </a:ext>
            </a:extLst>
          </p:cNvPr>
          <p:cNvCxnSpPr>
            <a:cxnSpLocks/>
          </p:cNvCxnSpPr>
          <p:nvPr/>
        </p:nvCxnSpPr>
        <p:spPr>
          <a:xfrm>
            <a:off x="2569343" y="4628820"/>
            <a:ext cx="1107035" cy="7139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7" name="文本框 316">
            <a:extLst>
              <a:ext uri="{FF2B5EF4-FFF2-40B4-BE49-F238E27FC236}">
                <a16:creationId xmlns:a16="http://schemas.microsoft.com/office/drawing/2014/main" id="{15A453D3-AF9F-4375-BDBA-E684E01F8C2E}"/>
              </a:ext>
            </a:extLst>
          </p:cNvPr>
          <p:cNvSpPr txBox="1"/>
          <p:nvPr/>
        </p:nvSpPr>
        <p:spPr>
          <a:xfrm>
            <a:off x="6075419" y="4878612"/>
            <a:ext cx="561372"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Cloud</a:t>
            </a:r>
            <a:endParaRPr lang="zh-CN" altLang="en-US" sz="1200" dirty="0">
              <a:latin typeface="Times New Roman" panose="02020603050405020304" pitchFamily="18" charset="0"/>
              <a:cs typeface="Times New Roman" panose="02020603050405020304" pitchFamily="18" charset="0"/>
            </a:endParaRPr>
          </a:p>
        </p:txBody>
      </p:sp>
      <p:sp>
        <p:nvSpPr>
          <p:cNvPr id="318" name="文本框 317">
            <a:extLst>
              <a:ext uri="{FF2B5EF4-FFF2-40B4-BE49-F238E27FC236}">
                <a16:creationId xmlns:a16="http://schemas.microsoft.com/office/drawing/2014/main" id="{C08C5CC0-2869-4AE6-B312-3D66AB1B65AE}"/>
              </a:ext>
            </a:extLst>
          </p:cNvPr>
          <p:cNvSpPr txBox="1"/>
          <p:nvPr/>
        </p:nvSpPr>
        <p:spPr>
          <a:xfrm>
            <a:off x="2961176" y="4733079"/>
            <a:ext cx="1399305"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Access Point</a:t>
            </a:r>
            <a:endParaRPr lang="zh-CN" altLang="en-US" sz="1200" dirty="0">
              <a:latin typeface="Times New Roman" panose="02020603050405020304" pitchFamily="18" charset="0"/>
              <a:cs typeface="Times New Roman" panose="02020603050405020304" pitchFamily="18" charset="0"/>
            </a:endParaRPr>
          </a:p>
        </p:txBody>
      </p:sp>
      <p:sp>
        <p:nvSpPr>
          <p:cNvPr id="319" name="文本框 318">
            <a:extLst>
              <a:ext uri="{FF2B5EF4-FFF2-40B4-BE49-F238E27FC236}">
                <a16:creationId xmlns:a16="http://schemas.microsoft.com/office/drawing/2014/main" id="{CF824283-7040-4FE1-AC5E-98DFC737D52F}"/>
              </a:ext>
            </a:extLst>
          </p:cNvPr>
          <p:cNvSpPr txBox="1"/>
          <p:nvPr/>
        </p:nvSpPr>
        <p:spPr>
          <a:xfrm>
            <a:off x="1876315" y="4762695"/>
            <a:ext cx="105320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Local Device</a:t>
            </a:r>
            <a:endParaRPr lang="zh-CN" altLang="en-US" sz="1200" dirty="0">
              <a:latin typeface="Times New Roman" panose="02020603050405020304" pitchFamily="18" charset="0"/>
              <a:cs typeface="Times New Roman" panose="02020603050405020304" pitchFamily="18" charset="0"/>
            </a:endParaRPr>
          </a:p>
        </p:txBody>
      </p:sp>
      <p:cxnSp>
        <p:nvCxnSpPr>
          <p:cNvPr id="320" name="直接连接符 319">
            <a:extLst>
              <a:ext uri="{FF2B5EF4-FFF2-40B4-BE49-F238E27FC236}">
                <a16:creationId xmlns:a16="http://schemas.microsoft.com/office/drawing/2014/main" id="{43A85B87-1375-4B37-BCB4-54BCCCE9F965}"/>
              </a:ext>
            </a:extLst>
          </p:cNvPr>
          <p:cNvCxnSpPr>
            <a:cxnSpLocks/>
          </p:cNvCxnSpPr>
          <p:nvPr/>
        </p:nvCxnSpPr>
        <p:spPr>
          <a:xfrm flipH="1">
            <a:off x="4954349" y="4721039"/>
            <a:ext cx="1161586" cy="9044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1" name="图片 320">
            <a:extLst>
              <a:ext uri="{FF2B5EF4-FFF2-40B4-BE49-F238E27FC236}">
                <a16:creationId xmlns:a16="http://schemas.microsoft.com/office/drawing/2014/main" id="{5BB325D4-65B1-48F9-B9B7-652BADC0445A}"/>
              </a:ext>
            </a:extLst>
          </p:cNvPr>
          <p:cNvPicPr>
            <a:picLocks noChangeAspect="1"/>
          </p:cNvPicPr>
          <p:nvPr/>
        </p:nvPicPr>
        <p:blipFill>
          <a:blip r:embed="rId3"/>
          <a:stretch>
            <a:fillRect/>
          </a:stretch>
        </p:blipFill>
        <p:spPr>
          <a:xfrm>
            <a:off x="5162308" y="4758258"/>
            <a:ext cx="296146" cy="366103"/>
          </a:xfrm>
          <a:prstGeom prst="rect">
            <a:avLst/>
          </a:prstGeom>
        </p:spPr>
      </p:pic>
      <p:sp>
        <p:nvSpPr>
          <p:cNvPr id="322" name="任意多边形: 形状 321">
            <a:extLst>
              <a:ext uri="{FF2B5EF4-FFF2-40B4-BE49-F238E27FC236}">
                <a16:creationId xmlns:a16="http://schemas.microsoft.com/office/drawing/2014/main" id="{B7779E0D-1C56-4593-8E8D-CEA321E1ABCF}"/>
              </a:ext>
            </a:extLst>
          </p:cNvPr>
          <p:cNvSpPr/>
          <p:nvPr/>
        </p:nvSpPr>
        <p:spPr>
          <a:xfrm>
            <a:off x="3603760" y="4692124"/>
            <a:ext cx="2434984" cy="682571"/>
          </a:xfrm>
          <a:custGeom>
            <a:avLst/>
            <a:gdLst>
              <a:gd name="connsiteX0" fmla="*/ 1944210 w 1944210"/>
              <a:gd name="connsiteY0" fmla="*/ 3820 h 625257"/>
              <a:gd name="connsiteX1" fmla="*/ 1056443 w 1944210"/>
              <a:gd name="connsiteY1" fmla="*/ 92597 h 625257"/>
              <a:gd name="connsiteX2" fmla="*/ 0 w 1944210"/>
              <a:gd name="connsiteY2" fmla="*/ 625257 h 625257"/>
            </a:gdLst>
            <a:ahLst/>
            <a:cxnLst>
              <a:cxn ang="0">
                <a:pos x="connsiteX0" y="connsiteY0"/>
              </a:cxn>
              <a:cxn ang="0">
                <a:pos x="connsiteX1" y="connsiteY1"/>
              </a:cxn>
              <a:cxn ang="0">
                <a:pos x="connsiteX2" y="connsiteY2"/>
              </a:cxn>
            </a:cxnLst>
            <a:rect l="l" t="t" r="r" b="b"/>
            <a:pathLst>
              <a:path w="1944210" h="625257">
                <a:moveTo>
                  <a:pt x="1944210" y="3820"/>
                </a:moveTo>
                <a:cubicBezTo>
                  <a:pt x="1662344" y="-3578"/>
                  <a:pt x="1380478" y="-10976"/>
                  <a:pt x="1056443" y="92597"/>
                </a:cubicBezTo>
                <a:cubicBezTo>
                  <a:pt x="732408" y="196170"/>
                  <a:pt x="366204" y="410713"/>
                  <a:pt x="0" y="625257"/>
                </a:cubicBezTo>
              </a:path>
            </a:pathLst>
          </a:custGeom>
          <a:noFill/>
          <a:ln w="38100">
            <a:solidFill>
              <a:schemeClr val="accent2"/>
            </a:solidFill>
            <a:prstDash val="sysDas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323" name="图片 322">
            <a:extLst>
              <a:ext uri="{FF2B5EF4-FFF2-40B4-BE49-F238E27FC236}">
                <a16:creationId xmlns:a16="http://schemas.microsoft.com/office/drawing/2014/main" id="{136532E8-22F3-4E65-A060-283B83BF674E}"/>
              </a:ext>
            </a:extLst>
          </p:cNvPr>
          <p:cNvPicPr>
            <a:picLocks noChangeAspect="1"/>
          </p:cNvPicPr>
          <p:nvPr/>
        </p:nvPicPr>
        <p:blipFill>
          <a:blip r:embed="rId4"/>
          <a:stretch>
            <a:fillRect/>
          </a:stretch>
        </p:blipFill>
        <p:spPr>
          <a:xfrm>
            <a:off x="4696307" y="4365846"/>
            <a:ext cx="446447" cy="802858"/>
          </a:xfrm>
          <a:prstGeom prst="rect">
            <a:avLst/>
          </a:prstGeom>
        </p:spPr>
      </p:pic>
      <p:grpSp>
        <p:nvGrpSpPr>
          <p:cNvPr id="324" name="组合 323">
            <a:extLst>
              <a:ext uri="{FF2B5EF4-FFF2-40B4-BE49-F238E27FC236}">
                <a16:creationId xmlns:a16="http://schemas.microsoft.com/office/drawing/2014/main" id="{4395F44C-C347-4ED4-884A-C93809979524}"/>
              </a:ext>
            </a:extLst>
          </p:cNvPr>
          <p:cNvGrpSpPr/>
          <p:nvPr/>
        </p:nvGrpSpPr>
        <p:grpSpPr>
          <a:xfrm>
            <a:off x="5029888" y="4049753"/>
            <a:ext cx="1218600" cy="354928"/>
            <a:chOff x="5656323" y="2053185"/>
            <a:chExt cx="1194641" cy="361383"/>
          </a:xfrm>
        </p:grpSpPr>
        <p:grpSp>
          <p:nvGrpSpPr>
            <p:cNvPr id="325" name="组合 324">
              <a:extLst>
                <a:ext uri="{FF2B5EF4-FFF2-40B4-BE49-F238E27FC236}">
                  <a16:creationId xmlns:a16="http://schemas.microsoft.com/office/drawing/2014/main" id="{5985A796-7F0C-497E-8C55-CE9F6032D745}"/>
                </a:ext>
              </a:extLst>
            </p:cNvPr>
            <p:cNvGrpSpPr/>
            <p:nvPr/>
          </p:nvGrpSpPr>
          <p:grpSpPr>
            <a:xfrm>
              <a:off x="6578854" y="2058182"/>
              <a:ext cx="272110" cy="354918"/>
              <a:chOff x="3743526" y="4541791"/>
              <a:chExt cx="717128" cy="962370"/>
            </a:xfrm>
          </p:grpSpPr>
          <p:sp>
            <p:nvSpPr>
              <p:cNvPr id="401" name="椭圆 400">
                <a:extLst>
                  <a:ext uri="{FF2B5EF4-FFF2-40B4-BE49-F238E27FC236}">
                    <a16:creationId xmlns:a16="http://schemas.microsoft.com/office/drawing/2014/main" id="{C5E584F6-CF5A-4C70-9ADB-FAD5F670A170}"/>
                  </a:ext>
                </a:extLst>
              </p:cNvPr>
              <p:cNvSpPr/>
              <p:nvPr/>
            </p:nvSpPr>
            <p:spPr>
              <a:xfrm>
                <a:off x="3743589" y="491178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2" name="椭圆 401">
                <a:extLst>
                  <a:ext uri="{FF2B5EF4-FFF2-40B4-BE49-F238E27FC236}">
                    <a16:creationId xmlns:a16="http://schemas.microsoft.com/office/drawing/2014/main" id="{8237F02D-7E54-4021-BACD-004A98BF22CE}"/>
                  </a:ext>
                </a:extLst>
              </p:cNvPr>
              <p:cNvSpPr/>
              <p:nvPr/>
            </p:nvSpPr>
            <p:spPr>
              <a:xfrm>
                <a:off x="3743621" y="51944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3" name="椭圆 402">
                <a:extLst>
                  <a:ext uri="{FF2B5EF4-FFF2-40B4-BE49-F238E27FC236}">
                    <a16:creationId xmlns:a16="http://schemas.microsoft.com/office/drawing/2014/main" id="{F8D93851-B96E-4F9B-9CE5-DD037A8BF942}"/>
                  </a:ext>
                </a:extLst>
              </p:cNvPr>
              <p:cNvSpPr/>
              <p:nvPr/>
            </p:nvSpPr>
            <p:spPr>
              <a:xfrm>
                <a:off x="4304495" y="4922695"/>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4" name="椭圆 403">
                <a:extLst>
                  <a:ext uri="{FF2B5EF4-FFF2-40B4-BE49-F238E27FC236}">
                    <a16:creationId xmlns:a16="http://schemas.microsoft.com/office/drawing/2014/main" id="{1FA15451-B113-414C-9B6E-64EE670DD4F0}"/>
                  </a:ext>
                </a:extLst>
              </p:cNvPr>
              <p:cNvSpPr/>
              <p:nvPr/>
            </p:nvSpPr>
            <p:spPr>
              <a:xfrm>
                <a:off x="4304559" y="519797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5" name="椭圆 404">
                <a:extLst>
                  <a:ext uri="{FF2B5EF4-FFF2-40B4-BE49-F238E27FC236}">
                    <a16:creationId xmlns:a16="http://schemas.microsoft.com/office/drawing/2014/main" id="{64FF72C7-B5F0-48B2-BBD9-A9E2315D8347}"/>
                  </a:ext>
                </a:extLst>
              </p:cNvPr>
              <p:cNvSpPr/>
              <p:nvPr/>
            </p:nvSpPr>
            <p:spPr>
              <a:xfrm>
                <a:off x="4024069" y="478580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6" name="椭圆 405">
                <a:extLst>
                  <a:ext uri="{FF2B5EF4-FFF2-40B4-BE49-F238E27FC236}">
                    <a16:creationId xmlns:a16="http://schemas.microsoft.com/office/drawing/2014/main" id="{0B06CA52-F534-4455-B6EF-355D85B39D51}"/>
                  </a:ext>
                </a:extLst>
              </p:cNvPr>
              <p:cNvSpPr/>
              <p:nvPr/>
            </p:nvSpPr>
            <p:spPr>
              <a:xfrm>
                <a:off x="4024132" y="5069143"/>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7" name="椭圆 406">
                <a:extLst>
                  <a:ext uri="{FF2B5EF4-FFF2-40B4-BE49-F238E27FC236}">
                    <a16:creationId xmlns:a16="http://schemas.microsoft.com/office/drawing/2014/main" id="{310BC4C7-242D-4A34-A7FB-763D43F858B7}"/>
                  </a:ext>
                </a:extLst>
              </p:cNvPr>
              <p:cNvSpPr/>
              <p:nvPr/>
            </p:nvSpPr>
            <p:spPr>
              <a:xfrm>
                <a:off x="4024090" y="5341469"/>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08" name="直接连接符 407">
                <a:extLst>
                  <a:ext uri="{FF2B5EF4-FFF2-40B4-BE49-F238E27FC236}">
                    <a16:creationId xmlns:a16="http://schemas.microsoft.com/office/drawing/2014/main" id="{CED7A476-10DF-4E2E-A589-EE9F765BD71A}"/>
                  </a:ext>
                </a:extLst>
              </p:cNvPr>
              <p:cNvCxnSpPr>
                <a:stCxn id="401" idx="6"/>
                <a:endCxn id="405" idx="2"/>
              </p:cNvCxnSpPr>
              <p:nvPr/>
            </p:nvCxnSpPr>
            <p:spPr>
              <a:xfrm flipV="1">
                <a:off x="3899684" y="4867147"/>
                <a:ext cx="124385" cy="12598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9" name="直接连接符 408">
                <a:extLst>
                  <a:ext uri="{FF2B5EF4-FFF2-40B4-BE49-F238E27FC236}">
                    <a16:creationId xmlns:a16="http://schemas.microsoft.com/office/drawing/2014/main" id="{21DA1B17-6A53-4749-947A-D519FAB62D32}"/>
                  </a:ext>
                </a:extLst>
              </p:cNvPr>
              <p:cNvCxnSpPr>
                <a:stCxn id="401" idx="6"/>
                <a:endCxn id="406" idx="2"/>
              </p:cNvCxnSpPr>
              <p:nvPr/>
            </p:nvCxnSpPr>
            <p:spPr>
              <a:xfrm>
                <a:off x="3899684" y="4993132"/>
                <a:ext cx="124448" cy="157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a:extLst>
                  <a:ext uri="{FF2B5EF4-FFF2-40B4-BE49-F238E27FC236}">
                    <a16:creationId xmlns:a16="http://schemas.microsoft.com/office/drawing/2014/main" id="{192CD4A9-C933-423A-BE40-7F237E642DA3}"/>
                  </a:ext>
                </a:extLst>
              </p:cNvPr>
              <p:cNvCxnSpPr>
                <a:stCxn id="401" idx="6"/>
                <a:endCxn id="407" idx="2"/>
              </p:cNvCxnSpPr>
              <p:nvPr/>
            </p:nvCxnSpPr>
            <p:spPr>
              <a:xfrm>
                <a:off x="3899684" y="4993132"/>
                <a:ext cx="124406" cy="4296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a:extLst>
                  <a:ext uri="{FF2B5EF4-FFF2-40B4-BE49-F238E27FC236}">
                    <a16:creationId xmlns:a16="http://schemas.microsoft.com/office/drawing/2014/main" id="{E3418E86-1884-41A5-A002-296813A0A86A}"/>
                  </a:ext>
                </a:extLst>
              </p:cNvPr>
              <p:cNvCxnSpPr>
                <a:stCxn id="402" idx="6"/>
                <a:endCxn id="405" idx="2"/>
              </p:cNvCxnSpPr>
              <p:nvPr/>
            </p:nvCxnSpPr>
            <p:spPr>
              <a:xfrm flipV="1">
                <a:off x="3899716" y="4867147"/>
                <a:ext cx="124353" cy="408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a:extLst>
                  <a:ext uri="{FF2B5EF4-FFF2-40B4-BE49-F238E27FC236}">
                    <a16:creationId xmlns:a16="http://schemas.microsoft.com/office/drawing/2014/main" id="{74DD715B-81AD-456D-9C40-255DDB853BB4}"/>
                  </a:ext>
                </a:extLst>
              </p:cNvPr>
              <p:cNvCxnSpPr>
                <a:stCxn id="402" idx="6"/>
                <a:endCxn id="406" idx="2"/>
              </p:cNvCxnSpPr>
              <p:nvPr/>
            </p:nvCxnSpPr>
            <p:spPr>
              <a:xfrm flipV="1">
                <a:off x="3899716" y="5150489"/>
                <a:ext cx="124416" cy="125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a:extLst>
                  <a:ext uri="{FF2B5EF4-FFF2-40B4-BE49-F238E27FC236}">
                    <a16:creationId xmlns:a16="http://schemas.microsoft.com/office/drawing/2014/main" id="{5F171732-65D3-458B-9A87-AB2367D9D861}"/>
                  </a:ext>
                </a:extLst>
              </p:cNvPr>
              <p:cNvCxnSpPr>
                <a:stCxn id="402" idx="6"/>
                <a:endCxn id="407" idx="2"/>
              </p:cNvCxnSpPr>
              <p:nvPr/>
            </p:nvCxnSpPr>
            <p:spPr>
              <a:xfrm>
                <a:off x="3899716" y="5275810"/>
                <a:ext cx="124374" cy="1470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a:extLst>
                  <a:ext uri="{FF2B5EF4-FFF2-40B4-BE49-F238E27FC236}">
                    <a16:creationId xmlns:a16="http://schemas.microsoft.com/office/drawing/2014/main" id="{6BF38815-94F6-43DB-8C90-2CA7A88BBB06}"/>
                  </a:ext>
                </a:extLst>
              </p:cNvPr>
              <p:cNvCxnSpPr>
                <a:cxnSpLocks/>
                <a:stCxn id="405" idx="6"/>
                <a:endCxn id="403" idx="2"/>
              </p:cNvCxnSpPr>
              <p:nvPr/>
            </p:nvCxnSpPr>
            <p:spPr>
              <a:xfrm>
                <a:off x="4180164" y="4867147"/>
                <a:ext cx="124331" cy="1368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a:extLst>
                  <a:ext uri="{FF2B5EF4-FFF2-40B4-BE49-F238E27FC236}">
                    <a16:creationId xmlns:a16="http://schemas.microsoft.com/office/drawing/2014/main" id="{5B12AF4A-7EF4-48B6-8578-A83878440196}"/>
                  </a:ext>
                </a:extLst>
              </p:cNvPr>
              <p:cNvCxnSpPr>
                <a:cxnSpLocks/>
                <a:stCxn id="405" idx="6"/>
                <a:endCxn id="404" idx="2"/>
              </p:cNvCxnSpPr>
              <p:nvPr/>
            </p:nvCxnSpPr>
            <p:spPr>
              <a:xfrm>
                <a:off x="4180164" y="4867147"/>
                <a:ext cx="124395" cy="412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a:extLst>
                  <a:ext uri="{FF2B5EF4-FFF2-40B4-BE49-F238E27FC236}">
                    <a16:creationId xmlns:a16="http://schemas.microsoft.com/office/drawing/2014/main" id="{0B5E0FD0-1B8F-4266-9E5A-C8EFC795260C}"/>
                  </a:ext>
                </a:extLst>
              </p:cNvPr>
              <p:cNvCxnSpPr>
                <a:cxnSpLocks/>
                <a:stCxn id="406" idx="6"/>
                <a:endCxn id="404" idx="2"/>
              </p:cNvCxnSpPr>
              <p:nvPr/>
            </p:nvCxnSpPr>
            <p:spPr>
              <a:xfrm>
                <a:off x="4180227" y="5150489"/>
                <a:ext cx="124332" cy="128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a:extLst>
                  <a:ext uri="{FF2B5EF4-FFF2-40B4-BE49-F238E27FC236}">
                    <a16:creationId xmlns:a16="http://schemas.microsoft.com/office/drawing/2014/main" id="{9A96AF10-9368-446B-A2A0-114665340043}"/>
                  </a:ext>
                </a:extLst>
              </p:cNvPr>
              <p:cNvCxnSpPr>
                <a:cxnSpLocks/>
                <a:stCxn id="406" idx="6"/>
                <a:endCxn id="403" idx="2"/>
              </p:cNvCxnSpPr>
              <p:nvPr/>
            </p:nvCxnSpPr>
            <p:spPr>
              <a:xfrm flipV="1">
                <a:off x="4180227" y="5004041"/>
                <a:ext cx="124268" cy="146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a:extLst>
                  <a:ext uri="{FF2B5EF4-FFF2-40B4-BE49-F238E27FC236}">
                    <a16:creationId xmlns:a16="http://schemas.microsoft.com/office/drawing/2014/main" id="{0C4F7DCC-C963-40DC-A1FF-F4BA148A4B96}"/>
                  </a:ext>
                </a:extLst>
              </p:cNvPr>
              <p:cNvCxnSpPr>
                <a:cxnSpLocks/>
                <a:stCxn id="407" idx="6"/>
                <a:endCxn id="403" idx="2"/>
              </p:cNvCxnSpPr>
              <p:nvPr/>
            </p:nvCxnSpPr>
            <p:spPr>
              <a:xfrm flipV="1">
                <a:off x="4180185" y="5004041"/>
                <a:ext cx="124310" cy="418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a:extLst>
                  <a:ext uri="{FF2B5EF4-FFF2-40B4-BE49-F238E27FC236}">
                    <a16:creationId xmlns:a16="http://schemas.microsoft.com/office/drawing/2014/main" id="{6C1C769F-171F-4F25-B278-503C04932BE0}"/>
                  </a:ext>
                </a:extLst>
              </p:cNvPr>
              <p:cNvCxnSpPr>
                <a:cxnSpLocks/>
                <a:stCxn id="407" idx="6"/>
                <a:endCxn id="404" idx="2"/>
              </p:cNvCxnSpPr>
              <p:nvPr/>
            </p:nvCxnSpPr>
            <p:spPr>
              <a:xfrm flipV="1">
                <a:off x="4180185" y="5279319"/>
                <a:ext cx="124374" cy="143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0" name="椭圆 419">
                <a:extLst>
                  <a:ext uri="{FF2B5EF4-FFF2-40B4-BE49-F238E27FC236}">
                    <a16:creationId xmlns:a16="http://schemas.microsoft.com/office/drawing/2014/main" id="{EA589094-7FD9-47E1-BAB5-EF52D3EB9B49}"/>
                  </a:ext>
                </a:extLst>
              </p:cNvPr>
              <p:cNvSpPr/>
              <p:nvPr/>
            </p:nvSpPr>
            <p:spPr>
              <a:xfrm>
                <a:off x="4024068" y="4541791"/>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1" name="直接连接符 420">
                <a:extLst>
                  <a:ext uri="{FF2B5EF4-FFF2-40B4-BE49-F238E27FC236}">
                    <a16:creationId xmlns:a16="http://schemas.microsoft.com/office/drawing/2014/main" id="{1381D7DB-7F15-46FF-B00A-DA2B35C9A06F}"/>
                  </a:ext>
                </a:extLst>
              </p:cNvPr>
              <p:cNvCxnSpPr>
                <a:cxnSpLocks/>
                <a:stCxn id="401" idx="6"/>
                <a:endCxn id="420" idx="2"/>
              </p:cNvCxnSpPr>
              <p:nvPr/>
            </p:nvCxnSpPr>
            <p:spPr>
              <a:xfrm flipV="1">
                <a:off x="3899684" y="4623137"/>
                <a:ext cx="124384" cy="36999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2" name="直接连接符 421">
                <a:extLst>
                  <a:ext uri="{FF2B5EF4-FFF2-40B4-BE49-F238E27FC236}">
                    <a16:creationId xmlns:a16="http://schemas.microsoft.com/office/drawing/2014/main" id="{B0146E25-F726-4F87-AA0B-B0B0B9668C48}"/>
                  </a:ext>
                </a:extLst>
              </p:cNvPr>
              <p:cNvCxnSpPr>
                <a:cxnSpLocks/>
                <a:stCxn id="420" idx="6"/>
                <a:endCxn id="403" idx="2"/>
              </p:cNvCxnSpPr>
              <p:nvPr/>
            </p:nvCxnSpPr>
            <p:spPr>
              <a:xfrm>
                <a:off x="4180163" y="4623137"/>
                <a:ext cx="124332" cy="38090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3" name="直接连接符 422">
                <a:extLst>
                  <a:ext uri="{FF2B5EF4-FFF2-40B4-BE49-F238E27FC236}">
                    <a16:creationId xmlns:a16="http://schemas.microsoft.com/office/drawing/2014/main" id="{A4F04984-C249-44B9-9899-DE04B2C5BF5C}"/>
                  </a:ext>
                </a:extLst>
              </p:cNvPr>
              <p:cNvCxnSpPr>
                <a:cxnSpLocks/>
                <a:stCxn id="420" idx="2"/>
                <a:endCxn id="402" idx="6"/>
              </p:cNvCxnSpPr>
              <p:nvPr/>
            </p:nvCxnSpPr>
            <p:spPr>
              <a:xfrm flipH="1">
                <a:off x="3899716" y="4623137"/>
                <a:ext cx="124352" cy="6526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4" name="直接连接符 423">
                <a:extLst>
                  <a:ext uri="{FF2B5EF4-FFF2-40B4-BE49-F238E27FC236}">
                    <a16:creationId xmlns:a16="http://schemas.microsoft.com/office/drawing/2014/main" id="{5AF39B58-6A2E-42C3-A754-B326D5FA8749}"/>
                  </a:ext>
                </a:extLst>
              </p:cNvPr>
              <p:cNvCxnSpPr>
                <a:cxnSpLocks/>
                <a:stCxn id="420" idx="6"/>
                <a:endCxn id="404" idx="2"/>
              </p:cNvCxnSpPr>
              <p:nvPr/>
            </p:nvCxnSpPr>
            <p:spPr>
              <a:xfrm>
                <a:off x="4180163" y="4623137"/>
                <a:ext cx="124396" cy="65618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5" name="椭圆 424">
                <a:extLst>
                  <a:ext uri="{FF2B5EF4-FFF2-40B4-BE49-F238E27FC236}">
                    <a16:creationId xmlns:a16="http://schemas.microsoft.com/office/drawing/2014/main" id="{0B1433D3-D99F-435D-B7B9-57C8F46EC556}"/>
                  </a:ext>
                </a:extLst>
              </p:cNvPr>
              <p:cNvSpPr/>
              <p:nvPr/>
            </p:nvSpPr>
            <p:spPr>
              <a:xfrm>
                <a:off x="3743526" y="462829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6" name="直接连接符 425">
                <a:extLst>
                  <a:ext uri="{FF2B5EF4-FFF2-40B4-BE49-F238E27FC236}">
                    <a16:creationId xmlns:a16="http://schemas.microsoft.com/office/drawing/2014/main" id="{FC41C245-BCCC-4C23-AEC7-DA6762ABEF85}"/>
                  </a:ext>
                </a:extLst>
              </p:cNvPr>
              <p:cNvCxnSpPr>
                <a:cxnSpLocks/>
                <a:stCxn id="425" idx="6"/>
                <a:endCxn id="420" idx="2"/>
              </p:cNvCxnSpPr>
              <p:nvPr/>
            </p:nvCxnSpPr>
            <p:spPr>
              <a:xfrm flipV="1">
                <a:off x="3899621" y="4623137"/>
                <a:ext cx="124447" cy="86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7" name="直接连接符 426">
                <a:extLst>
                  <a:ext uri="{FF2B5EF4-FFF2-40B4-BE49-F238E27FC236}">
                    <a16:creationId xmlns:a16="http://schemas.microsoft.com/office/drawing/2014/main" id="{F36DF048-90F9-476B-9E5F-A95C3D037872}"/>
                  </a:ext>
                </a:extLst>
              </p:cNvPr>
              <p:cNvCxnSpPr>
                <a:cxnSpLocks/>
                <a:stCxn id="425" idx="6"/>
                <a:endCxn id="405" idx="2"/>
              </p:cNvCxnSpPr>
              <p:nvPr/>
            </p:nvCxnSpPr>
            <p:spPr>
              <a:xfrm>
                <a:off x="3899621" y="4709638"/>
                <a:ext cx="124448" cy="15750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8" name="直接连接符 427">
                <a:extLst>
                  <a:ext uri="{FF2B5EF4-FFF2-40B4-BE49-F238E27FC236}">
                    <a16:creationId xmlns:a16="http://schemas.microsoft.com/office/drawing/2014/main" id="{8A2F8AA7-0C70-4344-9EF0-1D51C365B1FD}"/>
                  </a:ext>
                </a:extLst>
              </p:cNvPr>
              <p:cNvCxnSpPr>
                <a:cxnSpLocks/>
                <a:stCxn id="425" idx="6"/>
                <a:endCxn id="406" idx="2"/>
              </p:cNvCxnSpPr>
              <p:nvPr/>
            </p:nvCxnSpPr>
            <p:spPr>
              <a:xfrm>
                <a:off x="3899621" y="4709638"/>
                <a:ext cx="124511" cy="44085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9" name="直接连接符 428">
                <a:extLst>
                  <a:ext uri="{FF2B5EF4-FFF2-40B4-BE49-F238E27FC236}">
                    <a16:creationId xmlns:a16="http://schemas.microsoft.com/office/drawing/2014/main" id="{B508E558-B60B-4B99-A604-242F05DF2DF9}"/>
                  </a:ext>
                </a:extLst>
              </p:cNvPr>
              <p:cNvCxnSpPr>
                <a:cxnSpLocks/>
                <a:stCxn id="425" idx="6"/>
                <a:endCxn id="407" idx="2"/>
              </p:cNvCxnSpPr>
              <p:nvPr/>
            </p:nvCxnSpPr>
            <p:spPr>
              <a:xfrm>
                <a:off x="3899621" y="4709638"/>
                <a:ext cx="124469" cy="7131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0" name="椭圆 429">
                <a:extLst>
                  <a:ext uri="{FF2B5EF4-FFF2-40B4-BE49-F238E27FC236}">
                    <a16:creationId xmlns:a16="http://schemas.microsoft.com/office/drawing/2014/main" id="{2B565B30-1E86-46D7-B347-E0EA671F7150}"/>
                  </a:ext>
                </a:extLst>
              </p:cNvPr>
              <p:cNvSpPr/>
              <p:nvPr/>
            </p:nvSpPr>
            <p:spPr>
              <a:xfrm>
                <a:off x="4304431" y="46223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31" name="直接连接符 430">
                <a:extLst>
                  <a:ext uri="{FF2B5EF4-FFF2-40B4-BE49-F238E27FC236}">
                    <a16:creationId xmlns:a16="http://schemas.microsoft.com/office/drawing/2014/main" id="{2AF89245-61DD-409B-9C9F-3D52C0CAF595}"/>
                  </a:ext>
                </a:extLst>
              </p:cNvPr>
              <p:cNvCxnSpPr>
                <a:cxnSpLocks/>
                <a:stCxn id="420" idx="6"/>
                <a:endCxn id="430" idx="2"/>
              </p:cNvCxnSpPr>
              <p:nvPr/>
            </p:nvCxnSpPr>
            <p:spPr>
              <a:xfrm>
                <a:off x="4180163" y="4623137"/>
                <a:ext cx="124268" cy="8057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2" name="直接连接符 431">
                <a:extLst>
                  <a:ext uri="{FF2B5EF4-FFF2-40B4-BE49-F238E27FC236}">
                    <a16:creationId xmlns:a16="http://schemas.microsoft.com/office/drawing/2014/main" id="{C6FA4160-6F12-4996-BBE8-9946E0EBFFD8}"/>
                  </a:ext>
                </a:extLst>
              </p:cNvPr>
              <p:cNvCxnSpPr>
                <a:cxnSpLocks/>
                <a:stCxn id="405" idx="6"/>
                <a:endCxn id="430" idx="2"/>
              </p:cNvCxnSpPr>
              <p:nvPr/>
            </p:nvCxnSpPr>
            <p:spPr>
              <a:xfrm flipV="1">
                <a:off x="4180164" y="4703710"/>
                <a:ext cx="124267" cy="163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3" name="直接连接符 432">
                <a:extLst>
                  <a:ext uri="{FF2B5EF4-FFF2-40B4-BE49-F238E27FC236}">
                    <a16:creationId xmlns:a16="http://schemas.microsoft.com/office/drawing/2014/main" id="{D819DBE1-C996-48D9-8484-85720D29A3E0}"/>
                  </a:ext>
                </a:extLst>
              </p:cNvPr>
              <p:cNvCxnSpPr>
                <a:cxnSpLocks/>
                <a:stCxn id="430" idx="2"/>
                <a:endCxn id="406" idx="6"/>
              </p:cNvCxnSpPr>
              <p:nvPr/>
            </p:nvCxnSpPr>
            <p:spPr>
              <a:xfrm flipH="1">
                <a:off x="4180227" y="4703710"/>
                <a:ext cx="124204" cy="4467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4" name="直接连接符 433">
                <a:extLst>
                  <a:ext uri="{FF2B5EF4-FFF2-40B4-BE49-F238E27FC236}">
                    <a16:creationId xmlns:a16="http://schemas.microsoft.com/office/drawing/2014/main" id="{9D712D42-A588-4406-AD99-890515E9DC42}"/>
                  </a:ext>
                </a:extLst>
              </p:cNvPr>
              <p:cNvCxnSpPr>
                <a:cxnSpLocks/>
                <a:stCxn id="430" idx="2"/>
                <a:endCxn id="407" idx="6"/>
              </p:cNvCxnSpPr>
              <p:nvPr/>
            </p:nvCxnSpPr>
            <p:spPr>
              <a:xfrm flipH="1">
                <a:off x="4180185" y="4703710"/>
                <a:ext cx="124246" cy="71910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6" name="组合 325">
              <a:extLst>
                <a:ext uri="{FF2B5EF4-FFF2-40B4-BE49-F238E27FC236}">
                  <a16:creationId xmlns:a16="http://schemas.microsoft.com/office/drawing/2014/main" id="{1324A786-8D80-4B1C-9BCE-B90102E20969}"/>
                </a:ext>
              </a:extLst>
            </p:cNvPr>
            <p:cNvGrpSpPr/>
            <p:nvPr/>
          </p:nvGrpSpPr>
          <p:grpSpPr>
            <a:xfrm>
              <a:off x="5936836" y="2059650"/>
              <a:ext cx="285895" cy="354918"/>
              <a:chOff x="5375582" y="3983805"/>
              <a:chExt cx="316578" cy="396000"/>
            </a:xfrm>
          </p:grpSpPr>
          <p:sp>
            <p:nvSpPr>
              <p:cNvPr id="377" name="椭圆 376">
                <a:extLst>
                  <a:ext uri="{FF2B5EF4-FFF2-40B4-BE49-F238E27FC236}">
                    <a16:creationId xmlns:a16="http://schemas.microsoft.com/office/drawing/2014/main" id="{8E319D8C-7897-45AC-9B15-8B5CFC3A45CE}"/>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8" name="椭圆 377">
                <a:extLst>
                  <a:ext uri="{FF2B5EF4-FFF2-40B4-BE49-F238E27FC236}">
                    <a16:creationId xmlns:a16="http://schemas.microsoft.com/office/drawing/2014/main" id="{AB21AEAD-8350-41F6-ADBC-3FC8B0A604E3}"/>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9" name="椭圆 378">
                <a:extLst>
                  <a:ext uri="{FF2B5EF4-FFF2-40B4-BE49-F238E27FC236}">
                    <a16:creationId xmlns:a16="http://schemas.microsoft.com/office/drawing/2014/main" id="{4DF15E3D-77CF-4A82-B04C-FE06E09B14EF}"/>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0" name="椭圆 379">
                <a:extLst>
                  <a:ext uri="{FF2B5EF4-FFF2-40B4-BE49-F238E27FC236}">
                    <a16:creationId xmlns:a16="http://schemas.microsoft.com/office/drawing/2014/main" id="{B8B57CB3-7335-4DE6-880A-7F112AA184AB}"/>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1" name="椭圆 380">
                <a:extLst>
                  <a:ext uri="{FF2B5EF4-FFF2-40B4-BE49-F238E27FC236}">
                    <a16:creationId xmlns:a16="http://schemas.microsoft.com/office/drawing/2014/main" id="{B99EEA46-831F-47B8-AF0C-B5DFE873D3E2}"/>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2" name="椭圆 381">
                <a:extLst>
                  <a:ext uri="{FF2B5EF4-FFF2-40B4-BE49-F238E27FC236}">
                    <a16:creationId xmlns:a16="http://schemas.microsoft.com/office/drawing/2014/main" id="{CCBD1EE1-7F3C-44C5-9A42-402AD555D3CF}"/>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3" name="椭圆 382">
                <a:extLst>
                  <a:ext uri="{FF2B5EF4-FFF2-40B4-BE49-F238E27FC236}">
                    <a16:creationId xmlns:a16="http://schemas.microsoft.com/office/drawing/2014/main" id="{46EAE8F4-C625-4EBD-B63C-78444691D31D}"/>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84" name="直接连接符 383">
                <a:extLst>
                  <a:ext uri="{FF2B5EF4-FFF2-40B4-BE49-F238E27FC236}">
                    <a16:creationId xmlns:a16="http://schemas.microsoft.com/office/drawing/2014/main" id="{E64EEE7B-DDD2-47B5-A191-2192918768AD}"/>
                  </a:ext>
                </a:extLst>
              </p:cNvPr>
              <p:cNvCxnSpPr>
                <a:stCxn id="377" idx="6"/>
                <a:endCxn id="381"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5" name="直接连接符 384">
                <a:extLst>
                  <a:ext uri="{FF2B5EF4-FFF2-40B4-BE49-F238E27FC236}">
                    <a16:creationId xmlns:a16="http://schemas.microsoft.com/office/drawing/2014/main" id="{CB0252AD-B50B-4C5E-AC56-653E7E035E10}"/>
                  </a:ext>
                </a:extLst>
              </p:cNvPr>
              <p:cNvCxnSpPr>
                <a:stCxn id="377" idx="6"/>
                <a:endCxn id="382"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97FD919D-5E66-42F6-9637-61078F8AEC8C}"/>
                  </a:ext>
                </a:extLst>
              </p:cNvPr>
              <p:cNvCxnSpPr>
                <a:stCxn id="377" idx="6"/>
                <a:endCxn id="383"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B9AD648B-B20B-463C-BF90-BE955F07E026}"/>
                  </a:ext>
                </a:extLst>
              </p:cNvPr>
              <p:cNvCxnSpPr>
                <a:stCxn id="378" idx="6"/>
                <a:endCxn id="381"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30ECBB4F-C4B6-4C24-BFE0-9460DC9BC2DF}"/>
                  </a:ext>
                </a:extLst>
              </p:cNvPr>
              <p:cNvCxnSpPr>
                <a:stCxn id="378" idx="6"/>
                <a:endCxn id="382"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BB7BDE0D-D121-4E33-AE5B-E6B750758A7D}"/>
                  </a:ext>
                </a:extLst>
              </p:cNvPr>
              <p:cNvCxnSpPr>
                <a:stCxn id="378" idx="6"/>
                <a:endCxn id="383"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C6F12273-16F9-476E-918E-FD7D8E41739C}"/>
                  </a:ext>
                </a:extLst>
              </p:cNvPr>
              <p:cNvCxnSpPr>
                <a:cxnSpLocks/>
                <a:stCxn id="381" idx="6"/>
                <a:endCxn id="379"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776A21AC-5FEA-47D2-AF99-C7E691DD5070}"/>
                  </a:ext>
                </a:extLst>
              </p:cNvPr>
              <p:cNvCxnSpPr>
                <a:cxnSpLocks/>
                <a:stCxn id="381" idx="6"/>
                <a:endCxn id="380"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44392FFD-191D-4D83-AF8D-7352D73A2013}"/>
                  </a:ext>
                </a:extLst>
              </p:cNvPr>
              <p:cNvCxnSpPr>
                <a:cxnSpLocks/>
                <a:stCxn id="382" idx="6"/>
                <a:endCxn id="380"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99798579-AA0C-46AC-82A2-F49CD8B6A9B1}"/>
                  </a:ext>
                </a:extLst>
              </p:cNvPr>
              <p:cNvCxnSpPr>
                <a:cxnSpLocks/>
                <a:stCxn id="382" idx="6"/>
                <a:endCxn id="379"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63F06577-812C-4D93-9D38-5D897EA3C8D1}"/>
                  </a:ext>
                </a:extLst>
              </p:cNvPr>
              <p:cNvCxnSpPr>
                <a:cxnSpLocks/>
                <a:stCxn id="383" idx="6"/>
                <a:endCxn id="379"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60B22FD2-D4C4-4906-B2FC-461633E3542F}"/>
                  </a:ext>
                </a:extLst>
              </p:cNvPr>
              <p:cNvCxnSpPr>
                <a:cxnSpLocks/>
                <a:stCxn id="383" idx="6"/>
                <a:endCxn id="380"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6" name="椭圆 395">
                <a:extLst>
                  <a:ext uri="{FF2B5EF4-FFF2-40B4-BE49-F238E27FC236}">
                    <a16:creationId xmlns:a16="http://schemas.microsoft.com/office/drawing/2014/main" id="{7A59ABC0-716F-4750-8FA3-8362EDC16A90}"/>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97" name="直接连接符 396">
                <a:extLst>
                  <a:ext uri="{FF2B5EF4-FFF2-40B4-BE49-F238E27FC236}">
                    <a16:creationId xmlns:a16="http://schemas.microsoft.com/office/drawing/2014/main" id="{1F85FE2A-83BE-4E9A-8445-FF69DDF23DC0}"/>
                  </a:ext>
                </a:extLst>
              </p:cNvPr>
              <p:cNvCxnSpPr>
                <a:cxnSpLocks/>
                <a:stCxn id="377" idx="6"/>
                <a:endCxn id="396"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8" name="直接连接符 397">
                <a:extLst>
                  <a:ext uri="{FF2B5EF4-FFF2-40B4-BE49-F238E27FC236}">
                    <a16:creationId xmlns:a16="http://schemas.microsoft.com/office/drawing/2014/main" id="{8C01FA64-581D-4D4A-878B-C2890121D151}"/>
                  </a:ext>
                </a:extLst>
              </p:cNvPr>
              <p:cNvCxnSpPr>
                <a:cxnSpLocks/>
                <a:stCxn id="396" idx="6"/>
                <a:endCxn id="379"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直接连接符 398">
                <a:extLst>
                  <a:ext uri="{FF2B5EF4-FFF2-40B4-BE49-F238E27FC236}">
                    <a16:creationId xmlns:a16="http://schemas.microsoft.com/office/drawing/2014/main" id="{8CD8F62A-5241-4537-BC78-87AF33D750DC}"/>
                  </a:ext>
                </a:extLst>
              </p:cNvPr>
              <p:cNvCxnSpPr>
                <a:cxnSpLocks/>
                <a:stCxn id="396" idx="2"/>
                <a:endCxn id="378"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0" name="直接连接符 399">
                <a:extLst>
                  <a:ext uri="{FF2B5EF4-FFF2-40B4-BE49-F238E27FC236}">
                    <a16:creationId xmlns:a16="http://schemas.microsoft.com/office/drawing/2014/main" id="{73205DF0-9A06-4D6A-A793-5BF9B293C8A2}"/>
                  </a:ext>
                </a:extLst>
              </p:cNvPr>
              <p:cNvCxnSpPr>
                <a:cxnSpLocks/>
                <a:stCxn id="396" idx="6"/>
                <a:endCxn id="380"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7" name="组合 326">
              <a:extLst>
                <a:ext uri="{FF2B5EF4-FFF2-40B4-BE49-F238E27FC236}">
                  <a16:creationId xmlns:a16="http://schemas.microsoft.com/office/drawing/2014/main" id="{8263BE5A-C0DF-4D42-B4E5-F3B27ED02960}"/>
                </a:ext>
              </a:extLst>
            </p:cNvPr>
            <p:cNvGrpSpPr/>
            <p:nvPr/>
          </p:nvGrpSpPr>
          <p:grpSpPr>
            <a:xfrm>
              <a:off x="6250462" y="2053185"/>
              <a:ext cx="287457" cy="354918"/>
              <a:chOff x="6861920" y="3972470"/>
              <a:chExt cx="307052" cy="396000"/>
            </a:xfrm>
          </p:grpSpPr>
          <p:sp>
            <p:nvSpPr>
              <p:cNvPr id="348" name="椭圆 347">
                <a:extLst>
                  <a:ext uri="{FF2B5EF4-FFF2-40B4-BE49-F238E27FC236}">
                    <a16:creationId xmlns:a16="http://schemas.microsoft.com/office/drawing/2014/main" id="{5B18236F-A18B-46B6-9BD5-2C37C95F6F7D}"/>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9" name="椭圆 348">
                <a:extLst>
                  <a:ext uri="{FF2B5EF4-FFF2-40B4-BE49-F238E27FC236}">
                    <a16:creationId xmlns:a16="http://schemas.microsoft.com/office/drawing/2014/main" id="{C40475E7-CF95-4012-8A5F-864B52426DC5}"/>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0" name="椭圆 349">
                <a:extLst>
                  <a:ext uri="{FF2B5EF4-FFF2-40B4-BE49-F238E27FC236}">
                    <a16:creationId xmlns:a16="http://schemas.microsoft.com/office/drawing/2014/main" id="{EF34873A-5362-469B-BEF9-707933D10CEC}"/>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1" name="椭圆 350">
                <a:extLst>
                  <a:ext uri="{FF2B5EF4-FFF2-40B4-BE49-F238E27FC236}">
                    <a16:creationId xmlns:a16="http://schemas.microsoft.com/office/drawing/2014/main" id="{262FFF43-7970-4FDA-A677-4FC9333F3FF5}"/>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2" name="椭圆 351">
                <a:extLst>
                  <a:ext uri="{FF2B5EF4-FFF2-40B4-BE49-F238E27FC236}">
                    <a16:creationId xmlns:a16="http://schemas.microsoft.com/office/drawing/2014/main" id="{0A72101E-23F0-49C6-9E98-C67960A25753}"/>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3" name="椭圆 352">
                <a:extLst>
                  <a:ext uri="{FF2B5EF4-FFF2-40B4-BE49-F238E27FC236}">
                    <a16:creationId xmlns:a16="http://schemas.microsoft.com/office/drawing/2014/main" id="{24E336D8-F43A-4734-AB42-9BE1DC594AC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4" name="椭圆 353">
                <a:extLst>
                  <a:ext uri="{FF2B5EF4-FFF2-40B4-BE49-F238E27FC236}">
                    <a16:creationId xmlns:a16="http://schemas.microsoft.com/office/drawing/2014/main" id="{1A4A1230-1148-47DB-BE0F-7B2A878F3697}"/>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55" name="直接连接符 354">
                <a:extLst>
                  <a:ext uri="{FF2B5EF4-FFF2-40B4-BE49-F238E27FC236}">
                    <a16:creationId xmlns:a16="http://schemas.microsoft.com/office/drawing/2014/main" id="{D8C84697-B5AA-45B4-B299-F302318CDD72}"/>
                  </a:ext>
                </a:extLst>
              </p:cNvPr>
              <p:cNvCxnSpPr>
                <a:stCxn id="348" idx="6"/>
                <a:endCxn id="352"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6" name="直接连接符 355">
                <a:extLst>
                  <a:ext uri="{FF2B5EF4-FFF2-40B4-BE49-F238E27FC236}">
                    <a16:creationId xmlns:a16="http://schemas.microsoft.com/office/drawing/2014/main" id="{E3A702D1-8127-4A7F-A025-614AD183B20E}"/>
                  </a:ext>
                </a:extLst>
              </p:cNvPr>
              <p:cNvCxnSpPr>
                <a:stCxn id="348" idx="6"/>
                <a:endCxn id="353"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a:extLst>
                  <a:ext uri="{FF2B5EF4-FFF2-40B4-BE49-F238E27FC236}">
                    <a16:creationId xmlns:a16="http://schemas.microsoft.com/office/drawing/2014/main" id="{0F59BC5F-DCF3-48CC-9582-ADAE018EB737}"/>
                  </a:ext>
                </a:extLst>
              </p:cNvPr>
              <p:cNvCxnSpPr>
                <a:stCxn id="348" idx="6"/>
                <a:endCxn id="354"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DFFE865F-B1F6-476B-9C3D-81B88FDDE96B}"/>
                  </a:ext>
                </a:extLst>
              </p:cNvPr>
              <p:cNvCxnSpPr>
                <a:stCxn id="349" idx="6"/>
                <a:endCxn id="352"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a:extLst>
                  <a:ext uri="{FF2B5EF4-FFF2-40B4-BE49-F238E27FC236}">
                    <a16:creationId xmlns:a16="http://schemas.microsoft.com/office/drawing/2014/main" id="{EB400917-2F9C-4663-8B5C-4DF44A96B3D8}"/>
                  </a:ext>
                </a:extLst>
              </p:cNvPr>
              <p:cNvCxnSpPr>
                <a:stCxn id="349" idx="6"/>
                <a:endCxn id="353"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85FCB3A1-9561-4BA9-AF94-9F3A45D624B7}"/>
                  </a:ext>
                </a:extLst>
              </p:cNvPr>
              <p:cNvCxnSpPr>
                <a:stCxn id="349" idx="6"/>
                <a:endCxn id="354"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a:extLst>
                  <a:ext uri="{FF2B5EF4-FFF2-40B4-BE49-F238E27FC236}">
                    <a16:creationId xmlns:a16="http://schemas.microsoft.com/office/drawing/2014/main" id="{386D38BB-7028-43C1-870B-1639D37D4218}"/>
                  </a:ext>
                </a:extLst>
              </p:cNvPr>
              <p:cNvCxnSpPr>
                <a:cxnSpLocks/>
                <a:stCxn id="352" idx="6"/>
                <a:endCxn id="350"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63F71E3-F227-4C3B-AD77-1FB4F3B9FABD}"/>
                  </a:ext>
                </a:extLst>
              </p:cNvPr>
              <p:cNvCxnSpPr>
                <a:cxnSpLocks/>
                <a:stCxn id="352" idx="6"/>
                <a:endCxn id="351"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6762A38B-92F0-4FF1-8F59-AFDA5F9CB7D1}"/>
                  </a:ext>
                </a:extLst>
              </p:cNvPr>
              <p:cNvCxnSpPr>
                <a:cxnSpLocks/>
                <a:stCxn id="353" idx="6"/>
                <a:endCxn id="351"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FB484B93-7E50-4685-BABA-430CE03D0C2F}"/>
                  </a:ext>
                </a:extLst>
              </p:cNvPr>
              <p:cNvCxnSpPr>
                <a:cxnSpLocks/>
                <a:stCxn id="353" idx="6"/>
                <a:endCxn id="350"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a:extLst>
                  <a:ext uri="{FF2B5EF4-FFF2-40B4-BE49-F238E27FC236}">
                    <a16:creationId xmlns:a16="http://schemas.microsoft.com/office/drawing/2014/main" id="{76F6BA94-CC69-4FF5-9897-C130F852F892}"/>
                  </a:ext>
                </a:extLst>
              </p:cNvPr>
              <p:cNvCxnSpPr>
                <a:cxnSpLocks/>
                <a:stCxn id="354" idx="6"/>
                <a:endCxn id="350"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a:extLst>
                  <a:ext uri="{FF2B5EF4-FFF2-40B4-BE49-F238E27FC236}">
                    <a16:creationId xmlns:a16="http://schemas.microsoft.com/office/drawing/2014/main" id="{CBBA36C2-67D0-4B4F-B027-3B501090F63B}"/>
                  </a:ext>
                </a:extLst>
              </p:cNvPr>
              <p:cNvCxnSpPr>
                <a:cxnSpLocks/>
                <a:stCxn id="354" idx="6"/>
                <a:endCxn id="351"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椭圆 366">
                <a:extLst>
                  <a:ext uri="{FF2B5EF4-FFF2-40B4-BE49-F238E27FC236}">
                    <a16:creationId xmlns:a16="http://schemas.microsoft.com/office/drawing/2014/main" id="{10D8CCA0-4CC5-442B-9F20-A2198C218B1D}"/>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68" name="直接连接符 367">
                <a:extLst>
                  <a:ext uri="{FF2B5EF4-FFF2-40B4-BE49-F238E27FC236}">
                    <a16:creationId xmlns:a16="http://schemas.microsoft.com/office/drawing/2014/main" id="{BD7570E7-1A7D-4A62-B7BC-F124E2171A55}"/>
                  </a:ext>
                </a:extLst>
              </p:cNvPr>
              <p:cNvCxnSpPr>
                <a:cxnSpLocks/>
                <a:stCxn id="348" idx="6"/>
                <a:endCxn id="367"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直接连接符 368">
                <a:extLst>
                  <a:ext uri="{FF2B5EF4-FFF2-40B4-BE49-F238E27FC236}">
                    <a16:creationId xmlns:a16="http://schemas.microsoft.com/office/drawing/2014/main" id="{7A649E4B-A768-4FA8-A3F8-88DA1579261E}"/>
                  </a:ext>
                </a:extLst>
              </p:cNvPr>
              <p:cNvCxnSpPr>
                <a:cxnSpLocks/>
                <a:stCxn id="367" idx="6"/>
                <a:endCxn id="350"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0" name="直接连接符 369">
                <a:extLst>
                  <a:ext uri="{FF2B5EF4-FFF2-40B4-BE49-F238E27FC236}">
                    <a16:creationId xmlns:a16="http://schemas.microsoft.com/office/drawing/2014/main" id="{101CC0EA-539E-4214-8EA0-3CB385831EC9}"/>
                  </a:ext>
                </a:extLst>
              </p:cNvPr>
              <p:cNvCxnSpPr>
                <a:cxnSpLocks/>
                <a:stCxn id="367" idx="2"/>
                <a:endCxn id="349"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1" name="直接连接符 370">
                <a:extLst>
                  <a:ext uri="{FF2B5EF4-FFF2-40B4-BE49-F238E27FC236}">
                    <a16:creationId xmlns:a16="http://schemas.microsoft.com/office/drawing/2014/main" id="{EA56ABCD-F272-43C0-963C-387A2D136C71}"/>
                  </a:ext>
                </a:extLst>
              </p:cNvPr>
              <p:cNvCxnSpPr>
                <a:cxnSpLocks/>
                <a:stCxn id="367" idx="6"/>
                <a:endCxn id="351"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2" name="椭圆 371">
                <a:extLst>
                  <a:ext uri="{FF2B5EF4-FFF2-40B4-BE49-F238E27FC236}">
                    <a16:creationId xmlns:a16="http://schemas.microsoft.com/office/drawing/2014/main" id="{DB109385-11A0-40F7-A616-D8DB1B917E5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73" name="直接连接符 372">
                <a:extLst>
                  <a:ext uri="{FF2B5EF4-FFF2-40B4-BE49-F238E27FC236}">
                    <a16:creationId xmlns:a16="http://schemas.microsoft.com/office/drawing/2014/main" id="{F561C0AB-32EF-40FC-8AC1-B163FAF2D2E2}"/>
                  </a:ext>
                </a:extLst>
              </p:cNvPr>
              <p:cNvCxnSpPr>
                <a:cxnSpLocks/>
                <a:stCxn id="372" idx="6"/>
                <a:endCxn id="367"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4" name="直接连接符 373">
                <a:extLst>
                  <a:ext uri="{FF2B5EF4-FFF2-40B4-BE49-F238E27FC236}">
                    <a16:creationId xmlns:a16="http://schemas.microsoft.com/office/drawing/2014/main" id="{7325E85F-B9F6-4C09-93D9-BF8873F9BBF7}"/>
                  </a:ext>
                </a:extLst>
              </p:cNvPr>
              <p:cNvCxnSpPr>
                <a:cxnSpLocks/>
                <a:stCxn id="372" idx="6"/>
                <a:endCxn id="352"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直接连接符 374">
                <a:extLst>
                  <a:ext uri="{FF2B5EF4-FFF2-40B4-BE49-F238E27FC236}">
                    <a16:creationId xmlns:a16="http://schemas.microsoft.com/office/drawing/2014/main" id="{79C9250E-EB1F-47D7-8174-E3EBF700CAB3}"/>
                  </a:ext>
                </a:extLst>
              </p:cNvPr>
              <p:cNvCxnSpPr>
                <a:cxnSpLocks/>
                <a:stCxn id="372" idx="6"/>
                <a:endCxn id="353"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6" name="直接连接符 375">
                <a:extLst>
                  <a:ext uri="{FF2B5EF4-FFF2-40B4-BE49-F238E27FC236}">
                    <a16:creationId xmlns:a16="http://schemas.microsoft.com/office/drawing/2014/main" id="{0727CAB1-774B-4A3D-92F1-A7EF7AAECA17}"/>
                  </a:ext>
                </a:extLst>
              </p:cNvPr>
              <p:cNvCxnSpPr>
                <a:cxnSpLocks/>
                <a:stCxn id="372" idx="6"/>
                <a:endCxn id="354"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8" name="组合 327">
              <a:extLst>
                <a:ext uri="{FF2B5EF4-FFF2-40B4-BE49-F238E27FC236}">
                  <a16:creationId xmlns:a16="http://schemas.microsoft.com/office/drawing/2014/main" id="{169FA5BB-11F8-49E4-BE64-8B41B08C27F5}"/>
                </a:ext>
              </a:extLst>
            </p:cNvPr>
            <p:cNvGrpSpPr/>
            <p:nvPr/>
          </p:nvGrpSpPr>
          <p:grpSpPr>
            <a:xfrm>
              <a:off x="5656323" y="2107283"/>
              <a:ext cx="234856" cy="225857"/>
              <a:chOff x="3970839" y="1389264"/>
              <a:chExt cx="653594" cy="645366"/>
            </a:xfrm>
          </p:grpSpPr>
          <p:sp>
            <p:nvSpPr>
              <p:cNvPr id="329" name="椭圆 328">
                <a:extLst>
                  <a:ext uri="{FF2B5EF4-FFF2-40B4-BE49-F238E27FC236}">
                    <a16:creationId xmlns:a16="http://schemas.microsoft.com/office/drawing/2014/main" id="{225C9334-B9F4-4453-A7FC-6FEFDC7FAE07}"/>
                  </a:ext>
                </a:extLst>
              </p:cNvPr>
              <p:cNvSpPr/>
              <p:nvPr/>
            </p:nvSpPr>
            <p:spPr>
              <a:xfrm>
                <a:off x="3970839"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0" name="椭圆 329">
                <a:extLst>
                  <a:ext uri="{FF2B5EF4-FFF2-40B4-BE49-F238E27FC236}">
                    <a16:creationId xmlns:a16="http://schemas.microsoft.com/office/drawing/2014/main" id="{D805AC06-8DA9-4C07-964C-C1E138C63E83}"/>
                  </a:ext>
                </a:extLst>
              </p:cNvPr>
              <p:cNvSpPr/>
              <p:nvPr/>
            </p:nvSpPr>
            <p:spPr>
              <a:xfrm>
                <a:off x="3970839" y="1772656"/>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1" name="椭圆 330">
                <a:extLst>
                  <a:ext uri="{FF2B5EF4-FFF2-40B4-BE49-F238E27FC236}">
                    <a16:creationId xmlns:a16="http://schemas.microsoft.com/office/drawing/2014/main" id="{6388DE71-0535-4A76-903A-BC9364FEE821}"/>
                  </a:ext>
                </a:extLst>
              </p:cNvPr>
              <p:cNvSpPr/>
              <p:nvPr/>
            </p:nvSpPr>
            <p:spPr>
              <a:xfrm>
                <a:off x="4468337" y="1494150"/>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2" name="椭圆 331">
                <a:extLst>
                  <a:ext uri="{FF2B5EF4-FFF2-40B4-BE49-F238E27FC236}">
                    <a16:creationId xmlns:a16="http://schemas.microsoft.com/office/drawing/2014/main" id="{A8CB5AC8-E439-4ADA-BB2B-29AA6DDE0CFD}"/>
                  </a:ext>
                </a:extLst>
              </p:cNvPr>
              <p:cNvSpPr/>
              <p:nvPr/>
            </p:nvSpPr>
            <p:spPr>
              <a:xfrm>
                <a:off x="4468338" y="1763287"/>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3" name="椭圆 332">
                <a:extLst>
                  <a:ext uri="{FF2B5EF4-FFF2-40B4-BE49-F238E27FC236}">
                    <a16:creationId xmlns:a16="http://schemas.microsoft.com/office/drawing/2014/main" id="{2EB5F506-8B79-4532-9048-D440FBA67538}"/>
                  </a:ext>
                </a:extLst>
              </p:cNvPr>
              <p:cNvSpPr/>
              <p:nvPr/>
            </p:nvSpPr>
            <p:spPr>
              <a:xfrm>
                <a:off x="4219588" y="1389264"/>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4" name="椭圆 333">
                <a:extLst>
                  <a:ext uri="{FF2B5EF4-FFF2-40B4-BE49-F238E27FC236}">
                    <a16:creationId xmlns:a16="http://schemas.microsoft.com/office/drawing/2014/main" id="{8479D42E-9FEE-4843-AB44-50ED15EBBCC6}"/>
                  </a:ext>
                </a:extLst>
              </p:cNvPr>
              <p:cNvSpPr/>
              <p:nvPr/>
            </p:nvSpPr>
            <p:spPr>
              <a:xfrm>
                <a:off x="4219590" y="1618932"/>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5" name="椭圆 334">
                <a:extLst>
                  <a:ext uri="{FF2B5EF4-FFF2-40B4-BE49-F238E27FC236}">
                    <a16:creationId xmlns:a16="http://schemas.microsoft.com/office/drawing/2014/main" id="{B0EE1B16-FCEC-44AD-9131-8F91E7F1AD31}"/>
                  </a:ext>
                </a:extLst>
              </p:cNvPr>
              <p:cNvSpPr/>
              <p:nvPr/>
            </p:nvSpPr>
            <p:spPr>
              <a:xfrm>
                <a:off x="4219590" y="1871938"/>
                <a:ext cx="156095" cy="1626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336" name="直接连接符 335">
                <a:extLst>
                  <a:ext uri="{FF2B5EF4-FFF2-40B4-BE49-F238E27FC236}">
                    <a16:creationId xmlns:a16="http://schemas.microsoft.com/office/drawing/2014/main" id="{C4B938DC-6950-43F7-B8E7-BDB5CA3D3BF9}"/>
                  </a:ext>
                </a:extLst>
              </p:cNvPr>
              <p:cNvCxnSpPr>
                <a:stCxn id="329" idx="6"/>
                <a:endCxn id="333" idx="2"/>
              </p:cNvCxnSpPr>
              <p:nvPr/>
            </p:nvCxnSpPr>
            <p:spPr>
              <a:xfrm flipV="1">
                <a:off x="4126934" y="1470610"/>
                <a:ext cx="92654" cy="10488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7" name="直接连接符 336">
                <a:extLst>
                  <a:ext uri="{FF2B5EF4-FFF2-40B4-BE49-F238E27FC236}">
                    <a16:creationId xmlns:a16="http://schemas.microsoft.com/office/drawing/2014/main" id="{C4D928B4-A409-48DB-9A1F-9AC339732B46}"/>
                  </a:ext>
                </a:extLst>
              </p:cNvPr>
              <p:cNvCxnSpPr>
                <a:stCxn id="329" idx="6"/>
                <a:endCxn id="334" idx="2"/>
              </p:cNvCxnSpPr>
              <p:nvPr/>
            </p:nvCxnSpPr>
            <p:spPr>
              <a:xfrm>
                <a:off x="4126934" y="1575496"/>
                <a:ext cx="92656"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1274C1B9-056B-4207-B30C-228EC207DA69}"/>
                  </a:ext>
                </a:extLst>
              </p:cNvPr>
              <p:cNvCxnSpPr>
                <a:stCxn id="329" idx="6"/>
                <a:endCxn id="335" idx="2"/>
              </p:cNvCxnSpPr>
              <p:nvPr/>
            </p:nvCxnSpPr>
            <p:spPr>
              <a:xfrm>
                <a:off x="4126934" y="1575496"/>
                <a:ext cx="92656"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9015D837-973E-4ABC-BE81-34E5861B22BD}"/>
                  </a:ext>
                </a:extLst>
              </p:cNvPr>
              <p:cNvCxnSpPr>
                <a:stCxn id="330" idx="6"/>
                <a:endCxn id="333" idx="2"/>
              </p:cNvCxnSpPr>
              <p:nvPr/>
            </p:nvCxnSpPr>
            <p:spPr>
              <a:xfrm flipV="1">
                <a:off x="4126934" y="1470610"/>
                <a:ext cx="92654" cy="38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8BC9C5F-0889-427B-8649-B06D55FE5885}"/>
                  </a:ext>
                </a:extLst>
              </p:cNvPr>
              <p:cNvCxnSpPr>
                <a:stCxn id="330" idx="6"/>
                <a:endCxn id="334" idx="2"/>
              </p:cNvCxnSpPr>
              <p:nvPr/>
            </p:nvCxnSpPr>
            <p:spPr>
              <a:xfrm flipV="1">
                <a:off x="4126934" y="1700278"/>
                <a:ext cx="92656" cy="153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D8A115CE-A7A4-4933-BFF5-85DD73AFF540}"/>
                  </a:ext>
                </a:extLst>
              </p:cNvPr>
              <p:cNvCxnSpPr>
                <a:stCxn id="330" idx="6"/>
                <a:endCxn id="335" idx="2"/>
              </p:cNvCxnSpPr>
              <p:nvPr/>
            </p:nvCxnSpPr>
            <p:spPr>
              <a:xfrm>
                <a:off x="4126934" y="1854002"/>
                <a:ext cx="92656" cy="99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F399C508-F59C-4C98-8A80-AC73CE09C808}"/>
                  </a:ext>
                </a:extLst>
              </p:cNvPr>
              <p:cNvCxnSpPr>
                <a:cxnSpLocks/>
                <a:stCxn id="333" idx="6"/>
                <a:endCxn id="331" idx="2"/>
              </p:cNvCxnSpPr>
              <p:nvPr/>
            </p:nvCxnSpPr>
            <p:spPr>
              <a:xfrm>
                <a:off x="4375683" y="1470610"/>
                <a:ext cx="92654" cy="104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8762A037-62F9-45BA-B751-A103A805AC88}"/>
                  </a:ext>
                </a:extLst>
              </p:cNvPr>
              <p:cNvCxnSpPr>
                <a:cxnSpLocks/>
                <a:stCxn id="333" idx="6"/>
                <a:endCxn id="332" idx="2"/>
              </p:cNvCxnSpPr>
              <p:nvPr/>
            </p:nvCxnSpPr>
            <p:spPr>
              <a:xfrm>
                <a:off x="4375683" y="1470610"/>
                <a:ext cx="92655" cy="374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0F6B9B80-6EDE-437E-9BB9-97B07CF88E04}"/>
                  </a:ext>
                </a:extLst>
              </p:cNvPr>
              <p:cNvCxnSpPr>
                <a:cxnSpLocks/>
                <a:stCxn id="334" idx="6"/>
                <a:endCxn id="332" idx="2"/>
              </p:cNvCxnSpPr>
              <p:nvPr/>
            </p:nvCxnSpPr>
            <p:spPr>
              <a:xfrm>
                <a:off x="4375685" y="1700278"/>
                <a:ext cx="92653" cy="144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EBE21D91-F95F-4AE8-8E63-EE36E3266279}"/>
                  </a:ext>
                </a:extLst>
              </p:cNvPr>
              <p:cNvCxnSpPr>
                <a:cxnSpLocks/>
                <a:stCxn id="334" idx="6"/>
                <a:endCxn id="331" idx="2"/>
              </p:cNvCxnSpPr>
              <p:nvPr/>
            </p:nvCxnSpPr>
            <p:spPr>
              <a:xfrm flipV="1">
                <a:off x="4375685" y="1575496"/>
                <a:ext cx="92652" cy="12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57F8E19F-DF7C-497C-87D4-05A0F3E24F7B}"/>
                  </a:ext>
                </a:extLst>
              </p:cNvPr>
              <p:cNvCxnSpPr>
                <a:cxnSpLocks/>
                <a:stCxn id="335" idx="6"/>
                <a:endCxn id="331" idx="2"/>
              </p:cNvCxnSpPr>
              <p:nvPr/>
            </p:nvCxnSpPr>
            <p:spPr>
              <a:xfrm flipV="1">
                <a:off x="4375685" y="1575496"/>
                <a:ext cx="92652" cy="377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3AC9F75A-8F5F-4AFC-A171-00D58D64539C}"/>
                  </a:ext>
                </a:extLst>
              </p:cNvPr>
              <p:cNvCxnSpPr>
                <a:cxnSpLocks/>
                <a:stCxn id="335" idx="6"/>
                <a:endCxn id="332" idx="2"/>
              </p:cNvCxnSpPr>
              <p:nvPr/>
            </p:nvCxnSpPr>
            <p:spPr>
              <a:xfrm flipV="1">
                <a:off x="4375685" y="1844633"/>
                <a:ext cx="92653" cy="108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5" name="组合 434">
            <a:extLst>
              <a:ext uri="{FF2B5EF4-FFF2-40B4-BE49-F238E27FC236}">
                <a16:creationId xmlns:a16="http://schemas.microsoft.com/office/drawing/2014/main" id="{980DC544-61BA-4386-82F0-41B10350EF6A}"/>
              </a:ext>
            </a:extLst>
          </p:cNvPr>
          <p:cNvGrpSpPr/>
          <p:nvPr/>
        </p:nvGrpSpPr>
        <p:grpSpPr>
          <a:xfrm>
            <a:off x="4398918" y="6120761"/>
            <a:ext cx="322176" cy="412271"/>
            <a:chOff x="5375582" y="3983805"/>
            <a:chExt cx="316578" cy="396000"/>
          </a:xfrm>
        </p:grpSpPr>
        <p:sp>
          <p:nvSpPr>
            <p:cNvPr id="436" name="椭圆 435">
              <a:extLst>
                <a:ext uri="{FF2B5EF4-FFF2-40B4-BE49-F238E27FC236}">
                  <a16:creationId xmlns:a16="http://schemas.microsoft.com/office/drawing/2014/main" id="{97C007C4-020C-46AC-9044-5632F74EFDD1}"/>
                </a:ext>
              </a:extLst>
            </p:cNvPr>
            <p:cNvSpPr/>
            <p:nvPr/>
          </p:nvSpPr>
          <p:spPr>
            <a:xfrm>
              <a:off x="5375582"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7" name="椭圆 436">
              <a:extLst>
                <a:ext uri="{FF2B5EF4-FFF2-40B4-BE49-F238E27FC236}">
                  <a16:creationId xmlns:a16="http://schemas.microsoft.com/office/drawing/2014/main" id="{6980C7E2-63F0-488E-B4A9-441AB93D4E95}"/>
                </a:ext>
              </a:extLst>
            </p:cNvPr>
            <p:cNvSpPr/>
            <p:nvPr/>
          </p:nvSpPr>
          <p:spPr>
            <a:xfrm>
              <a:off x="5375582" y="4198864"/>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8" name="椭圆 437">
              <a:extLst>
                <a:ext uri="{FF2B5EF4-FFF2-40B4-BE49-F238E27FC236}">
                  <a16:creationId xmlns:a16="http://schemas.microsoft.com/office/drawing/2014/main" id="{81A6D40B-40C5-4AC5-818C-1C3A490A8A0E}"/>
                </a:ext>
              </a:extLst>
            </p:cNvPr>
            <p:cNvSpPr/>
            <p:nvPr/>
          </p:nvSpPr>
          <p:spPr>
            <a:xfrm>
              <a:off x="5623377" y="4084263"/>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39" name="椭圆 438">
              <a:extLst>
                <a:ext uri="{FF2B5EF4-FFF2-40B4-BE49-F238E27FC236}">
                  <a16:creationId xmlns:a16="http://schemas.microsoft.com/office/drawing/2014/main" id="{382F008C-F0BC-4778-87B1-210B8FB23216}"/>
                </a:ext>
              </a:extLst>
            </p:cNvPr>
            <p:cNvSpPr/>
            <p:nvPr/>
          </p:nvSpPr>
          <p:spPr>
            <a:xfrm>
              <a:off x="5623378" y="4195008"/>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0" name="椭圆 439">
              <a:extLst>
                <a:ext uri="{FF2B5EF4-FFF2-40B4-BE49-F238E27FC236}">
                  <a16:creationId xmlns:a16="http://schemas.microsoft.com/office/drawing/2014/main" id="{88AAA359-6FC9-44AB-8B00-FD0452E5BB6D}"/>
                </a:ext>
              </a:extLst>
            </p:cNvPr>
            <p:cNvSpPr/>
            <p:nvPr/>
          </p:nvSpPr>
          <p:spPr>
            <a:xfrm>
              <a:off x="5499471" y="408421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1" name="椭圆 440">
              <a:extLst>
                <a:ext uri="{FF2B5EF4-FFF2-40B4-BE49-F238E27FC236}">
                  <a16:creationId xmlns:a16="http://schemas.microsoft.com/office/drawing/2014/main" id="{A13BFECE-A2C4-41F7-AB43-110A4C66AAAE}"/>
                </a:ext>
              </a:extLst>
            </p:cNvPr>
            <p:cNvSpPr/>
            <p:nvPr/>
          </p:nvSpPr>
          <p:spPr>
            <a:xfrm>
              <a:off x="5499498" y="4200802"/>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2" name="椭圆 441">
              <a:extLst>
                <a:ext uri="{FF2B5EF4-FFF2-40B4-BE49-F238E27FC236}">
                  <a16:creationId xmlns:a16="http://schemas.microsoft.com/office/drawing/2014/main" id="{BCC9D1EA-B15B-4156-8DAC-6B1340C23707}"/>
                </a:ext>
              </a:extLst>
            </p:cNvPr>
            <p:cNvSpPr/>
            <p:nvPr/>
          </p:nvSpPr>
          <p:spPr>
            <a:xfrm>
              <a:off x="5499480" y="4312860"/>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43" name="直接连接符 442">
              <a:extLst>
                <a:ext uri="{FF2B5EF4-FFF2-40B4-BE49-F238E27FC236}">
                  <a16:creationId xmlns:a16="http://schemas.microsoft.com/office/drawing/2014/main" id="{78793A79-4480-4031-94C8-489641C17939}"/>
                </a:ext>
              </a:extLst>
            </p:cNvPr>
            <p:cNvCxnSpPr>
              <a:stCxn id="436" idx="6"/>
              <a:endCxn id="440" idx="2"/>
            </p:cNvCxnSpPr>
            <p:nvPr/>
          </p:nvCxnSpPr>
          <p:spPr>
            <a:xfrm flipV="1">
              <a:off x="5444364" y="4117683"/>
              <a:ext cx="55107" cy="5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4" name="直接连接符 443">
              <a:extLst>
                <a:ext uri="{FF2B5EF4-FFF2-40B4-BE49-F238E27FC236}">
                  <a16:creationId xmlns:a16="http://schemas.microsoft.com/office/drawing/2014/main" id="{D7267ECA-FB2B-4EAE-AF1F-4EDBB81DB9C7}"/>
                </a:ext>
              </a:extLst>
            </p:cNvPr>
            <p:cNvCxnSpPr>
              <a:stCxn id="436" idx="6"/>
              <a:endCxn id="441" idx="2"/>
            </p:cNvCxnSpPr>
            <p:nvPr/>
          </p:nvCxnSpPr>
          <p:spPr>
            <a:xfrm>
              <a:off x="5444364" y="4117736"/>
              <a:ext cx="55134"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直接连接符 444">
              <a:extLst>
                <a:ext uri="{FF2B5EF4-FFF2-40B4-BE49-F238E27FC236}">
                  <a16:creationId xmlns:a16="http://schemas.microsoft.com/office/drawing/2014/main" id="{433B4ACE-517A-467E-B4BA-2210B3B6CC8C}"/>
                </a:ext>
              </a:extLst>
            </p:cNvPr>
            <p:cNvCxnSpPr>
              <a:stCxn id="436" idx="6"/>
              <a:endCxn id="442" idx="2"/>
            </p:cNvCxnSpPr>
            <p:nvPr/>
          </p:nvCxnSpPr>
          <p:spPr>
            <a:xfrm>
              <a:off x="5444364" y="4117736"/>
              <a:ext cx="55116"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直接连接符 445">
              <a:extLst>
                <a:ext uri="{FF2B5EF4-FFF2-40B4-BE49-F238E27FC236}">
                  <a16:creationId xmlns:a16="http://schemas.microsoft.com/office/drawing/2014/main" id="{8E5F1FDB-4F57-4DD4-8A59-301543CEB29D}"/>
                </a:ext>
              </a:extLst>
            </p:cNvPr>
            <p:cNvCxnSpPr>
              <a:stCxn id="437" idx="6"/>
              <a:endCxn id="440" idx="2"/>
            </p:cNvCxnSpPr>
            <p:nvPr/>
          </p:nvCxnSpPr>
          <p:spPr>
            <a:xfrm flipV="1">
              <a:off x="5444364" y="4117683"/>
              <a:ext cx="55107" cy="11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直接连接符 446">
              <a:extLst>
                <a:ext uri="{FF2B5EF4-FFF2-40B4-BE49-F238E27FC236}">
                  <a16:creationId xmlns:a16="http://schemas.microsoft.com/office/drawing/2014/main" id="{21863DC3-39CD-47DF-B440-9343055837F9}"/>
                </a:ext>
              </a:extLst>
            </p:cNvPr>
            <p:cNvCxnSpPr>
              <a:stCxn id="437" idx="6"/>
              <a:endCxn id="441" idx="2"/>
            </p:cNvCxnSpPr>
            <p:nvPr/>
          </p:nvCxnSpPr>
          <p:spPr>
            <a:xfrm>
              <a:off x="5444364" y="4232337"/>
              <a:ext cx="55134" cy="19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48F8AE63-D6EF-4A1D-BE50-9CFC8755363F}"/>
                </a:ext>
              </a:extLst>
            </p:cNvPr>
            <p:cNvCxnSpPr>
              <a:stCxn id="437" idx="6"/>
              <a:endCxn id="442" idx="2"/>
            </p:cNvCxnSpPr>
            <p:nvPr/>
          </p:nvCxnSpPr>
          <p:spPr>
            <a:xfrm>
              <a:off x="5444364" y="4232337"/>
              <a:ext cx="55116" cy="113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25046DB7-4550-49F9-96C4-29941D821D7B}"/>
                </a:ext>
              </a:extLst>
            </p:cNvPr>
            <p:cNvCxnSpPr>
              <a:cxnSpLocks/>
              <a:stCxn id="440" idx="6"/>
              <a:endCxn id="438" idx="2"/>
            </p:cNvCxnSpPr>
            <p:nvPr/>
          </p:nvCxnSpPr>
          <p:spPr>
            <a:xfrm>
              <a:off x="5568253" y="4117683"/>
              <a:ext cx="55124" cy="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a:extLst>
                <a:ext uri="{FF2B5EF4-FFF2-40B4-BE49-F238E27FC236}">
                  <a16:creationId xmlns:a16="http://schemas.microsoft.com/office/drawing/2014/main" id="{DEB37D71-E267-4A2F-A050-727E72CB85D2}"/>
                </a:ext>
              </a:extLst>
            </p:cNvPr>
            <p:cNvCxnSpPr>
              <a:cxnSpLocks/>
              <a:stCxn id="440" idx="6"/>
              <a:endCxn id="439" idx="2"/>
            </p:cNvCxnSpPr>
            <p:nvPr/>
          </p:nvCxnSpPr>
          <p:spPr>
            <a:xfrm>
              <a:off x="5568253" y="4117683"/>
              <a:ext cx="55125" cy="110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a:extLst>
                <a:ext uri="{FF2B5EF4-FFF2-40B4-BE49-F238E27FC236}">
                  <a16:creationId xmlns:a16="http://schemas.microsoft.com/office/drawing/2014/main" id="{403068A4-9FB5-4106-A97A-1461B01A6B65}"/>
                </a:ext>
              </a:extLst>
            </p:cNvPr>
            <p:cNvCxnSpPr>
              <a:cxnSpLocks/>
              <a:stCxn id="441" idx="6"/>
              <a:endCxn id="439" idx="2"/>
            </p:cNvCxnSpPr>
            <p:nvPr/>
          </p:nvCxnSpPr>
          <p:spPr>
            <a:xfrm flipV="1">
              <a:off x="5568280" y="4228481"/>
              <a:ext cx="55098"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a:extLst>
                <a:ext uri="{FF2B5EF4-FFF2-40B4-BE49-F238E27FC236}">
                  <a16:creationId xmlns:a16="http://schemas.microsoft.com/office/drawing/2014/main" id="{0C7A6967-804C-440B-8DF7-95F6B07DD852}"/>
                </a:ext>
              </a:extLst>
            </p:cNvPr>
            <p:cNvCxnSpPr>
              <a:cxnSpLocks/>
              <a:stCxn id="441" idx="6"/>
              <a:endCxn id="438" idx="2"/>
            </p:cNvCxnSpPr>
            <p:nvPr/>
          </p:nvCxnSpPr>
          <p:spPr>
            <a:xfrm flipV="1">
              <a:off x="5568280" y="4117736"/>
              <a:ext cx="55097"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a:extLst>
                <a:ext uri="{FF2B5EF4-FFF2-40B4-BE49-F238E27FC236}">
                  <a16:creationId xmlns:a16="http://schemas.microsoft.com/office/drawing/2014/main" id="{209AA7A1-0F42-465E-A5F9-084E37A1D31D}"/>
                </a:ext>
              </a:extLst>
            </p:cNvPr>
            <p:cNvCxnSpPr>
              <a:cxnSpLocks/>
              <a:stCxn id="442" idx="6"/>
              <a:endCxn id="438" idx="2"/>
            </p:cNvCxnSpPr>
            <p:nvPr/>
          </p:nvCxnSpPr>
          <p:spPr>
            <a:xfrm flipV="1">
              <a:off x="5568262" y="4117736"/>
              <a:ext cx="55115"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a:extLst>
                <a:ext uri="{FF2B5EF4-FFF2-40B4-BE49-F238E27FC236}">
                  <a16:creationId xmlns:a16="http://schemas.microsoft.com/office/drawing/2014/main" id="{058F84DA-9DCE-47C7-A066-0D90AFDBF10D}"/>
                </a:ext>
              </a:extLst>
            </p:cNvPr>
            <p:cNvCxnSpPr>
              <a:cxnSpLocks/>
              <a:stCxn id="442" idx="6"/>
              <a:endCxn id="439" idx="2"/>
            </p:cNvCxnSpPr>
            <p:nvPr/>
          </p:nvCxnSpPr>
          <p:spPr>
            <a:xfrm flipV="1">
              <a:off x="5568262" y="4228481"/>
              <a:ext cx="55116"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椭圆 454">
              <a:extLst>
                <a:ext uri="{FF2B5EF4-FFF2-40B4-BE49-F238E27FC236}">
                  <a16:creationId xmlns:a16="http://schemas.microsoft.com/office/drawing/2014/main" id="{EC62DAC1-50D2-4828-99BB-14FB8F85419C}"/>
                </a:ext>
              </a:extLst>
            </p:cNvPr>
            <p:cNvSpPr/>
            <p:nvPr/>
          </p:nvSpPr>
          <p:spPr>
            <a:xfrm>
              <a:off x="5499470" y="3983805"/>
              <a:ext cx="68782"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56" name="直接连接符 455">
              <a:extLst>
                <a:ext uri="{FF2B5EF4-FFF2-40B4-BE49-F238E27FC236}">
                  <a16:creationId xmlns:a16="http://schemas.microsoft.com/office/drawing/2014/main" id="{222999B5-4273-4DCA-ADC6-BCC0CC5F3BA6}"/>
                </a:ext>
              </a:extLst>
            </p:cNvPr>
            <p:cNvCxnSpPr>
              <a:cxnSpLocks/>
              <a:stCxn id="436" idx="6"/>
              <a:endCxn id="455" idx="2"/>
            </p:cNvCxnSpPr>
            <p:nvPr/>
          </p:nvCxnSpPr>
          <p:spPr>
            <a:xfrm flipV="1">
              <a:off x="5444364" y="4017278"/>
              <a:ext cx="55106"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7" name="直接连接符 456">
              <a:extLst>
                <a:ext uri="{FF2B5EF4-FFF2-40B4-BE49-F238E27FC236}">
                  <a16:creationId xmlns:a16="http://schemas.microsoft.com/office/drawing/2014/main" id="{C9A88A04-8EBA-4586-B40C-E25332B45242}"/>
                </a:ext>
              </a:extLst>
            </p:cNvPr>
            <p:cNvCxnSpPr>
              <a:cxnSpLocks/>
              <a:stCxn id="455" idx="6"/>
              <a:endCxn id="438" idx="2"/>
            </p:cNvCxnSpPr>
            <p:nvPr/>
          </p:nvCxnSpPr>
          <p:spPr>
            <a:xfrm>
              <a:off x="5568252" y="4017278"/>
              <a:ext cx="55125"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8" name="直接连接符 457">
              <a:extLst>
                <a:ext uri="{FF2B5EF4-FFF2-40B4-BE49-F238E27FC236}">
                  <a16:creationId xmlns:a16="http://schemas.microsoft.com/office/drawing/2014/main" id="{7968B9A4-5F26-41F1-AC16-65BE2EC70419}"/>
                </a:ext>
              </a:extLst>
            </p:cNvPr>
            <p:cNvCxnSpPr>
              <a:cxnSpLocks/>
              <a:stCxn id="455" idx="2"/>
              <a:endCxn id="437" idx="6"/>
            </p:cNvCxnSpPr>
            <p:nvPr/>
          </p:nvCxnSpPr>
          <p:spPr>
            <a:xfrm flipH="1">
              <a:off x="5444364" y="4017278"/>
              <a:ext cx="55106" cy="21505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9" name="直接连接符 458">
              <a:extLst>
                <a:ext uri="{FF2B5EF4-FFF2-40B4-BE49-F238E27FC236}">
                  <a16:creationId xmlns:a16="http://schemas.microsoft.com/office/drawing/2014/main" id="{FF401B9E-2677-47A4-8750-87726A7725CC}"/>
                </a:ext>
              </a:extLst>
            </p:cNvPr>
            <p:cNvCxnSpPr>
              <a:cxnSpLocks/>
              <a:stCxn id="455" idx="6"/>
              <a:endCxn id="439" idx="2"/>
            </p:cNvCxnSpPr>
            <p:nvPr/>
          </p:nvCxnSpPr>
          <p:spPr>
            <a:xfrm>
              <a:off x="5568252" y="4017278"/>
              <a:ext cx="55126"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0" name="组合 459">
            <a:extLst>
              <a:ext uri="{FF2B5EF4-FFF2-40B4-BE49-F238E27FC236}">
                <a16:creationId xmlns:a16="http://schemas.microsoft.com/office/drawing/2014/main" id="{53AA5926-0B4B-4C90-B9BE-7FE7CC0E7250}"/>
              </a:ext>
            </a:extLst>
          </p:cNvPr>
          <p:cNvGrpSpPr/>
          <p:nvPr/>
        </p:nvGrpSpPr>
        <p:grpSpPr>
          <a:xfrm>
            <a:off x="6083799" y="6117330"/>
            <a:ext cx="311230" cy="412271"/>
            <a:chOff x="6861920" y="3972470"/>
            <a:chExt cx="307052" cy="396000"/>
          </a:xfrm>
        </p:grpSpPr>
        <p:sp>
          <p:nvSpPr>
            <p:cNvPr id="461" name="椭圆 460">
              <a:extLst>
                <a:ext uri="{FF2B5EF4-FFF2-40B4-BE49-F238E27FC236}">
                  <a16:creationId xmlns:a16="http://schemas.microsoft.com/office/drawing/2014/main" id="{5FBEEB03-EFE5-4FF3-A498-86A25AC0C3C5}"/>
                </a:ext>
              </a:extLst>
            </p:cNvPr>
            <p:cNvSpPr/>
            <p:nvPr/>
          </p:nvSpPr>
          <p:spPr>
            <a:xfrm>
              <a:off x="6861938" y="412471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2" name="椭圆 461">
              <a:extLst>
                <a:ext uri="{FF2B5EF4-FFF2-40B4-BE49-F238E27FC236}">
                  <a16:creationId xmlns:a16="http://schemas.microsoft.com/office/drawing/2014/main" id="{0E263577-58CB-475D-A8BC-ED4651055357}"/>
                </a:ext>
              </a:extLst>
            </p:cNvPr>
            <p:cNvSpPr/>
            <p:nvPr/>
          </p:nvSpPr>
          <p:spPr>
            <a:xfrm>
              <a:off x="6861952" y="424103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3" name="椭圆 462">
              <a:extLst>
                <a:ext uri="{FF2B5EF4-FFF2-40B4-BE49-F238E27FC236}">
                  <a16:creationId xmlns:a16="http://schemas.microsoft.com/office/drawing/2014/main" id="{12B5257B-94BC-4C24-9AEB-3513817828AA}"/>
                </a:ext>
              </a:extLst>
            </p:cNvPr>
            <p:cNvSpPr/>
            <p:nvPr/>
          </p:nvSpPr>
          <p:spPr>
            <a:xfrm>
              <a:off x="7103380" y="4072928"/>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4" name="椭圆 463">
              <a:extLst>
                <a:ext uri="{FF2B5EF4-FFF2-40B4-BE49-F238E27FC236}">
                  <a16:creationId xmlns:a16="http://schemas.microsoft.com/office/drawing/2014/main" id="{10A9549A-C899-448D-8377-F0CCA9352D4D}"/>
                </a:ext>
              </a:extLst>
            </p:cNvPr>
            <p:cNvSpPr/>
            <p:nvPr/>
          </p:nvSpPr>
          <p:spPr>
            <a:xfrm>
              <a:off x="7103381" y="4183673"/>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5" name="椭圆 464">
              <a:extLst>
                <a:ext uri="{FF2B5EF4-FFF2-40B4-BE49-F238E27FC236}">
                  <a16:creationId xmlns:a16="http://schemas.microsoft.com/office/drawing/2014/main" id="{243C13E5-0DB3-412F-B831-51C0B9CDC5B8}"/>
                </a:ext>
              </a:extLst>
            </p:cNvPr>
            <p:cNvSpPr/>
            <p:nvPr/>
          </p:nvSpPr>
          <p:spPr>
            <a:xfrm>
              <a:off x="6989322" y="4072876"/>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6" name="椭圆 465">
              <a:extLst>
                <a:ext uri="{FF2B5EF4-FFF2-40B4-BE49-F238E27FC236}">
                  <a16:creationId xmlns:a16="http://schemas.microsoft.com/office/drawing/2014/main" id="{85B7F690-5367-42E5-A7DA-3026DEA399FC}"/>
                </a:ext>
              </a:extLst>
            </p:cNvPr>
            <p:cNvSpPr/>
            <p:nvPr/>
          </p:nvSpPr>
          <p:spPr>
            <a:xfrm>
              <a:off x="6989348" y="4189467"/>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7" name="椭圆 466">
              <a:extLst>
                <a:ext uri="{FF2B5EF4-FFF2-40B4-BE49-F238E27FC236}">
                  <a16:creationId xmlns:a16="http://schemas.microsoft.com/office/drawing/2014/main" id="{C451D9E2-1399-452D-BF03-90EDF58BAAD3}"/>
                </a:ext>
              </a:extLst>
            </p:cNvPr>
            <p:cNvSpPr/>
            <p:nvPr/>
          </p:nvSpPr>
          <p:spPr>
            <a:xfrm>
              <a:off x="6989331" y="4301525"/>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68" name="直接连接符 467">
              <a:extLst>
                <a:ext uri="{FF2B5EF4-FFF2-40B4-BE49-F238E27FC236}">
                  <a16:creationId xmlns:a16="http://schemas.microsoft.com/office/drawing/2014/main" id="{1B9DD611-81BC-4111-9E0C-053D02352754}"/>
                </a:ext>
              </a:extLst>
            </p:cNvPr>
            <p:cNvCxnSpPr>
              <a:stCxn id="461" idx="6"/>
              <a:endCxn id="465" idx="2"/>
            </p:cNvCxnSpPr>
            <p:nvPr/>
          </p:nvCxnSpPr>
          <p:spPr>
            <a:xfrm flipV="1">
              <a:off x="6927529" y="4106349"/>
              <a:ext cx="61793" cy="5184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9" name="直接连接符 468">
              <a:extLst>
                <a:ext uri="{FF2B5EF4-FFF2-40B4-BE49-F238E27FC236}">
                  <a16:creationId xmlns:a16="http://schemas.microsoft.com/office/drawing/2014/main" id="{267FBB0D-734A-4B7A-A477-09055F43AEFE}"/>
                </a:ext>
              </a:extLst>
            </p:cNvPr>
            <p:cNvCxnSpPr>
              <a:stCxn id="461" idx="6"/>
              <a:endCxn id="466" idx="2"/>
            </p:cNvCxnSpPr>
            <p:nvPr/>
          </p:nvCxnSpPr>
          <p:spPr>
            <a:xfrm>
              <a:off x="6927529" y="4158190"/>
              <a:ext cx="61819" cy="64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a:extLst>
                <a:ext uri="{FF2B5EF4-FFF2-40B4-BE49-F238E27FC236}">
                  <a16:creationId xmlns:a16="http://schemas.microsoft.com/office/drawing/2014/main" id="{5E472582-8A08-4857-A2C6-883DA0003C6B}"/>
                </a:ext>
              </a:extLst>
            </p:cNvPr>
            <p:cNvCxnSpPr>
              <a:stCxn id="461" idx="6"/>
              <a:endCxn id="467" idx="2"/>
            </p:cNvCxnSpPr>
            <p:nvPr/>
          </p:nvCxnSpPr>
          <p:spPr>
            <a:xfrm>
              <a:off x="6927529" y="4158190"/>
              <a:ext cx="61802" cy="176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直接连接符 470">
              <a:extLst>
                <a:ext uri="{FF2B5EF4-FFF2-40B4-BE49-F238E27FC236}">
                  <a16:creationId xmlns:a16="http://schemas.microsoft.com/office/drawing/2014/main" id="{0E23793B-2831-4931-80BE-3F00E4C02987}"/>
                </a:ext>
              </a:extLst>
            </p:cNvPr>
            <p:cNvCxnSpPr>
              <a:stCxn id="462" idx="6"/>
              <a:endCxn id="465" idx="2"/>
            </p:cNvCxnSpPr>
            <p:nvPr/>
          </p:nvCxnSpPr>
          <p:spPr>
            <a:xfrm flipV="1">
              <a:off x="6927543" y="4106349"/>
              <a:ext cx="61779" cy="168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直接连接符 471">
              <a:extLst>
                <a:ext uri="{FF2B5EF4-FFF2-40B4-BE49-F238E27FC236}">
                  <a16:creationId xmlns:a16="http://schemas.microsoft.com/office/drawing/2014/main" id="{674191B6-1BBE-4ABD-A1AC-AE12710ADAAF}"/>
                </a:ext>
              </a:extLst>
            </p:cNvPr>
            <p:cNvCxnSpPr>
              <a:stCxn id="462" idx="6"/>
              <a:endCxn id="466" idx="2"/>
            </p:cNvCxnSpPr>
            <p:nvPr/>
          </p:nvCxnSpPr>
          <p:spPr>
            <a:xfrm flipV="1">
              <a:off x="6927543" y="4222940"/>
              <a:ext cx="61805" cy="515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直接连接符 472">
              <a:extLst>
                <a:ext uri="{FF2B5EF4-FFF2-40B4-BE49-F238E27FC236}">
                  <a16:creationId xmlns:a16="http://schemas.microsoft.com/office/drawing/2014/main" id="{CE94033B-4C3E-4061-8458-84B6024E0851}"/>
                </a:ext>
              </a:extLst>
            </p:cNvPr>
            <p:cNvCxnSpPr>
              <a:stCxn id="462" idx="6"/>
              <a:endCxn id="467" idx="2"/>
            </p:cNvCxnSpPr>
            <p:nvPr/>
          </p:nvCxnSpPr>
          <p:spPr>
            <a:xfrm>
              <a:off x="6927543" y="4274507"/>
              <a:ext cx="61788" cy="60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a:extLst>
                <a:ext uri="{FF2B5EF4-FFF2-40B4-BE49-F238E27FC236}">
                  <a16:creationId xmlns:a16="http://schemas.microsoft.com/office/drawing/2014/main" id="{8B58241D-BE5A-412B-9C3F-7614F41CA4E4}"/>
                </a:ext>
              </a:extLst>
            </p:cNvPr>
            <p:cNvCxnSpPr>
              <a:cxnSpLocks/>
              <a:stCxn id="465" idx="6"/>
              <a:endCxn id="463" idx="2"/>
            </p:cNvCxnSpPr>
            <p:nvPr/>
          </p:nvCxnSpPr>
          <p:spPr>
            <a:xfrm>
              <a:off x="7054913" y="4106349"/>
              <a:ext cx="48467" cy="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F127358B-A47E-419E-9709-BC3CC2CD847B}"/>
                </a:ext>
              </a:extLst>
            </p:cNvPr>
            <p:cNvCxnSpPr>
              <a:cxnSpLocks/>
              <a:stCxn id="465" idx="6"/>
              <a:endCxn id="464" idx="2"/>
            </p:cNvCxnSpPr>
            <p:nvPr/>
          </p:nvCxnSpPr>
          <p:spPr>
            <a:xfrm>
              <a:off x="7054913" y="4106349"/>
              <a:ext cx="48468" cy="110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接连接符 475">
              <a:extLst>
                <a:ext uri="{FF2B5EF4-FFF2-40B4-BE49-F238E27FC236}">
                  <a16:creationId xmlns:a16="http://schemas.microsoft.com/office/drawing/2014/main" id="{C9BF1C38-6004-4537-8DA4-22F0E75B6B2A}"/>
                </a:ext>
              </a:extLst>
            </p:cNvPr>
            <p:cNvCxnSpPr>
              <a:cxnSpLocks/>
              <a:stCxn id="466" idx="6"/>
              <a:endCxn id="464" idx="2"/>
            </p:cNvCxnSpPr>
            <p:nvPr/>
          </p:nvCxnSpPr>
          <p:spPr>
            <a:xfrm flipV="1">
              <a:off x="7054939" y="4217146"/>
              <a:ext cx="48442" cy="5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直接连接符 476">
              <a:extLst>
                <a:ext uri="{FF2B5EF4-FFF2-40B4-BE49-F238E27FC236}">
                  <a16:creationId xmlns:a16="http://schemas.microsoft.com/office/drawing/2014/main" id="{3F242C41-B181-4E67-8B7F-1D372AB99585}"/>
                </a:ext>
              </a:extLst>
            </p:cNvPr>
            <p:cNvCxnSpPr>
              <a:cxnSpLocks/>
              <a:stCxn id="466" idx="6"/>
              <a:endCxn id="463" idx="2"/>
            </p:cNvCxnSpPr>
            <p:nvPr/>
          </p:nvCxnSpPr>
          <p:spPr>
            <a:xfrm flipV="1">
              <a:off x="7054939" y="4106401"/>
              <a:ext cx="48441" cy="116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26DE1A76-7B67-445B-9EC6-712F34058108}"/>
                </a:ext>
              </a:extLst>
            </p:cNvPr>
            <p:cNvCxnSpPr>
              <a:cxnSpLocks/>
              <a:stCxn id="467" idx="6"/>
              <a:endCxn id="463" idx="2"/>
            </p:cNvCxnSpPr>
            <p:nvPr/>
          </p:nvCxnSpPr>
          <p:spPr>
            <a:xfrm flipV="1">
              <a:off x="7054922" y="4106401"/>
              <a:ext cx="48458" cy="228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直接连接符 478">
              <a:extLst>
                <a:ext uri="{FF2B5EF4-FFF2-40B4-BE49-F238E27FC236}">
                  <a16:creationId xmlns:a16="http://schemas.microsoft.com/office/drawing/2014/main" id="{4C05ADA5-2361-4EEF-A583-537CEC98EFB0}"/>
                </a:ext>
              </a:extLst>
            </p:cNvPr>
            <p:cNvCxnSpPr>
              <a:cxnSpLocks/>
              <a:stCxn id="467" idx="6"/>
              <a:endCxn id="464" idx="2"/>
            </p:cNvCxnSpPr>
            <p:nvPr/>
          </p:nvCxnSpPr>
          <p:spPr>
            <a:xfrm flipV="1">
              <a:off x="7054922" y="4217146"/>
              <a:ext cx="48459" cy="1178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0" name="椭圆 479">
              <a:extLst>
                <a:ext uri="{FF2B5EF4-FFF2-40B4-BE49-F238E27FC236}">
                  <a16:creationId xmlns:a16="http://schemas.microsoft.com/office/drawing/2014/main" id="{F9FD453A-D3C3-47FA-8C0B-044B43BA65DF}"/>
                </a:ext>
              </a:extLst>
            </p:cNvPr>
            <p:cNvSpPr/>
            <p:nvPr/>
          </p:nvSpPr>
          <p:spPr>
            <a:xfrm>
              <a:off x="6989325" y="3972470"/>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1" name="直接连接符 480">
              <a:extLst>
                <a:ext uri="{FF2B5EF4-FFF2-40B4-BE49-F238E27FC236}">
                  <a16:creationId xmlns:a16="http://schemas.microsoft.com/office/drawing/2014/main" id="{16C6BD92-1C90-4C8D-84CF-80F401EEEDBB}"/>
                </a:ext>
              </a:extLst>
            </p:cNvPr>
            <p:cNvCxnSpPr>
              <a:cxnSpLocks/>
              <a:stCxn id="461" idx="6"/>
              <a:endCxn id="480" idx="2"/>
            </p:cNvCxnSpPr>
            <p:nvPr/>
          </p:nvCxnSpPr>
          <p:spPr>
            <a:xfrm flipV="1">
              <a:off x="6927529" y="4005943"/>
              <a:ext cx="61796" cy="15224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2" name="直接连接符 481">
              <a:extLst>
                <a:ext uri="{FF2B5EF4-FFF2-40B4-BE49-F238E27FC236}">
                  <a16:creationId xmlns:a16="http://schemas.microsoft.com/office/drawing/2014/main" id="{D03DF286-AEF4-4477-81A7-8EE360664E0D}"/>
                </a:ext>
              </a:extLst>
            </p:cNvPr>
            <p:cNvCxnSpPr>
              <a:cxnSpLocks/>
              <a:stCxn id="480" idx="6"/>
              <a:endCxn id="463" idx="2"/>
            </p:cNvCxnSpPr>
            <p:nvPr/>
          </p:nvCxnSpPr>
          <p:spPr>
            <a:xfrm>
              <a:off x="7054916" y="4005943"/>
              <a:ext cx="48464" cy="10045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3" name="直接连接符 482">
              <a:extLst>
                <a:ext uri="{FF2B5EF4-FFF2-40B4-BE49-F238E27FC236}">
                  <a16:creationId xmlns:a16="http://schemas.microsoft.com/office/drawing/2014/main" id="{1517E012-7775-4EC7-9450-BC4346C2DEBA}"/>
                </a:ext>
              </a:extLst>
            </p:cNvPr>
            <p:cNvCxnSpPr>
              <a:cxnSpLocks/>
              <a:stCxn id="480" idx="2"/>
              <a:endCxn id="462" idx="6"/>
            </p:cNvCxnSpPr>
            <p:nvPr/>
          </p:nvCxnSpPr>
          <p:spPr>
            <a:xfrm flipH="1">
              <a:off x="6927543" y="4005943"/>
              <a:ext cx="61782" cy="26856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4" name="直接连接符 483">
              <a:extLst>
                <a:ext uri="{FF2B5EF4-FFF2-40B4-BE49-F238E27FC236}">
                  <a16:creationId xmlns:a16="http://schemas.microsoft.com/office/drawing/2014/main" id="{29A1B333-53DD-4B83-8A77-83AC506E1959}"/>
                </a:ext>
              </a:extLst>
            </p:cNvPr>
            <p:cNvCxnSpPr>
              <a:cxnSpLocks/>
              <a:stCxn id="480" idx="6"/>
              <a:endCxn id="464" idx="2"/>
            </p:cNvCxnSpPr>
            <p:nvPr/>
          </p:nvCxnSpPr>
          <p:spPr>
            <a:xfrm>
              <a:off x="7054916" y="4005943"/>
              <a:ext cx="48465" cy="2112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5" name="椭圆 484">
              <a:extLst>
                <a:ext uri="{FF2B5EF4-FFF2-40B4-BE49-F238E27FC236}">
                  <a16:creationId xmlns:a16="http://schemas.microsoft.com/office/drawing/2014/main" id="{E2EEA0C6-BFE3-4281-9368-78812BF717A6}"/>
                </a:ext>
              </a:extLst>
            </p:cNvPr>
            <p:cNvSpPr/>
            <p:nvPr/>
          </p:nvSpPr>
          <p:spPr>
            <a:xfrm>
              <a:off x="6861920" y="4008064"/>
              <a:ext cx="65591" cy="6694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86" name="直接连接符 485">
              <a:extLst>
                <a:ext uri="{FF2B5EF4-FFF2-40B4-BE49-F238E27FC236}">
                  <a16:creationId xmlns:a16="http://schemas.microsoft.com/office/drawing/2014/main" id="{23624769-D479-44B8-B13D-619632567391}"/>
                </a:ext>
              </a:extLst>
            </p:cNvPr>
            <p:cNvCxnSpPr>
              <a:cxnSpLocks/>
              <a:stCxn id="485" idx="6"/>
              <a:endCxn id="480" idx="2"/>
            </p:cNvCxnSpPr>
            <p:nvPr/>
          </p:nvCxnSpPr>
          <p:spPr>
            <a:xfrm flipV="1">
              <a:off x="6927511" y="4005943"/>
              <a:ext cx="61814" cy="3559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7" name="直接连接符 486">
              <a:extLst>
                <a:ext uri="{FF2B5EF4-FFF2-40B4-BE49-F238E27FC236}">
                  <a16:creationId xmlns:a16="http://schemas.microsoft.com/office/drawing/2014/main" id="{21E4C142-C794-4E76-AAC7-97E6DA270A1D}"/>
                </a:ext>
              </a:extLst>
            </p:cNvPr>
            <p:cNvCxnSpPr>
              <a:cxnSpLocks/>
              <a:stCxn id="485" idx="6"/>
              <a:endCxn id="465" idx="2"/>
            </p:cNvCxnSpPr>
            <p:nvPr/>
          </p:nvCxnSpPr>
          <p:spPr>
            <a:xfrm>
              <a:off x="6927511" y="4041537"/>
              <a:ext cx="61811" cy="6481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8" name="直接连接符 487">
              <a:extLst>
                <a:ext uri="{FF2B5EF4-FFF2-40B4-BE49-F238E27FC236}">
                  <a16:creationId xmlns:a16="http://schemas.microsoft.com/office/drawing/2014/main" id="{FD76323C-27D9-4EC2-8AF4-87ECC15EC910}"/>
                </a:ext>
              </a:extLst>
            </p:cNvPr>
            <p:cNvCxnSpPr>
              <a:cxnSpLocks/>
              <a:stCxn id="485" idx="6"/>
              <a:endCxn id="466" idx="2"/>
            </p:cNvCxnSpPr>
            <p:nvPr/>
          </p:nvCxnSpPr>
          <p:spPr>
            <a:xfrm>
              <a:off x="6927511" y="4041537"/>
              <a:ext cx="61837" cy="18140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9" name="直接连接符 488">
              <a:extLst>
                <a:ext uri="{FF2B5EF4-FFF2-40B4-BE49-F238E27FC236}">
                  <a16:creationId xmlns:a16="http://schemas.microsoft.com/office/drawing/2014/main" id="{FF8CB2C5-7E0F-4950-9E27-6119A4A2675D}"/>
                </a:ext>
              </a:extLst>
            </p:cNvPr>
            <p:cNvCxnSpPr>
              <a:cxnSpLocks/>
              <a:stCxn id="485" idx="6"/>
              <a:endCxn id="467" idx="2"/>
            </p:cNvCxnSpPr>
            <p:nvPr/>
          </p:nvCxnSpPr>
          <p:spPr>
            <a:xfrm>
              <a:off x="6927511" y="4041537"/>
              <a:ext cx="61820" cy="2934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90" name="组合 489">
            <a:extLst>
              <a:ext uri="{FF2B5EF4-FFF2-40B4-BE49-F238E27FC236}">
                <a16:creationId xmlns:a16="http://schemas.microsoft.com/office/drawing/2014/main" id="{8C2E7758-1B1A-49B5-9B3D-E220A98F8283}"/>
              </a:ext>
            </a:extLst>
          </p:cNvPr>
          <p:cNvGrpSpPr/>
          <p:nvPr/>
        </p:nvGrpSpPr>
        <p:grpSpPr>
          <a:xfrm>
            <a:off x="2764715" y="6120761"/>
            <a:ext cx="361362" cy="412271"/>
            <a:chOff x="3931297" y="4004448"/>
            <a:chExt cx="343844" cy="369660"/>
          </a:xfrm>
        </p:grpSpPr>
        <p:sp>
          <p:nvSpPr>
            <p:cNvPr id="491" name="椭圆 490">
              <a:extLst>
                <a:ext uri="{FF2B5EF4-FFF2-40B4-BE49-F238E27FC236}">
                  <a16:creationId xmlns:a16="http://schemas.microsoft.com/office/drawing/2014/main" id="{DFDB10FC-AF80-4942-B859-63E36D4C1594}"/>
                </a:ext>
              </a:extLst>
            </p:cNvPr>
            <p:cNvSpPr/>
            <p:nvPr/>
          </p:nvSpPr>
          <p:spPr>
            <a:xfrm>
              <a:off x="3931325" y="414656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2" name="椭圆 491">
              <a:extLst>
                <a:ext uri="{FF2B5EF4-FFF2-40B4-BE49-F238E27FC236}">
                  <a16:creationId xmlns:a16="http://schemas.microsoft.com/office/drawing/2014/main" id="{6821A927-0196-4BA3-B766-1EE3F1175AF8}"/>
                </a:ext>
              </a:extLst>
            </p:cNvPr>
            <p:cNvSpPr/>
            <p:nvPr/>
          </p:nvSpPr>
          <p:spPr>
            <a:xfrm>
              <a:off x="3931339" y="425514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3" name="椭圆 492">
              <a:extLst>
                <a:ext uri="{FF2B5EF4-FFF2-40B4-BE49-F238E27FC236}">
                  <a16:creationId xmlns:a16="http://schemas.microsoft.com/office/drawing/2014/main" id="{FFC5ED86-4227-42E4-8F51-E03329875B14}"/>
                </a:ext>
              </a:extLst>
            </p:cNvPr>
            <p:cNvSpPr/>
            <p:nvPr/>
          </p:nvSpPr>
          <p:spPr>
            <a:xfrm>
              <a:off x="4206490" y="4150759"/>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4" name="椭圆 493">
              <a:extLst>
                <a:ext uri="{FF2B5EF4-FFF2-40B4-BE49-F238E27FC236}">
                  <a16:creationId xmlns:a16="http://schemas.microsoft.com/office/drawing/2014/main" id="{DF128A56-3A50-4B55-A6E4-E492FCC27488}"/>
                </a:ext>
              </a:extLst>
            </p:cNvPr>
            <p:cNvSpPr/>
            <p:nvPr/>
          </p:nvSpPr>
          <p:spPr>
            <a:xfrm>
              <a:off x="4206518" y="4256497"/>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5" name="椭圆 494">
              <a:extLst>
                <a:ext uri="{FF2B5EF4-FFF2-40B4-BE49-F238E27FC236}">
                  <a16:creationId xmlns:a16="http://schemas.microsoft.com/office/drawing/2014/main" id="{67CD0D18-BB10-4FF3-97E6-00C96590E8FF}"/>
                </a:ext>
              </a:extLst>
            </p:cNvPr>
            <p:cNvSpPr/>
            <p:nvPr/>
          </p:nvSpPr>
          <p:spPr>
            <a:xfrm>
              <a:off x="4068919" y="4098175"/>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6" name="椭圆 495">
              <a:extLst>
                <a:ext uri="{FF2B5EF4-FFF2-40B4-BE49-F238E27FC236}">
                  <a16:creationId xmlns:a16="http://schemas.microsoft.com/office/drawing/2014/main" id="{4E996BC8-1286-4CFD-847D-17E5831F3BB9}"/>
                </a:ext>
              </a:extLst>
            </p:cNvPr>
            <p:cNvSpPr/>
            <p:nvPr/>
          </p:nvSpPr>
          <p:spPr>
            <a:xfrm>
              <a:off x="4068947" y="4207011"/>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7" name="椭圆 496">
              <a:extLst>
                <a:ext uri="{FF2B5EF4-FFF2-40B4-BE49-F238E27FC236}">
                  <a16:creationId xmlns:a16="http://schemas.microsoft.com/office/drawing/2014/main" id="{EC22EA30-4884-4C14-95E0-E57CA4B655DD}"/>
                </a:ext>
              </a:extLst>
            </p:cNvPr>
            <p:cNvSpPr/>
            <p:nvPr/>
          </p:nvSpPr>
          <p:spPr>
            <a:xfrm>
              <a:off x="4068928" y="4311616"/>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98" name="直接连接符 497">
              <a:extLst>
                <a:ext uri="{FF2B5EF4-FFF2-40B4-BE49-F238E27FC236}">
                  <a16:creationId xmlns:a16="http://schemas.microsoft.com/office/drawing/2014/main" id="{F6C00540-3280-4E25-B89D-A557429B175E}"/>
                </a:ext>
              </a:extLst>
            </p:cNvPr>
            <p:cNvCxnSpPr>
              <a:stCxn id="491" idx="6"/>
              <a:endCxn id="495" idx="2"/>
            </p:cNvCxnSpPr>
            <p:nvPr/>
          </p:nvCxnSpPr>
          <p:spPr>
            <a:xfrm flipV="1">
              <a:off x="3999948" y="4129421"/>
              <a:ext cx="68971" cy="4839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9" name="直接连接符 498">
              <a:extLst>
                <a:ext uri="{FF2B5EF4-FFF2-40B4-BE49-F238E27FC236}">
                  <a16:creationId xmlns:a16="http://schemas.microsoft.com/office/drawing/2014/main" id="{2EFFCAFE-515F-4F90-8C48-DBD8B862E3D7}"/>
                </a:ext>
              </a:extLst>
            </p:cNvPr>
            <p:cNvCxnSpPr>
              <a:stCxn id="491" idx="6"/>
              <a:endCxn id="496" idx="2"/>
            </p:cNvCxnSpPr>
            <p:nvPr/>
          </p:nvCxnSpPr>
          <p:spPr>
            <a:xfrm>
              <a:off x="3999948" y="4177814"/>
              <a:ext cx="68999" cy="60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直接连接符 499">
              <a:extLst>
                <a:ext uri="{FF2B5EF4-FFF2-40B4-BE49-F238E27FC236}">
                  <a16:creationId xmlns:a16="http://schemas.microsoft.com/office/drawing/2014/main" id="{C3733E79-FB08-4668-BFD8-590AB646CB35}"/>
                </a:ext>
              </a:extLst>
            </p:cNvPr>
            <p:cNvCxnSpPr>
              <a:stCxn id="491" idx="6"/>
              <a:endCxn id="497" idx="2"/>
            </p:cNvCxnSpPr>
            <p:nvPr/>
          </p:nvCxnSpPr>
          <p:spPr>
            <a:xfrm>
              <a:off x="3999948" y="4177814"/>
              <a:ext cx="68980" cy="165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直接连接符 500">
              <a:extLst>
                <a:ext uri="{FF2B5EF4-FFF2-40B4-BE49-F238E27FC236}">
                  <a16:creationId xmlns:a16="http://schemas.microsoft.com/office/drawing/2014/main" id="{1745A1A5-1D07-4F75-A8E3-C8A7A091B2C1}"/>
                </a:ext>
              </a:extLst>
            </p:cNvPr>
            <p:cNvCxnSpPr>
              <a:stCxn id="492" idx="6"/>
              <a:endCxn id="495" idx="2"/>
            </p:cNvCxnSpPr>
            <p:nvPr/>
          </p:nvCxnSpPr>
          <p:spPr>
            <a:xfrm flipV="1">
              <a:off x="3999962" y="4129421"/>
              <a:ext cx="68957" cy="1569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直接连接符 501">
              <a:extLst>
                <a:ext uri="{FF2B5EF4-FFF2-40B4-BE49-F238E27FC236}">
                  <a16:creationId xmlns:a16="http://schemas.microsoft.com/office/drawing/2014/main" id="{01FF4878-046C-4DDD-9113-898AB0B46D48}"/>
                </a:ext>
              </a:extLst>
            </p:cNvPr>
            <p:cNvCxnSpPr>
              <a:stCxn id="492" idx="6"/>
              <a:endCxn id="496" idx="2"/>
            </p:cNvCxnSpPr>
            <p:nvPr/>
          </p:nvCxnSpPr>
          <p:spPr>
            <a:xfrm flipV="1">
              <a:off x="3999962" y="4238257"/>
              <a:ext cx="68985" cy="481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直接连接符 502">
              <a:extLst>
                <a:ext uri="{FF2B5EF4-FFF2-40B4-BE49-F238E27FC236}">
                  <a16:creationId xmlns:a16="http://schemas.microsoft.com/office/drawing/2014/main" id="{A4F88795-C23B-4EE9-9157-339C9B881814}"/>
                </a:ext>
              </a:extLst>
            </p:cNvPr>
            <p:cNvCxnSpPr>
              <a:stCxn id="492" idx="6"/>
              <a:endCxn id="497" idx="2"/>
            </p:cNvCxnSpPr>
            <p:nvPr/>
          </p:nvCxnSpPr>
          <p:spPr>
            <a:xfrm>
              <a:off x="3999962" y="4286395"/>
              <a:ext cx="68966" cy="56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直接连接符 503">
              <a:extLst>
                <a:ext uri="{FF2B5EF4-FFF2-40B4-BE49-F238E27FC236}">
                  <a16:creationId xmlns:a16="http://schemas.microsoft.com/office/drawing/2014/main" id="{CA48DA18-C4DA-4C15-805B-4B377BEA7B1F}"/>
                </a:ext>
              </a:extLst>
            </p:cNvPr>
            <p:cNvCxnSpPr>
              <a:cxnSpLocks/>
              <a:stCxn id="495" idx="6"/>
              <a:endCxn id="493" idx="2"/>
            </p:cNvCxnSpPr>
            <p:nvPr/>
          </p:nvCxnSpPr>
          <p:spPr>
            <a:xfrm>
              <a:off x="4137542" y="4129421"/>
              <a:ext cx="68948" cy="52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直接连接符 504">
              <a:extLst>
                <a:ext uri="{FF2B5EF4-FFF2-40B4-BE49-F238E27FC236}">
                  <a16:creationId xmlns:a16="http://schemas.microsoft.com/office/drawing/2014/main" id="{CBDE960E-84E0-4096-8AE5-898BE7FF4751}"/>
                </a:ext>
              </a:extLst>
            </p:cNvPr>
            <p:cNvCxnSpPr>
              <a:cxnSpLocks/>
              <a:stCxn id="495" idx="6"/>
              <a:endCxn id="494" idx="2"/>
            </p:cNvCxnSpPr>
            <p:nvPr/>
          </p:nvCxnSpPr>
          <p:spPr>
            <a:xfrm>
              <a:off x="4137542" y="4129421"/>
              <a:ext cx="68976" cy="158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8F5B665C-3ED9-496E-846D-A7C9AF5418D9}"/>
                </a:ext>
              </a:extLst>
            </p:cNvPr>
            <p:cNvCxnSpPr>
              <a:cxnSpLocks/>
              <a:stCxn id="496" idx="6"/>
              <a:endCxn id="494" idx="2"/>
            </p:cNvCxnSpPr>
            <p:nvPr/>
          </p:nvCxnSpPr>
          <p:spPr>
            <a:xfrm>
              <a:off x="4137570" y="4238257"/>
              <a:ext cx="68948" cy="494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E3C7AF2D-643C-45FF-BF62-CFEE546742EE}"/>
                </a:ext>
              </a:extLst>
            </p:cNvPr>
            <p:cNvCxnSpPr>
              <a:cxnSpLocks/>
              <a:stCxn id="496" idx="6"/>
              <a:endCxn id="493" idx="2"/>
            </p:cNvCxnSpPr>
            <p:nvPr/>
          </p:nvCxnSpPr>
          <p:spPr>
            <a:xfrm flipV="1">
              <a:off x="4137570" y="4182005"/>
              <a:ext cx="68920" cy="562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FBEF0651-FF02-45A2-870C-D3F789ED255D}"/>
                </a:ext>
              </a:extLst>
            </p:cNvPr>
            <p:cNvCxnSpPr>
              <a:cxnSpLocks/>
              <a:stCxn id="497" idx="6"/>
              <a:endCxn id="493" idx="2"/>
            </p:cNvCxnSpPr>
            <p:nvPr/>
          </p:nvCxnSpPr>
          <p:spPr>
            <a:xfrm flipV="1">
              <a:off x="4137551" y="4182005"/>
              <a:ext cx="68939" cy="160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直接连接符 508">
              <a:extLst>
                <a:ext uri="{FF2B5EF4-FFF2-40B4-BE49-F238E27FC236}">
                  <a16:creationId xmlns:a16="http://schemas.microsoft.com/office/drawing/2014/main" id="{0E10129F-A22D-4A31-981D-649032023ECD}"/>
                </a:ext>
              </a:extLst>
            </p:cNvPr>
            <p:cNvCxnSpPr>
              <a:cxnSpLocks/>
              <a:stCxn id="497" idx="6"/>
              <a:endCxn id="494" idx="2"/>
            </p:cNvCxnSpPr>
            <p:nvPr/>
          </p:nvCxnSpPr>
          <p:spPr>
            <a:xfrm flipV="1">
              <a:off x="4137551" y="4287743"/>
              <a:ext cx="68967" cy="55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0" name="椭圆 509">
              <a:extLst>
                <a:ext uri="{FF2B5EF4-FFF2-40B4-BE49-F238E27FC236}">
                  <a16:creationId xmlns:a16="http://schemas.microsoft.com/office/drawing/2014/main" id="{63BC721E-F4BE-48BC-9CC2-C6799E73B1E7}"/>
                </a:ext>
              </a:extLst>
            </p:cNvPr>
            <p:cNvSpPr/>
            <p:nvPr/>
          </p:nvSpPr>
          <p:spPr>
            <a:xfrm>
              <a:off x="4068918" y="400444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1" name="直接连接符 510">
              <a:extLst>
                <a:ext uri="{FF2B5EF4-FFF2-40B4-BE49-F238E27FC236}">
                  <a16:creationId xmlns:a16="http://schemas.microsoft.com/office/drawing/2014/main" id="{68BE57DB-772A-4BCC-92E3-05D070D50825}"/>
                </a:ext>
              </a:extLst>
            </p:cNvPr>
            <p:cNvCxnSpPr>
              <a:cxnSpLocks/>
              <a:stCxn id="491" idx="6"/>
              <a:endCxn id="510" idx="2"/>
            </p:cNvCxnSpPr>
            <p:nvPr/>
          </p:nvCxnSpPr>
          <p:spPr>
            <a:xfrm flipV="1">
              <a:off x="3999948" y="4035694"/>
              <a:ext cx="68970" cy="1421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2" name="直接连接符 511">
              <a:extLst>
                <a:ext uri="{FF2B5EF4-FFF2-40B4-BE49-F238E27FC236}">
                  <a16:creationId xmlns:a16="http://schemas.microsoft.com/office/drawing/2014/main" id="{7615B46C-5B14-49DB-8D53-A7B3F7AF775A}"/>
                </a:ext>
              </a:extLst>
            </p:cNvPr>
            <p:cNvCxnSpPr>
              <a:cxnSpLocks/>
              <a:stCxn id="510" idx="6"/>
              <a:endCxn id="493" idx="2"/>
            </p:cNvCxnSpPr>
            <p:nvPr/>
          </p:nvCxnSpPr>
          <p:spPr>
            <a:xfrm>
              <a:off x="4137541" y="4035694"/>
              <a:ext cx="68949" cy="14631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3" name="直接连接符 512">
              <a:extLst>
                <a:ext uri="{FF2B5EF4-FFF2-40B4-BE49-F238E27FC236}">
                  <a16:creationId xmlns:a16="http://schemas.microsoft.com/office/drawing/2014/main" id="{FA7312DD-149D-47C0-9CAC-C83F7F8922F4}"/>
                </a:ext>
              </a:extLst>
            </p:cNvPr>
            <p:cNvCxnSpPr>
              <a:cxnSpLocks/>
              <a:stCxn id="510" idx="2"/>
              <a:endCxn id="492" idx="6"/>
            </p:cNvCxnSpPr>
            <p:nvPr/>
          </p:nvCxnSpPr>
          <p:spPr>
            <a:xfrm flipH="1">
              <a:off x="3999962" y="4035694"/>
              <a:ext cx="68956" cy="2507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4" name="直接连接符 513">
              <a:extLst>
                <a:ext uri="{FF2B5EF4-FFF2-40B4-BE49-F238E27FC236}">
                  <a16:creationId xmlns:a16="http://schemas.microsoft.com/office/drawing/2014/main" id="{5BE85CFB-E91C-4E0E-B4C5-0C715922AA07}"/>
                </a:ext>
              </a:extLst>
            </p:cNvPr>
            <p:cNvCxnSpPr>
              <a:cxnSpLocks/>
              <a:stCxn id="510" idx="6"/>
              <a:endCxn id="494" idx="2"/>
            </p:cNvCxnSpPr>
            <p:nvPr/>
          </p:nvCxnSpPr>
          <p:spPr>
            <a:xfrm>
              <a:off x="4137541" y="4035694"/>
              <a:ext cx="68977" cy="25204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5" name="椭圆 514">
              <a:extLst>
                <a:ext uri="{FF2B5EF4-FFF2-40B4-BE49-F238E27FC236}">
                  <a16:creationId xmlns:a16="http://schemas.microsoft.com/office/drawing/2014/main" id="{D920F92C-CE40-471E-A3B7-71EE3C4DC2B9}"/>
                </a:ext>
              </a:extLst>
            </p:cNvPr>
            <p:cNvSpPr/>
            <p:nvPr/>
          </p:nvSpPr>
          <p:spPr>
            <a:xfrm>
              <a:off x="3931297" y="4037674"/>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16" name="直接连接符 515">
              <a:extLst>
                <a:ext uri="{FF2B5EF4-FFF2-40B4-BE49-F238E27FC236}">
                  <a16:creationId xmlns:a16="http://schemas.microsoft.com/office/drawing/2014/main" id="{6D600932-8358-48EF-9E94-472D2DBD31E1}"/>
                </a:ext>
              </a:extLst>
            </p:cNvPr>
            <p:cNvCxnSpPr>
              <a:cxnSpLocks/>
              <a:stCxn id="515" idx="6"/>
              <a:endCxn id="510" idx="2"/>
            </p:cNvCxnSpPr>
            <p:nvPr/>
          </p:nvCxnSpPr>
          <p:spPr>
            <a:xfrm flipV="1">
              <a:off x="3999920" y="4035694"/>
              <a:ext cx="68998" cy="332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7" name="直接连接符 516">
              <a:extLst>
                <a:ext uri="{FF2B5EF4-FFF2-40B4-BE49-F238E27FC236}">
                  <a16:creationId xmlns:a16="http://schemas.microsoft.com/office/drawing/2014/main" id="{9E67BC59-38ED-4612-A1FF-8A41DCDB8A62}"/>
                </a:ext>
              </a:extLst>
            </p:cNvPr>
            <p:cNvCxnSpPr>
              <a:cxnSpLocks/>
              <a:stCxn id="515" idx="6"/>
              <a:endCxn id="495" idx="2"/>
            </p:cNvCxnSpPr>
            <p:nvPr/>
          </p:nvCxnSpPr>
          <p:spPr>
            <a:xfrm>
              <a:off x="3999920" y="4068920"/>
              <a:ext cx="68999" cy="6050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8" name="直接连接符 517">
              <a:extLst>
                <a:ext uri="{FF2B5EF4-FFF2-40B4-BE49-F238E27FC236}">
                  <a16:creationId xmlns:a16="http://schemas.microsoft.com/office/drawing/2014/main" id="{F5DB99EE-C13B-4A39-902D-9CA9295E7264}"/>
                </a:ext>
              </a:extLst>
            </p:cNvPr>
            <p:cNvCxnSpPr>
              <a:cxnSpLocks/>
              <a:stCxn id="515" idx="6"/>
              <a:endCxn id="496" idx="2"/>
            </p:cNvCxnSpPr>
            <p:nvPr/>
          </p:nvCxnSpPr>
          <p:spPr>
            <a:xfrm>
              <a:off x="3999920" y="4068920"/>
              <a:ext cx="69027" cy="1693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9" name="直接连接符 518">
              <a:extLst>
                <a:ext uri="{FF2B5EF4-FFF2-40B4-BE49-F238E27FC236}">
                  <a16:creationId xmlns:a16="http://schemas.microsoft.com/office/drawing/2014/main" id="{894E780F-A844-4383-B945-856A9E9D77E9}"/>
                </a:ext>
              </a:extLst>
            </p:cNvPr>
            <p:cNvCxnSpPr>
              <a:cxnSpLocks/>
              <a:stCxn id="515" idx="6"/>
              <a:endCxn id="497" idx="2"/>
            </p:cNvCxnSpPr>
            <p:nvPr/>
          </p:nvCxnSpPr>
          <p:spPr>
            <a:xfrm>
              <a:off x="3999920" y="4068920"/>
              <a:ext cx="69008" cy="27394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0" name="椭圆 519">
              <a:extLst>
                <a:ext uri="{FF2B5EF4-FFF2-40B4-BE49-F238E27FC236}">
                  <a16:creationId xmlns:a16="http://schemas.microsoft.com/office/drawing/2014/main" id="{B0EBEEB6-C79B-448A-AC98-69EEC16E29E9}"/>
                </a:ext>
              </a:extLst>
            </p:cNvPr>
            <p:cNvSpPr/>
            <p:nvPr/>
          </p:nvSpPr>
          <p:spPr>
            <a:xfrm>
              <a:off x="4206461" y="4035398"/>
              <a:ext cx="68623" cy="6249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21" name="直接连接符 520">
              <a:extLst>
                <a:ext uri="{FF2B5EF4-FFF2-40B4-BE49-F238E27FC236}">
                  <a16:creationId xmlns:a16="http://schemas.microsoft.com/office/drawing/2014/main" id="{DEA90A66-A657-47E8-8DE2-F68619EBF62A}"/>
                </a:ext>
              </a:extLst>
            </p:cNvPr>
            <p:cNvCxnSpPr>
              <a:cxnSpLocks/>
              <a:stCxn id="510" idx="6"/>
              <a:endCxn id="520" idx="2"/>
            </p:cNvCxnSpPr>
            <p:nvPr/>
          </p:nvCxnSpPr>
          <p:spPr>
            <a:xfrm>
              <a:off x="4137541" y="4035694"/>
              <a:ext cx="68920" cy="309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2" name="直接连接符 521">
              <a:extLst>
                <a:ext uri="{FF2B5EF4-FFF2-40B4-BE49-F238E27FC236}">
                  <a16:creationId xmlns:a16="http://schemas.microsoft.com/office/drawing/2014/main" id="{BF570D5B-14C9-4E23-9DE9-8B7C463C4F16}"/>
                </a:ext>
              </a:extLst>
            </p:cNvPr>
            <p:cNvCxnSpPr>
              <a:cxnSpLocks/>
              <a:stCxn id="495" idx="6"/>
              <a:endCxn id="520" idx="2"/>
            </p:cNvCxnSpPr>
            <p:nvPr/>
          </p:nvCxnSpPr>
          <p:spPr>
            <a:xfrm flipV="1">
              <a:off x="4137542" y="4066644"/>
              <a:ext cx="68919" cy="6277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3" name="直接连接符 522">
              <a:extLst>
                <a:ext uri="{FF2B5EF4-FFF2-40B4-BE49-F238E27FC236}">
                  <a16:creationId xmlns:a16="http://schemas.microsoft.com/office/drawing/2014/main" id="{6EFC2612-8A40-4BF3-92F0-A5BBE8046F61}"/>
                </a:ext>
              </a:extLst>
            </p:cNvPr>
            <p:cNvCxnSpPr>
              <a:cxnSpLocks/>
              <a:stCxn id="520" idx="2"/>
              <a:endCxn id="496" idx="6"/>
            </p:cNvCxnSpPr>
            <p:nvPr/>
          </p:nvCxnSpPr>
          <p:spPr>
            <a:xfrm flipH="1">
              <a:off x="4137570" y="4066644"/>
              <a:ext cx="68891" cy="17161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4" name="直接连接符 523">
              <a:extLst>
                <a:ext uri="{FF2B5EF4-FFF2-40B4-BE49-F238E27FC236}">
                  <a16:creationId xmlns:a16="http://schemas.microsoft.com/office/drawing/2014/main" id="{52AA6262-C3C7-4AF7-B0E6-82CCE6E2B581}"/>
                </a:ext>
              </a:extLst>
            </p:cNvPr>
            <p:cNvCxnSpPr>
              <a:cxnSpLocks/>
              <a:stCxn id="520" idx="2"/>
              <a:endCxn id="497" idx="6"/>
            </p:cNvCxnSpPr>
            <p:nvPr/>
          </p:nvCxnSpPr>
          <p:spPr>
            <a:xfrm flipH="1">
              <a:off x="4137551" y="4066644"/>
              <a:ext cx="68910" cy="276218"/>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525" name="直接连接符 524">
            <a:extLst>
              <a:ext uri="{FF2B5EF4-FFF2-40B4-BE49-F238E27FC236}">
                <a16:creationId xmlns:a16="http://schemas.microsoft.com/office/drawing/2014/main" id="{65250906-38A3-4BA7-BCEA-DC0C0B9A8941}"/>
              </a:ext>
            </a:extLst>
          </p:cNvPr>
          <p:cNvCxnSpPr>
            <a:cxnSpLocks/>
          </p:cNvCxnSpPr>
          <p:nvPr/>
        </p:nvCxnSpPr>
        <p:spPr>
          <a:xfrm flipV="1">
            <a:off x="2361358" y="5363858"/>
            <a:ext cx="1331544" cy="780695"/>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6" name="直接连接符 525">
            <a:extLst>
              <a:ext uri="{FF2B5EF4-FFF2-40B4-BE49-F238E27FC236}">
                <a16:creationId xmlns:a16="http://schemas.microsoft.com/office/drawing/2014/main" id="{84A05422-A60F-41DE-9083-751092BC1CC7}"/>
              </a:ext>
            </a:extLst>
          </p:cNvPr>
          <p:cNvCxnSpPr>
            <a:cxnSpLocks/>
          </p:cNvCxnSpPr>
          <p:nvPr/>
        </p:nvCxnSpPr>
        <p:spPr>
          <a:xfrm flipH="1" flipV="1">
            <a:off x="3682705" y="5408689"/>
            <a:ext cx="446582" cy="82198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7" name="直接连接符 526">
            <a:extLst>
              <a:ext uri="{FF2B5EF4-FFF2-40B4-BE49-F238E27FC236}">
                <a16:creationId xmlns:a16="http://schemas.microsoft.com/office/drawing/2014/main" id="{548A4C35-0117-40E5-B841-F1E270B97BE9}"/>
              </a:ext>
            </a:extLst>
          </p:cNvPr>
          <p:cNvCxnSpPr>
            <a:cxnSpLocks/>
          </p:cNvCxnSpPr>
          <p:nvPr/>
        </p:nvCxnSpPr>
        <p:spPr>
          <a:xfrm flipH="1" flipV="1">
            <a:off x="3669364" y="5369829"/>
            <a:ext cx="2185966" cy="955379"/>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28" name="图片 527">
            <a:extLst>
              <a:ext uri="{FF2B5EF4-FFF2-40B4-BE49-F238E27FC236}">
                <a16:creationId xmlns:a16="http://schemas.microsoft.com/office/drawing/2014/main" id="{A72EF254-C80A-4233-A2EB-12E6AB661FF8}"/>
              </a:ext>
            </a:extLst>
          </p:cNvPr>
          <p:cNvPicPr>
            <a:picLocks noChangeAspect="1"/>
          </p:cNvPicPr>
          <p:nvPr/>
        </p:nvPicPr>
        <p:blipFill>
          <a:blip r:embed="rId5"/>
          <a:stretch>
            <a:fillRect/>
          </a:stretch>
        </p:blipFill>
        <p:spPr>
          <a:xfrm>
            <a:off x="2188226" y="6040776"/>
            <a:ext cx="419436" cy="390024"/>
          </a:xfrm>
          <a:prstGeom prst="rect">
            <a:avLst/>
          </a:prstGeom>
        </p:spPr>
      </p:pic>
      <p:pic>
        <p:nvPicPr>
          <p:cNvPr id="529" name="图片 528">
            <a:extLst>
              <a:ext uri="{FF2B5EF4-FFF2-40B4-BE49-F238E27FC236}">
                <a16:creationId xmlns:a16="http://schemas.microsoft.com/office/drawing/2014/main" id="{467E9546-2D92-45A5-9C25-C15F873AE0B8}"/>
              </a:ext>
            </a:extLst>
          </p:cNvPr>
          <p:cNvPicPr>
            <a:picLocks noChangeAspect="1"/>
          </p:cNvPicPr>
          <p:nvPr/>
        </p:nvPicPr>
        <p:blipFill>
          <a:blip r:embed="rId6"/>
          <a:stretch>
            <a:fillRect/>
          </a:stretch>
        </p:blipFill>
        <p:spPr>
          <a:xfrm>
            <a:off x="3802782" y="6087070"/>
            <a:ext cx="384974" cy="334379"/>
          </a:xfrm>
          <a:prstGeom prst="rect">
            <a:avLst/>
          </a:prstGeom>
        </p:spPr>
      </p:pic>
      <p:pic>
        <p:nvPicPr>
          <p:cNvPr id="530" name="图片 529">
            <a:extLst>
              <a:ext uri="{FF2B5EF4-FFF2-40B4-BE49-F238E27FC236}">
                <a16:creationId xmlns:a16="http://schemas.microsoft.com/office/drawing/2014/main" id="{1585BF5C-4ECE-4139-AD93-96835323A446}"/>
              </a:ext>
            </a:extLst>
          </p:cNvPr>
          <p:cNvPicPr>
            <a:picLocks noChangeAspect="1"/>
          </p:cNvPicPr>
          <p:nvPr/>
        </p:nvPicPr>
        <p:blipFill>
          <a:blip r:embed="rId7"/>
          <a:stretch>
            <a:fillRect/>
          </a:stretch>
        </p:blipFill>
        <p:spPr>
          <a:xfrm>
            <a:off x="5497153" y="6088837"/>
            <a:ext cx="402960" cy="334047"/>
          </a:xfrm>
          <a:prstGeom prst="rect">
            <a:avLst/>
          </a:prstGeom>
        </p:spPr>
      </p:pic>
      <p:sp>
        <p:nvSpPr>
          <p:cNvPr id="531" name="文本框 530">
            <a:extLst>
              <a:ext uri="{FF2B5EF4-FFF2-40B4-BE49-F238E27FC236}">
                <a16:creationId xmlns:a16="http://schemas.microsoft.com/office/drawing/2014/main" id="{817C4B08-E2EB-42B4-93BB-288D745CD029}"/>
              </a:ext>
            </a:extLst>
          </p:cNvPr>
          <p:cNvSpPr txBox="1"/>
          <p:nvPr/>
        </p:nvSpPr>
        <p:spPr>
          <a:xfrm>
            <a:off x="1989504" y="6331318"/>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1</a:t>
            </a:r>
            <a:endParaRPr lang="zh-CN" altLang="en-US" sz="1200" dirty="0">
              <a:latin typeface="Times New Roman" panose="02020603050405020304" pitchFamily="18" charset="0"/>
              <a:cs typeface="Times New Roman" panose="02020603050405020304" pitchFamily="18" charset="0"/>
            </a:endParaRPr>
          </a:p>
        </p:txBody>
      </p:sp>
      <p:sp>
        <p:nvSpPr>
          <p:cNvPr id="532" name="文本框 531">
            <a:extLst>
              <a:ext uri="{FF2B5EF4-FFF2-40B4-BE49-F238E27FC236}">
                <a16:creationId xmlns:a16="http://schemas.microsoft.com/office/drawing/2014/main" id="{07747D1C-0E3E-43CF-BCE8-8B7B010BF48D}"/>
              </a:ext>
            </a:extLst>
          </p:cNvPr>
          <p:cNvSpPr txBox="1"/>
          <p:nvPr/>
        </p:nvSpPr>
        <p:spPr>
          <a:xfrm>
            <a:off x="3663382" y="6332754"/>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2</a:t>
            </a:r>
            <a:endParaRPr lang="zh-CN" altLang="en-US" sz="1200" dirty="0">
              <a:latin typeface="Times New Roman" panose="02020603050405020304" pitchFamily="18" charset="0"/>
              <a:cs typeface="Times New Roman" panose="02020603050405020304" pitchFamily="18" charset="0"/>
            </a:endParaRPr>
          </a:p>
        </p:txBody>
      </p:sp>
      <p:sp>
        <p:nvSpPr>
          <p:cNvPr id="533" name="文本框 532">
            <a:extLst>
              <a:ext uri="{FF2B5EF4-FFF2-40B4-BE49-F238E27FC236}">
                <a16:creationId xmlns:a16="http://schemas.microsoft.com/office/drawing/2014/main" id="{01AB9C32-DA27-4313-A63B-F2D917353EEC}"/>
              </a:ext>
            </a:extLst>
          </p:cNvPr>
          <p:cNvSpPr txBox="1"/>
          <p:nvPr/>
        </p:nvSpPr>
        <p:spPr>
          <a:xfrm>
            <a:off x="5331987" y="6338733"/>
            <a:ext cx="737701"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Device 3</a:t>
            </a:r>
            <a:endParaRPr lang="zh-CN" altLang="en-US" sz="1200" dirty="0">
              <a:latin typeface="Times New Roman" panose="02020603050405020304" pitchFamily="18" charset="0"/>
              <a:cs typeface="Times New Roman" panose="02020603050405020304" pitchFamily="18" charset="0"/>
            </a:endParaRPr>
          </a:p>
        </p:txBody>
      </p:sp>
      <p:sp>
        <p:nvSpPr>
          <p:cNvPr id="534" name="文本框 533">
            <a:extLst>
              <a:ext uri="{FF2B5EF4-FFF2-40B4-BE49-F238E27FC236}">
                <a16:creationId xmlns:a16="http://schemas.microsoft.com/office/drawing/2014/main" id="{659B14D4-D504-4FE4-9AD2-29B6C85EF3BF}"/>
              </a:ext>
            </a:extLst>
          </p:cNvPr>
          <p:cNvSpPr txBox="1"/>
          <p:nvPr/>
        </p:nvSpPr>
        <p:spPr>
          <a:xfrm>
            <a:off x="5355554" y="5549192"/>
            <a:ext cx="1622488" cy="276999"/>
          </a:xfrm>
          <a:prstGeom prst="rect">
            <a:avLst/>
          </a:prstGeom>
          <a:noFill/>
        </p:spPr>
        <p:txBody>
          <a:bodyPr wrap="square" rtlCol="0">
            <a:spAutoFit/>
          </a:bodyPr>
          <a:lstStyle/>
          <a:p>
            <a:pPr algn="ctr"/>
            <a:r>
              <a:rPr lang="en-US" altLang="zh-CN" sz="1200" dirty="0">
                <a:solidFill>
                  <a:schemeClr val="accent2"/>
                </a:solidFill>
                <a:latin typeface="Times New Roman" panose="02020603050405020304" pitchFamily="18" charset="0"/>
                <a:cs typeface="Times New Roman" panose="02020603050405020304" pitchFamily="18" charset="0"/>
              </a:rPr>
              <a:t>Model Update</a:t>
            </a:r>
            <a:endParaRPr lang="zh-CN" altLang="en-US" sz="1200" dirty="0">
              <a:solidFill>
                <a:schemeClr val="accent2"/>
              </a:solidFill>
              <a:latin typeface="Times New Roman" panose="02020603050405020304" pitchFamily="18" charset="0"/>
              <a:cs typeface="Times New Roman" panose="02020603050405020304" pitchFamily="18" charset="0"/>
            </a:endParaRPr>
          </a:p>
        </p:txBody>
      </p:sp>
      <p:sp>
        <p:nvSpPr>
          <p:cNvPr id="535" name="文本框 534">
            <a:extLst>
              <a:ext uri="{FF2B5EF4-FFF2-40B4-BE49-F238E27FC236}">
                <a16:creationId xmlns:a16="http://schemas.microsoft.com/office/drawing/2014/main" id="{6F0CC8CF-6D4A-4E2D-B7D4-F66C980CE42D}"/>
              </a:ext>
            </a:extLst>
          </p:cNvPr>
          <p:cNvSpPr txBox="1"/>
          <p:nvPr/>
        </p:nvSpPr>
        <p:spPr>
          <a:xfrm>
            <a:off x="5331026" y="5328044"/>
            <a:ext cx="1603701" cy="276999"/>
          </a:xfrm>
          <a:prstGeom prst="rect">
            <a:avLst/>
          </a:prstGeom>
          <a:noFill/>
        </p:spPr>
        <p:txBody>
          <a:bodyPr wrap="square" rtlCol="0">
            <a:spAutoFit/>
          </a:bodyPr>
          <a:lstStyle/>
          <a:p>
            <a:pPr algn="ctr"/>
            <a:r>
              <a:rPr lang="en-US" altLang="zh-CN" sz="1200" dirty="0">
                <a:solidFill>
                  <a:srgbClr val="00B0F0"/>
                </a:solidFill>
                <a:latin typeface="Times New Roman" panose="02020603050405020304" pitchFamily="18" charset="0"/>
                <a:cs typeface="Times New Roman" panose="02020603050405020304" pitchFamily="18" charset="0"/>
              </a:rPr>
              <a:t>Tile Offloading</a:t>
            </a:r>
            <a:endParaRPr lang="zh-CN" altLang="en-US" sz="1200" dirty="0">
              <a:solidFill>
                <a:srgbClr val="00B0F0"/>
              </a:solidFill>
              <a:latin typeface="Times New Roman" panose="02020603050405020304" pitchFamily="18" charset="0"/>
              <a:cs typeface="Times New Roman" panose="02020603050405020304" pitchFamily="18" charset="0"/>
            </a:endParaRPr>
          </a:p>
        </p:txBody>
      </p:sp>
      <p:sp>
        <p:nvSpPr>
          <p:cNvPr id="536" name="任意多边形: 形状 535">
            <a:extLst>
              <a:ext uri="{FF2B5EF4-FFF2-40B4-BE49-F238E27FC236}">
                <a16:creationId xmlns:a16="http://schemas.microsoft.com/office/drawing/2014/main" id="{25DD6208-BFA4-47EA-9820-21AB82931916}"/>
              </a:ext>
            </a:extLst>
          </p:cNvPr>
          <p:cNvSpPr/>
          <p:nvPr/>
        </p:nvSpPr>
        <p:spPr>
          <a:xfrm>
            <a:off x="3823406" y="5372683"/>
            <a:ext cx="1796202" cy="787488"/>
          </a:xfrm>
          <a:custGeom>
            <a:avLst/>
            <a:gdLst>
              <a:gd name="connsiteX0" fmla="*/ 0 w 1580225"/>
              <a:gd name="connsiteY0" fmla="*/ 0 h 798991"/>
              <a:gd name="connsiteX1" fmla="*/ 1580225 w 1580225"/>
              <a:gd name="connsiteY1" fmla="*/ 798991 h 798991"/>
            </a:gdLst>
            <a:ahLst/>
            <a:cxnLst>
              <a:cxn ang="0">
                <a:pos x="connsiteX0" y="connsiteY0"/>
              </a:cxn>
              <a:cxn ang="0">
                <a:pos x="connsiteX1" y="connsiteY1"/>
              </a:cxn>
            </a:cxnLst>
            <a:rect l="l" t="t" r="r" b="b"/>
            <a:pathLst>
              <a:path w="1580225" h="798991">
                <a:moveTo>
                  <a:pt x="0" y="0"/>
                </a:moveTo>
                <a:lnTo>
                  <a:pt x="1580225" y="798991"/>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7" name="任意多边形: 形状 536">
            <a:extLst>
              <a:ext uri="{FF2B5EF4-FFF2-40B4-BE49-F238E27FC236}">
                <a16:creationId xmlns:a16="http://schemas.microsoft.com/office/drawing/2014/main" id="{9C0DB135-43AB-4D31-8F3F-3F9461EA5964}"/>
              </a:ext>
            </a:extLst>
          </p:cNvPr>
          <p:cNvSpPr/>
          <p:nvPr/>
        </p:nvSpPr>
        <p:spPr>
          <a:xfrm>
            <a:off x="3845109" y="5512844"/>
            <a:ext cx="323434" cy="619242"/>
          </a:xfrm>
          <a:custGeom>
            <a:avLst/>
            <a:gdLst>
              <a:gd name="connsiteX0" fmla="*/ 0 w 266331"/>
              <a:gd name="connsiteY0" fmla="*/ 0 h 594804"/>
              <a:gd name="connsiteX1" fmla="*/ 266331 w 266331"/>
              <a:gd name="connsiteY1" fmla="*/ 594804 h 594804"/>
            </a:gdLst>
            <a:ahLst/>
            <a:cxnLst>
              <a:cxn ang="0">
                <a:pos x="connsiteX0" y="connsiteY0"/>
              </a:cxn>
              <a:cxn ang="0">
                <a:pos x="connsiteX1" y="connsiteY1"/>
              </a:cxn>
            </a:cxnLst>
            <a:rect l="l" t="t" r="r" b="b"/>
            <a:pathLst>
              <a:path w="266331" h="594804">
                <a:moveTo>
                  <a:pt x="0" y="0"/>
                </a:moveTo>
                <a:lnTo>
                  <a:pt x="266331" y="594804"/>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8" name="任意多边形: 形状 537">
            <a:extLst>
              <a:ext uri="{FF2B5EF4-FFF2-40B4-BE49-F238E27FC236}">
                <a16:creationId xmlns:a16="http://schemas.microsoft.com/office/drawing/2014/main" id="{C7105B45-579A-4C60-BBD1-A797DBF157BB}"/>
              </a:ext>
            </a:extLst>
          </p:cNvPr>
          <p:cNvSpPr/>
          <p:nvPr/>
        </p:nvSpPr>
        <p:spPr>
          <a:xfrm>
            <a:off x="2592930" y="5559054"/>
            <a:ext cx="948735" cy="536060"/>
          </a:xfrm>
          <a:custGeom>
            <a:avLst/>
            <a:gdLst>
              <a:gd name="connsiteX0" fmla="*/ 781235 w 781235"/>
              <a:gd name="connsiteY0" fmla="*/ 0 h 514905"/>
              <a:gd name="connsiteX1" fmla="*/ 0 w 781235"/>
              <a:gd name="connsiteY1" fmla="*/ 514905 h 514905"/>
            </a:gdLst>
            <a:ahLst/>
            <a:cxnLst>
              <a:cxn ang="0">
                <a:pos x="connsiteX0" y="connsiteY0"/>
              </a:cxn>
              <a:cxn ang="0">
                <a:pos x="connsiteX1" y="connsiteY1"/>
              </a:cxn>
            </a:cxnLst>
            <a:rect l="l" t="t" r="r" b="b"/>
            <a:pathLst>
              <a:path w="781235" h="514905">
                <a:moveTo>
                  <a:pt x="781235" y="0"/>
                </a:moveTo>
                <a:lnTo>
                  <a:pt x="0" y="514905"/>
                </a:lnTo>
              </a:path>
            </a:pathLst>
          </a:cu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39" name="任意多边形: 形状 538">
            <a:extLst>
              <a:ext uri="{FF2B5EF4-FFF2-40B4-BE49-F238E27FC236}">
                <a16:creationId xmlns:a16="http://schemas.microsoft.com/office/drawing/2014/main" id="{E9CEFEFC-1016-4301-B63E-C680A1C1A952}"/>
              </a:ext>
            </a:extLst>
          </p:cNvPr>
          <p:cNvSpPr/>
          <p:nvPr/>
        </p:nvSpPr>
        <p:spPr>
          <a:xfrm flipV="1">
            <a:off x="2384791" y="5390274"/>
            <a:ext cx="1132595" cy="618847"/>
          </a:xfrm>
          <a:custGeom>
            <a:avLst/>
            <a:gdLst>
              <a:gd name="connsiteX0" fmla="*/ 0 w 768350"/>
              <a:gd name="connsiteY0" fmla="*/ 0 h 552450"/>
              <a:gd name="connsiteX1" fmla="*/ 768350 w 768350"/>
              <a:gd name="connsiteY1" fmla="*/ 552450 h 552450"/>
            </a:gdLst>
            <a:ahLst/>
            <a:cxnLst>
              <a:cxn ang="0">
                <a:pos x="connsiteX0" y="connsiteY0"/>
              </a:cxn>
              <a:cxn ang="0">
                <a:pos x="connsiteX1" y="connsiteY1"/>
              </a:cxn>
            </a:cxnLst>
            <a:rect l="l" t="t" r="r" b="b"/>
            <a:pathLst>
              <a:path w="768350" h="552450">
                <a:moveTo>
                  <a:pt x="0" y="0"/>
                </a:moveTo>
                <a:lnTo>
                  <a:pt x="768350" y="552450"/>
                </a:lnTo>
              </a:path>
            </a:pathLst>
          </a:custGeom>
          <a:noFill/>
          <a:ln w="19050">
            <a:solidFill>
              <a:srgbClr val="00B0F0"/>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40" name="任意多边形: 形状 539">
            <a:extLst>
              <a:ext uri="{FF2B5EF4-FFF2-40B4-BE49-F238E27FC236}">
                <a16:creationId xmlns:a16="http://schemas.microsoft.com/office/drawing/2014/main" id="{FA9FF8EB-9910-4536-9FE7-20C05D57168A}"/>
              </a:ext>
            </a:extLst>
          </p:cNvPr>
          <p:cNvSpPr/>
          <p:nvPr/>
        </p:nvSpPr>
        <p:spPr>
          <a:xfrm flipH="1" flipV="1">
            <a:off x="3677512" y="5596138"/>
            <a:ext cx="247989" cy="512980"/>
          </a:xfrm>
          <a:custGeom>
            <a:avLst/>
            <a:gdLst>
              <a:gd name="connsiteX0" fmla="*/ 0 w 768350"/>
              <a:gd name="connsiteY0" fmla="*/ 0 h 552450"/>
              <a:gd name="connsiteX1" fmla="*/ 768350 w 768350"/>
              <a:gd name="connsiteY1" fmla="*/ 552450 h 552450"/>
            </a:gdLst>
            <a:ahLst/>
            <a:cxnLst>
              <a:cxn ang="0">
                <a:pos x="connsiteX0" y="connsiteY0"/>
              </a:cxn>
              <a:cxn ang="0">
                <a:pos x="connsiteX1" y="connsiteY1"/>
              </a:cxn>
            </a:cxnLst>
            <a:rect l="l" t="t" r="r" b="b"/>
            <a:pathLst>
              <a:path w="768350" h="552450">
                <a:moveTo>
                  <a:pt x="0" y="0"/>
                </a:moveTo>
                <a:lnTo>
                  <a:pt x="768350" y="552450"/>
                </a:lnTo>
              </a:path>
            </a:pathLst>
          </a:custGeom>
          <a:noFill/>
          <a:ln w="19050">
            <a:solidFill>
              <a:srgbClr val="00B0F0"/>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41" name="任意多边形: 形状 540">
            <a:extLst>
              <a:ext uri="{FF2B5EF4-FFF2-40B4-BE49-F238E27FC236}">
                <a16:creationId xmlns:a16="http://schemas.microsoft.com/office/drawing/2014/main" id="{80E9D70D-3D27-4217-A6C6-4EFEA2B3B10A}"/>
              </a:ext>
            </a:extLst>
          </p:cNvPr>
          <p:cNvSpPr/>
          <p:nvPr/>
        </p:nvSpPr>
        <p:spPr>
          <a:xfrm flipH="1" flipV="1">
            <a:off x="3893714" y="5558258"/>
            <a:ext cx="1671313" cy="714957"/>
          </a:xfrm>
          <a:custGeom>
            <a:avLst/>
            <a:gdLst>
              <a:gd name="connsiteX0" fmla="*/ 0 w 768350"/>
              <a:gd name="connsiteY0" fmla="*/ 0 h 552450"/>
              <a:gd name="connsiteX1" fmla="*/ 768350 w 768350"/>
              <a:gd name="connsiteY1" fmla="*/ 552450 h 552450"/>
            </a:gdLst>
            <a:ahLst/>
            <a:cxnLst>
              <a:cxn ang="0">
                <a:pos x="connsiteX0" y="connsiteY0"/>
              </a:cxn>
              <a:cxn ang="0">
                <a:pos x="connsiteX1" y="connsiteY1"/>
              </a:cxn>
            </a:cxnLst>
            <a:rect l="l" t="t" r="r" b="b"/>
            <a:pathLst>
              <a:path w="768350" h="552450">
                <a:moveTo>
                  <a:pt x="0" y="0"/>
                </a:moveTo>
                <a:lnTo>
                  <a:pt x="768350" y="552450"/>
                </a:lnTo>
              </a:path>
            </a:pathLst>
          </a:custGeom>
          <a:noFill/>
          <a:ln w="19050">
            <a:solidFill>
              <a:srgbClr val="00B0F0"/>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542" name="object 27">
            <a:extLst>
              <a:ext uri="{FF2B5EF4-FFF2-40B4-BE49-F238E27FC236}">
                <a16:creationId xmlns:a16="http://schemas.microsoft.com/office/drawing/2014/main" id="{25C5F8F6-AD5F-4756-B0E9-5D8AC85C80BF}"/>
              </a:ext>
            </a:extLst>
          </p:cNvPr>
          <p:cNvSpPr/>
          <p:nvPr/>
        </p:nvSpPr>
        <p:spPr>
          <a:xfrm>
            <a:off x="2724576" y="5530009"/>
            <a:ext cx="125360" cy="146099"/>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43" name="object 27">
            <a:extLst>
              <a:ext uri="{FF2B5EF4-FFF2-40B4-BE49-F238E27FC236}">
                <a16:creationId xmlns:a16="http://schemas.microsoft.com/office/drawing/2014/main" id="{B85B9BD3-A890-4A71-88D1-7C8DC457BB84}"/>
              </a:ext>
            </a:extLst>
          </p:cNvPr>
          <p:cNvSpPr/>
          <p:nvPr/>
        </p:nvSpPr>
        <p:spPr>
          <a:xfrm>
            <a:off x="3591294" y="5864260"/>
            <a:ext cx="125360" cy="146099"/>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44" name="object 27">
            <a:extLst>
              <a:ext uri="{FF2B5EF4-FFF2-40B4-BE49-F238E27FC236}">
                <a16:creationId xmlns:a16="http://schemas.microsoft.com/office/drawing/2014/main" id="{945807FA-E30F-4AC6-93F1-69AB258688AA}"/>
              </a:ext>
            </a:extLst>
          </p:cNvPr>
          <p:cNvSpPr/>
          <p:nvPr/>
        </p:nvSpPr>
        <p:spPr>
          <a:xfrm>
            <a:off x="4413666" y="5856182"/>
            <a:ext cx="125360" cy="146099"/>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cxnSp>
        <p:nvCxnSpPr>
          <p:cNvPr id="545" name="直接连接符 544">
            <a:extLst>
              <a:ext uri="{FF2B5EF4-FFF2-40B4-BE49-F238E27FC236}">
                <a16:creationId xmlns:a16="http://schemas.microsoft.com/office/drawing/2014/main" id="{881787C6-8A23-4CFE-B2E8-ECD3747A9FBD}"/>
              </a:ext>
            </a:extLst>
          </p:cNvPr>
          <p:cNvCxnSpPr>
            <a:cxnSpLocks/>
          </p:cNvCxnSpPr>
          <p:nvPr/>
        </p:nvCxnSpPr>
        <p:spPr>
          <a:xfrm>
            <a:off x="4702131" y="5466255"/>
            <a:ext cx="821015" cy="0"/>
          </a:xfrm>
          <a:prstGeom prst="line">
            <a:avLst/>
          </a:prstGeom>
          <a:noFill/>
          <a:ln w="19050">
            <a:solidFill>
              <a:srgbClr val="00B0F0"/>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46" name="直接连接符 545">
            <a:extLst>
              <a:ext uri="{FF2B5EF4-FFF2-40B4-BE49-F238E27FC236}">
                <a16:creationId xmlns:a16="http://schemas.microsoft.com/office/drawing/2014/main" id="{8F388F49-3EEA-4988-A101-6D54DEE4B8B6}"/>
              </a:ext>
            </a:extLst>
          </p:cNvPr>
          <p:cNvCxnSpPr>
            <a:cxnSpLocks/>
          </p:cNvCxnSpPr>
          <p:nvPr/>
        </p:nvCxnSpPr>
        <p:spPr>
          <a:xfrm>
            <a:off x="4746364" y="5682694"/>
            <a:ext cx="776782" cy="0"/>
          </a:xfrm>
          <a:prstGeom prst="line">
            <a:avLst/>
          </a:prstGeom>
          <a:noFill/>
          <a:ln w="19050">
            <a:solidFill>
              <a:schemeClr val="accent2"/>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47" name="任意多边形: 形状 546">
            <a:extLst>
              <a:ext uri="{FF2B5EF4-FFF2-40B4-BE49-F238E27FC236}">
                <a16:creationId xmlns:a16="http://schemas.microsoft.com/office/drawing/2014/main" id="{4A71CA91-D0D5-4940-9C26-BAC5F07A0FF0}"/>
              </a:ext>
            </a:extLst>
          </p:cNvPr>
          <p:cNvSpPr/>
          <p:nvPr/>
        </p:nvSpPr>
        <p:spPr>
          <a:xfrm>
            <a:off x="2625722" y="4728295"/>
            <a:ext cx="1035525" cy="672786"/>
          </a:xfrm>
          <a:custGeom>
            <a:avLst/>
            <a:gdLst>
              <a:gd name="connsiteX0" fmla="*/ 0 w 844550"/>
              <a:gd name="connsiteY0" fmla="*/ 0 h 603250"/>
              <a:gd name="connsiteX1" fmla="*/ 844550 w 844550"/>
              <a:gd name="connsiteY1" fmla="*/ 603250 h 603250"/>
            </a:gdLst>
            <a:ahLst/>
            <a:cxnLst>
              <a:cxn ang="0">
                <a:pos x="connsiteX0" y="connsiteY0"/>
              </a:cxn>
              <a:cxn ang="0">
                <a:pos x="connsiteX1" y="connsiteY1"/>
              </a:cxn>
            </a:cxnLst>
            <a:rect l="l" t="t" r="r" b="b"/>
            <a:pathLst>
              <a:path w="844550" h="603250">
                <a:moveTo>
                  <a:pt x="0" y="0"/>
                </a:moveTo>
                <a:lnTo>
                  <a:pt x="844550" y="603250"/>
                </a:lnTo>
              </a:path>
            </a:pathLst>
          </a:custGeom>
          <a:noFill/>
          <a:ln w="38100">
            <a:solidFill>
              <a:srgbClr val="00B0F0"/>
            </a:solidFill>
            <a:prstDash val="sysDash"/>
            <a:headEnd type="none" w="lg" len="lg"/>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pic>
        <p:nvPicPr>
          <p:cNvPr id="548" name="图片 547">
            <a:extLst>
              <a:ext uri="{FF2B5EF4-FFF2-40B4-BE49-F238E27FC236}">
                <a16:creationId xmlns:a16="http://schemas.microsoft.com/office/drawing/2014/main" id="{1C71FE05-8EAE-4BE5-9F59-B295B1A11620}"/>
              </a:ext>
            </a:extLst>
          </p:cNvPr>
          <p:cNvPicPr>
            <a:picLocks noChangeAspect="1"/>
          </p:cNvPicPr>
          <p:nvPr/>
        </p:nvPicPr>
        <p:blipFill>
          <a:blip r:embed="rId8"/>
          <a:stretch>
            <a:fillRect/>
          </a:stretch>
        </p:blipFill>
        <p:spPr>
          <a:xfrm>
            <a:off x="3491588" y="4934061"/>
            <a:ext cx="287035" cy="646643"/>
          </a:xfrm>
          <a:prstGeom prst="rect">
            <a:avLst/>
          </a:prstGeom>
        </p:spPr>
      </p:pic>
      <p:grpSp>
        <p:nvGrpSpPr>
          <p:cNvPr id="549" name="组合 548">
            <a:extLst>
              <a:ext uri="{FF2B5EF4-FFF2-40B4-BE49-F238E27FC236}">
                <a16:creationId xmlns:a16="http://schemas.microsoft.com/office/drawing/2014/main" id="{26A57C12-359F-487D-BDE1-5BD6F7DDAF0A}"/>
              </a:ext>
            </a:extLst>
          </p:cNvPr>
          <p:cNvGrpSpPr/>
          <p:nvPr/>
        </p:nvGrpSpPr>
        <p:grpSpPr>
          <a:xfrm>
            <a:off x="2100342" y="4397049"/>
            <a:ext cx="545258" cy="440258"/>
            <a:chOff x="2243503" y="1525413"/>
            <a:chExt cx="1005668" cy="858400"/>
          </a:xfrm>
        </p:grpSpPr>
        <p:pic>
          <p:nvPicPr>
            <p:cNvPr id="550" name="图片 549">
              <a:extLst>
                <a:ext uri="{FF2B5EF4-FFF2-40B4-BE49-F238E27FC236}">
                  <a16:creationId xmlns:a16="http://schemas.microsoft.com/office/drawing/2014/main" id="{D17DB61C-ABB6-47FD-91E8-4C7DE6273084}"/>
                </a:ext>
              </a:extLst>
            </p:cNvPr>
            <p:cNvPicPr>
              <a:picLocks noChangeAspect="1"/>
            </p:cNvPicPr>
            <p:nvPr/>
          </p:nvPicPr>
          <p:blipFill>
            <a:blip r:embed="rId9"/>
            <a:stretch>
              <a:fillRect/>
            </a:stretch>
          </p:blipFill>
          <p:spPr>
            <a:xfrm>
              <a:off x="2824277" y="1525413"/>
              <a:ext cx="424894" cy="858400"/>
            </a:xfrm>
            <a:prstGeom prst="rect">
              <a:avLst/>
            </a:prstGeom>
          </p:spPr>
        </p:pic>
        <p:pic>
          <p:nvPicPr>
            <p:cNvPr id="551" name="图片 550">
              <a:extLst>
                <a:ext uri="{FF2B5EF4-FFF2-40B4-BE49-F238E27FC236}">
                  <a16:creationId xmlns:a16="http://schemas.microsoft.com/office/drawing/2014/main" id="{1D957E3A-D774-4A30-8BDD-AA554D780977}"/>
                </a:ext>
              </a:extLst>
            </p:cNvPr>
            <p:cNvPicPr>
              <a:picLocks noChangeAspect="1"/>
            </p:cNvPicPr>
            <p:nvPr/>
          </p:nvPicPr>
          <p:blipFill>
            <a:blip r:embed="rId10"/>
            <a:stretch>
              <a:fillRect/>
            </a:stretch>
          </p:blipFill>
          <p:spPr>
            <a:xfrm>
              <a:off x="2243503" y="1582718"/>
              <a:ext cx="577270" cy="696863"/>
            </a:xfrm>
            <a:prstGeom prst="rect">
              <a:avLst/>
            </a:prstGeom>
          </p:spPr>
        </p:pic>
      </p:grpSp>
      <p:sp>
        <p:nvSpPr>
          <p:cNvPr id="552" name="文本框 551">
            <a:extLst>
              <a:ext uri="{FF2B5EF4-FFF2-40B4-BE49-F238E27FC236}">
                <a16:creationId xmlns:a16="http://schemas.microsoft.com/office/drawing/2014/main" id="{F6DD6693-38CA-49EE-AC49-8D54B6E30763}"/>
              </a:ext>
            </a:extLst>
          </p:cNvPr>
          <p:cNvSpPr txBox="1"/>
          <p:nvPr/>
        </p:nvSpPr>
        <p:spPr>
          <a:xfrm>
            <a:off x="4462353" y="5068197"/>
            <a:ext cx="960519"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Base Station</a:t>
            </a:r>
            <a:endParaRPr lang="zh-CN" altLang="en-US" sz="1200" dirty="0">
              <a:latin typeface="Times New Roman" panose="02020603050405020304" pitchFamily="18" charset="0"/>
              <a:cs typeface="Times New Roman" panose="02020603050405020304" pitchFamily="18" charset="0"/>
            </a:endParaRPr>
          </a:p>
        </p:txBody>
      </p:sp>
      <p:pic>
        <p:nvPicPr>
          <p:cNvPr id="553" name="图片 552">
            <a:extLst>
              <a:ext uri="{FF2B5EF4-FFF2-40B4-BE49-F238E27FC236}">
                <a16:creationId xmlns:a16="http://schemas.microsoft.com/office/drawing/2014/main" id="{1D680DB2-014B-4598-B8BB-DDD4FD792E0D}"/>
              </a:ext>
            </a:extLst>
          </p:cNvPr>
          <p:cNvPicPr>
            <a:picLocks noChangeAspect="1"/>
          </p:cNvPicPr>
          <p:nvPr/>
        </p:nvPicPr>
        <p:blipFill>
          <a:blip r:embed="rId11"/>
          <a:stretch>
            <a:fillRect/>
          </a:stretch>
        </p:blipFill>
        <p:spPr>
          <a:xfrm>
            <a:off x="5940152" y="4400788"/>
            <a:ext cx="809143" cy="569382"/>
          </a:xfrm>
          <a:prstGeom prst="rect">
            <a:avLst/>
          </a:prstGeom>
        </p:spPr>
      </p:pic>
      <p:grpSp>
        <p:nvGrpSpPr>
          <p:cNvPr id="554" name="组合 553">
            <a:extLst>
              <a:ext uri="{FF2B5EF4-FFF2-40B4-BE49-F238E27FC236}">
                <a16:creationId xmlns:a16="http://schemas.microsoft.com/office/drawing/2014/main" id="{2366BBE1-BB14-4DD1-B977-A442D04D34D4}"/>
              </a:ext>
            </a:extLst>
          </p:cNvPr>
          <p:cNvGrpSpPr/>
          <p:nvPr/>
        </p:nvGrpSpPr>
        <p:grpSpPr>
          <a:xfrm>
            <a:off x="2565909" y="3843344"/>
            <a:ext cx="1203056" cy="595674"/>
            <a:chOff x="2029508" y="757924"/>
            <a:chExt cx="981184" cy="478698"/>
          </a:xfrm>
        </p:grpSpPr>
        <p:grpSp>
          <p:nvGrpSpPr>
            <p:cNvPr id="555" name="组合 554">
              <a:extLst>
                <a:ext uri="{FF2B5EF4-FFF2-40B4-BE49-F238E27FC236}">
                  <a16:creationId xmlns:a16="http://schemas.microsoft.com/office/drawing/2014/main" id="{A447855A-6CC6-470A-AE3E-29390F6FB702}"/>
                </a:ext>
              </a:extLst>
            </p:cNvPr>
            <p:cNvGrpSpPr/>
            <p:nvPr/>
          </p:nvGrpSpPr>
          <p:grpSpPr>
            <a:xfrm>
              <a:off x="2150925" y="941113"/>
              <a:ext cx="859767" cy="295509"/>
              <a:chOff x="4302783" y="1521196"/>
              <a:chExt cx="995809" cy="387788"/>
            </a:xfrm>
          </p:grpSpPr>
          <p:sp>
            <p:nvSpPr>
              <p:cNvPr id="558" name="object 27">
                <a:extLst>
                  <a:ext uri="{FF2B5EF4-FFF2-40B4-BE49-F238E27FC236}">
                    <a16:creationId xmlns:a16="http://schemas.microsoft.com/office/drawing/2014/main" id="{C8C2F072-524D-407B-B965-AC2146167B04}"/>
                  </a:ext>
                </a:extLst>
              </p:cNvPr>
              <p:cNvSpPr/>
              <p:nvPr/>
            </p:nvSpPr>
            <p:spPr>
              <a:xfrm>
                <a:off x="4302783" y="1560958"/>
                <a:ext cx="268557" cy="296739"/>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
            <p:nvSpPr>
              <p:cNvPr id="559" name="object 27">
                <a:extLst>
                  <a:ext uri="{FF2B5EF4-FFF2-40B4-BE49-F238E27FC236}">
                    <a16:creationId xmlns:a16="http://schemas.microsoft.com/office/drawing/2014/main" id="{B115E1BF-16A8-4EA8-817B-1460587BD621}"/>
                  </a:ext>
                </a:extLst>
              </p:cNvPr>
              <p:cNvSpPr/>
              <p:nvPr/>
            </p:nvSpPr>
            <p:spPr>
              <a:xfrm>
                <a:off x="4812678" y="152308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0" name="object 27">
                <a:extLst>
                  <a:ext uri="{FF2B5EF4-FFF2-40B4-BE49-F238E27FC236}">
                    <a16:creationId xmlns:a16="http://schemas.microsoft.com/office/drawing/2014/main" id="{B9C541C3-4AF5-4E84-8CBD-BEFF87B7944F}"/>
                  </a:ext>
                </a:extLst>
              </p:cNvPr>
              <p:cNvSpPr/>
              <p:nvPr/>
            </p:nvSpPr>
            <p:spPr>
              <a:xfrm>
                <a:off x="5006449" y="152308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1" name="object 27">
                <a:extLst>
                  <a:ext uri="{FF2B5EF4-FFF2-40B4-BE49-F238E27FC236}">
                    <a16:creationId xmlns:a16="http://schemas.microsoft.com/office/drawing/2014/main" id="{92F3ED6D-1F24-42AD-8690-DDA7AB5CEE27}"/>
                  </a:ext>
                </a:extLst>
              </p:cNvPr>
              <p:cNvSpPr/>
              <p:nvPr/>
            </p:nvSpPr>
            <p:spPr>
              <a:xfrm>
                <a:off x="5200220" y="1521196"/>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wdUpDiag">
                <a:fgClr>
                  <a:schemeClr val="accent1"/>
                </a:fgClr>
                <a:bgClr>
                  <a:schemeClr val="bg1"/>
                </a:bgClr>
              </a:pattFill>
              <a:ln w="19050">
                <a:solidFill>
                  <a:schemeClr val="tx1"/>
                </a:solidFill>
              </a:ln>
            </p:spPr>
            <p:txBody>
              <a:bodyPr wrap="square" lIns="0" tIns="0" rIns="0" bIns="0" rtlCol="0"/>
              <a:lstStyle/>
              <a:p>
                <a:endParaRPr sz="1200" dirty="0"/>
              </a:p>
            </p:txBody>
          </p:sp>
          <p:sp>
            <p:nvSpPr>
              <p:cNvPr id="562" name="object 27">
                <a:extLst>
                  <a:ext uri="{FF2B5EF4-FFF2-40B4-BE49-F238E27FC236}">
                    <a16:creationId xmlns:a16="http://schemas.microsoft.com/office/drawing/2014/main" id="{08C6C54E-08D9-4B3E-B9EE-1735A0CCDE0A}"/>
                  </a:ext>
                </a:extLst>
              </p:cNvPr>
              <p:cNvSpPr/>
              <p:nvPr/>
            </p:nvSpPr>
            <p:spPr>
              <a:xfrm>
                <a:off x="4812678" y="1664105"/>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3" name="object 27">
                <a:extLst>
                  <a:ext uri="{FF2B5EF4-FFF2-40B4-BE49-F238E27FC236}">
                    <a16:creationId xmlns:a16="http://schemas.microsoft.com/office/drawing/2014/main" id="{469C574D-4AAD-4501-90E5-9BE8C26AB50A}"/>
                  </a:ext>
                </a:extLst>
              </p:cNvPr>
              <p:cNvSpPr/>
              <p:nvPr/>
            </p:nvSpPr>
            <p:spPr>
              <a:xfrm>
                <a:off x="5006449" y="1664105"/>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4" name="object 27">
                <a:extLst>
                  <a:ext uri="{FF2B5EF4-FFF2-40B4-BE49-F238E27FC236}">
                    <a16:creationId xmlns:a16="http://schemas.microsoft.com/office/drawing/2014/main" id="{BE92E727-5006-4B62-866C-F0A41D9597E8}"/>
                  </a:ext>
                </a:extLst>
              </p:cNvPr>
              <p:cNvSpPr/>
              <p:nvPr/>
            </p:nvSpPr>
            <p:spPr>
              <a:xfrm>
                <a:off x="5200220" y="1662218"/>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Horz">
                <a:fgClr>
                  <a:schemeClr val="bg1">
                    <a:lumMod val="95000"/>
                  </a:schemeClr>
                </a:fgClr>
                <a:bgClr>
                  <a:srgbClr val="C00000"/>
                </a:bgClr>
              </a:pattFill>
              <a:ln w="19050">
                <a:solidFill>
                  <a:schemeClr val="tx1"/>
                </a:solidFill>
              </a:ln>
            </p:spPr>
            <p:txBody>
              <a:bodyPr wrap="square" lIns="0" tIns="0" rIns="0" bIns="0" rtlCol="0"/>
              <a:lstStyle/>
              <a:p>
                <a:endParaRPr sz="1200" dirty="0"/>
              </a:p>
            </p:txBody>
          </p:sp>
          <p:sp>
            <p:nvSpPr>
              <p:cNvPr id="565" name="object 27">
                <a:extLst>
                  <a:ext uri="{FF2B5EF4-FFF2-40B4-BE49-F238E27FC236}">
                    <a16:creationId xmlns:a16="http://schemas.microsoft.com/office/drawing/2014/main" id="{597E54BA-825E-4945-9DE6-78D757785866}"/>
                  </a:ext>
                </a:extLst>
              </p:cNvPr>
              <p:cNvSpPr/>
              <p:nvPr/>
            </p:nvSpPr>
            <p:spPr>
              <a:xfrm>
                <a:off x="4812678" y="181213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sp>
            <p:nvSpPr>
              <p:cNvPr id="566" name="object 27">
                <a:extLst>
                  <a:ext uri="{FF2B5EF4-FFF2-40B4-BE49-F238E27FC236}">
                    <a16:creationId xmlns:a16="http://schemas.microsoft.com/office/drawing/2014/main" id="{D7A2C943-E82C-4958-9AAC-47687F8588E4}"/>
                  </a:ext>
                </a:extLst>
              </p:cNvPr>
              <p:cNvSpPr/>
              <p:nvPr/>
            </p:nvSpPr>
            <p:spPr>
              <a:xfrm>
                <a:off x="5006449" y="1812134"/>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sp>
            <p:nvSpPr>
              <p:cNvPr id="567" name="object 27">
                <a:extLst>
                  <a:ext uri="{FF2B5EF4-FFF2-40B4-BE49-F238E27FC236}">
                    <a16:creationId xmlns:a16="http://schemas.microsoft.com/office/drawing/2014/main" id="{FACEDBDA-92D4-4734-8EE1-D65C789997AF}"/>
                  </a:ext>
                </a:extLst>
              </p:cNvPr>
              <p:cNvSpPr/>
              <p:nvPr/>
            </p:nvSpPr>
            <p:spPr>
              <a:xfrm>
                <a:off x="5200220" y="1810246"/>
                <a:ext cx="86836" cy="96850"/>
              </a:xfrm>
              <a:custGeom>
                <a:avLst/>
                <a:gdLst/>
                <a:ahLst/>
                <a:cxnLst/>
                <a:rect l="l" t="t" r="r" b="b"/>
                <a:pathLst>
                  <a:path w="668020" h="1102995">
                    <a:moveTo>
                      <a:pt x="651891" y="0"/>
                    </a:moveTo>
                    <a:lnTo>
                      <a:pt x="0" y="174752"/>
                    </a:lnTo>
                    <a:lnTo>
                      <a:pt x="15748" y="1102385"/>
                    </a:lnTo>
                    <a:lnTo>
                      <a:pt x="667639" y="927569"/>
                    </a:lnTo>
                    <a:lnTo>
                      <a:pt x="651891" y="0"/>
                    </a:lnTo>
                    <a:close/>
                  </a:path>
                </a:pathLst>
              </a:custGeom>
              <a:pattFill prst="dkVert">
                <a:fgClr>
                  <a:schemeClr val="bg1">
                    <a:lumMod val="95000"/>
                  </a:schemeClr>
                </a:fgClr>
                <a:bgClr>
                  <a:srgbClr val="7030A0"/>
                </a:bgClr>
              </a:pattFill>
              <a:ln w="19050">
                <a:solidFill>
                  <a:schemeClr val="tx1"/>
                </a:solidFill>
              </a:ln>
            </p:spPr>
            <p:txBody>
              <a:bodyPr wrap="square" lIns="0" tIns="0" rIns="0" bIns="0" rtlCol="0"/>
              <a:lstStyle/>
              <a:p>
                <a:endParaRPr sz="1200" dirty="0"/>
              </a:p>
            </p:txBody>
          </p:sp>
          <p:cxnSp>
            <p:nvCxnSpPr>
              <p:cNvPr id="568" name="直接连接符 567">
                <a:extLst>
                  <a:ext uri="{FF2B5EF4-FFF2-40B4-BE49-F238E27FC236}">
                    <a16:creationId xmlns:a16="http://schemas.microsoft.com/office/drawing/2014/main" id="{7E4A293F-D328-493C-970F-3769A30C8D20}"/>
                  </a:ext>
                </a:extLst>
              </p:cNvPr>
              <p:cNvCxnSpPr>
                <a:cxnSpLocks/>
              </p:cNvCxnSpPr>
              <p:nvPr/>
            </p:nvCxnSpPr>
            <p:spPr>
              <a:xfrm>
                <a:off x="4765161" y="1638515"/>
                <a:ext cx="533431" cy="150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9" name="直接连接符 568">
                <a:extLst>
                  <a:ext uri="{FF2B5EF4-FFF2-40B4-BE49-F238E27FC236}">
                    <a16:creationId xmlns:a16="http://schemas.microsoft.com/office/drawing/2014/main" id="{A68218DE-E1DA-446E-9D2B-51A7FC200B48}"/>
                  </a:ext>
                </a:extLst>
              </p:cNvPr>
              <p:cNvCxnSpPr>
                <a:cxnSpLocks/>
              </p:cNvCxnSpPr>
              <p:nvPr/>
            </p:nvCxnSpPr>
            <p:spPr>
              <a:xfrm>
                <a:off x="4765161" y="1782259"/>
                <a:ext cx="533431"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0" name="箭头: V 形 569">
                <a:extLst>
                  <a:ext uri="{FF2B5EF4-FFF2-40B4-BE49-F238E27FC236}">
                    <a16:creationId xmlns:a16="http://schemas.microsoft.com/office/drawing/2014/main" id="{D481DE9A-59B6-491E-A42B-26FBAB16C22D}"/>
                  </a:ext>
                </a:extLst>
              </p:cNvPr>
              <p:cNvSpPr/>
              <p:nvPr/>
            </p:nvSpPr>
            <p:spPr>
              <a:xfrm>
                <a:off x="4665816" y="1628546"/>
                <a:ext cx="140695" cy="120352"/>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sp>
          <p:nvSpPr>
            <p:cNvPr id="556" name="文本框 555">
              <a:extLst>
                <a:ext uri="{FF2B5EF4-FFF2-40B4-BE49-F238E27FC236}">
                  <a16:creationId xmlns:a16="http://schemas.microsoft.com/office/drawing/2014/main" id="{5574FDAF-FE18-4674-8C75-AC3FDDAF810B}"/>
                </a:ext>
              </a:extLst>
            </p:cNvPr>
            <p:cNvSpPr txBox="1"/>
            <p:nvPr/>
          </p:nvSpPr>
          <p:spPr>
            <a:xfrm>
              <a:off x="2029508" y="761884"/>
              <a:ext cx="545435" cy="222603"/>
            </a:xfrm>
            <a:prstGeom prst="rect">
              <a:avLst/>
            </a:prstGeom>
            <a:noFill/>
          </p:spPr>
          <p:txBody>
            <a:bodyPr wrap="none" rtlCol="0">
              <a:spAutoFit/>
            </a:bodyPr>
            <a:lstStyle>
              <a:defPPr>
                <a:defRPr lang="zh-CN"/>
              </a:defPPr>
              <a:lvl1pPr>
                <a:defRPr sz="1000">
                  <a:latin typeface="Times New Roman" panose="02020603050405020304" pitchFamily="18" charset="0"/>
                  <a:cs typeface="Times New Roman" panose="02020603050405020304" pitchFamily="18" charset="0"/>
                </a:defRPr>
              </a:lvl1pPr>
            </a:lstStyle>
            <a:p>
              <a:r>
                <a:rPr lang="en-US" altLang="zh-CN" sz="1200" dirty="0"/>
                <a:t>Images </a:t>
              </a:r>
              <a:endParaRPr lang="zh-CN" altLang="en-US" sz="1200" dirty="0"/>
            </a:p>
          </p:txBody>
        </p:sp>
        <p:sp>
          <p:nvSpPr>
            <p:cNvPr id="557" name="文本框 556">
              <a:extLst>
                <a:ext uri="{FF2B5EF4-FFF2-40B4-BE49-F238E27FC236}">
                  <a16:creationId xmlns:a16="http://schemas.microsoft.com/office/drawing/2014/main" id="{62BDBBCA-4E59-42D1-A3D9-520C207990D9}"/>
                </a:ext>
              </a:extLst>
            </p:cNvPr>
            <p:cNvSpPr txBox="1"/>
            <p:nvPr/>
          </p:nvSpPr>
          <p:spPr>
            <a:xfrm>
              <a:off x="2604201" y="757924"/>
              <a:ext cx="398540" cy="222603"/>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Tiles</a:t>
              </a:r>
              <a:endParaRPr lang="zh-CN" altLang="en-US" sz="1200" dirty="0">
                <a:latin typeface="Times New Roman" panose="02020603050405020304" pitchFamily="18" charset="0"/>
                <a:cs typeface="Times New Roman" panose="02020603050405020304" pitchFamily="18" charset="0"/>
              </a:endParaRPr>
            </a:p>
          </p:txBody>
        </p:sp>
      </p:grpSp>
      <p:sp>
        <p:nvSpPr>
          <p:cNvPr id="571" name="object 27">
            <a:extLst>
              <a:ext uri="{FF2B5EF4-FFF2-40B4-BE49-F238E27FC236}">
                <a16:creationId xmlns:a16="http://schemas.microsoft.com/office/drawing/2014/main" id="{0233CDEC-B698-4BA6-AB24-9B9D37A66025}"/>
              </a:ext>
            </a:extLst>
          </p:cNvPr>
          <p:cNvSpPr/>
          <p:nvPr/>
        </p:nvSpPr>
        <p:spPr>
          <a:xfrm>
            <a:off x="2772530" y="4121169"/>
            <a:ext cx="284299" cy="281383"/>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
        <p:nvSpPr>
          <p:cNvPr id="572" name="object 27">
            <a:extLst>
              <a:ext uri="{FF2B5EF4-FFF2-40B4-BE49-F238E27FC236}">
                <a16:creationId xmlns:a16="http://schemas.microsoft.com/office/drawing/2014/main" id="{F4C661DD-E79A-4E6F-BF37-8429DB0E0393}"/>
              </a:ext>
            </a:extLst>
          </p:cNvPr>
          <p:cNvSpPr/>
          <p:nvPr/>
        </p:nvSpPr>
        <p:spPr>
          <a:xfrm>
            <a:off x="2832023" y="4131831"/>
            <a:ext cx="284299" cy="281383"/>
          </a:xfrm>
          <a:custGeom>
            <a:avLst/>
            <a:gdLst/>
            <a:ahLst/>
            <a:cxnLst/>
            <a:rect l="l" t="t" r="r" b="b"/>
            <a:pathLst>
              <a:path w="668020" h="1102995">
                <a:moveTo>
                  <a:pt x="651891" y="0"/>
                </a:moveTo>
                <a:lnTo>
                  <a:pt x="0" y="174752"/>
                </a:lnTo>
                <a:lnTo>
                  <a:pt x="15748" y="1102385"/>
                </a:lnTo>
                <a:lnTo>
                  <a:pt x="667639" y="927569"/>
                </a:lnTo>
                <a:lnTo>
                  <a:pt x="651891" y="0"/>
                </a:lnTo>
                <a:close/>
              </a:path>
            </a:pathLst>
          </a:custGeom>
          <a:solidFill>
            <a:schemeClr val="bg1">
              <a:lumMod val="95000"/>
            </a:schemeClr>
          </a:solidFill>
          <a:ln w="19050">
            <a:solidFill>
              <a:schemeClr val="tx1"/>
            </a:solidFill>
          </a:ln>
        </p:spPr>
        <p:txBody>
          <a:bodyPr wrap="square" lIns="0" tIns="0" rIns="0" bIns="0" rtlCol="0"/>
          <a:lstStyle/>
          <a:p>
            <a:endParaRPr sz="1200" dirty="0"/>
          </a:p>
        </p:txBody>
      </p:sp>
    </p:spTree>
    <p:extLst>
      <p:ext uri="{BB962C8B-B14F-4D97-AF65-F5344CB8AC3E}">
        <p14:creationId xmlns:p14="http://schemas.microsoft.com/office/powerpoint/2010/main" val="217403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539" grpId="0" animBg="1"/>
      <p:bldP spid="540" grpId="0" animBg="1"/>
      <p:bldP spid="541" grpId="0" animBg="1"/>
      <p:bldP spid="542" grpId="0" animBg="1"/>
      <p:bldP spid="543" grpId="0" animBg="1"/>
      <p:bldP spid="544" grpId="0" animBg="1"/>
      <p:bldP spid="5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Background: </a:t>
            </a:r>
            <a:r>
              <a:rPr lang="en-US" altLang="zh-CN" sz="4000" b="1" dirty="0"/>
              <a:t>Multi</a:t>
            </a:r>
            <a:r>
              <a:rPr lang="en-US" altLang="zh-CN" sz="4000" dirty="0"/>
              <a:t>-Device SR</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a:solidFill>
                  <a:schemeClr val="bg1">
                    <a:lumMod val="65000"/>
                  </a:schemeClr>
                </a:solidFill>
              </a:rPr>
              <a:t>Multi-device collaboration for image/video SR</a:t>
            </a:r>
          </a:p>
          <a:p>
            <a:r>
              <a:rPr lang="en-US" altLang="zh-CN" dirty="0"/>
              <a:t>Challenges</a:t>
            </a:r>
          </a:p>
          <a:p>
            <a:pPr lvl="1"/>
            <a:r>
              <a:rPr lang="en-US" altLang="zh-CN" dirty="0"/>
              <a:t>How to divide? even or uneven?</a:t>
            </a:r>
          </a:p>
          <a:p>
            <a:pPr lvl="1"/>
            <a:r>
              <a:rPr lang="en-US" altLang="zh-CN" dirty="0"/>
              <a:t>How to offload? without prior offload reward </a:t>
            </a: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8</a:t>
            </a:fld>
            <a:endParaRPr lang="en-US"/>
          </a:p>
        </p:txBody>
      </p:sp>
    </p:spTree>
    <p:extLst>
      <p:ext uri="{BB962C8B-B14F-4D97-AF65-F5344CB8AC3E}">
        <p14:creationId xmlns:p14="http://schemas.microsoft.com/office/powerpoint/2010/main" val="350311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000" dirty="0"/>
              <a:t>Related Works</a:t>
            </a:r>
            <a:endParaRPr lang="zh-CN" altLang="en-US" sz="4000" dirty="0"/>
          </a:p>
        </p:txBody>
      </p:sp>
      <p:sp>
        <p:nvSpPr>
          <p:cNvPr id="3" name="内容占位符 2"/>
          <p:cNvSpPr>
            <a:spLocks noGrp="1"/>
          </p:cNvSpPr>
          <p:nvPr>
            <p:ph idx="1"/>
          </p:nvPr>
        </p:nvSpPr>
        <p:spPr>
          <a:xfrm>
            <a:off x="457200" y="1600200"/>
            <a:ext cx="8787858" cy="4525963"/>
          </a:xfrm>
        </p:spPr>
        <p:txBody>
          <a:bodyPr/>
          <a:lstStyle/>
          <a:p>
            <a:r>
              <a:rPr lang="en-US" altLang="zh-CN" dirty="0" err="1"/>
              <a:t>Supremo</a:t>
            </a:r>
            <a:r>
              <a:rPr lang="en-US" altLang="zh-CN" dirty="0"/>
              <a:t>  </a:t>
            </a:r>
            <a:r>
              <a:rPr lang="en-US" altLang="zh-CN" i="1" dirty="0">
                <a:solidFill>
                  <a:schemeClr val="bg1">
                    <a:lumMod val="50000"/>
                  </a:schemeClr>
                </a:solidFill>
              </a:rPr>
              <a:t>TMC 2022</a:t>
            </a:r>
          </a:p>
          <a:p>
            <a:pPr lvl="1"/>
            <a:r>
              <a:rPr lang="en-US" altLang="zh-CN" b="1" dirty="0"/>
              <a:t>Layer</a:t>
            </a:r>
            <a:r>
              <a:rPr lang="en-US" altLang="zh-CN" dirty="0"/>
              <a:t>: edge-cloud collaboration</a:t>
            </a:r>
          </a:p>
          <a:p>
            <a:pPr lvl="1"/>
            <a:r>
              <a:rPr lang="en-US" altLang="zh-CN" b="1" dirty="0"/>
              <a:t>Methods</a:t>
            </a:r>
            <a:r>
              <a:rPr lang="en-US" altLang="zh-CN" dirty="0"/>
              <a:t>: based on the “edge” feature</a:t>
            </a:r>
          </a:p>
          <a:p>
            <a:endParaRPr lang="en-US" altLang="zh-CN" dirty="0">
              <a:solidFill>
                <a:schemeClr val="bg1">
                  <a:lumMod val="65000"/>
                </a:schemeClr>
              </a:solidFill>
            </a:endParaRPr>
          </a:p>
          <a:p>
            <a:endParaRPr lang="en-US" altLang="zh-CN" dirty="0">
              <a:solidFill>
                <a:schemeClr val="bg1">
                  <a:lumMod val="65000"/>
                </a:schemeClr>
              </a:solidFill>
            </a:endParaRPr>
          </a:p>
          <a:p>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fld id="{1B338334-8486-418E-A3AE-D6BD53CA066C}" type="datetime3">
              <a:rPr lang="en-US" smtClean="0"/>
              <a:t>19 May 2024</a:t>
            </a:fld>
            <a:endParaRPr lang="en-US"/>
          </a:p>
        </p:txBody>
      </p:sp>
      <p:sp>
        <p:nvSpPr>
          <p:cNvPr id="5" name="灯片编号占位符 4"/>
          <p:cNvSpPr>
            <a:spLocks noGrp="1"/>
          </p:cNvSpPr>
          <p:nvPr>
            <p:ph type="sldNum" sz="quarter" idx="12"/>
          </p:nvPr>
        </p:nvSpPr>
        <p:spPr/>
        <p:txBody>
          <a:bodyPr/>
          <a:lstStyle/>
          <a:p>
            <a:fld id="{20B8F994-BF9E-4523-A889-761EDE0ED652}" type="slidenum">
              <a:rPr lang="en-US" smtClean="0"/>
              <a:t>9</a:t>
            </a:fld>
            <a:endParaRPr lang="en-US"/>
          </a:p>
        </p:txBody>
      </p:sp>
      <p:pic>
        <p:nvPicPr>
          <p:cNvPr id="6" name="图片 5">
            <a:extLst>
              <a:ext uri="{FF2B5EF4-FFF2-40B4-BE49-F238E27FC236}">
                <a16:creationId xmlns:a16="http://schemas.microsoft.com/office/drawing/2014/main" id="{5427A06D-D84F-452C-A085-3890D2502278}"/>
              </a:ext>
            </a:extLst>
          </p:cNvPr>
          <p:cNvPicPr>
            <a:picLocks noChangeAspect="1"/>
          </p:cNvPicPr>
          <p:nvPr/>
        </p:nvPicPr>
        <p:blipFill rotWithShape="1">
          <a:blip r:embed="rId3"/>
          <a:srcRect t="3238"/>
          <a:stretch/>
        </p:blipFill>
        <p:spPr>
          <a:xfrm>
            <a:off x="1181876" y="3284984"/>
            <a:ext cx="6438124" cy="2124000"/>
          </a:xfrm>
          <a:prstGeom prst="rect">
            <a:avLst/>
          </a:prstGeom>
        </p:spPr>
      </p:pic>
    </p:spTree>
    <p:extLst>
      <p:ext uri="{BB962C8B-B14F-4D97-AF65-F5344CB8AC3E}">
        <p14:creationId xmlns:p14="http://schemas.microsoft.com/office/powerpoint/2010/main" val="121422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11062</TotalTime>
  <Words>1584</Words>
  <Application>Microsoft Office PowerPoint</Application>
  <PresentationFormat>全屏显示(4:3)</PresentationFormat>
  <Paragraphs>335</Paragraphs>
  <Slides>29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맑은 고딕</vt:lpstr>
      <vt:lpstr>宋体</vt:lpstr>
      <vt:lpstr>Arial</vt:lpstr>
      <vt:lpstr>Calibri</vt:lpstr>
      <vt:lpstr>Cambria Math</vt:lpstr>
      <vt:lpstr>Times New Roman</vt:lpstr>
      <vt:lpstr>Wingdings</vt:lpstr>
      <vt:lpstr>Office Theme</vt:lpstr>
      <vt:lpstr>TileSR: Accelerate On-Device Super-Resolution with Parallel Offloading in Tile Granularity</vt:lpstr>
      <vt:lpstr>Outline</vt:lpstr>
      <vt:lpstr>Background: Single-Device SR</vt:lpstr>
      <vt:lpstr>Background: Single-Device SR</vt:lpstr>
      <vt:lpstr>Background: Multi-Device SR</vt:lpstr>
      <vt:lpstr>Background: Multi-Device SR</vt:lpstr>
      <vt:lpstr>Background: Multi-Device SR</vt:lpstr>
      <vt:lpstr>Background: Multi-Device SR</vt:lpstr>
      <vt:lpstr>Related Works</vt:lpstr>
      <vt:lpstr>Related Works</vt:lpstr>
      <vt:lpstr>Motivation: Difficulty Analysis</vt:lpstr>
      <vt:lpstr>Motivation: Difficulty Analysis</vt:lpstr>
      <vt:lpstr>Motivation: Difficulty Analysis</vt:lpstr>
      <vt:lpstr>Tiles Generation</vt:lpstr>
      <vt:lpstr>Parallel Offloading: System Model</vt:lpstr>
      <vt:lpstr>Parallel Offloading: System Model</vt:lpstr>
      <vt:lpstr>Parallel Offloading: Algorithm </vt:lpstr>
      <vt:lpstr>Parallel Offloading: Algorithm </vt:lpstr>
      <vt:lpstr>Parallel Offloading: Algorithm </vt:lpstr>
      <vt:lpstr>Parallel Offloading: Algorithm </vt:lpstr>
      <vt:lpstr>Parallel Offloading: Algorithm </vt:lpstr>
      <vt:lpstr>Experiments</vt:lpstr>
      <vt:lpstr>Experiments</vt:lpstr>
      <vt:lpstr>Experiments</vt:lpstr>
      <vt:lpstr>Experiments</vt:lpstr>
      <vt:lpstr>Experiments</vt:lpstr>
      <vt:lpstr>Experiments</vt:lpstr>
      <vt:lpstr>Conclusion</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jyb</dc:creator>
  <cp:lastModifiedBy>陈 宁</cp:lastModifiedBy>
  <cp:revision>588</cp:revision>
  <dcterms:created xsi:type="dcterms:W3CDTF">2018-08-11T06:31:22Z</dcterms:created>
  <dcterms:modified xsi:type="dcterms:W3CDTF">2024-05-19T07:00:07Z</dcterms:modified>
</cp:coreProperties>
</file>