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062" r:id="rId3"/>
    <p:sldId id="1063" r:id="rId4"/>
    <p:sldId id="1070" r:id="rId5"/>
    <p:sldId id="1065" r:id="rId6"/>
    <p:sldId id="1066" r:id="rId7"/>
    <p:sldId id="1067" r:id="rId8"/>
    <p:sldId id="1072" r:id="rId9"/>
    <p:sldId id="1073" r:id="rId10"/>
    <p:sldId id="1074" r:id="rId11"/>
    <p:sldId id="1071" r:id="rId12"/>
    <p:sldId id="1080" r:id="rId13"/>
    <p:sldId id="1079" r:id="rId14"/>
    <p:sldId id="1077" r:id="rId15"/>
    <p:sldId id="1078" r:id="rId16"/>
    <p:sldId id="1076" r:id="rId17"/>
    <p:sldId id="1075" r:id="rId18"/>
    <p:sldId id="10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4" autoAdjust="0"/>
    <p:restoredTop sz="67166" autoAdjust="0"/>
  </p:normalViewPr>
  <p:slideViewPr>
    <p:cSldViewPr snapToGrid="0">
      <p:cViewPr varScale="1">
        <p:scale>
          <a:sx n="58" d="100"/>
          <a:sy n="58" d="100"/>
        </p:scale>
        <p:origin x="2318" y="48"/>
      </p:cViewPr>
      <p:guideLst/>
    </p:cSldViewPr>
  </p:slideViewPr>
  <p:outlineViewPr>
    <p:cViewPr>
      <p:scale>
        <a:sx n="33" d="100"/>
        <a:sy n="33" d="100"/>
      </p:scale>
      <p:origin x="0" y="-22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yan Jiang" userId="c076d91f03705aa6" providerId="LiveId" clId="{F72D56BE-407B-E845-B80B-5EB044766219}"/>
    <pc:docChg chg="addSld modSld">
      <pc:chgData name="Yanyan Jiang" userId="c076d91f03705aa6" providerId="LiveId" clId="{F72D56BE-407B-E845-B80B-5EB044766219}" dt="2018-06-07T05:50:52.709" v="566" actId="1076"/>
      <pc:docMkLst>
        <pc:docMk/>
      </pc:docMkLst>
    </pc:docChg>
  </pc:docChgLst>
  <pc:docChgLst>
    <pc:chgData name="Yanyan Jiang" userId="c076d91f03705aa6" providerId="LiveId" clId="{FD1F6160-96ED-C64A-84D8-33481EE95539}"/>
    <pc:docChg chg="undo custSel addSld delSld modSld sldOrd">
      <pc:chgData name="Yanyan Jiang" userId="c076d91f03705aa6" providerId="LiveId" clId="{FD1F6160-96ED-C64A-84D8-33481EE95539}" dt="2018-05-23T13:38:40.254" v="6776" actId="20577"/>
      <pc:docMkLst>
        <pc:docMk/>
      </pc:docMkLst>
    </pc:docChg>
  </pc:docChgLst>
  <pc:docChgLst>
    <pc:chgData name="Yanyan Jiang" userId="c076d91f03705aa6" providerId="LiveId" clId="{970D94DC-0924-0848-AE83-9584F20CD096}"/>
    <pc:docChg chg="undo custSel addSld delSld modSld sldOrd">
      <pc:chgData name="Yanyan Jiang" userId="c076d91f03705aa6" providerId="LiveId" clId="{970D94DC-0924-0848-AE83-9584F20CD096}" dt="2018-05-20T16:25:12.343" v="7058" actId="20577"/>
      <pc:docMkLst>
        <pc:docMk/>
      </pc:docMkLst>
      <pc:sldChg chg="modSp">
        <pc:chgData name="Yanyan Jiang" userId="c076d91f03705aa6" providerId="LiveId" clId="{970D94DC-0924-0848-AE83-9584F20CD096}" dt="2018-05-19T06:28:41.317" v="2417" actId="20577"/>
        <pc:sldMkLst>
          <pc:docMk/>
          <pc:sldMk cId="238087202" sldId="256"/>
        </pc:sldMkLst>
        <pc:spChg chg="mod">
          <ac:chgData name="Yanyan Jiang" userId="c076d91f03705aa6" providerId="LiveId" clId="{970D94DC-0924-0848-AE83-9584F20CD096}" dt="2018-05-19T06:28:41.317" v="2417" actId="20577"/>
          <ac:spMkLst>
            <pc:docMk/>
            <pc:sldMk cId="238087202" sldId="256"/>
            <ac:spMk id="2" creationId="{00000000-0000-0000-0000-000000000000}"/>
          </ac:spMkLst>
        </pc:spChg>
      </pc:sldChg>
    </pc:docChg>
  </pc:docChgLst>
  <pc:docChgLst>
    <pc:chgData name="Yanyan Jiang" userId="c076d91f03705aa6" providerId="LiveId" clId="{21ACE552-0F90-5E46-B2F3-008709CE3B75}"/>
    <pc:docChg chg="undo custSel addSld delSld modSld sldOrd">
      <pc:chgData name="Yanyan Jiang" userId="c076d91f03705aa6" providerId="LiveId" clId="{21ACE552-0F90-5E46-B2F3-008709CE3B75}" dt="2018-06-19T15:12:33.851" v="7311" actId="20577"/>
      <pc:docMkLst>
        <pc:docMk/>
      </pc:docMkLst>
      <pc:sldChg chg="modSp">
        <pc:chgData name="Yanyan Jiang" userId="c076d91f03705aa6" providerId="LiveId" clId="{21ACE552-0F90-5E46-B2F3-008709CE3B75}" dt="2018-06-19T13:25:18.137" v="26" actId="20577"/>
        <pc:sldMkLst>
          <pc:docMk/>
          <pc:sldMk cId="238087202" sldId="256"/>
        </pc:sldMkLst>
        <pc:spChg chg="mod">
          <ac:chgData name="Yanyan Jiang" userId="c076d91f03705aa6" providerId="LiveId" clId="{21ACE552-0F90-5E46-B2F3-008709CE3B75}" dt="2018-06-19T13:25:18.137" v="26" actId="20577"/>
          <ac:spMkLst>
            <pc:docMk/>
            <pc:sldMk cId="238087202" sldId="256"/>
            <ac:spMk id="2" creationId="{00000000-0000-0000-0000-000000000000}"/>
          </ac:spMkLst>
        </pc:spChg>
      </pc:sldChg>
      <pc:sldChg chg="modSp add">
        <pc:chgData name="Yanyan Jiang" userId="c076d91f03705aa6" providerId="LiveId" clId="{21ACE552-0F90-5E46-B2F3-008709CE3B75}" dt="2018-06-19T13:25:27.341" v="54" actId="20577"/>
        <pc:sldMkLst>
          <pc:docMk/>
          <pc:sldMk cId="3285911374" sldId="1045"/>
        </pc:sldMkLst>
        <pc:spChg chg="mod">
          <ac:chgData name="Yanyan Jiang" userId="c076d91f03705aa6" providerId="LiveId" clId="{21ACE552-0F90-5E46-B2F3-008709CE3B75}" dt="2018-06-19T13:25:27.341" v="54" actId="20577"/>
          <ac:spMkLst>
            <pc:docMk/>
            <pc:sldMk cId="3285911374" sldId="1045"/>
            <ac:spMk id="5" creationId="{BB9844CC-038D-D246-A536-A0A9CE2BDEA0}"/>
          </ac:spMkLst>
        </pc:spChg>
      </pc:sldChg>
      <pc:sldChg chg="addSp delSp modSp add">
        <pc:chgData name="Yanyan Jiang" userId="c076d91f03705aa6" providerId="LiveId" clId="{21ACE552-0F90-5E46-B2F3-008709CE3B75}" dt="2018-06-19T13:28:13.954" v="439" actId="1076"/>
        <pc:sldMkLst>
          <pc:docMk/>
          <pc:sldMk cId="3743040164" sldId="1046"/>
        </pc:sldMkLst>
        <pc:spChg chg="del">
          <ac:chgData name="Yanyan Jiang" userId="c076d91f03705aa6" providerId="LiveId" clId="{21ACE552-0F90-5E46-B2F3-008709CE3B75}" dt="2018-06-19T13:26:30.935" v="56"/>
          <ac:spMkLst>
            <pc:docMk/>
            <pc:sldMk cId="3743040164" sldId="1046"/>
            <ac:spMk id="2" creationId="{9F6F862D-A114-5640-B99B-647CE16FE51D}"/>
          </ac:spMkLst>
        </pc:spChg>
        <pc:spChg chg="del">
          <ac:chgData name="Yanyan Jiang" userId="c076d91f03705aa6" providerId="LiveId" clId="{21ACE552-0F90-5E46-B2F3-008709CE3B75}" dt="2018-06-19T13:26:30.935" v="56"/>
          <ac:spMkLst>
            <pc:docMk/>
            <pc:sldMk cId="3743040164" sldId="1046"/>
            <ac:spMk id="3" creationId="{FD5C9799-8EF7-CA43-B5A1-27053996007E}"/>
          </ac:spMkLst>
        </pc:spChg>
        <pc:spChg chg="add mod">
          <ac:chgData name="Yanyan Jiang" userId="c076d91f03705aa6" providerId="LiveId" clId="{21ACE552-0F90-5E46-B2F3-008709CE3B75}" dt="2018-06-19T13:26:50.193" v="118" actId="20577"/>
          <ac:spMkLst>
            <pc:docMk/>
            <pc:sldMk cId="3743040164" sldId="1046"/>
            <ac:spMk id="5" creationId="{92FA8EA8-9398-1244-A708-1CD16D84086E}"/>
          </ac:spMkLst>
        </pc:spChg>
        <pc:spChg chg="add mod">
          <ac:chgData name="Yanyan Jiang" userId="c076d91f03705aa6" providerId="LiveId" clId="{21ACE552-0F90-5E46-B2F3-008709CE3B75}" dt="2018-06-19T13:28:09.725" v="438" actId="20577"/>
          <ac:spMkLst>
            <pc:docMk/>
            <pc:sldMk cId="3743040164" sldId="1046"/>
            <ac:spMk id="6" creationId="{18C0EC8C-78A3-E74D-B10C-CB4586A4F2E0}"/>
          </ac:spMkLst>
        </pc:spChg>
        <pc:spChg chg="add mod">
          <ac:chgData name="Yanyan Jiang" userId="c076d91f03705aa6" providerId="LiveId" clId="{21ACE552-0F90-5E46-B2F3-008709CE3B75}" dt="2018-06-19T13:28:13.954" v="439" actId="1076"/>
          <ac:spMkLst>
            <pc:docMk/>
            <pc:sldMk cId="3743040164" sldId="1046"/>
            <ac:spMk id="7" creationId="{02756415-68AB-6447-AC11-9231881F3147}"/>
          </ac:spMkLst>
        </pc:spChg>
      </pc:sldChg>
      <pc:sldChg chg="modSp add ord">
        <pc:chgData name="Yanyan Jiang" userId="c076d91f03705aa6" providerId="LiveId" clId="{21ACE552-0F90-5E46-B2F3-008709CE3B75}" dt="2018-06-19T15:11:10.883" v="7051" actId="20577"/>
        <pc:sldMkLst>
          <pc:docMk/>
          <pc:sldMk cId="3111891891" sldId="1047"/>
        </pc:sldMkLst>
        <pc:spChg chg="mod">
          <ac:chgData name="Yanyan Jiang" userId="c076d91f03705aa6" providerId="LiveId" clId="{21ACE552-0F90-5E46-B2F3-008709CE3B75}" dt="2018-06-19T13:29:21.344" v="554" actId="20577"/>
          <ac:spMkLst>
            <pc:docMk/>
            <pc:sldMk cId="3111891891" sldId="1047"/>
            <ac:spMk id="2" creationId="{3221F829-E51F-8146-8CE4-DFF1AEF46A8C}"/>
          </ac:spMkLst>
        </pc:spChg>
        <pc:spChg chg="mod">
          <ac:chgData name="Yanyan Jiang" userId="c076d91f03705aa6" providerId="LiveId" clId="{21ACE552-0F90-5E46-B2F3-008709CE3B75}" dt="2018-06-19T15:11:10.883" v="7051" actId="20577"/>
          <ac:spMkLst>
            <pc:docMk/>
            <pc:sldMk cId="3111891891" sldId="1047"/>
            <ac:spMk id="3" creationId="{5D37700A-8C84-D747-A282-457757B68618}"/>
          </ac:spMkLst>
        </pc:spChg>
      </pc:sldChg>
      <pc:sldChg chg="modSp add">
        <pc:chgData name="Yanyan Jiang" userId="c076d91f03705aa6" providerId="LiveId" clId="{21ACE552-0F90-5E46-B2F3-008709CE3B75}" dt="2018-06-19T13:34:56.389" v="1082" actId="20577"/>
        <pc:sldMkLst>
          <pc:docMk/>
          <pc:sldMk cId="31792237" sldId="1048"/>
        </pc:sldMkLst>
        <pc:spChg chg="mod">
          <ac:chgData name="Yanyan Jiang" userId="c076d91f03705aa6" providerId="LiveId" clId="{21ACE552-0F90-5E46-B2F3-008709CE3B75}" dt="2018-06-19T13:29:23.485" v="557" actId="20577"/>
          <ac:spMkLst>
            <pc:docMk/>
            <pc:sldMk cId="31792237" sldId="1048"/>
            <ac:spMk id="2" creationId="{3221F829-E51F-8146-8CE4-DFF1AEF46A8C}"/>
          </ac:spMkLst>
        </pc:spChg>
        <pc:spChg chg="mod">
          <ac:chgData name="Yanyan Jiang" userId="c076d91f03705aa6" providerId="LiveId" clId="{21ACE552-0F90-5E46-B2F3-008709CE3B75}" dt="2018-06-19T13:34:56.389" v="1082" actId="20577"/>
          <ac:spMkLst>
            <pc:docMk/>
            <pc:sldMk cId="31792237" sldId="1048"/>
            <ac:spMk id="3" creationId="{5D37700A-8C84-D747-A282-457757B68618}"/>
          </ac:spMkLst>
        </pc:spChg>
      </pc:sldChg>
      <pc:sldChg chg="modSp add ord">
        <pc:chgData name="Yanyan Jiang" userId="c076d91f03705aa6" providerId="LiveId" clId="{21ACE552-0F90-5E46-B2F3-008709CE3B75}" dt="2018-06-19T14:31:46.676" v="3387" actId="20577"/>
        <pc:sldMkLst>
          <pc:docMk/>
          <pc:sldMk cId="2955634795" sldId="1049"/>
        </pc:sldMkLst>
        <pc:spChg chg="mod">
          <ac:chgData name="Yanyan Jiang" userId="c076d91f03705aa6" providerId="LiveId" clId="{21ACE552-0F90-5E46-B2F3-008709CE3B75}" dt="2018-06-19T13:32:00.827" v="1013" actId="20577"/>
          <ac:spMkLst>
            <pc:docMk/>
            <pc:sldMk cId="2955634795" sldId="1049"/>
            <ac:spMk id="2" creationId="{1328D8BC-195D-8B4E-8147-E785143A71E0}"/>
          </ac:spMkLst>
        </pc:spChg>
        <pc:spChg chg="mod">
          <ac:chgData name="Yanyan Jiang" userId="c076d91f03705aa6" providerId="LiveId" clId="{21ACE552-0F90-5E46-B2F3-008709CE3B75}" dt="2018-06-19T14:31:46.676" v="3387" actId="20577"/>
          <ac:spMkLst>
            <pc:docMk/>
            <pc:sldMk cId="2955634795" sldId="1049"/>
            <ac:spMk id="3" creationId="{2BD592F4-C302-7549-BA6B-5591B4DD66B3}"/>
          </ac:spMkLst>
        </pc:spChg>
      </pc:sldChg>
      <pc:sldChg chg="modSp add ord">
        <pc:chgData name="Yanyan Jiang" userId="c076d91f03705aa6" providerId="LiveId" clId="{21ACE552-0F90-5E46-B2F3-008709CE3B75}" dt="2018-06-19T15:11:23.090" v="7066" actId="20577"/>
        <pc:sldMkLst>
          <pc:docMk/>
          <pc:sldMk cId="2395011001" sldId="1050"/>
        </pc:sldMkLst>
        <pc:spChg chg="mod">
          <ac:chgData name="Yanyan Jiang" userId="c076d91f03705aa6" providerId="LiveId" clId="{21ACE552-0F90-5E46-B2F3-008709CE3B75}" dt="2018-06-19T13:41:18.604" v="1647" actId="20577"/>
          <ac:spMkLst>
            <pc:docMk/>
            <pc:sldMk cId="2395011001" sldId="1050"/>
            <ac:spMk id="2" creationId="{CC913878-375E-F141-AD77-4DC599629796}"/>
          </ac:spMkLst>
        </pc:spChg>
        <pc:spChg chg="mod">
          <ac:chgData name="Yanyan Jiang" userId="c076d91f03705aa6" providerId="LiveId" clId="{21ACE552-0F90-5E46-B2F3-008709CE3B75}" dt="2018-06-19T15:11:23.090" v="7066" actId="20577"/>
          <ac:spMkLst>
            <pc:docMk/>
            <pc:sldMk cId="2395011001" sldId="1050"/>
            <ac:spMk id="3" creationId="{A87F41DC-4BD8-9D48-9C0D-0DD6A97662DE}"/>
          </ac:spMkLst>
        </pc:spChg>
      </pc:sldChg>
      <pc:sldChg chg="addSp modSp add">
        <pc:chgData name="Yanyan Jiang" userId="c076d91f03705aa6" providerId="LiveId" clId="{21ACE552-0F90-5E46-B2F3-008709CE3B75}" dt="2018-06-19T15:11:40.580" v="7108" actId="20577"/>
        <pc:sldMkLst>
          <pc:docMk/>
          <pc:sldMk cId="2530107105" sldId="1051"/>
        </pc:sldMkLst>
        <pc:spChg chg="mod">
          <ac:chgData name="Yanyan Jiang" userId="c076d91f03705aa6" providerId="LiveId" clId="{21ACE552-0F90-5E46-B2F3-008709CE3B75}" dt="2018-06-19T15:00:08.734" v="5907" actId="20577"/>
          <ac:spMkLst>
            <pc:docMk/>
            <pc:sldMk cId="2530107105" sldId="1051"/>
            <ac:spMk id="2" creationId="{D5E56212-991E-3047-B8BD-877A73D4FB21}"/>
          </ac:spMkLst>
        </pc:spChg>
        <pc:spChg chg="mod">
          <ac:chgData name="Yanyan Jiang" userId="c076d91f03705aa6" providerId="LiveId" clId="{21ACE552-0F90-5E46-B2F3-008709CE3B75}" dt="2018-06-19T15:11:40.580" v="7108" actId="20577"/>
          <ac:spMkLst>
            <pc:docMk/>
            <pc:sldMk cId="2530107105" sldId="1051"/>
            <ac:spMk id="3" creationId="{BFF048F0-25E5-7342-B7AB-B2847F11F099}"/>
          </ac:spMkLst>
        </pc:spChg>
        <pc:spChg chg="add mod">
          <ac:chgData name="Yanyan Jiang" userId="c076d91f03705aa6" providerId="LiveId" clId="{21ACE552-0F90-5E46-B2F3-008709CE3B75}" dt="2018-06-19T14:26:55.463" v="2534" actId="1076"/>
          <ac:spMkLst>
            <pc:docMk/>
            <pc:sldMk cId="2530107105" sldId="1051"/>
            <ac:spMk id="5" creationId="{84F23950-F989-FB43-BBF3-E706ED6439DF}"/>
          </ac:spMkLst>
        </pc:spChg>
      </pc:sldChg>
      <pc:sldChg chg="modSp add ord">
        <pc:chgData name="Yanyan Jiang" userId="c076d91f03705aa6" providerId="LiveId" clId="{21ACE552-0F90-5E46-B2F3-008709CE3B75}" dt="2018-06-19T15:11:47.512" v="7128" actId="20577"/>
        <pc:sldMkLst>
          <pc:docMk/>
          <pc:sldMk cId="3741451730" sldId="1052"/>
        </pc:sldMkLst>
        <pc:spChg chg="mod">
          <ac:chgData name="Yanyan Jiang" userId="c076d91f03705aa6" providerId="LiveId" clId="{21ACE552-0F90-5E46-B2F3-008709CE3B75}" dt="2018-06-19T15:00:13.372" v="5939" actId="20577"/>
          <ac:spMkLst>
            <pc:docMk/>
            <pc:sldMk cId="3741451730" sldId="1052"/>
            <ac:spMk id="2" creationId="{73BDE49E-C185-A340-A44D-E184A3623458}"/>
          </ac:spMkLst>
        </pc:spChg>
        <pc:spChg chg="mod">
          <ac:chgData name="Yanyan Jiang" userId="c076d91f03705aa6" providerId="LiveId" clId="{21ACE552-0F90-5E46-B2F3-008709CE3B75}" dt="2018-06-19T15:11:47.512" v="7128" actId="20577"/>
          <ac:spMkLst>
            <pc:docMk/>
            <pc:sldMk cId="3741451730" sldId="1052"/>
            <ac:spMk id="3" creationId="{08596C81-1DD8-7A41-A574-999B4DBE0AE4}"/>
          </ac:spMkLst>
        </pc:spChg>
      </pc:sldChg>
      <pc:sldChg chg="modSp add">
        <pc:chgData name="Yanyan Jiang" userId="c076d91f03705aa6" providerId="LiveId" clId="{21ACE552-0F90-5E46-B2F3-008709CE3B75}" dt="2018-06-19T14:35:12.119" v="3757" actId="20577"/>
        <pc:sldMkLst>
          <pc:docMk/>
          <pc:sldMk cId="1945564168" sldId="1053"/>
        </pc:sldMkLst>
        <pc:spChg chg="mod">
          <ac:chgData name="Yanyan Jiang" userId="c076d91f03705aa6" providerId="LiveId" clId="{21ACE552-0F90-5E46-B2F3-008709CE3B75}" dt="2018-06-19T14:35:12.119" v="3757" actId="20577"/>
          <ac:spMkLst>
            <pc:docMk/>
            <pc:sldMk cId="1945564168" sldId="1053"/>
            <ac:spMk id="5" creationId="{BB9844CC-038D-D246-A536-A0A9CE2BDEA0}"/>
          </ac:spMkLst>
        </pc:spChg>
      </pc:sldChg>
      <pc:sldChg chg="addSp delSp modSp add ord">
        <pc:chgData name="Yanyan Jiang" userId="c076d91f03705aa6" providerId="LiveId" clId="{21ACE552-0F90-5E46-B2F3-008709CE3B75}" dt="2018-06-19T14:52:07.593" v="4867" actId="20577"/>
        <pc:sldMkLst>
          <pc:docMk/>
          <pc:sldMk cId="1543251295" sldId="1054"/>
        </pc:sldMkLst>
        <pc:spChg chg="mod">
          <ac:chgData name="Yanyan Jiang" userId="c076d91f03705aa6" providerId="LiveId" clId="{21ACE552-0F90-5E46-B2F3-008709CE3B75}" dt="2018-06-19T14:45:34.120" v="4385" actId="20577"/>
          <ac:spMkLst>
            <pc:docMk/>
            <pc:sldMk cId="1543251295" sldId="1054"/>
            <ac:spMk id="2" creationId="{38E4E2D3-AF67-F848-AD6D-74596B0672C8}"/>
          </ac:spMkLst>
        </pc:spChg>
        <pc:spChg chg="del mod">
          <ac:chgData name="Yanyan Jiang" userId="c076d91f03705aa6" providerId="LiveId" clId="{21ACE552-0F90-5E46-B2F3-008709CE3B75}" dt="2018-06-19T14:41:56.894" v="4155" actId="478"/>
          <ac:spMkLst>
            <pc:docMk/>
            <pc:sldMk cId="1543251295" sldId="1054"/>
            <ac:spMk id="3" creationId="{CF896025-D6F6-6844-9AA9-2FABBB6FFB72}"/>
          </ac:spMkLst>
        </pc:spChg>
        <pc:spChg chg="add mod">
          <ac:chgData name="Yanyan Jiang" userId="c076d91f03705aa6" providerId="LiveId" clId="{21ACE552-0F90-5E46-B2F3-008709CE3B75}" dt="2018-06-19T14:38:46.825" v="4065" actId="14100"/>
          <ac:spMkLst>
            <pc:docMk/>
            <pc:sldMk cId="1543251295" sldId="1054"/>
            <ac:spMk id="5" creationId="{A8BE96E2-CA4D-A24A-ADC5-C703879025C4}"/>
          </ac:spMkLst>
        </pc:spChg>
        <pc:spChg chg="add mod">
          <ac:chgData name="Yanyan Jiang" userId="c076d91f03705aa6" providerId="LiveId" clId="{21ACE552-0F90-5E46-B2F3-008709CE3B75}" dt="2018-06-19T14:38:46.825" v="4065" actId="14100"/>
          <ac:spMkLst>
            <pc:docMk/>
            <pc:sldMk cId="1543251295" sldId="1054"/>
            <ac:spMk id="6" creationId="{C79D19BD-8670-EC4D-9FFC-B6781E5430BB}"/>
          </ac:spMkLst>
        </pc:spChg>
        <pc:spChg chg="add mod">
          <ac:chgData name="Yanyan Jiang" userId="c076d91f03705aa6" providerId="LiveId" clId="{21ACE552-0F90-5E46-B2F3-008709CE3B75}" dt="2018-06-19T14:41:09.745" v="4130" actId="13822"/>
          <ac:spMkLst>
            <pc:docMk/>
            <pc:sldMk cId="1543251295" sldId="1054"/>
            <ac:spMk id="7" creationId="{679C92C9-C88A-7D45-AE72-B88CC2716A2E}"/>
          </ac:spMkLst>
        </pc:spChg>
        <pc:spChg chg="add mod">
          <ac:chgData name="Yanyan Jiang" userId="c076d91f03705aa6" providerId="LiveId" clId="{21ACE552-0F90-5E46-B2F3-008709CE3B75}" dt="2018-06-19T14:41:09.745" v="4130" actId="13822"/>
          <ac:spMkLst>
            <pc:docMk/>
            <pc:sldMk cId="1543251295" sldId="1054"/>
            <ac:spMk id="8" creationId="{E967ACDE-1AD4-D347-A6BA-84E5F7BBF1CA}"/>
          </ac:spMkLst>
        </pc:spChg>
        <pc:spChg chg="add mod">
          <ac:chgData name="Yanyan Jiang" userId="c076d91f03705aa6" providerId="LiveId" clId="{21ACE552-0F90-5E46-B2F3-008709CE3B75}" dt="2018-06-19T14:41:51.374" v="4154" actId="13822"/>
          <ac:spMkLst>
            <pc:docMk/>
            <pc:sldMk cId="1543251295" sldId="1054"/>
            <ac:spMk id="9" creationId="{69C0EA1A-61C1-AF46-8662-D31AA799D1A7}"/>
          </ac:spMkLst>
        </pc:spChg>
        <pc:spChg chg="add mod">
          <ac:chgData name="Yanyan Jiang" userId="c076d91f03705aa6" providerId="LiveId" clId="{21ACE552-0F90-5E46-B2F3-008709CE3B75}" dt="2018-06-19T14:41:51.374" v="4154" actId="13822"/>
          <ac:spMkLst>
            <pc:docMk/>
            <pc:sldMk cId="1543251295" sldId="1054"/>
            <ac:spMk id="10" creationId="{B6237D6E-3895-E448-B868-560046ADB2AC}"/>
          </ac:spMkLst>
        </pc:spChg>
        <pc:spChg chg="add mod">
          <ac:chgData name="Yanyan Jiang" userId="c076d91f03705aa6" providerId="LiveId" clId="{21ACE552-0F90-5E46-B2F3-008709CE3B75}" dt="2018-06-19T14:52:07.593" v="4867" actId="20577"/>
          <ac:spMkLst>
            <pc:docMk/>
            <pc:sldMk cId="1543251295" sldId="1054"/>
            <ac:spMk id="11" creationId="{253D4D03-1596-9643-A7DB-80A3751BAD10}"/>
          </ac:spMkLst>
        </pc:spChg>
        <pc:spChg chg="add mod">
          <ac:chgData name="Yanyan Jiang" userId="c076d91f03705aa6" providerId="LiveId" clId="{21ACE552-0F90-5E46-B2F3-008709CE3B75}" dt="2018-06-19T14:49:03.185" v="4515" actId="1076"/>
          <ac:spMkLst>
            <pc:docMk/>
            <pc:sldMk cId="1543251295" sldId="1054"/>
            <ac:spMk id="12" creationId="{2890210E-D885-1D4D-89A9-A75BDDE8B6E7}"/>
          </ac:spMkLst>
        </pc:spChg>
        <pc:spChg chg="add mod">
          <ac:chgData name="Yanyan Jiang" userId="c076d91f03705aa6" providerId="LiveId" clId="{21ACE552-0F90-5E46-B2F3-008709CE3B75}" dt="2018-06-19T14:38:46.825" v="4065" actId="14100"/>
          <ac:spMkLst>
            <pc:docMk/>
            <pc:sldMk cId="1543251295" sldId="1054"/>
            <ac:spMk id="22" creationId="{5673AE79-F5D8-2E4E-8807-17F7E8214469}"/>
          </ac:spMkLst>
        </pc:spChg>
        <pc:spChg chg="add mod">
          <ac:chgData name="Yanyan Jiang" userId="c076d91f03705aa6" providerId="LiveId" clId="{21ACE552-0F90-5E46-B2F3-008709CE3B75}" dt="2018-06-19T14:44:18.841" v="4286" actId="13822"/>
          <ac:spMkLst>
            <pc:docMk/>
            <pc:sldMk cId="1543251295" sldId="1054"/>
            <ac:spMk id="57" creationId="{DD80DC7C-0C5B-DB45-AA64-8A0EF5B61546}"/>
          </ac:spMkLst>
        </pc:spChg>
        <pc:spChg chg="add mod">
          <ac:chgData name="Yanyan Jiang" userId="c076d91f03705aa6" providerId="LiveId" clId="{21ACE552-0F90-5E46-B2F3-008709CE3B75}" dt="2018-06-19T14:45:10.782" v="4323" actId="208"/>
          <ac:spMkLst>
            <pc:docMk/>
            <pc:sldMk cId="1543251295" sldId="1054"/>
            <ac:spMk id="62" creationId="{D336630B-0740-2946-ACA1-D9E008A5AC00}"/>
          </ac:spMkLst>
        </pc:spChg>
        <pc:spChg chg="add mod">
          <ac:chgData name="Yanyan Jiang" userId="c076d91f03705aa6" providerId="LiveId" clId="{21ACE552-0F90-5E46-B2F3-008709CE3B75}" dt="2018-06-19T14:45:16.763" v="4324" actId="208"/>
          <ac:spMkLst>
            <pc:docMk/>
            <pc:sldMk cId="1543251295" sldId="1054"/>
            <ac:spMk id="63" creationId="{9D85430F-B472-6047-9803-1A3206A2C5AE}"/>
          </ac:spMkLst>
        </pc:spChg>
        <pc:spChg chg="add mod">
          <ac:chgData name="Yanyan Jiang" userId="c076d91f03705aa6" providerId="LiveId" clId="{21ACE552-0F90-5E46-B2F3-008709CE3B75}" dt="2018-06-19T14:48:30.778" v="4504" actId="14100"/>
          <ac:spMkLst>
            <pc:docMk/>
            <pc:sldMk cId="1543251295" sldId="1054"/>
            <ac:spMk id="64" creationId="{4E6F534C-F5BF-7641-A081-FB4A2F690E74}"/>
          </ac:spMkLst>
        </pc:spChg>
        <pc:spChg chg="add mod">
          <ac:chgData name="Yanyan Jiang" userId="c076d91f03705aa6" providerId="LiveId" clId="{21ACE552-0F90-5E46-B2F3-008709CE3B75}" dt="2018-06-19T14:44:18.841" v="4286" actId="13822"/>
          <ac:spMkLst>
            <pc:docMk/>
            <pc:sldMk cId="1543251295" sldId="1054"/>
            <ac:spMk id="66" creationId="{5AFF4E4D-2D48-2C40-9C91-26CCA3A797B5}"/>
          </ac:spMkLst>
        </pc:spChg>
        <pc:spChg chg="add mod">
          <ac:chgData name="Yanyan Jiang" userId="c076d91f03705aa6" providerId="LiveId" clId="{21ACE552-0F90-5E46-B2F3-008709CE3B75}" dt="2018-06-19T14:44:18.841" v="4286" actId="13822"/>
          <ac:spMkLst>
            <pc:docMk/>
            <pc:sldMk cId="1543251295" sldId="1054"/>
            <ac:spMk id="67" creationId="{44531885-C818-1A4B-B068-7C6530CDEF4D}"/>
          </ac:spMkLst>
        </pc:spChg>
        <pc:spChg chg="add mod">
          <ac:chgData name="Yanyan Jiang" userId="c076d91f03705aa6" providerId="LiveId" clId="{21ACE552-0F90-5E46-B2F3-008709CE3B75}" dt="2018-06-19T14:44:18.841" v="4286" actId="13822"/>
          <ac:spMkLst>
            <pc:docMk/>
            <pc:sldMk cId="1543251295" sldId="1054"/>
            <ac:spMk id="68" creationId="{0583DE18-8D01-9E41-9303-9D50B6B115CF}"/>
          </ac:spMkLst>
        </pc:spChg>
        <pc:spChg chg="add mod">
          <ac:chgData name="Yanyan Jiang" userId="c076d91f03705aa6" providerId="LiveId" clId="{21ACE552-0F90-5E46-B2F3-008709CE3B75}" dt="2018-06-19T14:46:52.690" v="4474" actId="1076"/>
          <ac:spMkLst>
            <pc:docMk/>
            <pc:sldMk cId="1543251295" sldId="1054"/>
            <ac:spMk id="69" creationId="{631DF4C5-D001-C341-BD5D-53677B65903C}"/>
          </ac:spMkLst>
        </pc:spChg>
        <pc:spChg chg="add del mod">
          <ac:chgData name="Yanyan Jiang" userId="c076d91f03705aa6" providerId="LiveId" clId="{21ACE552-0F90-5E46-B2F3-008709CE3B75}" dt="2018-06-19T14:42:59.259" v="4210" actId="478"/>
          <ac:spMkLst>
            <pc:docMk/>
            <pc:sldMk cId="1543251295" sldId="1054"/>
            <ac:spMk id="70" creationId="{D8B503FC-ADC2-234A-98F4-6B5D3617962D}"/>
          </ac:spMkLst>
        </pc:spChg>
        <pc:spChg chg="add mod">
          <ac:chgData name="Yanyan Jiang" userId="c076d91f03705aa6" providerId="LiveId" clId="{21ACE552-0F90-5E46-B2F3-008709CE3B75}" dt="2018-06-19T14:44:56.624" v="4320" actId="14100"/>
          <ac:spMkLst>
            <pc:docMk/>
            <pc:sldMk cId="1543251295" sldId="1054"/>
            <ac:spMk id="71" creationId="{7286639F-A889-7F45-99D2-CEA71B0392EB}"/>
          </ac:spMkLst>
        </pc:spChg>
        <pc:spChg chg="add mod">
          <ac:chgData name="Yanyan Jiang" userId="c076d91f03705aa6" providerId="LiveId" clId="{21ACE552-0F90-5E46-B2F3-008709CE3B75}" dt="2018-06-19T14:47:49.696" v="4502" actId="207"/>
          <ac:spMkLst>
            <pc:docMk/>
            <pc:sldMk cId="1543251295" sldId="1054"/>
            <ac:spMk id="72" creationId="{17DAB4B4-8B3E-6A48-A6A1-0A177117F7CC}"/>
          </ac:spMkLst>
        </pc:spChg>
        <pc:spChg chg="add mod">
          <ac:chgData name="Yanyan Jiang" userId="c076d91f03705aa6" providerId="LiveId" clId="{21ACE552-0F90-5E46-B2F3-008709CE3B75}" dt="2018-06-19T14:47:49.696" v="4502" actId="207"/>
          <ac:spMkLst>
            <pc:docMk/>
            <pc:sldMk cId="1543251295" sldId="1054"/>
            <ac:spMk id="73" creationId="{FF5B8493-5C31-2641-B14E-2B28E4EBE06E}"/>
          </ac:spMkLst>
        </pc:spChg>
        <pc:spChg chg="add mod">
          <ac:chgData name="Yanyan Jiang" userId="c076d91f03705aa6" providerId="LiveId" clId="{21ACE552-0F90-5E46-B2F3-008709CE3B75}" dt="2018-06-19T14:47:53.263" v="4503" actId="166"/>
          <ac:spMkLst>
            <pc:docMk/>
            <pc:sldMk cId="1543251295" sldId="1054"/>
            <ac:spMk id="74" creationId="{0035DE0E-CF5E-124A-91C2-5A4BAC843D02}"/>
          </ac:spMkLst>
        </pc:spChg>
        <pc:spChg chg="add del mod">
          <ac:chgData name="Yanyan Jiang" userId="c076d91f03705aa6" providerId="LiveId" clId="{21ACE552-0F90-5E46-B2F3-008709CE3B75}" dt="2018-06-19T14:47:09.913" v="4496" actId="478"/>
          <ac:spMkLst>
            <pc:docMk/>
            <pc:sldMk cId="1543251295" sldId="1054"/>
            <ac:spMk id="92" creationId="{EF6B2041-9A7F-E942-8C01-837229631339}"/>
          </ac:spMkLst>
        </pc:spChg>
        <pc:spChg chg="add mod">
          <ac:chgData name="Yanyan Jiang" userId="c076d91f03705aa6" providerId="LiveId" clId="{21ACE552-0F90-5E46-B2F3-008709CE3B75}" dt="2018-06-19T14:47:19.557" v="4500" actId="1076"/>
          <ac:spMkLst>
            <pc:docMk/>
            <pc:sldMk cId="1543251295" sldId="1054"/>
            <ac:spMk id="96" creationId="{53F9799B-CEFC-F049-BC9D-0F110D41032D}"/>
          </ac:spMkLst>
        </pc:spChg>
        <pc:cxnChg chg="add mod">
          <ac:chgData name="Yanyan Jiang" userId="c076d91f03705aa6" providerId="LiveId" clId="{21ACE552-0F90-5E46-B2F3-008709CE3B75}" dt="2018-06-19T14:38:46.825" v="4065" actId="14100"/>
          <ac:cxnSpMkLst>
            <pc:docMk/>
            <pc:sldMk cId="1543251295" sldId="1054"/>
            <ac:cxnSpMk id="14" creationId="{A1C49B8C-8D94-1541-8DAE-7BE95D51E7AE}"/>
          </ac:cxnSpMkLst>
        </pc:cxnChg>
        <pc:cxnChg chg="add del">
          <ac:chgData name="Yanyan Jiang" userId="c076d91f03705aa6" providerId="LiveId" clId="{21ACE552-0F90-5E46-B2F3-008709CE3B75}" dt="2018-06-19T14:38:02.688" v="4040"/>
          <ac:cxnSpMkLst>
            <pc:docMk/>
            <pc:sldMk cId="1543251295" sldId="1054"/>
            <ac:cxnSpMk id="23" creationId="{DD05B7EE-5FFF-F344-B24F-83EFCB33CE4E}"/>
          </ac:cxnSpMkLst>
        </pc:cxnChg>
        <pc:cxnChg chg="add mod">
          <ac:chgData name="Yanyan Jiang" userId="c076d91f03705aa6" providerId="LiveId" clId="{21ACE552-0F90-5E46-B2F3-008709CE3B75}" dt="2018-06-19T14:38:46.825" v="4065" actId="14100"/>
          <ac:cxnSpMkLst>
            <pc:docMk/>
            <pc:sldMk cId="1543251295" sldId="1054"/>
            <ac:cxnSpMk id="24" creationId="{ACA33BC8-5EFB-834D-8117-AF55BA4693A4}"/>
          </ac:cxnSpMkLst>
        </pc:cxnChg>
        <pc:cxnChg chg="add mod">
          <ac:chgData name="Yanyan Jiang" userId="c076d91f03705aa6" providerId="LiveId" clId="{21ACE552-0F90-5E46-B2F3-008709CE3B75}" dt="2018-06-19T14:38:52.831" v="4067" actId="1076"/>
          <ac:cxnSpMkLst>
            <pc:docMk/>
            <pc:sldMk cId="1543251295" sldId="1054"/>
            <ac:cxnSpMk id="28" creationId="{4AF2BFA3-D794-294D-B0F2-8A0FA3B378AF}"/>
          </ac:cxnSpMkLst>
        </pc:cxnChg>
        <pc:cxnChg chg="add mod">
          <ac:chgData name="Yanyan Jiang" userId="c076d91f03705aa6" providerId="LiveId" clId="{21ACE552-0F90-5E46-B2F3-008709CE3B75}" dt="2018-06-19T14:41:16.422" v="4131" actId="1582"/>
          <ac:cxnSpMkLst>
            <pc:docMk/>
            <pc:sldMk cId="1543251295" sldId="1054"/>
            <ac:cxnSpMk id="38" creationId="{0C9E179B-E119-114D-9A41-4D8B3A20C652}"/>
          </ac:cxnSpMkLst>
        </pc:cxnChg>
        <pc:cxnChg chg="add mod">
          <ac:chgData name="Yanyan Jiang" userId="c076d91f03705aa6" providerId="LiveId" clId="{21ACE552-0F90-5E46-B2F3-008709CE3B75}" dt="2018-06-19T14:42:20.198" v="4159" actId="208"/>
          <ac:cxnSpMkLst>
            <pc:docMk/>
            <pc:sldMk cId="1543251295" sldId="1054"/>
            <ac:cxnSpMk id="42" creationId="{285212A0-B192-3841-BEBC-36962494284A}"/>
          </ac:cxnSpMkLst>
        </pc:cxnChg>
        <pc:cxnChg chg="add mod">
          <ac:chgData name="Yanyan Jiang" userId="c076d91f03705aa6" providerId="LiveId" clId="{21ACE552-0F90-5E46-B2F3-008709CE3B75}" dt="2018-06-19T14:42:03.382" v="4156" actId="1582"/>
          <ac:cxnSpMkLst>
            <pc:docMk/>
            <pc:sldMk cId="1543251295" sldId="1054"/>
            <ac:cxnSpMk id="46" creationId="{03F824D0-71F8-1345-920D-9A184527E45A}"/>
          </ac:cxnSpMkLst>
        </pc:cxnChg>
        <pc:cxnChg chg="add mod">
          <ac:chgData name="Yanyan Jiang" userId="c076d91f03705aa6" providerId="LiveId" clId="{21ACE552-0F90-5E46-B2F3-008709CE3B75}" dt="2018-06-19T14:42:03.382" v="4156" actId="1582"/>
          <ac:cxnSpMkLst>
            <pc:docMk/>
            <pc:sldMk cId="1543251295" sldId="1054"/>
            <ac:cxnSpMk id="49" creationId="{6CF3FA04-4211-6345-B370-2190BA8263BF}"/>
          </ac:cxnSpMkLst>
        </pc:cxnChg>
        <pc:cxnChg chg="add mod">
          <ac:chgData name="Yanyan Jiang" userId="c076d91f03705aa6" providerId="LiveId" clId="{21ACE552-0F90-5E46-B2F3-008709CE3B75}" dt="2018-06-19T14:49:03.185" v="4515" actId="1076"/>
          <ac:cxnSpMkLst>
            <pc:docMk/>
            <pc:sldMk cId="1543251295" sldId="1054"/>
            <ac:cxnSpMk id="52" creationId="{FE585617-3E76-CB46-9874-12F13BA0BBFA}"/>
          </ac:cxnSpMkLst>
        </pc:cxnChg>
        <pc:cxnChg chg="add mod">
          <ac:chgData name="Yanyan Jiang" userId="c076d91f03705aa6" providerId="LiveId" clId="{21ACE552-0F90-5E46-B2F3-008709CE3B75}" dt="2018-06-19T14:49:03.185" v="4515" actId="1076"/>
          <ac:cxnSpMkLst>
            <pc:docMk/>
            <pc:sldMk cId="1543251295" sldId="1054"/>
            <ac:cxnSpMk id="58" creationId="{9C22DE34-DEC0-1E4A-A144-47535A905417}"/>
          </ac:cxnSpMkLst>
        </pc:cxnChg>
        <pc:cxnChg chg="add mod">
          <ac:chgData name="Yanyan Jiang" userId="c076d91f03705aa6" providerId="LiveId" clId="{21ACE552-0F90-5E46-B2F3-008709CE3B75}" dt="2018-06-19T14:44:29.304" v="4290" actId="14100"/>
          <ac:cxnSpMkLst>
            <pc:docMk/>
            <pc:sldMk cId="1543251295" sldId="1054"/>
            <ac:cxnSpMk id="76" creationId="{1530889F-182F-8A48-AEEA-40F1741CF34F}"/>
          </ac:cxnSpMkLst>
        </pc:cxnChg>
        <pc:cxnChg chg="add mod">
          <ac:chgData name="Yanyan Jiang" userId="c076d91f03705aa6" providerId="LiveId" clId="{21ACE552-0F90-5E46-B2F3-008709CE3B75}" dt="2018-06-19T14:44:35.922" v="4294" actId="14100"/>
          <ac:cxnSpMkLst>
            <pc:docMk/>
            <pc:sldMk cId="1543251295" sldId="1054"/>
            <ac:cxnSpMk id="79" creationId="{9543A135-6894-2F40-9AF7-A98B8086E767}"/>
          </ac:cxnSpMkLst>
        </pc:cxnChg>
        <pc:cxnChg chg="add mod">
          <ac:chgData name="Yanyan Jiang" userId="c076d91f03705aa6" providerId="LiveId" clId="{21ACE552-0F90-5E46-B2F3-008709CE3B75}" dt="2018-06-19T14:44:40.072" v="4297" actId="14100"/>
          <ac:cxnSpMkLst>
            <pc:docMk/>
            <pc:sldMk cId="1543251295" sldId="1054"/>
            <ac:cxnSpMk id="83" creationId="{BB31B6F4-0199-DF47-A1F5-3823DEEC6344}"/>
          </ac:cxnSpMkLst>
        </pc:cxnChg>
        <pc:cxnChg chg="add mod">
          <ac:chgData name="Yanyan Jiang" userId="c076d91f03705aa6" providerId="LiveId" clId="{21ACE552-0F90-5E46-B2F3-008709CE3B75}" dt="2018-06-19T14:46:52.690" v="4474" actId="1076"/>
          <ac:cxnSpMkLst>
            <pc:docMk/>
            <pc:sldMk cId="1543251295" sldId="1054"/>
            <ac:cxnSpMk id="86" creationId="{B4B0B2E0-8C2E-EB4A-BD1C-85CCEEE2563D}"/>
          </ac:cxnSpMkLst>
        </pc:cxnChg>
        <pc:cxnChg chg="add mod">
          <ac:chgData name="Yanyan Jiang" userId="c076d91f03705aa6" providerId="LiveId" clId="{21ACE552-0F90-5E46-B2F3-008709CE3B75}" dt="2018-06-19T14:47:23.395" v="4501" actId="208"/>
          <ac:cxnSpMkLst>
            <pc:docMk/>
            <pc:sldMk cId="1543251295" sldId="1054"/>
            <ac:cxnSpMk id="97" creationId="{63CDF55F-4745-EE40-A4F0-05179CD04F6A}"/>
          </ac:cxnSpMkLst>
        </pc:cxnChg>
      </pc:sldChg>
      <pc:sldChg chg="addSp delSp modSp add ord">
        <pc:chgData name="Yanyan Jiang" userId="c076d91f03705aa6" providerId="LiveId" clId="{21ACE552-0F90-5E46-B2F3-008709CE3B75}" dt="2018-06-19T15:05:39.090" v="6762"/>
        <pc:sldMkLst>
          <pc:docMk/>
          <pc:sldMk cId="4013992902" sldId="1055"/>
        </pc:sldMkLst>
        <pc:spChg chg="mod">
          <ac:chgData name="Yanyan Jiang" userId="c076d91f03705aa6" providerId="LiveId" clId="{21ACE552-0F90-5E46-B2F3-008709CE3B75}" dt="2018-06-19T15:02:12.213" v="6336" actId="20577"/>
          <ac:spMkLst>
            <pc:docMk/>
            <pc:sldMk cId="4013992902" sldId="1055"/>
            <ac:spMk id="2" creationId="{FE0936D6-560B-5D4C-B13D-CCFF9223BBF4}"/>
          </ac:spMkLst>
        </pc:spChg>
        <pc:spChg chg="mod">
          <ac:chgData name="Yanyan Jiang" userId="c076d91f03705aa6" providerId="LiveId" clId="{21ACE552-0F90-5E46-B2F3-008709CE3B75}" dt="2018-06-19T14:57:41.924" v="5680" actId="15"/>
          <ac:spMkLst>
            <pc:docMk/>
            <pc:sldMk cId="4013992902" sldId="1055"/>
            <ac:spMk id="3" creationId="{F82BFE96-5C8A-5749-93BF-54B31DFDE320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5" creationId="{A3E2639B-AFF5-F547-A798-0157B9FEC2BF}"/>
          </ac:spMkLst>
        </pc:spChg>
        <pc:spChg chg="add del mod">
          <ac:chgData name="Yanyan Jiang" userId="c076d91f03705aa6" providerId="LiveId" clId="{21ACE552-0F90-5E46-B2F3-008709CE3B75}" dt="2018-06-19T14:51:50.995" v="4799" actId="478"/>
          <ac:spMkLst>
            <pc:docMk/>
            <pc:sldMk cId="4013992902" sldId="1055"/>
            <ac:spMk id="6" creationId="{549E9602-EBD3-DC46-AF4D-4D0DB0220199}"/>
          </ac:spMkLst>
        </pc:spChg>
        <pc:spChg chg="add del mod">
          <ac:chgData name="Yanyan Jiang" userId="c076d91f03705aa6" providerId="LiveId" clId="{21ACE552-0F90-5E46-B2F3-008709CE3B75}" dt="2018-06-19T14:51:48.903" v="4798" actId="478"/>
          <ac:spMkLst>
            <pc:docMk/>
            <pc:sldMk cId="4013992902" sldId="1055"/>
            <ac:spMk id="7" creationId="{00F866F0-B1DF-C64A-B1C6-801857488755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8" creationId="{768D711F-C4C9-3D40-AE34-AE3B064DAC64}"/>
          </ac:spMkLst>
        </pc:spChg>
        <pc:spChg chg="add del mod">
          <ac:chgData name="Yanyan Jiang" userId="c076d91f03705aa6" providerId="LiveId" clId="{21ACE552-0F90-5E46-B2F3-008709CE3B75}" dt="2018-06-19T14:53:34.776" v="4963" actId="478"/>
          <ac:spMkLst>
            <pc:docMk/>
            <pc:sldMk cId="4013992902" sldId="1055"/>
            <ac:spMk id="9" creationId="{87E2C2BC-0442-3945-B157-97B1C95E60C9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10" creationId="{7FC27DCA-944D-8140-BE57-667267A7C416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11" creationId="{E586C367-75FD-DE4C-9BDC-07FFC8B37F99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12" creationId="{A2A2E2F4-C27E-CE41-856D-26B175D06D80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13" creationId="{E3B2FC08-BEBD-F841-92DD-4A14D41ECF6D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14" creationId="{7AD8C0FC-72AE-9244-922B-FB73B5DF9946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15" creationId="{52D6808A-9D92-0644-A9BB-45578FCCE993}"/>
          </ac:spMkLst>
        </pc:spChg>
        <pc:spChg chg="add del mod">
          <ac:chgData name="Yanyan Jiang" userId="c076d91f03705aa6" providerId="LiveId" clId="{21ACE552-0F90-5E46-B2F3-008709CE3B75}" dt="2018-06-19T14:53:33.465" v="4962" actId="478"/>
          <ac:spMkLst>
            <pc:docMk/>
            <pc:sldMk cId="4013992902" sldId="1055"/>
            <ac:spMk id="16" creationId="{CCFF7EE5-4611-A546-A780-D25EBE6800FC}"/>
          </ac:spMkLst>
        </pc:spChg>
        <pc:spChg chg="add del mod">
          <ac:chgData name="Yanyan Jiang" userId="c076d91f03705aa6" providerId="LiveId" clId="{21ACE552-0F90-5E46-B2F3-008709CE3B75}" dt="2018-06-19T14:53:32.009" v="4961" actId="478"/>
          <ac:spMkLst>
            <pc:docMk/>
            <pc:sldMk cId="4013992902" sldId="1055"/>
            <ac:spMk id="17" creationId="{087FBC65-16E5-5840-83F4-4FE61E0A9D28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18" creationId="{3A4DB8CF-C7C1-6D4C-8465-9A52BAA8C516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19" creationId="{A8221A33-A4B5-EC44-88F8-6BD718A03A3A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20" creationId="{16207164-B903-FA44-AC16-E80C799B56C9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21" creationId="{44632FDD-D5E0-4141-8330-C7AD1DB5AB44}"/>
          </ac:spMkLst>
        </pc:spChg>
        <pc:spChg chg="add del mod">
          <ac:chgData name="Yanyan Jiang" userId="c076d91f03705aa6" providerId="LiveId" clId="{21ACE552-0F90-5E46-B2F3-008709CE3B75}" dt="2018-06-19T14:57:09.032" v="5595" actId="478"/>
          <ac:spMkLst>
            <pc:docMk/>
            <pc:sldMk cId="4013992902" sldId="1055"/>
            <ac:spMk id="22" creationId="{CFA95E0C-2F81-4943-9E94-3B14B3A10A54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23" creationId="{C0CA9A97-0DD2-FC45-8FE6-0D965C47C705}"/>
          </ac:spMkLst>
        </pc:spChg>
        <pc:spChg chg="add del mod">
          <ac:chgData name="Yanyan Jiang" userId="c076d91f03705aa6" providerId="LiveId" clId="{21ACE552-0F90-5E46-B2F3-008709CE3B75}" dt="2018-06-19T14:57:24.630" v="5601"/>
          <ac:spMkLst>
            <pc:docMk/>
            <pc:sldMk cId="4013992902" sldId="1055"/>
            <ac:spMk id="24" creationId="{3486BE9B-DB4E-774E-B6B9-005327D17D23}"/>
          </ac:spMkLst>
        </pc:spChg>
        <pc:spChg chg="add mod">
          <ac:chgData name="Yanyan Jiang" userId="c076d91f03705aa6" providerId="LiveId" clId="{21ACE552-0F90-5E46-B2F3-008709CE3B75}" dt="2018-06-19T14:59:03.363" v="5835" actId="1076"/>
          <ac:spMkLst>
            <pc:docMk/>
            <pc:sldMk cId="4013992902" sldId="1055"/>
            <ac:spMk id="25" creationId="{0289F584-72FB-A944-8A75-93B9489560CC}"/>
          </ac:spMkLst>
        </pc:spChg>
        <pc:spChg chg="add mod">
          <ac:chgData name="Yanyan Jiang" userId="c076d91f03705aa6" providerId="LiveId" clId="{21ACE552-0F90-5E46-B2F3-008709CE3B75}" dt="2018-06-19T14:59:27.317" v="5893" actId="20577"/>
          <ac:spMkLst>
            <pc:docMk/>
            <pc:sldMk cId="4013992902" sldId="1055"/>
            <ac:spMk id="26" creationId="{E783807D-7CF7-8240-A7F2-75C69E41EFB6}"/>
          </ac:spMkLst>
        </pc:spChg>
      </pc:sldChg>
      <pc:sldChg chg="addSp modSp add ord">
        <pc:chgData name="Yanyan Jiang" userId="c076d91f03705aa6" providerId="LiveId" clId="{21ACE552-0F90-5E46-B2F3-008709CE3B75}" dt="2018-06-19T15:12:33.851" v="7311" actId="20577"/>
        <pc:sldMkLst>
          <pc:docMk/>
          <pc:sldMk cId="357325363" sldId="1056"/>
        </pc:sldMkLst>
        <pc:spChg chg="mod">
          <ac:chgData name="Yanyan Jiang" userId="c076d91f03705aa6" providerId="LiveId" clId="{21ACE552-0F90-5E46-B2F3-008709CE3B75}" dt="2018-06-19T15:02:41.963" v="6381" actId="20577"/>
          <ac:spMkLst>
            <pc:docMk/>
            <pc:sldMk cId="357325363" sldId="1056"/>
            <ac:spMk id="2" creationId="{A60235D3-19C0-A342-8BF2-DBAD71C69381}"/>
          </ac:spMkLst>
        </pc:spChg>
        <pc:spChg chg="mod">
          <ac:chgData name="Yanyan Jiang" userId="c076d91f03705aa6" providerId="LiveId" clId="{21ACE552-0F90-5E46-B2F3-008709CE3B75}" dt="2018-06-19T15:12:33.851" v="7311" actId="20577"/>
          <ac:spMkLst>
            <pc:docMk/>
            <pc:sldMk cId="357325363" sldId="1056"/>
            <ac:spMk id="3" creationId="{B7227F36-F7A5-B94F-A57A-C2AB8CED08F7}"/>
          </ac:spMkLst>
        </pc:spChg>
        <pc:picChg chg="add mod">
          <ac:chgData name="Yanyan Jiang" userId="c076d91f03705aa6" providerId="LiveId" clId="{21ACE552-0F90-5E46-B2F3-008709CE3B75}" dt="2018-06-19T15:06:14.301" v="6829" actId="1076"/>
          <ac:picMkLst>
            <pc:docMk/>
            <pc:sldMk cId="357325363" sldId="1056"/>
            <ac:picMk id="6" creationId="{301402A7-6D79-B447-97F4-A9EB52A3DD89}"/>
          </ac:picMkLst>
        </pc:picChg>
      </pc:sldChg>
    </pc:docChg>
  </pc:docChgLst>
  <pc:docChgLst>
    <pc:chgData name="Yanyan Jiang" userId="c076d91f03705aa6" providerId="LiveId" clId="{F00B34F6-169B-0643-880D-EFA71A1C40D7}"/>
    <pc:docChg chg="undo custSel addSld delSld modSld sldOrd">
      <pc:chgData name="Yanyan Jiang" userId="c076d91f03705aa6" providerId="LiveId" clId="{F00B34F6-169B-0643-880D-EFA71A1C40D7}" dt="2018-05-27T16:28:11.503" v="18713" actId="6549"/>
      <pc:docMkLst>
        <pc:docMk/>
      </pc:docMkLst>
      <pc:sldChg chg="modSp">
        <pc:chgData name="Yanyan Jiang" userId="c076d91f03705aa6" providerId="LiveId" clId="{F00B34F6-169B-0643-880D-EFA71A1C40D7}" dt="2018-05-26T06:01:54.737" v="4879" actId="20577"/>
        <pc:sldMkLst>
          <pc:docMk/>
          <pc:sldMk cId="238087202" sldId="256"/>
        </pc:sldMkLst>
        <pc:spChg chg="mod">
          <ac:chgData name="Yanyan Jiang" userId="c076d91f03705aa6" providerId="LiveId" clId="{F00B34F6-169B-0643-880D-EFA71A1C40D7}" dt="2018-05-26T06:01:54.737" v="4879" actId="20577"/>
          <ac:spMkLst>
            <pc:docMk/>
            <pc:sldMk cId="238087202" sldId="256"/>
            <ac:spMk id="2" creationId="{00000000-0000-0000-0000-000000000000}"/>
          </ac:spMkLst>
        </pc:spChg>
      </pc:sldChg>
    </pc:docChg>
  </pc:docChgLst>
  <pc:docChgLst>
    <pc:chgData name="Yanyan Jiang" userId="c076d91f03705aa6" providerId="LiveId" clId="{910BA4E3-134F-BF4D-8037-32FE50443838}"/>
    <pc:docChg chg="undo custSel addSld delSld modSld sldOrd">
      <pc:chgData name="Yanyan Jiang" userId="c076d91f03705aa6" providerId="LiveId" clId="{910BA4E3-134F-BF4D-8037-32FE50443838}" dt="2018-05-20T14:26:32.320" v="9590" actId="20577"/>
      <pc:docMkLst>
        <pc:docMk/>
      </pc:docMkLst>
    </pc:docChg>
  </pc:docChgLst>
  <pc:docChgLst>
    <pc:chgData name="Yanyan Jiang" userId="c076d91f03705aa6" providerId="LiveId" clId="{9FF3DE07-D6CC-BA45-8770-08572D1454DF}"/>
    <pc:docChg chg="undo custSel addSld delSld modSld sldOrd">
      <pc:chgData name="Yanyan Jiang" userId="c076d91f03705aa6" providerId="LiveId" clId="{9FF3DE07-D6CC-BA45-8770-08572D1454DF}" dt="2018-06-07T05:33:00.857" v="17037" actId="20577"/>
      <pc:docMkLst>
        <pc:docMk/>
      </pc:docMkLst>
      <pc:sldChg chg="modSp">
        <pc:chgData name="Yanyan Jiang" userId="c076d91f03705aa6" providerId="LiveId" clId="{9FF3DE07-D6CC-BA45-8770-08572D1454DF}" dt="2018-06-06T03:12:27.390" v="17" actId="20577"/>
        <pc:sldMkLst>
          <pc:docMk/>
          <pc:sldMk cId="238087202" sldId="256"/>
        </pc:sldMkLst>
        <pc:spChg chg="mod">
          <ac:chgData name="Yanyan Jiang" userId="c076d91f03705aa6" providerId="LiveId" clId="{9FF3DE07-D6CC-BA45-8770-08572D1454DF}" dt="2018-06-06T03:12:27.390" v="17" actId="20577"/>
          <ac:spMkLst>
            <pc:docMk/>
            <pc:sldMk cId="238087202" sldId="256"/>
            <ac:spMk id="2" creationId="{00000000-0000-0000-0000-000000000000}"/>
          </ac:spMkLst>
        </pc:spChg>
      </pc:sldChg>
    </pc:docChg>
  </pc:docChgLst>
  <pc:docChgLst>
    <pc:chgData name="Yanyan Jiang" userId="c076d91f03705aa6" providerId="LiveId" clId="{1107D99D-A84B-2645-A9EC-2BFA6D816851}"/>
    <pc:docChg chg="undo custSel addSld modSld">
      <pc:chgData name="Yanyan Jiang" userId="c076d91f03705aa6" providerId="LiveId" clId="{1107D99D-A84B-2645-A9EC-2BFA6D816851}" dt="2018-05-14T02:08:41.089" v="5310" actId="20577"/>
      <pc:docMkLst>
        <pc:docMk/>
      </pc:docMkLst>
    </pc:docChg>
  </pc:docChgLst>
  <pc:docChgLst>
    <pc:chgData name="Yanyan Jiang" userId="c076d91f03705aa6" providerId="LiveId" clId="{459524D4-D992-CF43-BE22-C85E25BC7B06}"/>
    <pc:docChg chg="undo custSel addSld delSld modSld sldOrd">
      <pc:chgData name="Yanyan Jiang" userId="c076d91f03705aa6" providerId="LiveId" clId="{459524D4-D992-CF43-BE22-C85E25BC7B06}" dt="2018-05-17T05:31:58.769" v="8128" actId="20577"/>
      <pc:docMkLst>
        <pc:docMk/>
      </pc:docMkLst>
      <pc:sldChg chg="modSp">
        <pc:chgData name="Yanyan Jiang" userId="c076d91f03705aa6" providerId="LiveId" clId="{459524D4-D992-CF43-BE22-C85E25BC7B06}" dt="2018-05-15T17:52:43.126" v="7484" actId="20577"/>
        <pc:sldMkLst>
          <pc:docMk/>
          <pc:sldMk cId="238087202" sldId="256"/>
        </pc:sldMkLst>
        <pc:spChg chg="mod">
          <ac:chgData name="Yanyan Jiang" userId="c076d91f03705aa6" providerId="LiveId" clId="{459524D4-D992-CF43-BE22-C85E25BC7B06}" dt="2018-05-15T17:52:43.126" v="7484" actId="20577"/>
          <ac:spMkLst>
            <pc:docMk/>
            <pc:sldMk cId="238087202" sldId="256"/>
            <ac:spMk id="2" creationId="{00000000-0000-0000-0000-000000000000}"/>
          </ac:spMkLst>
        </pc:spChg>
      </pc:sldChg>
    </pc:docChg>
  </pc:docChgLst>
  <pc:docChgLst>
    <pc:chgData name="Yanyan Jiang" userId="c076d91f03705aa6" providerId="LiveId" clId="{C3F3CFC6-F146-6642-92B0-937173D9B32F}"/>
    <pc:docChg chg="undo custSel addSld delSld modSld sldOrd">
      <pc:chgData name="Yanyan Jiang" userId="c076d91f03705aa6" providerId="LiveId" clId="{C3F3CFC6-F146-6642-92B0-937173D9B32F}" dt="2018-06-03T13:21:29.134" v="8902" actId="1076"/>
      <pc:docMkLst>
        <pc:docMk/>
      </pc:docMkLst>
    </pc:docChg>
  </pc:docChgLst>
  <pc:docChgLst>
    <pc:chgData name="Yanyan Jiang" userId="c076d91f03705aa6" providerId="LiveId" clId="{4884676F-CCCE-3E4E-BE2F-6B4FF1103D12}"/>
    <pc:docChg chg="undo custSel addSld delSld modSld sldOrd">
      <pc:chgData name="Yanyan Jiang" userId="c076d91f03705aa6" providerId="LiveId" clId="{4884676F-CCCE-3E4E-BE2F-6B4FF1103D12}" dt="2018-06-13T14:19:52.050" v="9358" actId="20577"/>
      <pc:docMkLst>
        <pc:docMk/>
      </pc:docMkLst>
      <pc:sldChg chg="modSp">
        <pc:chgData name="Yanyan Jiang" userId="c076d91f03705aa6" providerId="LiveId" clId="{4884676F-CCCE-3E4E-BE2F-6B4FF1103D12}" dt="2018-06-13T07:23:56.135" v="12" actId="20577"/>
        <pc:sldMkLst>
          <pc:docMk/>
          <pc:sldMk cId="238087202" sldId="256"/>
        </pc:sldMkLst>
        <pc:spChg chg="mod">
          <ac:chgData name="Yanyan Jiang" userId="c076d91f03705aa6" providerId="LiveId" clId="{4884676F-CCCE-3E4E-BE2F-6B4FF1103D12}" dt="2018-06-13T07:23:56.135" v="12" actId="20577"/>
          <ac:spMkLst>
            <pc:docMk/>
            <pc:sldMk cId="238087202" sldId="256"/>
            <ac:spMk id="2" creationId="{00000000-0000-0000-0000-000000000000}"/>
          </ac:spMkLst>
        </pc:spChg>
      </pc:sldChg>
    </pc:docChg>
  </pc:docChgLst>
  <pc:docChgLst>
    <pc:chgData name="Yanyan Jiang" userId="c076d91f03705aa6" providerId="LiveId" clId="{E8337351-1CF3-8D40-95E2-EA7696829C5F}"/>
    <pc:docChg chg="undo custSel addSld delSld modSld sldOrd">
      <pc:chgData name="Yanyan Jiang" userId="c076d91f03705aa6" providerId="LiveId" clId="{E8337351-1CF3-8D40-95E2-EA7696829C5F}" dt="2018-05-23T04:57:27.607" v="5941" actId="20577"/>
      <pc:docMkLst>
        <pc:docMk/>
      </pc:docMkLst>
      <pc:sldChg chg="modSp">
        <pc:chgData name="Yanyan Jiang" userId="c076d91f03705aa6" providerId="LiveId" clId="{E8337351-1CF3-8D40-95E2-EA7696829C5F}" dt="2018-05-21T09:18:10.301" v="38" actId="20577"/>
        <pc:sldMkLst>
          <pc:docMk/>
          <pc:sldMk cId="238087202" sldId="256"/>
        </pc:sldMkLst>
        <pc:spChg chg="mod">
          <ac:chgData name="Yanyan Jiang" userId="c076d91f03705aa6" providerId="LiveId" clId="{E8337351-1CF3-8D40-95E2-EA7696829C5F}" dt="2018-05-21T09:18:10.301" v="38" actId="20577"/>
          <ac:spMkLst>
            <pc:docMk/>
            <pc:sldMk cId="238087202" sldId="256"/>
            <ac:spMk id="2" creationId="{00000000-0000-0000-0000-000000000000}"/>
          </ac:spMkLst>
        </pc:spChg>
      </pc:sldChg>
    </pc:docChg>
  </pc:docChgLst>
  <pc:docChgLst>
    <pc:chgData name="Yanyan Jiang" userId="c076d91f03705aa6" providerId="LiveId" clId="{33167EBD-FDAF-D440-A0AA-2E6AC76EB525}"/>
    <pc:docChg chg="undo custSel addSld delSld modSld sldOrd">
      <pc:chgData name="Yanyan Jiang" userId="c076d91f03705aa6" providerId="LiveId" clId="{33167EBD-FDAF-D440-A0AA-2E6AC76EB525}" dt="2018-06-03T02:15:28.607" v="5637" actId="20577"/>
      <pc:docMkLst>
        <pc:docMk/>
      </pc:docMkLst>
      <pc:sldChg chg="modSp">
        <pc:chgData name="Yanyan Jiang" userId="c076d91f03705aa6" providerId="LiveId" clId="{33167EBD-FDAF-D440-A0AA-2E6AC76EB525}" dt="2018-06-01T19:24:56.395" v="42" actId="20577"/>
        <pc:sldMkLst>
          <pc:docMk/>
          <pc:sldMk cId="238087202" sldId="256"/>
        </pc:sldMkLst>
        <pc:spChg chg="mod">
          <ac:chgData name="Yanyan Jiang" userId="c076d91f03705aa6" providerId="LiveId" clId="{33167EBD-FDAF-D440-A0AA-2E6AC76EB525}" dt="2018-06-01T19:24:56.395" v="42" actId="20577"/>
          <ac:spMkLst>
            <pc:docMk/>
            <pc:sldMk cId="238087202" sldId="256"/>
            <ac:spMk id="2" creationId="{00000000-0000-0000-0000-000000000000}"/>
          </ac:spMkLst>
        </pc:spChg>
      </pc:sldChg>
    </pc:docChg>
  </pc:docChgLst>
  <pc:docChgLst>
    <pc:chgData name="Yanyan Jiang" userId="c076d91f03705aa6" providerId="LiveId" clId="{D7F80E75-F48E-FE4E-B83D-3B66E7405508}"/>
    <pc:docChg chg="undo custSel addSld modSld sldOrd">
      <pc:chgData name="Yanyan Jiang" userId="c076d91f03705aa6" providerId="LiveId" clId="{D7F80E75-F48E-FE4E-B83D-3B66E7405508}" dt="2018-06-21T04:41:52.408" v="2887" actId="14100"/>
      <pc:docMkLst>
        <pc:docMk/>
      </pc:docMkLst>
      <pc:sldChg chg="ord">
        <pc:chgData name="Yanyan Jiang" userId="c076d91f03705aa6" providerId="LiveId" clId="{D7F80E75-F48E-FE4E-B83D-3B66E7405508}" dt="2018-06-19T17:13:56.577" v="941"/>
        <pc:sldMkLst>
          <pc:docMk/>
          <pc:sldMk cId="238087202" sldId="256"/>
        </pc:sldMkLst>
      </pc:sldChg>
      <pc:sldChg chg="modSp">
        <pc:chgData name="Yanyan Jiang" userId="c076d91f03705aa6" providerId="LiveId" clId="{D7F80E75-F48E-FE4E-B83D-3B66E7405508}" dt="2018-06-19T17:02:12.692" v="136" actId="20577"/>
        <pc:sldMkLst>
          <pc:docMk/>
          <pc:sldMk cId="2395011001" sldId="1050"/>
        </pc:sldMkLst>
        <pc:spChg chg="mod">
          <ac:chgData name="Yanyan Jiang" userId="c076d91f03705aa6" providerId="LiveId" clId="{D7F80E75-F48E-FE4E-B83D-3B66E7405508}" dt="2018-06-19T17:01:50.603" v="76" actId="20577"/>
          <ac:spMkLst>
            <pc:docMk/>
            <pc:sldMk cId="2395011001" sldId="1050"/>
            <ac:spMk id="2" creationId="{CC913878-375E-F141-AD77-4DC599629796}"/>
          </ac:spMkLst>
        </pc:spChg>
        <pc:spChg chg="mod">
          <ac:chgData name="Yanyan Jiang" userId="c076d91f03705aa6" providerId="LiveId" clId="{D7F80E75-F48E-FE4E-B83D-3B66E7405508}" dt="2018-06-19T17:02:12.692" v="136" actId="20577"/>
          <ac:spMkLst>
            <pc:docMk/>
            <pc:sldMk cId="2395011001" sldId="1050"/>
            <ac:spMk id="3" creationId="{A87F41DC-4BD8-9D48-9C0D-0DD6A97662DE}"/>
          </ac:spMkLst>
        </pc:spChg>
      </pc:sldChg>
      <pc:sldChg chg="modSp">
        <pc:chgData name="Yanyan Jiang" userId="c076d91f03705aa6" providerId="LiveId" clId="{D7F80E75-F48E-FE4E-B83D-3B66E7405508}" dt="2018-06-19T17:40:31.654" v="2651" actId="20577"/>
        <pc:sldMkLst>
          <pc:docMk/>
          <pc:sldMk cId="2530107105" sldId="1051"/>
        </pc:sldMkLst>
        <pc:spChg chg="mod">
          <ac:chgData name="Yanyan Jiang" userId="c076d91f03705aa6" providerId="LiveId" clId="{D7F80E75-F48E-FE4E-B83D-3B66E7405508}" dt="2018-06-19T17:40:31.654" v="2651" actId="20577"/>
          <ac:spMkLst>
            <pc:docMk/>
            <pc:sldMk cId="2530107105" sldId="1051"/>
            <ac:spMk id="3" creationId="{BFF048F0-25E5-7342-B7AB-B2847F11F099}"/>
          </ac:spMkLst>
        </pc:spChg>
      </pc:sldChg>
      <pc:sldChg chg="modSp modNotesTx">
        <pc:chgData name="Yanyan Jiang" userId="c076d91f03705aa6" providerId="LiveId" clId="{D7F80E75-F48E-FE4E-B83D-3B66E7405508}" dt="2018-06-19T17:40:50.536" v="2652" actId="14100"/>
        <pc:sldMkLst>
          <pc:docMk/>
          <pc:sldMk cId="1543251295" sldId="1054"/>
        </pc:sldMkLst>
        <pc:spChg chg="mod">
          <ac:chgData name="Yanyan Jiang" userId="c076d91f03705aa6" providerId="LiveId" clId="{D7F80E75-F48E-FE4E-B83D-3B66E7405508}" dt="2018-06-19T17:40:50.536" v="2652" actId="14100"/>
          <ac:spMkLst>
            <pc:docMk/>
            <pc:sldMk cId="1543251295" sldId="1054"/>
            <ac:spMk id="73" creationId="{FF5B8493-5C31-2641-B14E-2B28E4EBE06E}"/>
          </ac:spMkLst>
        </pc:spChg>
        <pc:spChg chg="mod">
          <ac:chgData name="Yanyan Jiang" userId="c076d91f03705aa6" providerId="LiveId" clId="{D7F80E75-F48E-FE4E-B83D-3B66E7405508}" dt="2018-06-19T17:03:00.728" v="140" actId="20577"/>
          <ac:spMkLst>
            <pc:docMk/>
            <pc:sldMk cId="1543251295" sldId="1054"/>
            <ac:spMk id="74" creationId="{0035DE0E-CF5E-124A-91C2-5A4BAC843D02}"/>
          </ac:spMkLst>
        </pc:spChg>
      </pc:sldChg>
      <pc:sldChg chg="modSp">
        <pc:chgData name="Yanyan Jiang" userId="c076d91f03705aa6" providerId="LiveId" clId="{D7F80E75-F48E-FE4E-B83D-3B66E7405508}" dt="2018-06-21T04:41:52.408" v="2887" actId="14100"/>
        <pc:sldMkLst>
          <pc:docMk/>
          <pc:sldMk cId="4013992902" sldId="1055"/>
        </pc:sldMkLst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5" creationId="{A3E2639B-AFF5-F547-A798-0157B9FEC2BF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8" creationId="{768D711F-C4C9-3D40-AE34-AE3B064DAC64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10" creationId="{7FC27DCA-944D-8140-BE57-667267A7C416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11" creationId="{E586C367-75FD-DE4C-9BDC-07FFC8B37F99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12" creationId="{A2A2E2F4-C27E-CE41-856D-26B175D06D80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13" creationId="{E3B2FC08-BEBD-F841-92DD-4A14D41ECF6D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14" creationId="{7AD8C0FC-72AE-9244-922B-FB73B5DF9946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15" creationId="{52D6808A-9D92-0644-A9BB-45578FCCE993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18" creationId="{3A4DB8CF-C7C1-6D4C-8465-9A52BAA8C516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19" creationId="{A8221A33-A4B5-EC44-88F8-6BD718A03A3A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20" creationId="{16207164-B903-FA44-AC16-E80C799B56C9}"/>
          </ac:spMkLst>
        </pc:spChg>
        <pc:spChg chg="mod">
          <ac:chgData name="Yanyan Jiang" userId="c076d91f03705aa6" providerId="LiveId" clId="{D7F80E75-F48E-FE4E-B83D-3B66E7405508}" dt="2018-06-21T04:41:52.408" v="2887" actId="14100"/>
          <ac:spMkLst>
            <pc:docMk/>
            <pc:sldMk cId="4013992902" sldId="1055"/>
            <ac:spMk id="21" creationId="{44632FDD-D5E0-4141-8330-C7AD1DB5AB44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23" creationId="{C0CA9A97-0DD2-FC45-8FE6-0D965C47C705}"/>
          </ac:spMkLst>
        </pc:spChg>
        <pc:spChg chg="mod">
          <ac:chgData name="Yanyan Jiang" userId="c076d91f03705aa6" providerId="LiveId" clId="{D7F80E75-F48E-FE4E-B83D-3B66E7405508}" dt="2018-06-19T17:04:27.487" v="149" actId="1076"/>
          <ac:spMkLst>
            <pc:docMk/>
            <pc:sldMk cId="4013992902" sldId="1055"/>
            <ac:spMk id="25" creationId="{0289F584-72FB-A944-8A75-93B9489560CC}"/>
          </ac:spMkLst>
        </pc:spChg>
        <pc:spChg chg="mod">
          <ac:chgData name="Yanyan Jiang" userId="c076d91f03705aa6" providerId="LiveId" clId="{D7F80E75-F48E-FE4E-B83D-3B66E7405508}" dt="2018-06-19T17:04:19.017" v="146" actId="1076"/>
          <ac:spMkLst>
            <pc:docMk/>
            <pc:sldMk cId="4013992902" sldId="1055"/>
            <ac:spMk id="26" creationId="{E783807D-7CF7-8240-A7F2-75C69E41EFB6}"/>
          </ac:spMkLst>
        </pc:spChg>
      </pc:sldChg>
      <pc:sldChg chg="modSp">
        <pc:chgData name="Yanyan Jiang" userId="c076d91f03705aa6" providerId="LiveId" clId="{D7F80E75-F48E-FE4E-B83D-3B66E7405508}" dt="2018-06-19T17:00:59.812" v="36" actId="20577"/>
        <pc:sldMkLst>
          <pc:docMk/>
          <pc:sldMk cId="357325363" sldId="1056"/>
        </pc:sldMkLst>
        <pc:spChg chg="mod">
          <ac:chgData name="Yanyan Jiang" userId="c076d91f03705aa6" providerId="LiveId" clId="{D7F80E75-F48E-FE4E-B83D-3B66E7405508}" dt="2018-06-19T17:00:59.812" v="36" actId="20577"/>
          <ac:spMkLst>
            <pc:docMk/>
            <pc:sldMk cId="357325363" sldId="1056"/>
            <ac:spMk id="3" creationId="{B7227F36-F7A5-B94F-A57A-C2AB8CED08F7}"/>
          </ac:spMkLst>
        </pc:spChg>
      </pc:sldChg>
      <pc:sldChg chg="modSp add">
        <pc:chgData name="Yanyan Jiang" userId="c076d91f03705aa6" providerId="LiveId" clId="{D7F80E75-F48E-FE4E-B83D-3B66E7405508}" dt="2018-06-19T17:23:59.602" v="2234" actId="20577"/>
        <pc:sldMkLst>
          <pc:docMk/>
          <pc:sldMk cId="1392675941" sldId="1057"/>
        </pc:sldMkLst>
        <pc:spChg chg="mod">
          <ac:chgData name="Yanyan Jiang" userId="c076d91f03705aa6" providerId="LiveId" clId="{D7F80E75-F48E-FE4E-B83D-3B66E7405508}" dt="2018-06-19T17:04:52.878" v="177" actId="20577"/>
          <ac:spMkLst>
            <pc:docMk/>
            <pc:sldMk cId="1392675941" sldId="1057"/>
            <ac:spMk id="2" creationId="{DBE59F17-A410-E140-9433-2FEFB382A7D6}"/>
          </ac:spMkLst>
        </pc:spChg>
        <pc:spChg chg="mod">
          <ac:chgData name="Yanyan Jiang" userId="c076d91f03705aa6" providerId="LiveId" clId="{D7F80E75-F48E-FE4E-B83D-3B66E7405508}" dt="2018-06-19T17:23:59.602" v="2234" actId="20577"/>
          <ac:spMkLst>
            <pc:docMk/>
            <pc:sldMk cId="1392675941" sldId="1057"/>
            <ac:spMk id="3" creationId="{3DED70CA-F99E-954D-BEFD-CC4235D8BCDF}"/>
          </ac:spMkLst>
        </pc:spChg>
      </pc:sldChg>
      <pc:sldChg chg="addSp delSp modSp add modNotesTx">
        <pc:chgData name="Yanyan Jiang" userId="c076d91f03705aa6" providerId="LiveId" clId="{D7F80E75-F48E-FE4E-B83D-3B66E7405508}" dt="2018-06-19T17:33:41.026" v="2592" actId="20577"/>
        <pc:sldMkLst>
          <pc:docMk/>
          <pc:sldMk cId="3779506146" sldId="1058"/>
        </pc:sldMkLst>
        <pc:spChg chg="del">
          <ac:chgData name="Yanyan Jiang" userId="c076d91f03705aa6" providerId="LiveId" clId="{D7F80E75-F48E-FE4E-B83D-3B66E7405508}" dt="2018-06-19T17:04:59.414" v="179"/>
          <ac:spMkLst>
            <pc:docMk/>
            <pc:sldMk cId="3779506146" sldId="1058"/>
            <ac:spMk id="2" creationId="{1FF167F0-AB28-124D-A846-210952CA91FE}"/>
          </ac:spMkLst>
        </pc:spChg>
        <pc:spChg chg="add del mod">
          <ac:chgData name="Yanyan Jiang" userId="c076d91f03705aa6" providerId="LiveId" clId="{D7F80E75-F48E-FE4E-B83D-3B66E7405508}" dt="2018-06-19T17:19:13.543" v="1476"/>
          <ac:spMkLst>
            <pc:docMk/>
            <pc:sldMk cId="3779506146" sldId="1058"/>
            <ac:spMk id="2" creationId="{2CED9E53-476A-7E49-8E90-B39E1E5097B7}"/>
          </ac:spMkLst>
        </pc:spChg>
        <pc:spChg chg="del">
          <ac:chgData name="Yanyan Jiang" userId="c076d91f03705aa6" providerId="LiveId" clId="{D7F80E75-F48E-FE4E-B83D-3B66E7405508}" dt="2018-06-19T17:04:59.414" v="179"/>
          <ac:spMkLst>
            <pc:docMk/>
            <pc:sldMk cId="3779506146" sldId="1058"/>
            <ac:spMk id="3" creationId="{8A211448-B598-CA4B-945B-11B65E2B46AF}"/>
          </ac:spMkLst>
        </pc:spChg>
        <pc:spChg chg="add mod">
          <ac:chgData name="Yanyan Jiang" userId="c076d91f03705aa6" providerId="LiveId" clId="{D7F80E75-F48E-FE4E-B83D-3B66E7405508}" dt="2018-06-19T17:14:38.578" v="1127"/>
          <ac:spMkLst>
            <pc:docMk/>
            <pc:sldMk cId="3779506146" sldId="1058"/>
            <ac:spMk id="5" creationId="{C93F53FC-E72E-074E-8AAE-58A986FC46C3}"/>
          </ac:spMkLst>
        </pc:spChg>
        <pc:spChg chg="add mod">
          <ac:chgData name="Yanyan Jiang" userId="c076d91f03705aa6" providerId="LiveId" clId="{D7F80E75-F48E-FE4E-B83D-3B66E7405508}" dt="2018-06-19T17:33:41.026" v="2592" actId="20577"/>
          <ac:spMkLst>
            <pc:docMk/>
            <pc:sldMk cId="3779506146" sldId="1058"/>
            <ac:spMk id="6" creationId="{7FA0E995-B3D0-434C-9492-6FACD331CB96}"/>
          </ac:spMkLst>
        </pc:spChg>
      </pc:sldChg>
      <pc:sldChg chg="modSp add">
        <pc:chgData name="Yanyan Jiang" userId="c076d91f03705aa6" providerId="LiveId" clId="{D7F80E75-F48E-FE4E-B83D-3B66E7405508}" dt="2018-06-19T17:34:10.148" v="2625" actId="20577"/>
        <pc:sldMkLst>
          <pc:docMk/>
          <pc:sldMk cId="3406453779" sldId="1059"/>
        </pc:sldMkLst>
        <pc:spChg chg="mod">
          <ac:chgData name="Yanyan Jiang" userId="c076d91f03705aa6" providerId="LiveId" clId="{D7F80E75-F48E-FE4E-B83D-3B66E7405508}" dt="2018-06-19T17:31:27.766" v="2424" actId="20577"/>
          <ac:spMkLst>
            <pc:docMk/>
            <pc:sldMk cId="3406453779" sldId="1059"/>
            <ac:spMk id="5" creationId="{C93F53FC-E72E-074E-8AAE-58A986FC46C3}"/>
          </ac:spMkLst>
        </pc:spChg>
        <pc:spChg chg="mod">
          <ac:chgData name="Yanyan Jiang" userId="c076d91f03705aa6" providerId="LiveId" clId="{D7F80E75-F48E-FE4E-B83D-3B66E7405508}" dt="2018-06-19T17:34:10.148" v="2625" actId="20577"/>
          <ac:spMkLst>
            <pc:docMk/>
            <pc:sldMk cId="3406453779" sldId="1059"/>
            <ac:spMk id="6" creationId="{7FA0E995-B3D0-434C-9492-6FACD331CB96}"/>
          </ac:spMkLst>
        </pc:spChg>
      </pc:sldChg>
      <pc:sldChg chg="modSp add modNotesTx">
        <pc:chgData name="Yanyan Jiang" userId="c076d91f03705aa6" providerId="LiveId" clId="{D7F80E75-F48E-FE4E-B83D-3B66E7405508}" dt="2018-06-20T02:28:57.398" v="2782" actId="20577"/>
        <pc:sldMkLst>
          <pc:docMk/>
          <pc:sldMk cId="286126917" sldId="1060"/>
        </pc:sldMkLst>
        <pc:spChg chg="mod">
          <ac:chgData name="Yanyan Jiang" userId="c076d91f03705aa6" providerId="LiveId" clId="{D7F80E75-F48E-FE4E-B83D-3B66E7405508}" dt="2018-06-19T17:20:03.528" v="1509" actId="20577"/>
          <ac:spMkLst>
            <pc:docMk/>
            <pc:sldMk cId="286126917" sldId="1060"/>
            <ac:spMk id="5" creationId="{C93F53FC-E72E-074E-8AAE-58A986FC46C3}"/>
          </ac:spMkLst>
        </pc:spChg>
        <pc:spChg chg="mod">
          <ac:chgData name="Yanyan Jiang" userId="c076d91f03705aa6" providerId="LiveId" clId="{D7F80E75-F48E-FE4E-B83D-3B66E7405508}" dt="2018-06-20T02:28:57.398" v="2782" actId="20577"/>
          <ac:spMkLst>
            <pc:docMk/>
            <pc:sldMk cId="286126917" sldId="1060"/>
            <ac:spMk id="6" creationId="{7FA0E995-B3D0-434C-9492-6FACD331CB96}"/>
          </ac:spMkLst>
        </pc:spChg>
      </pc:sldChg>
      <pc:sldChg chg="addSp modSp add">
        <pc:chgData name="Yanyan Jiang" userId="c076d91f03705aa6" providerId="LiveId" clId="{D7F80E75-F48E-FE4E-B83D-3B66E7405508}" dt="2018-06-19T17:31:03.691" v="2412" actId="1076"/>
        <pc:sldMkLst>
          <pc:docMk/>
          <pc:sldMk cId="3652301020" sldId="1061"/>
        </pc:sldMkLst>
        <pc:spChg chg="mod">
          <ac:chgData name="Yanyan Jiang" userId="c076d91f03705aa6" providerId="LiveId" clId="{D7F80E75-F48E-FE4E-B83D-3B66E7405508}" dt="2018-06-19T17:26:06.488" v="2293" actId="20577"/>
          <ac:spMkLst>
            <pc:docMk/>
            <pc:sldMk cId="3652301020" sldId="1061"/>
            <ac:spMk id="2" creationId="{E1FC5DCD-6CCF-074E-B47C-D5DE96DB126F}"/>
          </ac:spMkLst>
        </pc:spChg>
        <pc:spChg chg="mod">
          <ac:chgData name="Yanyan Jiang" userId="c076d91f03705aa6" providerId="LiveId" clId="{D7F80E75-F48E-FE4E-B83D-3B66E7405508}" dt="2018-06-19T17:26:15.759" v="2348" actId="20577"/>
          <ac:spMkLst>
            <pc:docMk/>
            <pc:sldMk cId="3652301020" sldId="1061"/>
            <ac:spMk id="3" creationId="{67189366-088F-E541-B353-008E61A19C79}"/>
          </ac:spMkLst>
        </pc:spChg>
        <pc:picChg chg="add mod">
          <ac:chgData name="Yanyan Jiang" userId="c076d91f03705aa6" providerId="LiveId" clId="{D7F80E75-F48E-FE4E-B83D-3B66E7405508}" dt="2018-06-19T17:31:03.691" v="2412" actId="1076"/>
          <ac:picMkLst>
            <pc:docMk/>
            <pc:sldMk cId="3652301020" sldId="1061"/>
            <ac:picMk id="6" creationId="{E2E840CE-B109-044F-826A-885E38125C47}"/>
          </ac:picMkLst>
        </pc:picChg>
      </pc:sldChg>
    </pc:docChg>
  </pc:docChgLst>
  <pc:docChgLst>
    <pc:chgData name="Yanyan Jiang" userId="c076d91f03705aa6" providerId="LiveId" clId="{CB5D8248-A997-8F41-86B9-A1BC9E9BE775}"/>
    <pc:docChg chg="custSel addSld modSld">
      <pc:chgData name="Yanyan Jiang" userId="c076d91f03705aa6" providerId="LiveId" clId="{CB5D8248-A997-8F41-86B9-A1BC9E9BE775}" dt="2018-05-27T13:57:18.212" v="374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33C5-B99D-4C27-BF40-4464E34944A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B0CFC-AA0E-4815-A213-7893F76C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03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E68E-7B98-4915-B702-E5F3DBDD476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12C3F-D194-4FF7-AFC5-B106C2FE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各位评委老师大家好，</a:t>
            </a:r>
            <a:endParaRPr lang="en-US" altLang="zh-CN" dirty="0"/>
          </a:p>
          <a:p>
            <a:r>
              <a:rPr lang="zh-CN" altLang="en-US" dirty="0"/>
              <a:t>我是南京大学的刘志刚，今天由我来介绍我们的作品</a:t>
            </a:r>
            <a:endParaRPr lang="en-US" altLang="zh-CN" dirty="0"/>
          </a:p>
          <a:p>
            <a:r>
              <a:rPr lang="en-US" altLang="zh-CN" dirty="0"/>
              <a:t>Project-N</a:t>
            </a:r>
            <a:r>
              <a:rPr lang="zh-CN" altLang="en-US" dirty="0"/>
              <a:t>全系统的设计与实现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1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这是我们的全系统实现</a:t>
            </a:r>
            <a:endParaRPr lang="en-US" altLang="zh-CN" dirty="0"/>
          </a:p>
          <a:p>
            <a:r>
              <a:rPr lang="zh-CN" altLang="en-US" dirty="0"/>
              <a:t>除</a:t>
            </a:r>
            <a:r>
              <a:rPr lang="en-US" altLang="zh-CN" dirty="0" err="1"/>
              <a:t>libc</a:t>
            </a:r>
            <a:r>
              <a:rPr lang="zh-CN" altLang="en-US" dirty="0"/>
              <a:t>外，所有软硬件独立编写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图中是</a:t>
            </a:r>
            <a:r>
              <a:rPr lang="zh-CN" altLang="en-US" dirty="0">
                <a:solidFill>
                  <a:srgbClr val="FF0000"/>
                </a:solidFill>
              </a:rPr>
              <a:t>即时编译</a:t>
            </a:r>
            <a:r>
              <a:rPr lang="zh-CN" altLang="en-US" dirty="0"/>
              <a:t>优化的</a:t>
            </a:r>
            <a:r>
              <a:rPr lang="en-US" altLang="zh-CN" dirty="0">
                <a:solidFill>
                  <a:srgbClr val="FF0000"/>
                </a:solidFill>
              </a:rPr>
              <a:t>x86</a:t>
            </a:r>
            <a:r>
              <a:rPr lang="zh-CN" altLang="en-US" dirty="0">
                <a:solidFill>
                  <a:srgbClr val="FF0000"/>
                </a:solidFill>
              </a:rPr>
              <a:t>模拟器</a:t>
            </a:r>
            <a:r>
              <a:rPr lang="zh-CN" altLang="en-US" dirty="0"/>
              <a:t>运行在</a:t>
            </a:r>
            <a:r>
              <a:rPr lang="zh-CN" altLang="en-US" dirty="0">
                <a:solidFill>
                  <a:srgbClr val="FF0000"/>
                </a:solidFill>
              </a:rPr>
              <a:t>窗口管理器</a:t>
            </a:r>
            <a:r>
              <a:rPr lang="zh-CN" altLang="en-US" dirty="0"/>
              <a:t>运行在</a:t>
            </a:r>
            <a:r>
              <a:rPr lang="zh-CN" altLang="en-US" dirty="0">
                <a:solidFill>
                  <a:srgbClr val="FF0000"/>
                </a:solidFill>
              </a:rPr>
              <a:t>分时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分页虚存</a:t>
            </a:r>
            <a:r>
              <a:rPr lang="en-US" altLang="zh-CN" dirty="0"/>
              <a:t>(</a:t>
            </a:r>
            <a:r>
              <a:rPr lang="zh-CN" altLang="en-US" dirty="0"/>
              <a:t>支持</a:t>
            </a:r>
            <a:r>
              <a:rPr lang="en-US" altLang="zh-CN" dirty="0" err="1"/>
              <a:t>mmap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文件系统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操作系统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乱序处理器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 4.11.4 </a:t>
            </a:r>
            <a:r>
              <a:rPr lang="en-US" altLang="zh-CN" dirty="0" err="1"/>
              <a:t>uboot</a:t>
            </a:r>
            <a:r>
              <a:rPr lang="en-US" altLang="zh-CN" dirty="0"/>
              <a:t> 2018</a:t>
            </a:r>
            <a:r>
              <a:rPr lang="zh-CN" altLang="en-US" dirty="0"/>
              <a:t>，我们自行添加了</a:t>
            </a:r>
            <a:r>
              <a:rPr lang="en-US" altLang="zh-CN" dirty="0"/>
              <a:t>arch</a:t>
            </a:r>
            <a:r>
              <a:rPr lang="zh-CN" altLang="en-US" dirty="0"/>
              <a:t>，完成了启动初始化</a:t>
            </a:r>
            <a:endParaRPr lang="en-US" altLang="zh-CN" dirty="0"/>
          </a:p>
          <a:p>
            <a:r>
              <a:rPr lang="zh-CN" altLang="en-US" dirty="0"/>
              <a:t>已经跑到了进程调度了，唯一遗憾的是，还差最后一点就跑通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4:00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下面介绍我们的全系统开发支撑平台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9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开发、测试、调试方面</a:t>
            </a:r>
            <a:endParaRPr lang="en-US" altLang="zh-CN" dirty="0"/>
          </a:p>
          <a:p>
            <a:r>
              <a:rPr lang="zh-CN" altLang="en-US" dirty="0"/>
              <a:t>我们可以一键完成所有常用开发操作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采取了增量开发、分模块验证的开发模式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同时调试工具方面也进行了加强</a:t>
            </a:r>
            <a:endParaRPr lang="en-US" altLang="zh-CN" dirty="0"/>
          </a:p>
          <a:p>
            <a:r>
              <a:rPr lang="zh-CN" altLang="en-US" dirty="0"/>
              <a:t>日志分析工具、性能计数器、差分测试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日志工具：打</a:t>
            </a:r>
            <a:r>
              <a:rPr lang="en-US" altLang="zh-CN" dirty="0"/>
              <a:t>log</a:t>
            </a:r>
          </a:p>
          <a:p>
            <a:endParaRPr lang="en-US" altLang="zh-CN" dirty="0"/>
          </a:p>
          <a:p>
            <a:r>
              <a:rPr lang="en-US" altLang="zh-CN" dirty="0"/>
              <a:t>4:30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我们采用了量化的研究方法</a:t>
            </a:r>
            <a:endParaRPr lang="en-US" altLang="zh-CN" dirty="0"/>
          </a:p>
          <a:p>
            <a:r>
              <a:rPr lang="zh-CN" altLang="en-US" dirty="0"/>
              <a:t>根据性能计数器的反馈找到瓶颈，定向优化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例如如图是我们对性能计数器的分析结果</a:t>
            </a:r>
            <a:endParaRPr lang="en-US" altLang="zh-CN" dirty="0"/>
          </a:p>
          <a:p>
            <a:r>
              <a:rPr lang="zh-CN" altLang="en-US" dirty="0"/>
              <a:t>立马发现</a:t>
            </a:r>
            <a:r>
              <a:rPr lang="en-US" altLang="zh-CN" dirty="0"/>
              <a:t>MDU</a:t>
            </a:r>
            <a:r>
              <a:rPr lang="zh-CN" altLang="en-US" dirty="0"/>
              <a:t>所占时间最多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5:00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、所有程序</a:t>
            </a:r>
            <a:r>
              <a:rPr lang="en-US" altLang="zh-CN" dirty="0"/>
              <a:t>working set</a:t>
            </a:r>
            <a:r>
              <a:rPr lang="zh-CN" altLang="en-US" dirty="0"/>
              <a:t>不超过</a:t>
            </a:r>
            <a:r>
              <a:rPr lang="en-US" altLang="zh-CN" dirty="0"/>
              <a:t>16KB</a:t>
            </a:r>
            <a:r>
              <a:rPr lang="zh-CN" altLang="en-US" dirty="0"/>
              <a:t>，使用大的</a:t>
            </a:r>
            <a:r>
              <a:rPr lang="en-US" altLang="zh-CN" dirty="0"/>
              <a:t>L1 </a:t>
            </a:r>
            <a:r>
              <a:rPr lang="en-US" altLang="zh-CN" dirty="0" err="1"/>
              <a:t>Dcache</a:t>
            </a:r>
            <a:r>
              <a:rPr lang="zh-CN" altLang="en-US" dirty="0"/>
              <a:t>装下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Stringsearch</a:t>
            </a:r>
            <a:r>
              <a:rPr lang="zh-CN" altLang="en-US" dirty="0"/>
              <a:t>小函数调用多，</a:t>
            </a:r>
            <a:r>
              <a:rPr lang="en-US" altLang="zh-CN" dirty="0"/>
              <a:t>RAS</a:t>
            </a:r>
            <a:r>
              <a:rPr lang="zh-CN" altLang="en-US" dirty="0"/>
              <a:t>做针对性优化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Streamcopy</a:t>
            </a:r>
            <a:r>
              <a:rPr lang="zh-CN" altLang="en-US" dirty="0"/>
              <a:t>，</a:t>
            </a:r>
            <a:r>
              <a:rPr lang="en-US" altLang="zh-CN" dirty="0" err="1"/>
              <a:t>Stringsearch</a:t>
            </a:r>
            <a:r>
              <a:rPr lang="zh-CN" altLang="en-US" dirty="0"/>
              <a:t>连续</a:t>
            </a:r>
            <a:r>
              <a:rPr lang="en-US" altLang="zh-CN" dirty="0"/>
              <a:t>load</a:t>
            </a:r>
            <a:r>
              <a:rPr lang="zh-CN" altLang="en-US" dirty="0"/>
              <a:t>，</a:t>
            </a:r>
            <a:r>
              <a:rPr lang="en-US" altLang="zh-CN" dirty="0"/>
              <a:t>store</a:t>
            </a:r>
            <a:r>
              <a:rPr lang="zh-CN" altLang="en-US" dirty="0"/>
              <a:t>多，</a:t>
            </a:r>
            <a:r>
              <a:rPr lang="en-US" altLang="zh-CN" dirty="0"/>
              <a:t>LSU</a:t>
            </a:r>
            <a:r>
              <a:rPr lang="zh-CN" altLang="en-US" dirty="0"/>
              <a:t>充分流水，</a:t>
            </a:r>
            <a:r>
              <a:rPr lang="en-US" altLang="zh-CN" dirty="0"/>
              <a:t>store</a:t>
            </a:r>
            <a:r>
              <a:rPr lang="zh-CN" altLang="en-US" dirty="0"/>
              <a:t>、</a:t>
            </a:r>
            <a:r>
              <a:rPr lang="en-US" altLang="zh-CN" dirty="0"/>
              <a:t>load</a:t>
            </a:r>
            <a:r>
              <a:rPr lang="zh-CN" altLang="en-US" dirty="0"/>
              <a:t>转发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D0A27-B01C-4EE8-A83D-9917EFC516C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96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我们自己实现了</a:t>
            </a:r>
            <a:r>
              <a:rPr lang="en-US" altLang="zh-CN" dirty="0"/>
              <a:t>MIPS32</a:t>
            </a:r>
            <a:r>
              <a:rPr lang="zh-CN" altLang="en-US" dirty="0"/>
              <a:t>全系统模拟器，并与硬件同步演进</a:t>
            </a:r>
            <a:endParaRPr lang="en-US" altLang="zh-CN" dirty="0"/>
          </a:p>
          <a:p>
            <a:r>
              <a:rPr lang="zh-CN" altLang="en-US" dirty="0"/>
              <a:t>用来与大赛提供的</a:t>
            </a:r>
            <a:r>
              <a:rPr lang="en-US" altLang="zh-CN" dirty="0"/>
              <a:t>golden trace</a:t>
            </a:r>
            <a:r>
              <a:rPr lang="zh-CN" altLang="en-US" dirty="0"/>
              <a:t>比对机制相比</a:t>
            </a:r>
            <a:endParaRPr lang="en-US" altLang="zh-CN" dirty="0"/>
          </a:p>
          <a:p>
            <a:r>
              <a:rPr lang="zh-CN" altLang="en-US" dirty="0"/>
              <a:t>三个特点不要解释，直接读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5:30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7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下面展示我们基础设施的效果</a:t>
            </a:r>
            <a:endParaRPr lang="en-US" altLang="zh-CN" dirty="0"/>
          </a:p>
          <a:p>
            <a:r>
              <a:rPr lang="zh-CN" altLang="en-US" dirty="0"/>
              <a:t>我们充分利用已有的工具，并进行了大量的改进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chisel</a:t>
            </a:r>
            <a:r>
              <a:rPr lang="zh-CN" altLang="en-US" dirty="0"/>
              <a:t>开发，代码密度提升三倍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verilator</a:t>
            </a:r>
            <a:r>
              <a:rPr lang="zh-CN" altLang="en-US" dirty="0"/>
              <a:t>仿真器，速度提升四十倍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基于这套基础设施，我们**七天**实现了乱序处理器</a:t>
            </a:r>
            <a:endParaRPr lang="en-US" altLang="zh-CN" dirty="0"/>
          </a:p>
          <a:p>
            <a:r>
              <a:rPr lang="zh-CN" altLang="en-US" dirty="0"/>
              <a:t>利用差分测试，三天修复了</a:t>
            </a:r>
            <a:r>
              <a:rPr lang="en-US" altLang="zh-CN" dirty="0"/>
              <a:t>6</a:t>
            </a:r>
            <a:r>
              <a:rPr lang="zh-CN" altLang="en-US" dirty="0"/>
              <a:t>个乱序执行的</a:t>
            </a:r>
            <a:r>
              <a:rPr lang="en-US" altLang="zh-CN" dirty="0"/>
              <a:t>corner case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可以肯定地说，我们的基础设施已经走在所有人前面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6:00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0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总结：</a:t>
            </a:r>
            <a:endParaRPr lang="en-US" altLang="zh-CN" dirty="0"/>
          </a:p>
          <a:p>
            <a:r>
              <a:rPr lang="zh-CN" altLang="en-US" dirty="0"/>
              <a:t>我们全面展示了我们的系统能力</a:t>
            </a:r>
            <a:endParaRPr lang="en-US" altLang="zh-CN" dirty="0"/>
          </a:p>
          <a:p>
            <a:r>
              <a:rPr lang="zh-CN" altLang="en-US" dirty="0"/>
              <a:t>我们独立实现了全系统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并且利用开发了高效的基础设施，效率提升数十倍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6:30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6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我们独立地完成了，，，</a:t>
            </a:r>
            <a:endParaRPr lang="en-US" altLang="zh-CN" dirty="0"/>
          </a:p>
          <a:p>
            <a:r>
              <a:rPr lang="zh-CN" altLang="en-US" dirty="0"/>
              <a:t>从微结构到</a:t>
            </a:r>
            <a:r>
              <a:rPr lang="en-US" altLang="zh-CN" dirty="0"/>
              <a:t>ISA</a:t>
            </a:r>
            <a:r>
              <a:rPr lang="zh-CN" altLang="en-US" dirty="0"/>
              <a:t>抽象层、到操作系统到运行库以及应用</a:t>
            </a:r>
            <a:endParaRPr lang="en-US" altLang="zh-CN" dirty="0"/>
          </a:p>
          <a:p>
            <a:r>
              <a:rPr lang="zh-CN" altLang="en-US" dirty="0"/>
              <a:t>自底向上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0EBCF-C418-48C9-968D-2B3DBA8CCC9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我们对系统能力的理解是：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zh-CN" altLang="en-US" dirty="0"/>
              <a:t>、实现现代真实系统的能力</a:t>
            </a:r>
            <a:endParaRPr lang="en-US" altLang="zh-CN" dirty="0"/>
          </a:p>
          <a:p>
            <a:r>
              <a:rPr lang="zh-CN" altLang="en-US" dirty="0"/>
              <a:t>真实的操作系统应该有这些部件，而我们全部独立实现了</a:t>
            </a:r>
            <a:endParaRPr lang="en-US" altLang="zh-CN" dirty="0"/>
          </a:p>
          <a:p>
            <a:r>
              <a:rPr lang="zh-CN" altLang="en-US" dirty="0"/>
              <a:t>我们也将展示我们独立实现的全系统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2</a:t>
            </a:r>
            <a:r>
              <a:rPr lang="zh-CN" altLang="en-US" dirty="0"/>
              <a:t>、高效正确地实现系统的能力</a:t>
            </a:r>
            <a:endParaRPr lang="en-US" altLang="zh-CN" dirty="0"/>
          </a:p>
          <a:p>
            <a:r>
              <a:rPr lang="zh-CN" altLang="en-US" dirty="0"/>
              <a:t>包括了</a:t>
            </a:r>
            <a:endParaRPr lang="en-US" altLang="zh-CN" dirty="0"/>
          </a:p>
          <a:p>
            <a:r>
              <a:rPr lang="zh-CN" altLang="en-US" dirty="0"/>
              <a:t>敏捷开发框架以及配套的支撑工具平台</a:t>
            </a:r>
            <a:endParaRPr lang="en-US" altLang="zh-CN" dirty="0"/>
          </a:p>
          <a:p>
            <a:r>
              <a:rPr lang="zh-CN" altLang="en-US" dirty="0"/>
              <a:t>我们独立开发的基础设施，可以提升多达数十倍的开发效率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1:00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首先就是我们的全系统设计与实现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2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我们核心的架构是</a:t>
            </a:r>
            <a:r>
              <a:rPr lang="en-US" altLang="zh-CN" dirty="0"/>
              <a:t>IO2I</a:t>
            </a:r>
          </a:p>
          <a:p>
            <a:r>
              <a:rPr lang="zh-CN" altLang="en-US" dirty="0"/>
              <a:t>顺序取指、乱序发射、乱序执行、顺序提交</a:t>
            </a:r>
            <a:endParaRPr lang="en-US" altLang="zh-CN" dirty="0"/>
          </a:p>
          <a:p>
            <a:r>
              <a:rPr lang="zh-CN" altLang="en-US" dirty="0"/>
              <a:t>简而言之：就是一个真正的乱序处理器</a:t>
            </a:r>
            <a:endParaRPr lang="en-US" altLang="zh-CN" dirty="0"/>
          </a:p>
          <a:p>
            <a:r>
              <a:rPr lang="zh-CN" altLang="en-US" dirty="0"/>
              <a:t>关键的是这些红色部件：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TLB</a:t>
            </a:r>
            <a:r>
              <a:rPr lang="zh-CN" altLang="en-US" dirty="0"/>
              <a:t>，平均</a:t>
            </a:r>
            <a:r>
              <a:rPr lang="en-US" altLang="zh-CN" dirty="0"/>
              <a:t>IPC</a:t>
            </a:r>
            <a:r>
              <a:rPr lang="zh-CN" altLang="en-US" dirty="0"/>
              <a:t>达到</a:t>
            </a:r>
            <a:r>
              <a:rPr lang="en-US" altLang="zh-CN" dirty="0"/>
              <a:t>0.8</a:t>
            </a:r>
          </a:p>
          <a:p>
            <a:endParaRPr lang="en-US" altLang="zh-CN" dirty="0"/>
          </a:p>
          <a:p>
            <a:r>
              <a:rPr lang="en-US" altLang="zh-CN" dirty="0"/>
              <a:t>1:30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D0A27-B01C-4EE8-A83D-9917EFC516C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L1 Cache</a:t>
            </a:r>
            <a:r>
              <a:rPr lang="zh-CN" altLang="en-US" dirty="0"/>
              <a:t>以及分支预测</a:t>
            </a:r>
            <a:endParaRPr lang="en-US" altLang="zh-CN" dirty="0"/>
          </a:p>
          <a:p>
            <a:r>
              <a:rPr lang="en-US" altLang="zh-CN" dirty="0"/>
              <a:t>L1 cache</a:t>
            </a:r>
            <a:r>
              <a:rPr lang="zh-CN" altLang="en-US" dirty="0"/>
              <a:t>，多路组相联，随机替换，流水化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我们的分支预测器是历史长度自适应的</a:t>
            </a:r>
            <a:endParaRPr lang="en-US" altLang="zh-CN" dirty="0"/>
          </a:p>
          <a:p>
            <a:r>
              <a:rPr lang="zh-CN" altLang="en-US" dirty="0"/>
              <a:t>根据程序特征，选择合适的历史长度</a:t>
            </a:r>
            <a:endParaRPr lang="en-US" altLang="zh-CN" dirty="0"/>
          </a:p>
          <a:p>
            <a:r>
              <a:rPr lang="zh-CN" altLang="en-US" dirty="0"/>
              <a:t>另外还有</a:t>
            </a:r>
            <a:r>
              <a:rPr lang="en-US" altLang="zh-CN" dirty="0"/>
              <a:t>BTB</a:t>
            </a:r>
            <a:r>
              <a:rPr lang="zh-CN" altLang="en-US" dirty="0"/>
              <a:t>以及</a:t>
            </a:r>
            <a:r>
              <a:rPr lang="en-US" altLang="zh-CN" dirty="0"/>
              <a:t>RAS</a:t>
            </a:r>
          </a:p>
          <a:p>
            <a:r>
              <a:rPr lang="zh-CN" altLang="en-US" dirty="0"/>
              <a:t>他们的性能我们全都精调过，性能数据都非常地漂亮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2:00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D0A27-B01C-4EE8-A83D-9917EFC516C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7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核外部分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、组相联的</a:t>
            </a:r>
            <a:r>
              <a:rPr lang="en-US" altLang="zh-CN" dirty="0"/>
              <a:t>L2 Cache</a:t>
            </a:r>
          </a:p>
          <a:p>
            <a:r>
              <a:rPr lang="zh-CN" altLang="en-US" dirty="0"/>
              <a:t>其他高级特性</a:t>
            </a:r>
            <a:r>
              <a:rPr lang="en-US" altLang="zh-CN" dirty="0"/>
              <a:t>SRRIP</a:t>
            </a:r>
            <a:r>
              <a:rPr lang="zh-CN" altLang="en-US" dirty="0"/>
              <a:t>替换算法，预取机制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、另外我们还支持丰富的外设，</a:t>
            </a:r>
            <a:r>
              <a:rPr lang="en-US" altLang="zh-CN" dirty="0"/>
              <a:t>AXI</a:t>
            </a:r>
            <a:r>
              <a:rPr lang="zh-CN" altLang="en-US" dirty="0"/>
              <a:t>总线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2:30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D0A27-B01C-4EE8-A83D-9917EFC516C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9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在软件方面，我们进行了全栈式开发、调试、调优</a:t>
            </a:r>
            <a:endParaRPr lang="en-US" altLang="zh-CN" dirty="0"/>
          </a:p>
          <a:p>
            <a:r>
              <a:rPr lang="zh-CN" altLang="en-US" dirty="0"/>
              <a:t>底层</a:t>
            </a:r>
            <a:r>
              <a:rPr lang="en-US" altLang="zh-CN" dirty="0"/>
              <a:t>AM</a:t>
            </a:r>
            <a:r>
              <a:rPr lang="zh-CN" altLang="en-US" dirty="0"/>
              <a:t>、</a:t>
            </a:r>
            <a:r>
              <a:rPr lang="en-US" altLang="zh-CN" dirty="0"/>
              <a:t>Nanos</a:t>
            </a:r>
            <a:r>
              <a:rPr lang="zh-CN" altLang="en-US" dirty="0"/>
              <a:t>我们全部是自己编写</a:t>
            </a:r>
            <a:endParaRPr lang="en-US" altLang="zh-CN" dirty="0"/>
          </a:p>
          <a:p>
            <a:r>
              <a:rPr lang="zh-CN" altLang="en-US" dirty="0"/>
              <a:t>上层的库以及应用程序，我们进行了大量的移植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3:00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值得一提的是：</a:t>
            </a:r>
            <a:endParaRPr lang="en-US" altLang="zh-CN" dirty="0"/>
          </a:p>
          <a:p>
            <a:r>
              <a:rPr lang="zh-CN" altLang="en-US" dirty="0"/>
              <a:t>我们支持运行</a:t>
            </a:r>
            <a:r>
              <a:rPr lang="en-US" altLang="zh-CN" dirty="0"/>
              <a:t>x86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我们实现了</a:t>
            </a:r>
            <a:r>
              <a:rPr lang="en-US" altLang="zh-CN" dirty="0"/>
              <a:t>x86-nemu</a:t>
            </a:r>
            <a:r>
              <a:rPr lang="zh-CN" altLang="en-US" dirty="0"/>
              <a:t>，是运行是</a:t>
            </a:r>
            <a:r>
              <a:rPr lang="en-US" altLang="zh-CN" dirty="0"/>
              <a:t>mips32</a:t>
            </a:r>
            <a:r>
              <a:rPr lang="zh-CN" altLang="en-US" dirty="0"/>
              <a:t>上的</a:t>
            </a:r>
            <a:r>
              <a:rPr lang="en-US" altLang="zh-CN" dirty="0"/>
              <a:t>x86</a:t>
            </a:r>
            <a:r>
              <a:rPr lang="zh-CN" altLang="en-US" dirty="0"/>
              <a:t>模拟器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我们实现了两个版本</a:t>
            </a:r>
            <a:endParaRPr lang="en-US" altLang="zh-CN" dirty="0"/>
          </a:p>
          <a:p>
            <a:r>
              <a:rPr lang="zh-CN" altLang="en-US" dirty="0"/>
              <a:t>其中第二个版本，基于编译原理的技术，进行了即时编译的优化</a:t>
            </a:r>
            <a:endParaRPr lang="en-US" altLang="zh-CN" dirty="0"/>
          </a:p>
          <a:p>
            <a:r>
              <a:rPr lang="zh-CN" altLang="en-US" dirty="0"/>
              <a:t>性能提升</a:t>
            </a:r>
            <a:r>
              <a:rPr lang="en-US" altLang="zh-CN" dirty="0"/>
              <a:t>5</a:t>
            </a:r>
            <a:r>
              <a:rPr lang="zh-CN" altLang="en-US" dirty="0"/>
              <a:t>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3:30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12C3F-D194-4FF7-AFC5-B106C2FED3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9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98" y="815297"/>
            <a:ext cx="6858000" cy="2387600"/>
          </a:xfrm>
        </p:spPr>
        <p:txBody>
          <a:bodyPr anchor="b"/>
          <a:lstStyle>
            <a:lvl1pPr algn="ctr">
              <a:defRPr sz="4500">
                <a:latin typeface="DengXian"/>
                <a:ea typeface="Hiragino Sans GB W3" panose="020B0300000000000000" pitchFamily="34" charset="-128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8" y="3294972"/>
            <a:ext cx="6858000" cy="1342635"/>
          </a:xfrm>
        </p:spPr>
        <p:txBody>
          <a:bodyPr/>
          <a:lstStyle>
            <a:lvl1pPr marL="0" indent="0" algn="ctr">
              <a:buNone/>
              <a:defRPr sz="1800"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0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51887"/>
            <a:ext cx="7886700" cy="925222"/>
          </a:xfrm>
          <a:noFill/>
        </p:spPr>
        <p:txBody>
          <a:bodyPr>
            <a:normAutofit/>
          </a:bodyPr>
          <a:lstStyle>
            <a:lvl1pPr algn="l">
              <a:defRPr sz="3200" baseline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3195"/>
            <a:ext cx="7886700" cy="4733156"/>
          </a:xfrm>
        </p:spPr>
        <p:txBody>
          <a:bodyPr/>
          <a:lstStyle>
            <a:lvl1pPr>
              <a:spcBef>
                <a:spcPts val="2500"/>
              </a:spcBef>
              <a:defRPr sz="2200"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defRPr sz="200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ts val="600"/>
              </a:spcBef>
              <a:defRPr sz="1800"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spcBef>
                <a:spcPts val="600"/>
              </a:spcBef>
              <a:defRPr sz="1600"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spcBef>
                <a:spcPts val="600"/>
              </a:spcBef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613025"/>
          </a:xfrm>
        </p:spPr>
        <p:txBody>
          <a:bodyPr anchor="b">
            <a:normAutofit/>
          </a:bodyPr>
          <a:lstStyle>
            <a:lvl1pPr algn="ctr">
              <a:defRPr sz="4000"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15740F46-3F95-974D-8C81-7FFE10C2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7957" y="6356351"/>
            <a:ext cx="307393" cy="365125"/>
          </a:xfrm>
        </p:spPr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8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1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D451-A5ED-4B51-9776-FF081A65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7957" y="6356351"/>
            <a:ext cx="307393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1" baseline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5AC3D451-A5ED-4B51-9776-FF081A65E8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182" y="365126"/>
            <a:ext cx="289168" cy="365125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 flipV="1">
            <a:off x="617220" y="537210"/>
            <a:ext cx="7506872" cy="1217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50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MU Sans Serif" panose="02000603000000000000" pitchFamily="2" charset="0"/>
          <a:ea typeface="Hiragino Sans GB W3" panose="020B03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500"/>
        </a:spcAft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CMU Sans Serif" panose="02000603000000000000" pitchFamily="2" charset="0"/>
          <a:ea typeface="Hiragino Sans GB W3" panose="020B03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500"/>
        </a:spcAft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MU Sans Serif" panose="02000603000000000000" pitchFamily="2" charset="0"/>
          <a:ea typeface="Hiragino Sans GB W3" panose="020B03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5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MU Sans Serif" panose="02000603000000000000" pitchFamily="2" charset="0"/>
          <a:ea typeface="Hiragino Sans GB W3" panose="020B03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500"/>
        </a:spcAft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MU Sans Serif" panose="02000603000000000000" pitchFamily="2" charset="0"/>
          <a:ea typeface="Hiragino Sans GB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+mj-ea"/>
                <a:ea typeface="+mj-ea"/>
              </a:rPr>
              <a:t>龙芯杯决赛答辩报告</a:t>
            </a:r>
            <a:br>
              <a:rPr lang="en-US" altLang="zh-CN" sz="3600" dirty="0">
                <a:latin typeface="+mj-ea"/>
                <a:ea typeface="+mj-ea"/>
              </a:rPr>
            </a:br>
            <a:r>
              <a:rPr lang="en-US" altLang="zh-CN" sz="3600" dirty="0">
                <a:latin typeface="+mj-lt"/>
                <a:ea typeface="+mj-ea"/>
              </a:rPr>
              <a:t>Project-N</a:t>
            </a:r>
            <a:r>
              <a:rPr lang="zh-CN" altLang="en-US" sz="3600" dirty="0">
                <a:latin typeface="+mj-ea"/>
                <a:ea typeface="+mj-ea"/>
              </a:rPr>
              <a:t>全系统的设计与实现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8" y="4289196"/>
            <a:ext cx="6858000" cy="21304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南京大学二队</a:t>
            </a:r>
            <a:endParaRPr lang="en-US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刘志刚、欧先飞、沈明杰</a:t>
            </a:r>
            <a:br>
              <a:rPr lang="en-US" altLang="zh-CN" sz="2400" dirty="0"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指导教师</a:t>
            </a:r>
            <a:r>
              <a:rPr lang="en-US" altLang="zh-CN" sz="2400" dirty="0">
                <a:latin typeface="STKaiti" panose="02010600040101010101" pitchFamily="2" charset="-122"/>
                <a:ea typeface="STKaiti" panose="02010600040101010101" pitchFamily="2" charset="-122"/>
              </a:rPr>
              <a:t>: </a:t>
            </a: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李俊、蒋炎岩</a:t>
            </a:r>
            <a:endParaRPr lang="en-US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8240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11" name="Picture 4" descr="http://p.nju.edu.cn/portal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85" y="3606228"/>
            <a:ext cx="2714625" cy="57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8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全系统实现：效果展示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3195"/>
            <a:ext cx="5669377" cy="4733156"/>
          </a:xfrm>
        </p:spPr>
        <p:txBody>
          <a:bodyPr>
            <a:normAutofit/>
          </a:bodyPr>
          <a:lstStyle/>
          <a:p>
            <a:r>
              <a:rPr lang="zh-CN" altLang="en-US" dirty="0"/>
              <a:t>全系统（利用</a:t>
            </a:r>
            <a:r>
              <a:rPr lang="en-US" altLang="zh-CN" dirty="0"/>
              <a:t>u-boot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网络加载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独立编写</a:t>
            </a:r>
            <a:r>
              <a:rPr lang="zh-CN" altLang="en-US" dirty="0"/>
              <a:t>除</a:t>
            </a:r>
            <a:r>
              <a:rPr lang="en-US" altLang="zh-CN" dirty="0" err="1"/>
              <a:t>libc</a:t>
            </a:r>
            <a:r>
              <a:rPr lang="zh-CN" altLang="en-US" dirty="0"/>
              <a:t>外</a:t>
            </a:r>
            <a:r>
              <a:rPr lang="zh-CN" altLang="en-US" dirty="0">
                <a:solidFill>
                  <a:srgbClr val="FF0000"/>
                </a:solidFill>
              </a:rPr>
              <a:t>系统栈上所有软硬件</a:t>
            </a:r>
            <a:r>
              <a:rPr lang="zh-CN" altLang="en-US" dirty="0"/>
              <a:t>：处理器</a:t>
            </a:r>
            <a:r>
              <a:rPr lang="en-US" altLang="zh-CN" dirty="0"/>
              <a:t>(NOOP core/</a:t>
            </a:r>
            <a:r>
              <a:rPr lang="en-US" altLang="zh-CN" dirty="0" err="1"/>
              <a:t>uncore</a:t>
            </a:r>
            <a:r>
              <a:rPr lang="en-US" altLang="zh-CN" dirty="0"/>
              <a:t>)</a:t>
            </a:r>
            <a:r>
              <a:rPr lang="zh-CN" altLang="en-US" dirty="0"/>
              <a:t>、操作系统、运行库</a:t>
            </a:r>
            <a:r>
              <a:rPr lang="en-US" altLang="zh-CN" dirty="0"/>
              <a:t>(</a:t>
            </a:r>
            <a:r>
              <a:rPr lang="en-US" altLang="zh-CN" dirty="0" err="1"/>
              <a:t>libc</a:t>
            </a:r>
            <a:r>
              <a:rPr lang="zh-CN" altLang="en-US" dirty="0"/>
              <a:t>为移植</a:t>
            </a:r>
            <a:r>
              <a:rPr lang="en-US" altLang="zh-CN" dirty="0"/>
              <a:t>)</a:t>
            </a:r>
            <a:r>
              <a:rPr lang="zh-CN" altLang="en-US" dirty="0"/>
              <a:t>、窗口管理器、应用程序</a:t>
            </a:r>
            <a:endParaRPr lang="en-US" altLang="zh-CN" dirty="0"/>
          </a:p>
          <a:p>
            <a:pPr lvl="1"/>
            <a:r>
              <a:rPr lang="zh-CN" altLang="en-US" dirty="0"/>
              <a:t>图为</a:t>
            </a:r>
            <a:r>
              <a:rPr lang="zh-CN" altLang="en-US" dirty="0">
                <a:solidFill>
                  <a:srgbClr val="FF0000"/>
                </a:solidFill>
              </a:rPr>
              <a:t>即时编译</a:t>
            </a:r>
            <a:r>
              <a:rPr lang="zh-CN" altLang="en-US" dirty="0"/>
              <a:t>优化的</a:t>
            </a:r>
            <a:r>
              <a:rPr lang="en-US" altLang="zh-CN" dirty="0">
                <a:solidFill>
                  <a:srgbClr val="FF0000"/>
                </a:solidFill>
              </a:rPr>
              <a:t>x86</a:t>
            </a:r>
            <a:r>
              <a:rPr lang="zh-CN" altLang="en-US" dirty="0">
                <a:solidFill>
                  <a:srgbClr val="FF0000"/>
                </a:solidFill>
              </a:rPr>
              <a:t>模拟器</a:t>
            </a:r>
            <a:r>
              <a:rPr lang="zh-CN" altLang="en-US" dirty="0"/>
              <a:t>运行在</a:t>
            </a:r>
            <a:r>
              <a:rPr lang="zh-CN" altLang="en-US" dirty="0">
                <a:solidFill>
                  <a:srgbClr val="FF0000"/>
                </a:solidFill>
              </a:rPr>
              <a:t>窗口管理器</a:t>
            </a:r>
            <a:r>
              <a:rPr lang="zh-CN" altLang="en-US" dirty="0"/>
              <a:t>运行在</a:t>
            </a:r>
            <a:r>
              <a:rPr lang="zh-CN" altLang="en-US" dirty="0">
                <a:solidFill>
                  <a:srgbClr val="FF0000"/>
                </a:solidFill>
              </a:rPr>
              <a:t>分时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分页虚存</a:t>
            </a:r>
            <a:r>
              <a:rPr lang="en-US" altLang="zh-CN" dirty="0"/>
              <a:t>(</a:t>
            </a:r>
            <a:r>
              <a:rPr lang="zh-CN" altLang="en-US" dirty="0"/>
              <a:t>支持</a:t>
            </a:r>
            <a:r>
              <a:rPr lang="en-US" altLang="zh-CN" dirty="0" err="1"/>
              <a:t>mmap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文件系统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操作系统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乱序处理器</a:t>
            </a:r>
            <a:r>
              <a:rPr lang="zh-CN" altLang="en-US" dirty="0"/>
              <a:t>上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8650" y="4282278"/>
            <a:ext cx="7886700" cy="19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2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Linux 4.11.4 (</a:t>
            </a:r>
            <a:r>
              <a:rPr lang="en-US" dirty="0" err="1"/>
              <a:t>Uboot</a:t>
            </a:r>
            <a:r>
              <a:rPr lang="en-US" dirty="0"/>
              <a:t> 2018, </a:t>
            </a:r>
            <a:r>
              <a:rPr lang="zh-CN" altLang="en-US" dirty="0">
                <a:solidFill>
                  <a:srgbClr val="FF0000"/>
                </a:solidFill>
              </a:rPr>
              <a:t>自行添加</a:t>
            </a:r>
            <a:r>
              <a:rPr lang="en-US" altLang="zh-CN" dirty="0" err="1"/>
              <a:t>dts</a:t>
            </a:r>
            <a:r>
              <a:rPr lang="zh-CN" altLang="en-US" dirty="0"/>
              <a:t>和</a:t>
            </a:r>
            <a:r>
              <a:rPr lang="en-US" altLang="zh-CN" dirty="0"/>
              <a:t>UART</a:t>
            </a:r>
            <a:r>
              <a:rPr lang="zh-CN" altLang="en-US" dirty="0"/>
              <a:t>驱动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独立挑战自定义</a:t>
            </a:r>
            <a:r>
              <a:rPr lang="en-US" altLang="zh-CN" dirty="0">
                <a:solidFill>
                  <a:srgbClr val="FF0000"/>
                </a:solidFill>
              </a:rPr>
              <a:t>arch</a:t>
            </a:r>
            <a:r>
              <a:rPr lang="zh-CN" altLang="en-US" dirty="0"/>
              <a:t>，完成</a:t>
            </a:r>
            <a:r>
              <a:rPr lang="zh-CN" altLang="en-US" dirty="0">
                <a:solidFill>
                  <a:srgbClr val="FF0000"/>
                </a:solidFill>
              </a:rPr>
              <a:t>启动初始化</a:t>
            </a:r>
            <a:r>
              <a:rPr lang="zh-CN" altLang="en-US" dirty="0"/>
              <a:t>，进程调度已开始</a:t>
            </a:r>
            <a:endParaRPr lang="en-US" altLang="zh-CN" dirty="0"/>
          </a:p>
          <a:p>
            <a:pPr lvl="1"/>
            <a:r>
              <a:rPr lang="zh-CN" altLang="en-US" dirty="0"/>
              <a:t>接近完成，途中遇到未知</a:t>
            </a:r>
            <a:r>
              <a:rPr lang="en-US" altLang="zh-CN" dirty="0"/>
              <a:t>bug</a:t>
            </a:r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本次大赛唯一遗憾</a:t>
            </a:r>
            <a:r>
              <a:rPr lang="en-US" altLang="zh-CN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43" y="5193104"/>
            <a:ext cx="3985130" cy="12674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4" t="7344" r="3493" b="22419"/>
          <a:stretch/>
        </p:blipFill>
        <p:spPr>
          <a:xfrm>
            <a:off x="6298027" y="2097490"/>
            <a:ext cx="2485346" cy="17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9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全系统开发支撑平台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开发、测试、调试全系统：绝非易事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完善的开发平台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一键系列</a:t>
            </a:r>
            <a:r>
              <a:rPr lang="zh-CN" altLang="en-US" dirty="0"/>
              <a:t>：仿真、上板、加载程序、解析日志</a:t>
            </a:r>
            <a:endParaRPr lang="en-US" altLang="zh-CN" dirty="0"/>
          </a:p>
          <a:p>
            <a:r>
              <a:rPr lang="zh-CN" altLang="en-US" dirty="0"/>
              <a:t>完善的开发模式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增量开发</a:t>
            </a:r>
            <a:r>
              <a:rPr lang="zh-CN" altLang="en-US" dirty="0"/>
              <a:t>：先分段，后分页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分模块验证</a:t>
            </a:r>
            <a:r>
              <a:rPr lang="zh-CN" altLang="en-US" dirty="0"/>
              <a:t>：验证</a:t>
            </a:r>
            <a:r>
              <a:rPr lang="en-US" altLang="zh-CN" dirty="0"/>
              <a:t>OS</a:t>
            </a:r>
            <a:r>
              <a:rPr lang="zh-CN" altLang="en-US" dirty="0"/>
              <a:t>内核分时先使用分段，再使用分页</a:t>
            </a:r>
            <a:endParaRPr lang="en-US" altLang="zh-CN" dirty="0"/>
          </a:p>
          <a:p>
            <a:r>
              <a:rPr lang="zh-CN" altLang="en-US" dirty="0"/>
              <a:t>完善的调试工具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日志</a:t>
            </a:r>
            <a:r>
              <a:rPr lang="zh-CN" altLang="en-US" dirty="0"/>
              <a:t>工具、</a:t>
            </a:r>
            <a:r>
              <a:rPr lang="zh-CN" altLang="en-US" dirty="0">
                <a:solidFill>
                  <a:srgbClr val="FF0000"/>
                </a:solidFill>
              </a:rPr>
              <a:t>性能计数器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差分测试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6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例子：基于性能计数器的性能调优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098" name="Picture 2" descr="G:\nemu-bin\perf.jpg"/>
          <p:cNvPicPr>
            <a:picLocks noChangeAspect="1" noChangeArrowheads="1"/>
          </p:cNvPicPr>
          <p:nvPr/>
        </p:nvPicPr>
        <p:blipFill>
          <a:blip r:embed="rId3" cstate="print"/>
          <a:srcRect r="1031"/>
          <a:stretch>
            <a:fillRect/>
          </a:stretch>
        </p:blipFill>
        <p:spPr bwMode="auto">
          <a:xfrm>
            <a:off x="510730" y="1965510"/>
            <a:ext cx="7952690" cy="44352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</p:pic>
      <p:sp>
        <p:nvSpPr>
          <p:cNvPr id="5" name="圆角矩形 4"/>
          <p:cNvSpPr/>
          <p:nvPr/>
        </p:nvSpPr>
        <p:spPr>
          <a:xfrm>
            <a:off x="5752215" y="1392865"/>
            <a:ext cx="2477386" cy="9250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马上发现</a:t>
            </a:r>
            <a:r>
              <a:rPr lang="zh-CN" altLang="en-US" sz="2400" dirty="0">
                <a:latin typeface="+mj-ea"/>
                <a:ea typeface="+mj-ea"/>
              </a:rPr>
              <a:t>性能瓶颈 ：</a:t>
            </a:r>
            <a:r>
              <a:rPr lang="en-US" altLang="zh-CN" sz="2400" dirty="0">
                <a:latin typeface="+mj-ea"/>
                <a:ea typeface="+mj-ea"/>
              </a:rPr>
              <a:t>MDU</a:t>
            </a:r>
            <a:r>
              <a:rPr lang="zh-CN" altLang="en-US" sz="2400" dirty="0">
                <a:latin typeface="+mj-ea"/>
                <a:ea typeface="+mj-ea"/>
              </a:rPr>
              <a:t>忙碌</a:t>
            </a:r>
          </a:p>
        </p:txBody>
      </p:sp>
      <p:sp>
        <p:nvSpPr>
          <p:cNvPr id="6" name="右箭头 5"/>
          <p:cNvSpPr/>
          <p:nvPr/>
        </p:nvSpPr>
        <p:spPr>
          <a:xfrm rot="19192781">
            <a:off x="6273209" y="2509284"/>
            <a:ext cx="712382" cy="340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7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例子：基于自制</a:t>
            </a:r>
            <a:r>
              <a:rPr lang="en-US" altLang="zh-CN" dirty="0"/>
              <a:t>MIPS32</a:t>
            </a:r>
            <a:r>
              <a:rPr lang="zh-CN" altLang="en-US" dirty="0"/>
              <a:t>模拟器的差分测试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3195"/>
            <a:ext cx="4744439" cy="49467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一份规范</a:t>
            </a:r>
            <a:r>
              <a:rPr lang="en-US" altLang="zh-CN" dirty="0"/>
              <a:t>(MIPS32)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两个实现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硬件</a:t>
            </a:r>
            <a:r>
              <a:rPr lang="zh-CN" altLang="en-US" dirty="0"/>
              <a:t>：</a:t>
            </a:r>
            <a:r>
              <a:rPr lang="en-US" altLang="zh-CN" dirty="0"/>
              <a:t>NOOP</a:t>
            </a:r>
            <a:r>
              <a:rPr lang="zh-CN" altLang="en-US" dirty="0"/>
              <a:t>乱序处理器</a:t>
            </a:r>
            <a:r>
              <a:rPr lang="en-US" altLang="zh-CN" dirty="0"/>
              <a:t>(</a:t>
            </a:r>
            <a:r>
              <a:rPr lang="zh-CN" altLang="en-US" dirty="0"/>
              <a:t>龙芯杯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软件</a:t>
            </a:r>
            <a:r>
              <a:rPr lang="zh-CN" altLang="en-US" dirty="0"/>
              <a:t>：</a:t>
            </a:r>
            <a:r>
              <a:rPr lang="en-US" altLang="zh-CN" dirty="0"/>
              <a:t>MIPS32-NEMU</a:t>
            </a:r>
            <a:r>
              <a:rPr lang="zh-CN" altLang="en-US" dirty="0"/>
              <a:t>模拟器</a:t>
            </a:r>
            <a:endParaRPr lang="en-US" altLang="zh-CN" dirty="0"/>
          </a:p>
          <a:p>
            <a:pPr lvl="1"/>
            <a:r>
              <a:rPr lang="zh-CN" altLang="en-US" dirty="0"/>
              <a:t>可灵活模拟自定制的非标准功能</a:t>
            </a:r>
            <a:endParaRPr lang="en-US" altLang="zh-CN" dirty="0"/>
          </a:p>
          <a:p>
            <a:r>
              <a:rPr lang="zh-CN" altLang="en-US" dirty="0"/>
              <a:t>验证：</a:t>
            </a:r>
            <a:r>
              <a:rPr lang="zh-CN" altLang="en-US" dirty="0">
                <a:solidFill>
                  <a:srgbClr val="FF0000"/>
                </a:solidFill>
              </a:rPr>
              <a:t>二者执行相同程序状态应当完全一致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差分测试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与大赛提供的</a:t>
            </a:r>
            <a:r>
              <a:rPr lang="en-US" altLang="zh-CN" dirty="0">
                <a:solidFill>
                  <a:srgbClr val="3333FF"/>
                </a:solidFill>
              </a:rPr>
              <a:t>Golden Trace</a:t>
            </a:r>
            <a:r>
              <a:rPr lang="zh-CN" altLang="en-US" dirty="0"/>
              <a:t>相比</a:t>
            </a:r>
            <a:endParaRPr lang="en-US" altLang="zh-CN" dirty="0"/>
          </a:p>
          <a:p>
            <a:pPr lvl="1"/>
            <a:r>
              <a:rPr lang="zh-CN" altLang="en-US" dirty="0"/>
              <a:t>可</a:t>
            </a:r>
            <a:r>
              <a:rPr lang="zh-CN" altLang="en-US" dirty="0">
                <a:solidFill>
                  <a:srgbClr val="FF0000"/>
                </a:solidFill>
              </a:rPr>
              <a:t>高效比对</a:t>
            </a:r>
            <a:r>
              <a:rPr lang="zh-CN" altLang="en-US" dirty="0"/>
              <a:t>复杂程序</a:t>
            </a:r>
            <a:endParaRPr lang="en-US" altLang="zh-CN" dirty="0"/>
          </a:p>
          <a:p>
            <a:pPr lvl="1"/>
            <a:r>
              <a:rPr lang="zh-CN" altLang="en-US" dirty="0"/>
              <a:t>可</a:t>
            </a:r>
            <a:r>
              <a:rPr lang="zh-CN" altLang="en-US" dirty="0">
                <a:solidFill>
                  <a:srgbClr val="FF0000"/>
                </a:solidFill>
              </a:rPr>
              <a:t>精准呈现</a:t>
            </a:r>
            <a:r>
              <a:rPr lang="zh-CN" altLang="en-US" dirty="0"/>
              <a:t>错误现场</a:t>
            </a:r>
            <a:endParaRPr lang="en-US" altLang="zh-CN" dirty="0"/>
          </a:p>
          <a:p>
            <a:pPr lvl="1"/>
            <a:r>
              <a:rPr lang="zh-CN" altLang="en-US" dirty="0"/>
              <a:t>可与</a:t>
            </a:r>
            <a:r>
              <a:rPr lang="en-US" altLang="zh-CN" dirty="0"/>
              <a:t>RTL</a:t>
            </a:r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同步演进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624228" y="1700808"/>
            <a:ext cx="8280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36096" y="2780928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NOOP</a:t>
            </a:r>
          </a:p>
          <a:p>
            <a:pPr algn="ctr"/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处理器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370527" y="2780928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MIPS32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NEMU</a:t>
            </a:r>
          </a:p>
        </p:txBody>
      </p:sp>
      <p:sp>
        <p:nvSpPr>
          <p:cNvPr id="7" name="椭圆 6"/>
          <p:cNvSpPr/>
          <p:nvPr/>
        </p:nvSpPr>
        <p:spPr>
          <a:xfrm>
            <a:off x="6372200" y="4221088"/>
            <a:ext cx="144016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相同？</a:t>
            </a: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6012160" y="2204864"/>
            <a:ext cx="1026114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>
            <a:off x="7038274" y="2204864"/>
            <a:ext cx="908317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1"/>
          </p:cNvCxnSpPr>
          <p:nvPr/>
        </p:nvCxnSpPr>
        <p:spPr>
          <a:xfrm>
            <a:off x="6012160" y="3501008"/>
            <a:ext cx="570947" cy="836079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7"/>
          </p:cNvCxnSpPr>
          <p:nvPr/>
        </p:nvCxnSpPr>
        <p:spPr>
          <a:xfrm flipH="1">
            <a:off x="7601453" y="3501008"/>
            <a:ext cx="345138" cy="836079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6"/>
            <a:endCxn id="4" idx="3"/>
          </p:cNvCxnSpPr>
          <p:nvPr/>
        </p:nvCxnSpPr>
        <p:spPr>
          <a:xfrm flipH="1" flipV="1">
            <a:off x="7452320" y="1952836"/>
            <a:ext cx="360040" cy="2664296"/>
          </a:xfrm>
          <a:prstGeom prst="bentConnector3">
            <a:avLst>
              <a:gd name="adj1" fmla="val -294021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炸形 1 12"/>
          <p:cNvSpPr/>
          <p:nvPr/>
        </p:nvSpPr>
        <p:spPr>
          <a:xfrm>
            <a:off x="6300192" y="5445224"/>
            <a:ext cx="1656184" cy="1124744"/>
          </a:xfrm>
          <a:prstGeom prst="irregularSeal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</a:t>
            </a:r>
          </a:p>
        </p:txBody>
      </p:sp>
      <p:cxnSp>
        <p:nvCxnSpPr>
          <p:cNvPr id="14" name="直接箭头连接符 13"/>
          <p:cNvCxnSpPr>
            <a:stCxn id="7" idx="4"/>
          </p:cNvCxnSpPr>
          <p:nvPr/>
        </p:nvCxnSpPr>
        <p:spPr>
          <a:xfrm>
            <a:off x="7092280" y="5013176"/>
            <a:ext cx="0" cy="6926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6"/>
          <p:cNvSpPr txBox="1"/>
          <p:nvPr/>
        </p:nvSpPr>
        <p:spPr>
          <a:xfrm>
            <a:off x="7236296" y="50131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8028384" y="41844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7182290" y="3560991"/>
            <a:ext cx="8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Helvetica" panose="020B0604020202020204" pitchFamily="34" charset="0"/>
              </a:rPr>
              <a:t>状态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6237184" y="3549715"/>
            <a:ext cx="85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Helvetica" panose="020B0604020202020204" pitchFamily="34" charset="0"/>
              </a:rPr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331305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基础设施：效果展示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59257"/>
              </p:ext>
            </p:extLst>
          </p:nvPr>
        </p:nvGraphicFramePr>
        <p:xfrm>
          <a:off x="628650" y="5498164"/>
          <a:ext cx="78867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28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决赛现场最快速度完成指令添加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4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zh-CN" altLang="en-US" sz="20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分钟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完成代码开发和验证 </a:t>
                      </a:r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sz="20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第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20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支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完成的队伍</a:t>
                      </a:r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综合完毕后一次通过验收</a:t>
                      </a:r>
                      <a:endParaRPr 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93671"/>
              </p:ext>
            </p:extLst>
          </p:nvPr>
        </p:nvGraphicFramePr>
        <p:xfrm>
          <a:off x="628650" y="3821514"/>
          <a:ext cx="57734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28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七天</a:t>
                      </a:r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实现乱序处理器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4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差分测试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：三天内修复了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个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乱序执行在特定复杂条件下触发的</a:t>
                      </a:r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non-trivial</a:t>
                      </a:r>
                      <a:r>
                        <a:rPr lang="en-US" altLang="zh-CN" sz="20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bug</a:t>
                      </a:r>
                    </a:p>
                    <a:p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在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分钟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内定位了某</a:t>
                      </a:r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TLB bug</a:t>
                      </a:r>
                      <a:endParaRPr 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r="36792"/>
          <a:stretch/>
        </p:blipFill>
        <p:spPr bwMode="auto">
          <a:xfrm>
            <a:off x="6402126" y="3821514"/>
            <a:ext cx="211322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14670"/>
              </p:ext>
            </p:extLst>
          </p:nvPr>
        </p:nvGraphicFramePr>
        <p:xfrm>
          <a:off x="628650" y="1352385"/>
          <a:ext cx="78867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327">
                  <a:extLst>
                    <a:ext uri="{9D8B030D-6E8A-4147-A177-3AD203B41FA5}">
                      <a16:colId xmlns:a16="http://schemas.microsoft.com/office/drawing/2014/main" val="1492186475"/>
                    </a:ext>
                  </a:extLst>
                </a:gridCol>
                <a:gridCol w="1912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511">
                  <a:extLst>
                    <a:ext uri="{9D8B030D-6E8A-4147-A177-3AD203B41FA5}">
                      <a16:colId xmlns:a16="http://schemas.microsoft.com/office/drawing/2014/main" val="2645783319"/>
                    </a:ext>
                  </a:extLst>
                </a:gridCol>
                <a:gridCol w="1939045">
                  <a:extLst>
                    <a:ext uri="{9D8B030D-6E8A-4147-A177-3AD203B41FA5}">
                      <a16:colId xmlns:a16="http://schemas.microsoft.com/office/drawing/2014/main" val="3994665201"/>
                    </a:ext>
                  </a:extLst>
                </a:gridCol>
              </a:tblGrid>
              <a:tr h="356284">
                <a:tc gridSpan="4"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突破限制，改进工具</a:t>
                      </a:r>
                      <a:endParaRPr 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ea"/>
                          <a:ea typeface="+mj-ea"/>
                        </a:rPr>
                        <a:t>Verilog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ea"/>
                          <a:ea typeface="+mj-ea"/>
                        </a:rPr>
                        <a:t>Chisel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ea"/>
                          <a:ea typeface="+mj-ea"/>
                        </a:rPr>
                        <a:t>NEMU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实现类似功能</a:t>
                      </a:r>
                      <a:endParaRPr 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ea"/>
                          <a:ea typeface="+mj-ea"/>
                        </a:rPr>
                        <a:t>500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行</a:t>
                      </a:r>
                      <a:endParaRPr 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150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行</a:t>
                      </a:r>
                      <a:endParaRPr lang="en-US" altLang="zh-CN" sz="2000" baseline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sz="20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代码密度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altLang="zh-CN" sz="20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j-ea"/>
                          <a:ea typeface="+mj-ea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853"/>
                  </a:ext>
                </a:extLst>
              </a:tr>
              <a:tr h="356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性能仿真时间</a:t>
                      </a:r>
                      <a:endParaRPr 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ea"/>
                          <a:ea typeface="+mj-ea"/>
                        </a:rPr>
                        <a:t>20min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大赛官方平台</a:t>
                      </a:r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) </a:t>
                      </a:r>
                      <a:endParaRPr 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ea"/>
                          <a:ea typeface="+mj-ea"/>
                        </a:rPr>
                        <a:t>30s</a:t>
                      </a:r>
                    </a:p>
                    <a:p>
                      <a:pPr algn="ctr"/>
                      <a:r>
                        <a:rPr lang="en-US" sz="20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速度提升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40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倍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ea"/>
                          <a:ea typeface="+mj-ea"/>
                        </a:rPr>
                        <a:t>0.5s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提升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2400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倍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119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41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0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总结：系统能力展示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1. </a:t>
            </a:r>
            <a:r>
              <a:rPr lang="zh-CN" altLang="en-US" dirty="0">
                <a:sym typeface="Wingdings" panose="05000000000000000000" pitchFamily="2" charset="2"/>
              </a:rPr>
              <a:t>设计、实现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真实现代系统</a:t>
            </a:r>
            <a:r>
              <a:rPr lang="zh-CN" altLang="en-US" dirty="0">
                <a:sym typeface="Wingdings" panose="05000000000000000000" pitchFamily="2" charset="2"/>
              </a:rPr>
              <a:t>的能力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乱序处理器</a:t>
            </a:r>
            <a:r>
              <a:rPr lang="en-US" altLang="zh-CN" dirty="0">
                <a:sym typeface="Wingdings" panose="05000000000000000000" pitchFamily="2" charset="2"/>
              </a:rPr>
              <a:t>(Cache</a:t>
            </a:r>
            <a:r>
              <a:rPr lang="zh-CN" altLang="en-US" dirty="0">
                <a:sym typeface="Wingdings" panose="05000000000000000000" pitchFamily="2" charset="2"/>
              </a:rPr>
              <a:t>、分支预测、</a:t>
            </a:r>
            <a:r>
              <a:rPr lang="en-US" altLang="zh-CN" dirty="0">
                <a:sym typeface="Wingdings" panose="05000000000000000000" pitchFamily="2" charset="2"/>
              </a:rPr>
              <a:t>TLB)</a:t>
            </a:r>
            <a:r>
              <a:rPr lang="zh-CN" altLang="en-US" dirty="0">
                <a:sym typeface="Wingdings" panose="05000000000000000000" pitchFamily="2" charset="2"/>
              </a:rPr>
              <a:t>、完整计算机系统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olidFill>
                  <a:srgbClr val="0B98CB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展示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独立实现的全系统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2.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高效、正确实现系统</a:t>
            </a:r>
            <a:r>
              <a:rPr lang="zh-CN" altLang="en-US" dirty="0">
                <a:sym typeface="Wingdings" panose="05000000000000000000" pitchFamily="2" charset="2"/>
              </a:rPr>
              <a:t>的能力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强大的基础设施：敏捷开发平台、差分测试工具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olidFill>
                  <a:srgbClr val="0B98CB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提升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多达数十倍的开发效率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828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9F17-A410-E140-9433-2FEFB382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53385"/>
            <a:ext cx="7886700" cy="109863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请各位评审专家批评指正！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42998" y="4289196"/>
            <a:ext cx="6858000" cy="213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500"/>
              </a:spcAft>
              <a:buFont typeface="Arial" panose="020B060402020202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500"/>
              </a:spcAft>
              <a:buFont typeface="Arial" panose="020B0604020202020204" pitchFamily="34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CMU Sans Serif" panose="02000603000000000000" pitchFamily="2" charset="0"/>
                <a:ea typeface="Hiragino Sans GB W3" panose="020B0300000000000000" pitchFamily="34" charset="-128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南京大学二队</a:t>
            </a:r>
            <a:endParaRPr lang="en-US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队员：刘志刚、欧先飞、沈明杰</a:t>
            </a:r>
            <a:br>
              <a:rPr lang="en-US" altLang="zh-CN" sz="2400" dirty="0"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指导教师</a:t>
            </a:r>
            <a:r>
              <a:rPr lang="en-US" altLang="zh-CN" sz="2400" dirty="0">
                <a:latin typeface="STKaiti" panose="02010600040101010101" pitchFamily="2" charset="-122"/>
                <a:ea typeface="STKaiti" panose="02010600040101010101" pitchFamily="2" charset="-122"/>
              </a:rPr>
              <a:t>: </a:t>
            </a: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李俊、蒋炎岩</a:t>
            </a:r>
            <a:endParaRPr lang="en-US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6" name="Picture 4" descr="http://p.nju.edu.cn/portal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9925" y="3284857"/>
            <a:ext cx="2714625" cy="57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267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答辩成果概述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0760" y="1270414"/>
            <a:ext cx="7886700" cy="473315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独立</a:t>
            </a:r>
            <a:r>
              <a:rPr lang="zh-CN" altLang="en-US" dirty="0"/>
              <a:t>完成了</a:t>
            </a:r>
            <a:r>
              <a:rPr lang="zh-CN" altLang="en-US" dirty="0">
                <a:solidFill>
                  <a:srgbClr val="FF0000"/>
                </a:solidFill>
              </a:rPr>
              <a:t>全系统</a:t>
            </a:r>
            <a:r>
              <a:rPr lang="en-US" altLang="zh-CN" dirty="0"/>
              <a:t>(</a:t>
            </a:r>
            <a:r>
              <a:rPr lang="zh-CN" altLang="en-US" dirty="0"/>
              <a:t>及开发</a:t>
            </a:r>
            <a:r>
              <a:rPr lang="zh-CN" altLang="en-US" dirty="0">
                <a:solidFill>
                  <a:srgbClr val="FF0000"/>
                </a:solidFill>
              </a:rPr>
              <a:t>基础设施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设计与实现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7749" y="1754177"/>
            <a:ext cx="8661912" cy="4707598"/>
            <a:chOff x="302334" y="1650482"/>
            <a:chExt cx="8661912" cy="4707598"/>
          </a:xfrm>
        </p:grpSpPr>
        <p:sp>
          <p:nvSpPr>
            <p:cNvPr id="17" name="矩形 16"/>
            <p:cNvSpPr/>
            <p:nvPr/>
          </p:nvSpPr>
          <p:spPr>
            <a:xfrm>
              <a:off x="315406" y="5008854"/>
              <a:ext cx="7521594" cy="4335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AM (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抽象计算机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) = TRM + IOE + [CTE] + [VME]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2334" y="4235331"/>
              <a:ext cx="830798" cy="7315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功能测试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92895" y="4235331"/>
              <a:ext cx="866262" cy="7315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基准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程序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115499" y="4235330"/>
              <a:ext cx="968478" cy="7316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打字游戏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125281" y="4235331"/>
              <a:ext cx="4711718" cy="722867"/>
            </a:xfrm>
            <a:prstGeom prst="rect">
              <a:avLst/>
            </a:prstGeom>
            <a:solidFill>
              <a:srgbClr val="666698"/>
            </a:solidFill>
            <a:ln w="28575">
              <a:noFill/>
            </a:ln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  <a:outerShdw blurRad="254000" dist="50800" dir="5400000" algn="ctr" rotWithShape="0">
                <a:srgbClr val="FFFF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Nanos</a:t>
              </a: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操作系统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272555" y="5914583"/>
              <a:ext cx="3564446" cy="441768"/>
            </a:xfrm>
            <a:prstGeom prst="rect">
              <a:avLst/>
            </a:prstGeom>
            <a:solidFill>
              <a:srgbClr val="01649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NEMU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全系统模拟器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43980" y="5921960"/>
              <a:ext cx="3849511" cy="436120"/>
            </a:xfrm>
            <a:prstGeom prst="rect">
              <a:avLst/>
            </a:prstGeom>
            <a:solidFill>
              <a:srgbClr val="FF6600"/>
            </a:solidFill>
            <a:ln w="28575">
              <a:noFill/>
            </a:ln>
            <a:effectLst>
              <a:glow rad="228600">
                <a:schemeClr val="tx1">
                  <a:lumMod val="95000"/>
                  <a:lumOff val="5000"/>
                  <a:alpha val="40000"/>
                </a:schemeClr>
              </a:glow>
              <a:outerShdw blurRad="254000" dist="50800" dir="5400000" algn="ctr" rotWithShape="0">
                <a:srgbClr val="FFFF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NOOP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乱序处理器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25281" y="3744267"/>
              <a:ext cx="4711718" cy="4388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libos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, 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libc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, 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libndl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 (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图形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)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712079" y="2439686"/>
              <a:ext cx="1534522" cy="738591"/>
            </a:xfrm>
            <a:prstGeom prst="rect">
              <a:avLst/>
            </a:prstGeom>
            <a:solidFill>
              <a:srgbClr val="99CC33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nterm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终端模拟器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951888" y="1650482"/>
              <a:ext cx="1043959" cy="745752"/>
            </a:xfrm>
            <a:prstGeom prst="rect">
              <a:avLst/>
            </a:prstGeom>
            <a:solidFill>
              <a:srgbClr val="99CC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x86</a:t>
              </a: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模拟器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075478" y="5463624"/>
              <a:ext cx="70403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ISA</a:t>
              </a:r>
              <a:endPara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988566" y="4181529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666698"/>
                  </a:solidFill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2400" b="1" dirty="0">
                <a:solidFill>
                  <a:srgbClr val="66669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b="1" dirty="0">
                  <a:solidFill>
                    <a:srgbClr val="666698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8020859" y="2811931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99CC33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7856250" y="4985104"/>
              <a:ext cx="110799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抽象层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7836522" y="3756142"/>
              <a:ext cx="110799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运行库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731D23F-650D-41A8-8DA3-0EA813B345C7}"/>
                </a:ext>
              </a:extLst>
            </p:cNvPr>
            <p:cNvSpPr/>
            <p:nvPr/>
          </p:nvSpPr>
          <p:spPr>
            <a:xfrm>
              <a:off x="3671062" y="3239444"/>
              <a:ext cx="4167095" cy="477499"/>
            </a:xfrm>
            <a:prstGeom prst="rect">
              <a:avLst/>
            </a:prstGeom>
            <a:solidFill>
              <a:srgbClr val="99CC33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NWM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 panose="020B0604020202020204" pitchFamily="34" charset="0"/>
                </a:rPr>
                <a:t>窗口管理器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4930" y="5494731"/>
              <a:ext cx="7512069" cy="3778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mips32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854609" y="5894686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</a:rPr>
                <a:t>微结构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54" t="7344" r="3493" b="22419"/>
            <a:stretch/>
          </p:blipFill>
          <p:spPr>
            <a:xfrm>
              <a:off x="794325" y="1757681"/>
              <a:ext cx="2692400" cy="1845984"/>
            </a:xfrm>
            <a:prstGeom prst="rect">
              <a:avLst/>
            </a:prstGeom>
          </p:spPr>
        </p:pic>
        <p:sp>
          <p:nvSpPr>
            <p:cNvPr id="69" name="右箭头 68"/>
            <p:cNvSpPr/>
            <p:nvPr/>
          </p:nvSpPr>
          <p:spPr>
            <a:xfrm rot="21280725" flipV="1">
              <a:off x="3158758" y="2016177"/>
              <a:ext cx="840272" cy="33294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右箭头 67"/>
            <p:cNvSpPr/>
            <p:nvPr/>
          </p:nvSpPr>
          <p:spPr>
            <a:xfrm rot="3669094">
              <a:off x="1923033" y="3470233"/>
              <a:ext cx="1586847" cy="29651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 rot="6245801">
              <a:off x="-239264" y="4466953"/>
              <a:ext cx="2470385" cy="25962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 rot="2228704">
              <a:off x="2605627" y="2768241"/>
              <a:ext cx="1327631" cy="29651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343186" y="2444265"/>
              <a:ext cx="2485154" cy="729434"/>
            </a:xfrm>
            <a:prstGeom prst="rect">
              <a:avLst/>
            </a:prstGeom>
            <a:solidFill>
              <a:srgbClr val="99CC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图形应用程序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" panose="020B0604020202020204" pitchFamily="34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NES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" panose="020B0604020202020204" pitchFamily="34" charset="0"/>
                </a:rPr>
                <a:t>模拟器、仙剑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8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我们对系统能力的理解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1. </a:t>
            </a:r>
            <a:r>
              <a:rPr lang="zh-CN" altLang="en-US" dirty="0">
                <a:sym typeface="Wingdings" panose="05000000000000000000" pitchFamily="2" charset="2"/>
              </a:rPr>
              <a:t>设计、实现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真实现代系统</a:t>
            </a:r>
            <a:r>
              <a:rPr lang="zh-CN" altLang="en-US" dirty="0">
                <a:sym typeface="Wingdings" panose="05000000000000000000" pitchFamily="2" charset="2"/>
              </a:rPr>
              <a:t>的能力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硬件层：乱序处理器、总线、外设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操作系统：分时多任务、虚拟文件系统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应用层：类</a:t>
            </a:r>
            <a:r>
              <a:rPr lang="en-US" altLang="zh-CN" dirty="0">
                <a:sym typeface="Wingdings" panose="05000000000000000000" pitchFamily="2" charset="2"/>
              </a:rPr>
              <a:t>X-Window</a:t>
            </a:r>
            <a:r>
              <a:rPr lang="zh-CN" altLang="en-US" dirty="0">
                <a:sym typeface="Wingdings" panose="05000000000000000000" pitchFamily="2" charset="2"/>
              </a:rPr>
              <a:t>窗口管理器；各类图形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终端应用程序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olidFill>
                  <a:srgbClr val="0B98CB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展示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独立实现的全系统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2.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高效、正确实现系统</a:t>
            </a:r>
            <a:r>
              <a:rPr lang="zh-CN" altLang="en-US" dirty="0">
                <a:sym typeface="Wingdings" panose="05000000000000000000" pitchFamily="2" charset="2"/>
              </a:rPr>
              <a:t>的能力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敏捷开发框架 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基于</a:t>
            </a:r>
            <a:r>
              <a:rPr lang="en-US" altLang="zh-CN" dirty="0">
                <a:sym typeface="Wingdings" panose="05000000000000000000" pitchFamily="2" charset="2"/>
              </a:rPr>
              <a:t>Scala</a:t>
            </a:r>
            <a:r>
              <a:rPr lang="zh-CN" altLang="en-US" dirty="0">
                <a:sym typeface="Wingdings" panose="05000000000000000000" pitchFamily="2" charset="2"/>
              </a:rPr>
              <a:t>语言的</a:t>
            </a:r>
            <a:r>
              <a:rPr lang="en-US" altLang="zh-CN" dirty="0">
                <a:sym typeface="Wingdings" panose="05000000000000000000" pitchFamily="2" charset="2"/>
              </a:rPr>
              <a:t>Chisel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r>
              <a:rPr lang="en-US" altLang="zh-CN" dirty="0" err="1">
                <a:sym typeface="Wingdings" panose="05000000000000000000" pitchFamily="2" charset="2"/>
              </a:rPr>
              <a:t>Verilator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支撑工具平台 </a:t>
            </a:r>
            <a:r>
              <a:rPr lang="en-US" altLang="zh-CN" dirty="0">
                <a:sym typeface="Wingdings" panose="05000000000000000000" pitchFamily="2" charset="2"/>
              </a:rPr>
              <a:t>(MIPS32</a:t>
            </a:r>
            <a:r>
              <a:rPr lang="zh-CN" altLang="en-US" dirty="0">
                <a:sym typeface="Wingdings" panose="05000000000000000000" pitchFamily="2" charset="2"/>
              </a:rPr>
              <a:t>全系统模拟器、差分测试器等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B98CB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提升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多达数十倍的开发效率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442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全系统设计与实现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6954-9A3E-4A3C-8AEC-DD05FA09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硬件：</a:t>
            </a:r>
            <a:r>
              <a:rPr lang="en-US" altLang="zh-CN" dirty="0"/>
              <a:t>NOOP Core</a:t>
            </a:r>
            <a:r>
              <a:rPr lang="zh-CN" altLang="en-US" dirty="0"/>
              <a:t>乱序处理器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00AD6-E047-4D61-9F42-A528D97F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乱序单发射处理器架构设计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乱序发射，乱序执行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TLB</a:t>
            </a:r>
            <a:r>
              <a:rPr lang="en-US" altLang="zh-CN" dirty="0"/>
              <a:t> (</a:t>
            </a:r>
            <a:r>
              <a:rPr lang="zh-CN" altLang="en-US" dirty="0"/>
              <a:t>分页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IPC 0.8</a:t>
            </a:r>
          </a:p>
          <a:p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366" y="3429000"/>
            <a:ext cx="6103267" cy="3169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513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硬件：</a:t>
            </a:r>
            <a:r>
              <a:rPr lang="en-US" altLang="zh-CN" dirty="0"/>
              <a:t>NOOP Core</a:t>
            </a:r>
            <a:r>
              <a:rPr lang="zh-CN" altLang="en-US" dirty="0"/>
              <a:t>缓存、分支预测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3195"/>
            <a:ext cx="5579606" cy="473315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组相联</a:t>
            </a:r>
            <a:r>
              <a:rPr lang="en-US" altLang="zh-CN" dirty="0">
                <a:solidFill>
                  <a:srgbClr val="FF0000"/>
                </a:solidFill>
              </a:rPr>
              <a:t>L1</a:t>
            </a:r>
            <a:r>
              <a:rPr lang="zh-CN" altLang="en-US" dirty="0"/>
              <a:t>分离式</a:t>
            </a:r>
            <a:r>
              <a:rPr lang="zh-CN" altLang="en-US" dirty="0">
                <a:solidFill>
                  <a:srgbClr val="FF0000"/>
                </a:solidFill>
              </a:rPr>
              <a:t>流水化</a:t>
            </a:r>
            <a:r>
              <a:rPr lang="zh-CN" altLang="en-US" dirty="0"/>
              <a:t>指令</a:t>
            </a:r>
            <a:r>
              <a:rPr lang="en-US" altLang="zh-CN" dirty="0"/>
              <a:t>/</a:t>
            </a:r>
            <a:r>
              <a:rPr lang="zh-CN" altLang="en-US" dirty="0"/>
              <a:t>数据缓存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路组相联</a:t>
            </a:r>
            <a:r>
              <a:rPr lang="en-US" altLang="zh-CN" dirty="0"/>
              <a:t> (16K</a:t>
            </a:r>
            <a:r>
              <a:rPr lang="zh-CN" altLang="en-US" dirty="0"/>
              <a:t>指令，</a:t>
            </a:r>
            <a:r>
              <a:rPr lang="en-US" altLang="zh-CN" dirty="0"/>
              <a:t>32K</a:t>
            </a:r>
            <a:r>
              <a:rPr lang="zh-CN" altLang="en-US" dirty="0"/>
              <a:t>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两段流水线，随机替换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历史长度自适应分支预测</a:t>
            </a:r>
            <a:r>
              <a:rPr lang="zh-CN" altLang="en-US" dirty="0"/>
              <a:t>器</a:t>
            </a:r>
            <a:endParaRPr lang="en-US" altLang="zh-CN" dirty="0"/>
          </a:p>
          <a:p>
            <a:pPr lvl="1"/>
            <a:r>
              <a:rPr lang="en-US" altLang="zh-CN" dirty="0" err="1"/>
              <a:t>gshare</a:t>
            </a:r>
            <a:r>
              <a:rPr lang="zh-CN" altLang="en-US" dirty="0"/>
              <a:t>，全局历史，</a:t>
            </a:r>
            <a:r>
              <a:rPr lang="en-US" altLang="zh-CN" dirty="0"/>
              <a:t>2bit</a:t>
            </a:r>
            <a:r>
              <a:rPr lang="zh-CN" altLang="en-US" dirty="0"/>
              <a:t>饱和计数器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1 bit</a:t>
            </a:r>
            <a:r>
              <a:rPr lang="zh-CN" altLang="en-US" dirty="0"/>
              <a:t>与</a:t>
            </a:r>
            <a:r>
              <a:rPr lang="en-US" altLang="zh-CN" dirty="0"/>
              <a:t>4 bit</a:t>
            </a:r>
            <a:r>
              <a:rPr lang="zh-CN" altLang="en-US" dirty="0"/>
              <a:t>两种历史长度中自适应选择</a:t>
            </a:r>
            <a:endParaRPr lang="en-US" altLang="zh-CN" dirty="0"/>
          </a:p>
          <a:p>
            <a:pPr lvl="2"/>
            <a:r>
              <a:rPr lang="zh-CN" altLang="en-US" dirty="0"/>
              <a:t>平均准确率</a:t>
            </a:r>
            <a:r>
              <a:rPr lang="en-US" altLang="zh-CN" dirty="0">
                <a:solidFill>
                  <a:srgbClr val="FF0000"/>
                </a:solidFill>
              </a:rPr>
              <a:t>86.2%</a:t>
            </a:r>
            <a:r>
              <a:rPr lang="zh-CN" altLang="en-US" dirty="0"/>
              <a:t>（排序提升</a:t>
            </a:r>
            <a:r>
              <a:rPr lang="en-US" altLang="zh-CN" dirty="0">
                <a:solidFill>
                  <a:srgbClr val="FF0000"/>
                </a:solidFill>
              </a:rPr>
              <a:t>9%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路组相联</a:t>
            </a:r>
            <a:r>
              <a:rPr lang="en-US" altLang="zh-CN" dirty="0"/>
              <a:t>(16</a:t>
            </a:r>
            <a:r>
              <a:rPr lang="zh-CN" altLang="en-US" dirty="0"/>
              <a:t>组</a:t>
            </a:r>
            <a:r>
              <a:rPr lang="en-US" altLang="zh-CN" dirty="0"/>
              <a:t>) </a:t>
            </a:r>
            <a:r>
              <a:rPr lang="zh-CN" altLang="en-US" dirty="0">
                <a:solidFill>
                  <a:srgbClr val="FF0000"/>
                </a:solidFill>
              </a:rPr>
              <a:t>分支地址</a:t>
            </a:r>
            <a:r>
              <a:rPr lang="zh-CN" altLang="en-US" dirty="0"/>
              <a:t>预测</a:t>
            </a:r>
            <a:r>
              <a:rPr lang="en-US" altLang="zh-CN" dirty="0"/>
              <a:t>(BTB)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项</a:t>
            </a: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预测</a:t>
            </a:r>
            <a:r>
              <a:rPr lang="en-US" altLang="zh-CN" dirty="0"/>
              <a:t>(RAS)</a:t>
            </a:r>
          </a:p>
          <a:p>
            <a:pPr lvl="2"/>
            <a:r>
              <a:rPr lang="en-US" altLang="zh-CN" dirty="0"/>
              <a:t>BTB</a:t>
            </a:r>
            <a:r>
              <a:rPr lang="zh-CN" altLang="en-US" dirty="0"/>
              <a:t>准确率在</a:t>
            </a:r>
            <a:r>
              <a:rPr lang="en-US" altLang="zh-CN" dirty="0"/>
              <a:t>9/10</a:t>
            </a:r>
            <a:r>
              <a:rPr lang="zh-CN" altLang="en-US" dirty="0"/>
              <a:t>个基准程序中达到</a:t>
            </a:r>
            <a:r>
              <a:rPr lang="en-US" altLang="zh-CN" dirty="0">
                <a:solidFill>
                  <a:srgbClr val="FF0000"/>
                </a:solidFill>
              </a:rPr>
              <a:t>100%</a:t>
            </a:r>
          </a:p>
          <a:p>
            <a:pPr lvl="2"/>
            <a:r>
              <a:rPr lang="en-US" altLang="zh-CN" dirty="0"/>
              <a:t>RAS</a:t>
            </a:r>
            <a:r>
              <a:rPr lang="zh-CN" altLang="en-US" dirty="0"/>
              <a:t>准确率超过</a:t>
            </a:r>
            <a:r>
              <a:rPr lang="en-US" altLang="zh-CN" dirty="0">
                <a:solidFill>
                  <a:srgbClr val="FF0000"/>
                </a:solidFill>
              </a:rPr>
              <a:t>98%</a:t>
            </a:r>
          </a:p>
          <a:p>
            <a:pPr lvl="2"/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4732950" y="2205878"/>
            <a:ext cx="4231941" cy="3704808"/>
            <a:chOff x="4974904" y="2724352"/>
            <a:chExt cx="4231941" cy="37048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9C52BFC-EEEB-4793-B00A-74E3F8CED23A}"/>
                </a:ext>
              </a:extLst>
            </p:cNvPr>
            <p:cNvSpPr/>
            <p:nvPr/>
          </p:nvSpPr>
          <p:spPr>
            <a:xfrm>
              <a:off x="6677518" y="3075273"/>
              <a:ext cx="548640" cy="263236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54861AA-2F59-4075-8608-AC708F2138C9}"/>
                </a:ext>
              </a:extLst>
            </p:cNvPr>
            <p:cNvSpPr/>
            <p:nvPr/>
          </p:nvSpPr>
          <p:spPr>
            <a:xfrm>
              <a:off x="6677518" y="3338509"/>
              <a:ext cx="548640" cy="263236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CD02B1E-3B4C-4E87-B8B2-F1CA0ED6B11A}"/>
                </a:ext>
              </a:extLst>
            </p:cNvPr>
            <p:cNvSpPr/>
            <p:nvPr/>
          </p:nvSpPr>
          <p:spPr>
            <a:xfrm>
              <a:off x="6677518" y="3601745"/>
              <a:ext cx="548640" cy="263236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0550E2-EB29-4595-9263-3D6F71BF91ED}"/>
                </a:ext>
              </a:extLst>
            </p:cNvPr>
            <p:cNvSpPr/>
            <p:nvPr/>
          </p:nvSpPr>
          <p:spPr>
            <a:xfrm>
              <a:off x="6677518" y="3861520"/>
              <a:ext cx="548640" cy="263236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2D8CCBD-4A13-4C3C-8048-6E805E80DF28}"/>
                </a:ext>
              </a:extLst>
            </p:cNvPr>
            <p:cNvSpPr/>
            <p:nvPr/>
          </p:nvSpPr>
          <p:spPr>
            <a:xfrm>
              <a:off x="5471305" y="3443636"/>
              <a:ext cx="692244" cy="263236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1bit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87671FB-7656-4DD1-8A20-B0F96609580E}"/>
                </a:ext>
              </a:extLst>
            </p:cNvPr>
            <p:cNvSpPr/>
            <p:nvPr/>
          </p:nvSpPr>
          <p:spPr>
            <a:xfrm>
              <a:off x="5446852" y="4921919"/>
              <a:ext cx="692244" cy="263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4bit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F665E05-C3EB-40AE-8D03-73FB344D3E32}"/>
                </a:ext>
              </a:extLst>
            </p:cNvPr>
            <p:cNvSpPr/>
            <p:nvPr/>
          </p:nvSpPr>
          <p:spPr>
            <a:xfrm>
              <a:off x="6677518" y="4547315"/>
              <a:ext cx="548640" cy="263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8E7916D-8C3F-4227-874C-A233D478ED6D}"/>
                </a:ext>
              </a:extLst>
            </p:cNvPr>
            <p:cNvSpPr/>
            <p:nvPr/>
          </p:nvSpPr>
          <p:spPr>
            <a:xfrm>
              <a:off x="6677518" y="4810551"/>
              <a:ext cx="548640" cy="263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664E100-0ED7-48D0-8FC6-2B990766BAB9}"/>
                </a:ext>
              </a:extLst>
            </p:cNvPr>
            <p:cNvSpPr/>
            <p:nvPr/>
          </p:nvSpPr>
          <p:spPr>
            <a:xfrm>
              <a:off x="6677518" y="5073787"/>
              <a:ext cx="548640" cy="263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2FEC41B-45FC-46C8-A513-84503DFEB147}"/>
                </a:ext>
              </a:extLst>
            </p:cNvPr>
            <p:cNvSpPr/>
            <p:nvPr/>
          </p:nvSpPr>
          <p:spPr>
            <a:xfrm>
              <a:off x="6677518" y="5333562"/>
              <a:ext cx="548640" cy="263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76DEC1-C103-4D5F-B513-DF6796ADAA64}"/>
                </a:ext>
              </a:extLst>
            </p:cNvPr>
            <p:cNvSpPr txBox="1"/>
            <p:nvPr/>
          </p:nvSpPr>
          <p:spPr>
            <a:xfrm>
              <a:off x="4974904" y="3028161"/>
              <a:ext cx="1762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Branch History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8E9D141-19B4-45C2-AFC0-6A3812CA6945}"/>
                </a:ext>
              </a:extLst>
            </p:cNvPr>
            <p:cNvSpPr txBox="1"/>
            <p:nvPr/>
          </p:nvSpPr>
          <p:spPr>
            <a:xfrm>
              <a:off x="5948965" y="2724352"/>
              <a:ext cx="240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Pattern History Table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F8F2782-0F20-4510-9E62-46A74232C2DC}"/>
                </a:ext>
              </a:extLst>
            </p:cNvPr>
            <p:cNvCxnSpPr>
              <a:cxnSpLocks/>
            </p:cNvCxnSpPr>
            <p:nvPr/>
          </p:nvCxnSpPr>
          <p:spPr>
            <a:xfrm>
              <a:off x="6173630" y="3587905"/>
              <a:ext cx="50915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71C568E-9A8E-4E9B-A529-3A5E86E62477}"/>
                </a:ext>
              </a:extLst>
            </p:cNvPr>
            <p:cNvCxnSpPr>
              <a:cxnSpLocks/>
            </p:cNvCxnSpPr>
            <p:nvPr/>
          </p:nvCxnSpPr>
          <p:spPr>
            <a:xfrm>
              <a:off x="7406998" y="3993138"/>
              <a:ext cx="84151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A0F1F4F-FA7F-4B35-8143-FB49C7E46753}"/>
                </a:ext>
              </a:extLst>
            </p:cNvPr>
            <p:cNvSpPr txBox="1"/>
            <p:nvPr/>
          </p:nvSpPr>
          <p:spPr>
            <a:xfrm>
              <a:off x="7241522" y="3525184"/>
              <a:ext cx="1306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Prediction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4BCD703-65AD-4C51-884D-905474B93B48}"/>
                </a:ext>
              </a:extLst>
            </p:cNvPr>
            <p:cNvCxnSpPr>
              <a:cxnSpLocks/>
            </p:cNvCxnSpPr>
            <p:nvPr/>
          </p:nvCxnSpPr>
          <p:spPr>
            <a:xfrm>
              <a:off x="6160224" y="5053537"/>
              <a:ext cx="50915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29D3C6C-ACE0-40E3-BF46-23B7D4703B41}"/>
                </a:ext>
              </a:extLst>
            </p:cNvPr>
            <p:cNvSpPr/>
            <p:nvPr/>
          </p:nvSpPr>
          <p:spPr>
            <a:xfrm>
              <a:off x="8352426" y="5305871"/>
              <a:ext cx="571494" cy="5541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MIN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07A9A680-D09D-4952-BB39-6A3FFCA97C59}"/>
                </a:ext>
              </a:extLst>
            </p:cNvPr>
            <p:cNvSpPr/>
            <p:nvPr/>
          </p:nvSpPr>
          <p:spPr>
            <a:xfrm rot="5400000">
              <a:off x="8054637" y="4123584"/>
              <a:ext cx="1135903" cy="369332"/>
            </a:xfrm>
            <a:prstGeom prst="trapezoi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A4A3637-0E96-493F-8CE0-4D3867D29D1D}"/>
                </a:ext>
              </a:extLst>
            </p:cNvPr>
            <p:cNvSpPr txBox="1"/>
            <p:nvPr/>
          </p:nvSpPr>
          <p:spPr>
            <a:xfrm>
              <a:off x="6802233" y="6059831"/>
              <a:ext cx="1635689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Miss Counter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378AD69-D2A6-41A4-B63B-5FC1B568D435}"/>
                </a:ext>
              </a:extLst>
            </p:cNvPr>
            <p:cNvSpPr/>
            <p:nvPr/>
          </p:nvSpPr>
          <p:spPr>
            <a:xfrm>
              <a:off x="7281857" y="5298926"/>
              <a:ext cx="692244" cy="263236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1bit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CFB5B6E-E5EA-4B78-BE95-7FB098E3D9D1}"/>
                </a:ext>
              </a:extLst>
            </p:cNvPr>
            <p:cNvSpPr/>
            <p:nvPr/>
          </p:nvSpPr>
          <p:spPr>
            <a:xfrm>
              <a:off x="7292246" y="5756126"/>
              <a:ext cx="692244" cy="263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4bit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9D97772-AEBB-4464-9443-FE47C94ACBF0}"/>
                </a:ext>
              </a:extLst>
            </p:cNvPr>
            <p:cNvCxnSpPr>
              <a:cxnSpLocks/>
            </p:cNvCxnSpPr>
            <p:nvPr/>
          </p:nvCxnSpPr>
          <p:spPr>
            <a:xfrm>
              <a:off x="8022198" y="5420165"/>
              <a:ext cx="294408" cy="796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9B972AE-5078-46EA-99DF-120117BD4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9515" y="5756126"/>
              <a:ext cx="277091" cy="12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FAA9F4D-2E7F-4974-8769-605BEEE5A9CE}"/>
                </a:ext>
              </a:extLst>
            </p:cNvPr>
            <p:cNvCxnSpPr>
              <a:cxnSpLocks/>
            </p:cNvCxnSpPr>
            <p:nvPr/>
          </p:nvCxnSpPr>
          <p:spPr>
            <a:xfrm rot="21480000" flipV="1">
              <a:off x="8629512" y="4950436"/>
              <a:ext cx="8661" cy="2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E53A10D-16B6-4FC2-8A7B-24704B73AD8D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2" y="4672005"/>
              <a:ext cx="8571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CEB5112-41D4-4606-BAC3-389A5BE490A5}"/>
                </a:ext>
              </a:extLst>
            </p:cNvPr>
            <p:cNvCxnSpPr>
              <a:cxnSpLocks/>
            </p:cNvCxnSpPr>
            <p:nvPr/>
          </p:nvCxnSpPr>
          <p:spPr>
            <a:xfrm>
              <a:off x="8923920" y="4304855"/>
              <a:ext cx="2829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79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78C92-C8AE-4269-BE1D-ED7189C3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硬件：</a:t>
            </a:r>
            <a:r>
              <a:rPr lang="en-US" altLang="zh-CN" dirty="0"/>
              <a:t>NOOP </a:t>
            </a:r>
            <a:r>
              <a:rPr lang="en-US" altLang="zh-CN" dirty="0" err="1"/>
              <a:t>Uncore</a:t>
            </a:r>
            <a:r>
              <a:rPr lang="en-US" altLang="zh-CN" dirty="0"/>
              <a:t> L2</a:t>
            </a:r>
            <a:r>
              <a:rPr lang="zh-CN" altLang="en-US" dirty="0"/>
              <a:t>缓存、外设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2453D-0D51-4678-A196-6B233F22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二级缓存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512KB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路组相联，写回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SRRIP</a:t>
            </a:r>
            <a:r>
              <a:rPr lang="zh-CN" altLang="en-US" dirty="0">
                <a:solidFill>
                  <a:srgbClr val="FF0000"/>
                </a:solidFill>
              </a:rPr>
              <a:t>替换算法</a:t>
            </a:r>
            <a:r>
              <a:rPr lang="zh-CN" altLang="en-US" dirty="0"/>
              <a:t>：抵抗冲刷，来自体系结构顶级会议论文</a:t>
            </a:r>
            <a:r>
              <a:rPr lang="en-US" altLang="zh-CN" dirty="0"/>
              <a:t> [1]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预取机制</a:t>
            </a:r>
            <a:r>
              <a:rPr lang="zh-CN" altLang="en-US" dirty="0"/>
              <a:t>：</a:t>
            </a:r>
            <a:r>
              <a:rPr lang="en-US" altLang="zh-CN" dirty="0"/>
              <a:t>Next-line</a:t>
            </a:r>
            <a:r>
              <a:rPr lang="zh-CN" altLang="en-US" dirty="0"/>
              <a:t>预取</a:t>
            </a:r>
            <a:endParaRPr lang="en-US" altLang="zh-CN" dirty="0"/>
          </a:p>
          <a:p>
            <a:r>
              <a:rPr lang="en-US" altLang="zh-CN" dirty="0"/>
              <a:t>AXI</a:t>
            </a:r>
            <a:r>
              <a:rPr lang="zh-CN" altLang="en-US" dirty="0"/>
              <a:t>总线</a:t>
            </a:r>
            <a:endParaRPr lang="en-US" altLang="zh-CN" dirty="0"/>
          </a:p>
          <a:p>
            <a:pPr lvl="1"/>
            <a:r>
              <a:rPr lang="en-US" altLang="zh-CN" dirty="0"/>
              <a:t>DDR3</a:t>
            </a:r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外设：</a:t>
            </a:r>
            <a:r>
              <a:rPr lang="en-US" altLang="zh-CN" dirty="0" err="1"/>
              <a:t>Emaclite</a:t>
            </a:r>
            <a:r>
              <a:rPr lang="en-US" altLang="zh-CN" dirty="0"/>
              <a:t> (</a:t>
            </a:r>
            <a:r>
              <a:rPr lang="zh-CN" altLang="en-US" dirty="0"/>
              <a:t>网络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UART</a:t>
            </a:r>
            <a:r>
              <a:rPr lang="zh-CN" altLang="en-US" dirty="0"/>
              <a:t>，</a:t>
            </a:r>
            <a:r>
              <a:rPr lang="en-US" altLang="zh-CN" dirty="0"/>
              <a:t>VGA (</a:t>
            </a:r>
            <a:r>
              <a:rPr lang="zh-CN" altLang="en-US" dirty="0"/>
              <a:t>图形</a:t>
            </a:r>
            <a:r>
              <a:rPr lang="en-US" altLang="zh-CN" dirty="0"/>
              <a:t>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018806" y="6139541"/>
            <a:ext cx="5427023" cy="475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[1] Jaleel et al. High performance cache replacement using re-reference interval prediction (RRIP), ISCA, 2010</a:t>
            </a:r>
          </a:p>
        </p:txBody>
      </p:sp>
    </p:spTree>
    <p:extLst>
      <p:ext uri="{BB962C8B-B14F-4D97-AF65-F5344CB8AC3E}">
        <p14:creationId xmlns:p14="http://schemas.microsoft.com/office/powerpoint/2010/main" val="211148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软件：全栈式开发</a:t>
            </a:r>
            <a:r>
              <a:rPr lang="en-US" altLang="zh-CN" dirty="0"/>
              <a:t>/</a:t>
            </a:r>
            <a:r>
              <a:rPr lang="zh-CN" altLang="en-US" dirty="0"/>
              <a:t>调试</a:t>
            </a:r>
            <a:r>
              <a:rPr lang="en-US" altLang="zh-CN" dirty="0"/>
              <a:t>/</a:t>
            </a:r>
            <a:r>
              <a:rPr lang="zh-CN" altLang="en-US" dirty="0"/>
              <a:t>调优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实现</a:t>
            </a:r>
            <a:r>
              <a:rPr lang="en-US" altLang="zh-CN" dirty="0"/>
              <a:t>ISA</a:t>
            </a:r>
            <a:r>
              <a:rPr lang="zh-CN" altLang="en-US" dirty="0"/>
              <a:t>抽象层</a:t>
            </a:r>
            <a:r>
              <a:rPr lang="en-US" altLang="zh-CN" dirty="0"/>
              <a:t>AM [1]</a:t>
            </a:r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抽象，上下文抽象，虚存抽象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实现</a:t>
            </a:r>
            <a:r>
              <a:rPr lang="zh-CN" altLang="en-US" dirty="0"/>
              <a:t>教学操作系统</a:t>
            </a:r>
            <a:r>
              <a:rPr lang="en-US" altLang="zh-CN" dirty="0"/>
              <a:t>Nanos</a:t>
            </a:r>
          </a:p>
          <a:p>
            <a:pPr lvl="1"/>
            <a:r>
              <a:rPr lang="zh-CN" altLang="en-US" dirty="0"/>
              <a:t>中断管理，段</a:t>
            </a:r>
            <a:r>
              <a:rPr lang="en-US" altLang="zh-CN" dirty="0"/>
              <a:t>/</a:t>
            </a:r>
            <a:r>
              <a:rPr lang="zh-CN" altLang="en-US" dirty="0"/>
              <a:t>页式虚存，虚拟文件系统</a:t>
            </a:r>
            <a:endParaRPr lang="en-US" altLang="zh-CN" dirty="0"/>
          </a:p>
          <a:p>
            <a:r>
              <a:rPr lang="zh-CN" altLang="en-US" dirty="0">
                <a:solidFill>
                  <a:srgbClr val="92D050"/>
                </a:solidFill>
              </a:rPr>
              <a:t>适配</a:t>
            </a:r>
            <a:r>
              <a:rPr lang="zh-CN" altLang="en-US" dirty="0"/>
              <a:t>运行时环境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92D050"/>
                </a:solidFill>
              </a:rPr>
              <a:t>移植</a:t>
            </a:r>
            <a:r>
              <a:rPr lang="en-US" altLang="zh-CN" dirty="0" err="1">
                <a:solidFill>
                  <a:srgbClr val="92D050"/>
                </a:solidFill>
              </a:rPr>
              <a:t>Newlib</a:t>
            </a:r>
            <a:r>
              <a:rPr lang="en-US" altLang="zh-CN" dirty="0">
                <a:solidFill>
                  <a:srgbClr val="92D050"/>
                </a:solidFill>
              </a:rPr>
              <a:t> 3.0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编写并调优</a:t>
            </a:r>
            <a:r>
              <a:rPr lang="en-US" altLang="zh-CN" dirty="0">
                <a:solidFill>
                  <a:srgbClr val="FF0000"/>
                </a:solidFill>
              </a:rPr>
              <a:t>NWM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移植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FF0000"/>
                </a:solidFill>
              </a:rPr>
              <a:t>编写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92D050"/>
                </a:solidFill>
              </a:rPr>
              <a:t>仙剑、</a:t>
            </a:r>
            <a:r>
              <a:rPr lang="en-US" altLang="zh-CN" dirty="0" err="1">
                <a:solidFill>
                  <a:srgbClr val="92D050"/>
                </a:solidFill>
              </a:rPr>
              <a:t>LiteNES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Nterm</a:t>
            </a:r>
            <a:r>
              <a:rPr lang="zh-CN" altLang="en-US" dirty="0">
                <a:solidFill>
                  <a:srgbClr val="FF0000"/>
                </a:solidFill>
              </a:rPr>
              <a:t>终端</a:t>
            </a:r>
            <a:r>
              <a:rPr lang="zh-CN" altLang="en-US" dirty="0">
                <a:solidFill>
                  <a:srgbClr val="3333FF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x86-NEMU</a:t>
            </a:r>
          </a:p>
          <a:p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添加自定义</a:t>
            </a:r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，利用共享内存优化数据拷贝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363865" y="2185487"/>
            <a:ext cx="2151485" cy="2001714"/>
            <a:chOff x="1275310" y="2448197"/>
            <a:chExt cx="2432594" cy="2001714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275310" y="28481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err="1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Newlib</a:t>
              </a:r>
              <a:r>
                <a:rPr lang="en-US" altLang="zh-CN" dirty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, NWM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275310" y="324817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Nanos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275310" y="36482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Nexus-AM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275310" y="4049861"/>
              <a:ext cx="2432594" cy="4000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NOOP / NEMU</a:t>
              </a: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1275310" y="2448197"/>
              <a:ext cx="2432594" cy="3984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Navy-apps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213760" y="6305792"/>
            <a:ext cx="8777911" cy="486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[1] Jiang and Yu, Building Computer Systems From Scratch Around 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AbstractMachine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, CSEW'18</a:t>
            </a:r>
          </a:p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http://moon.nju.edu.cn/people/yyjiang/teach/am-talk.pdf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2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软件：支持</a:t>
            </a:r>
            <a:r>
              <a:rPr lang="en-US" altLang="zh-CN" dirty="0"/>
              <a:t>x86</a:t>
            </a:r>
            <a:r>
              <a:rPr lang="zh-CN" altLang="en-US" dirty="0"/>
              <a:t>程序的执行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x86-NEMU [1]</a:t>
            </a:r>
            <a:r>
              <a:rPr lang="zh-CN" altLang="en-US" dirty="0"/>
              <a:t>，可编译到</a:t>
            </a:r>
            <a:r>
              <a:rPr lang="en-US" altLang="zh-CN" dirty="0"/>
              <a:t>mips32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模拟器</a:t>
            </a:r>
            <a:endParaRPr lang="en-US" altLang="zh-CN" dirty="0"/>
          </a:p>
          <a:p>
            <a:r>
              <a:rPr lang="zh-CN" altLang="en-US" dirty="0"/>
              <a:t>版本</a:t>
            </a:r>
            <a:r>
              <a:rPr lang="en-US" altLang="zh-CN" dirty="0"/>
              <a:t>1 - </a:t>
            </a:r>
            <a:r>
              <a:rPr lang="zh-CN" altLang="en-US" dirty="0"/>
              <a:t>解释执行</a:t>
            </a:r>
            <a:r>
              <a:rPr lang="en-US" altLang="zh-CN" dirty="0"/>
              <a:t>x86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支持设备模拟</a:t>
            </a:r>
            <a:endParaRPr lang="en-US" altLang="zh-CN" dirty="0"/>
          </a:p>
          <a:p>
            <a:pPr lvl="1"/>
            <a:r>
              <a:rPr lang="zh-CN" altLang="en-US" dirty="0"/>
              <a:t>可运行</a:t>
            </a:r>
            <a:r>
              <a:rPr lang="en-US" altLang="zh-CN" dirty="0"/>
              <a:t>x86</a:t>
            </a:r>
            <a:r>
              <a:rPr lang="zh-CN" altLang="en-US" dirty="0"/>
              <a:t>的打字游戏，</a:t>
            </a:r>
            <a:r>
              <a:rPr lang="en-US" altLang="zh-CN" dirty="0" err="1"/>
              <a:t>LiteNES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版本</a:t>
            </a:r>
            <a:r>
              <a:rPr lang="en-US" altLang="zh-CN" dirty="0"/>
              <a:t>2 (</a:t>
            </a:r>
            <a:r>
              <a:rPr lang="zh-CN" altLang="en-US" dirty="0">
                <a:solidFill>
                  <a:srgbClr val="FF0000"/>
                </a:solidFill>
              </a:rPr>
              <a:t>龙芯杯版本</a:t>
            </a:r>
            <a:r>
              <a:rPr lang="en-US" altLang="zh-CN" dirty="0"/>
              <a:t>) – </a:t>
            </a:r>
            <a:r>
              <a:rPr lang="zh-CN" altLang="en-US" dirty="0">
                <a:solidFill>
                  <a:srgbClr val="FF0000"/>
                </a:solidFill>
              </a:rPr>
              <a:t>即时编译</a:t>
            </a:r>
            <a:r>
              <a:rPr lang="zh-CN" altLang="en-US" dirty="0"/>
              <a:t>到</a:t>
            </a:r>
            <a:r>
              <a:rPr lang="en-US" altLang="zh-CN" dirty="0"/>
              <a:t>IR</a:t>
            </a:r>
            <a:r>
              <a:rPr lang="zh-CN" altLang="en-US" dirty="0"/>
              <a:t>并解释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IR</a:t>
            </a:r>
            <a:r>
              <a:rPr lang="zh-CN" altLang="en-US" dirty="0"/>
              <a:t>的优化 </a:t>
            </a:r>
            <a:r>
              <a:rPr lang="en-US" altLang="zh-CN" dirty="0"/>
              <a:t>– </a:t>
            </a:r>
            <a:r>
              <a:rPr lang="zh-CN" altLang="en-US" dirty="0"/>
              <a:t>活跃变量分析，冗余代码消除，常量传播等</a:t>
            </a:r>
            <a:endParaRPr lang="en-US" altLang="zh-CN" dirty="0"/>
          </a:p>
          <a:p>
            <a:pPr lvl="1"/>
            <a:r>
              <a:rPr lang="zh-CN" altLang="en-US" dirty="0"/>
              <a:t>对比版本</a:t>
            </a:r>
            <a:r>
              <a:rPr lang="en-US" altLang="zh-CN" dirty="0"/>
              <a:t>1</a:t>
            </a:r>
            <a:r>
              <a:rPr lang="zh-CN" altLang="en-US" dirty="0"/>
              <a:t>执行，</a:t>
            </a:r>
            <a:r>
              <a:rPr lang="zh-CN" altLang="en-US" dirty="0">
                <a:solidFill>
                  <a:srgbClr val="FF0000"/>
                </a:solidFill>
              </a:rPr>
              <a:t>性能提升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10213" y="6296624"/>
            <a:ext cx="7649008" cy="35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[1] Yu, https://www.gitbook.com/book/nju-ics/ics2018-programming-assignment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34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50130</TotalTime>
  <Words>1904</Words>
  <Application>Microsoft Office PowerPoint</Application>
  <PresentationFormat>全屏显示(4:3)</PresentationFormat>
  <Paragraphs>307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CMU Sans Serif</vt:lpstr>
      <vt:lpstr>CMU Serif</vt:lpstr>
      <vt:lpstr>Hiragino Sans GB W3</vt:lpstr>
      <vt:lpstr>KaiTi</vt:lpstr>
      <vt:lpstr>DengXian</vt:lpstr>
      <vt:lpstr>DengXian</vt:lpstr>
      <vt:lpstr>黑体</vt:lpstr>
      <vt:lpstr>黑体</vt:lpstr>
      <vt:lpstr>STKaiti</vt:lpstr>
      <vt:lpstr>微软雅黑</vt:lpstr>
      <vt:lpstr>Arial</vt:lpstr>
      <vt:lpstr>Calibri</vt:lpstr>
      <vt:lpstr>Helvetica</vt:lpstr>
      <vt:lpstr>Wingdings</vt:lpstr>
      <vt:lpstr>Office 主题​​</vt:lpstr>
      <vt:lpstr>龙芯杯决赛答辩报告 Project-N全系统的设计与实现</vt:lpstr>
      <vt:lpstr>答辩成果概述</vt:lpstr>
      <vt:lpstr>我们对系统能力的理解</vt:lpstr>
      <vt:lpstr>1. 全系统设计与实现</vt:lpstr>
      <vt:lpstr>硬件：NOOP Core乱序处理器</vt:lpstr>
      <vt:lpstr>硬件：NOOP Core缓存、分支预测</vt:lpstr>
      <vt:lpstr>硬件：NOOP Uncore L2缓存、外设</vt:lpstr>
      <vt:lpstr>软件：全栈式开发/调试/调优</vt:lpstr>
      <vt:lpstr>软件：支持x86程序的执行</vt:lpstr>
      <vt:lpstr>全系统实现：效果展示</vt:lpstr>
      <vt:lpstr>2. 全系统开发支撑平台</vt:lpstr>
      <vt:lpstr>开发、测试、调试全系统：绝非易事</vt:lpstr>
      <vt:lpstr>例子：基于性能计数器的性能调优</vt:lpstr>
      <vt:lpstr>例子：基于自制MIPS32模拟器的差分测试</vt:lpstr>
      <vt:lpstr>基础设施：效果展示</vt:lpstr>
      <vt:lpstr>总结</vt:lpstr>
      <vt:lpstr>总结：系统能力展示</vt:lpstr>
      <vt:lpstr>请各位评审专家批评指正！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Yanyan Jiang</dc:creator>
  <cp:lastModifiedBy>刘 志刚</cp:lastModifiedBy>
  <cp:revision>5137</cp:revision>
  <dcterms:created xsi:type="dcterms:W3CDTF">2016-06-21T07:47:01Z</dcterms:created>
  <dcterms:modified xsi:type="dcterms:W3CDTF">2018-09-25T08:57:17Z</dcterms:modified>
</cp:coreProperties>
</file>