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334C1-0920-47BA-A8BD-33627F1B2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金融大数据处理技术实验</a:t>
            </a:r>
            <a:r>
              <a:rPr lang="en-US" altLang="zh-CN" sz="6600" dirty="0"/>
              <a:t>3</a:t>
            </a:r>
            <a:endParaRPr lang="zh-CN" altLang="en-US" sz="6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3D9526-4C58-45D0-82C5-FAA6F38E6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algn="r"/>
            <a:r>
              <a:rPr lang="en-US" altLang="zh-CN" dirty="0"/>
              <a:t>——161278037 </a:t>
            </a:r>
            <a:r>
              <a:rPr lang="zh-CN" altLang="en-US" dirty="0"/>
              <a:t>肖扬</a:t>
            </a:r>
          </a:p>
        </p:txBody>
      </p:sp>
    </p:spTree>
    <p:extLst>
      <p:ext uri="{BB962C8B-B14F-4D97-AF65-F5344CB8AC3E}">
        <p14:creationId xmlns:p14="http://schemas.microsoft.com/office/powerpoint/2010/main" val="78231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43377-E687-4193-8883-C889E705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8E07A-12E1-4B9C-B2D0-BCCBEA0D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en-US" altLang="zh-CN" dirty="0"/>
              <a:t>1</a:t>
            </a:r>
            <a:r>
              <a:rPr lang="zh-CN" altLang="en-US" dirty="0"/>
              <a:t>：针对股票新闻数据集中的新闻标题，编写</a:t>
            </a:r>
            <a:r>
              <a:rPr lang="en-US" altLang="zh-CN" dirty="0" err="1"/>
              <a:t>WordCount</a:t>
            </a:r>
            <a:r>
              <a:rPr lang="zh-CN" altLang="en-US" dirty="0"/>
              <a:t>程序，统计所有除</a:t>
            </a:r>
            <a:r>
              <a:rPr lang="en-US" altLang="zh-CN" dirty="0"/>
              <a:t>Stop-word</a:t>
            </a:r>
            <a:r>
              <a:rPr lang="zh-CN" altLang="en-US" dirty="0"/>
              <a:t>（如“的”，“得”，“在”等）出现次数</a:t>
            </a:r>
            <a:r>
              <a:rPr lang="en-US" altLang="zh-CN" dirty="0"/>
              <a:t>k</a:t>
            </a:r>
            <a:r>
              <a:rPr lang="zh-CN" altLang="en-US" dirty="0"/>
              <a:t>次以上的单词计数，最后的结果按照词频从高到低排序输出。</a:t>
            </a:r>
            <a:endParaRPr lang="en-US" altLang="zh-CN" dirty="0"/>
          </a:p>
          <a:p>
            <a:r>
              <a:rPr lang="zh-CN" altLang="en-US" dirty="0"/>
              <a:t>需求</a:t>
            </a:r>
            <a:r>
              <a:rPr lang="en-US" altLang="zh-CN" dirty="0"/>
              <a:t>2</a:t>
            </a:r>
            <a:r>
              <a:rPr lang="zh-CN" altLang="en-US" dirty="0"/>
              <a:t>：针对股票新闻数据集，以新闻标题中的词组为</a:t>
            </a:r>
            <a:r>
              <a:rPr lang="en-US" altLang="zh-CN" dirty="0"/>
              <a:t>key</a:t>
            </a:r>
            <a:r>
              <a:rPr lang="zh-CN" altLang="en-US" dirty="0"/>
              <a:t>，编写带</a:t>
            </a:r>
            <a:r>
              <a:rPr lang="en-US" altLang="zh-CN" dirty="0"/>
              <a:t>URL</a:t>
            </a:r>
            <a:r>
              <a:rPr lang="zh-CN" altLang="en-US" dirty="0"/>
              <a:t>属性和词频的文档倒排索引程序，并按照词频从大到小排序，将结果输出到指定文件。输出格式可以如下：高速公路， </a:t>
            </a:r>
            <a:r>
              <a:rPr lang="en-US" altLang="zh-CN" dirty="0"/>
              <a:t>10</a:t>
            </a:r>
            <a:r>
              <a:rPr lang="zh-CN" altLang="en-US" dirty="0"/>
              <a:t>， 股票代码，</a:t>
            </a:r>
            <a:r>
              <a:rPr lang="en-US" altLang="zh-CN" dirty="0"/>
              <a:t>[url0, url1,...,url9]</a:t>
            </a:r>
            <a:r>
              <a:rPr lang="zh-CN" altLang="en-US" dirty="0"/>
              <a:t>高速公路， </a:t>
            </a:r>
            <a:r>
              <a:rPr lang="en-US" altLang="zh-CN" dirty="0"/>
              <a:t>8</a:t>
            </a:r>
            <a:r>
              <a:rPr lang="zh-CN" altLang="en-US" dirty="0"/>
              <a:t>， 股票代码，</a:t>
            </a:r>
            <a:r>
              <a:rPr lang="en-US" altLang="zh-CN" dirty="0"/>
              <a:t>[url0, url1,...,url7]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77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E8B01-4D38-443E-A7CC-6E9FCAA1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en-US" altLang="zh-CN" dirty="0"/>
              <a:t>1</a:t>
            </a:r>
            <a:r>
              <a:rPr lang="zh-CN" altLang="en-US" dirty="0"/>
              <a:t>实现思路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52957-A3FE-4120-AD17-117E6C5A5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需要两次</a:t>
            </a:r>
            <a:r>
              <a:rPr lang="en-US" altLang="zh-CN" dirty="0" err="1"/>
              <a:t>mapreduce</a:t>
            </a:r>
            <a:r>
              <a:rPr lang="zh-CN" altLang="en-US" dirty="0"/>
              <a:t>，分别为得到词频和对结果排序。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）得到词频总体上与</a:t>
            </a:r>
            <a:r>
              <a:rPr lang="en-US" altLang="zh-CN" dirty="0"/>
              <a:t>wordcount</a:t>
            </a:r>
            <a:r>
              <a:rPr lang="zh-CN" altLang="en-US" dirty="0"/>
              <a:t>程序类似，其中分词可以通过调用</a:t>
            </a:r>
            <a:r>
              <a:rPr lang="en-US" altLang="zh-CN" dirty="0"/>
              <a:t>word-1.3.1.jar</a:t>
            </a:r>
            <a:r>
              <a:rPr lang="zh-CN" altLang="en-US" dirty="0"/>
              <a:t>实现。具体实现为在</a:t>
            </a:r>
            <a:r>
              <a:rPr lang="en-US" altLang="zh-CN" dirty="0"/>
              <a:t>map</a:t>
            </a:r>
            <a:r>
              <a:rPr lang="zh-CN" altLang="en-US" dirty="0"/>
              <a:t>程序中对读取的</a:t>
            </a:r>
            <a:r>
              <a:rPr lang="en-US" altLang="zh-CN" dirty="0"/>
              <a:t>line</a:t>
            </a:r>
            <a:r>
              <a:rPr lang="zh-CN" altLang="en-US" dirty="0"/>
              <a:t>做分词，输出</a:t>
            </a:r>
            <a:r>
              <a:rPr lang="en-US" altLang="zh-CN" dirty="0"/>
              <a:t>&lt;</a:t>
            </a:r>
            <a:r>
              <a:rPr lang="zh-CN" altLang="en-US" dirty="0"/>
              <a:t>词，</a:t>
            </a:r>
            <a:r>
              <a:rPr lang="en-US" altLang="zh-CN" dirty="0"/>
              <a:t>1&gt;;reduce</a:t>
            </a:r>
            <a:r>
              <a:rPr lang="zh-CN" altLang="en-US" dirty="0"/>
              <a:t>进行求和，并控制阈值。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）排序通过一个</a:t>
            </a:r>
            <a:r>
              <a:rPr lang="en-US" altLang="zh-CN" dirty="0" err="1"/>
              <a:t>mapreduce</a:t>
            </a:r>
            <a:r>
              <a:rPr lang="zh-CN" altLang="en-US" dirty="0"/>
              <a:t>程序，调用</a:t>
            </a:r>
            <a:r>
              <a:rPr lang="en-US" altLang="zh-CN" dirty="0" err="1"/>
              <a:t>hadoop</a:t>
            </a:r>
            <a:r>
              <a:rPr lang="zh-CN" altLang="en-US" dirty="0"/>
              <a:t>自带的</a:t>
            </a:r>
            <a:r>
              <a:rPr lang="en-US" altLang="zh-CN" dirty="0" err="1"/>
              <a:t>InverseMapper</a:t>
            </a:r>
            <a:r>
              <a:rPr lang="en-US" altLang="zh-CN" dirty="0"/>
              <a:t>,</a:t>
            </a:r>
            <a:r>
              <a:rPr lang="zh-CN" altLang="en-US" dirty="0"/>
              <a:t>并自定义一个</a:t>
            </a:r>
            <a:r>
              <a:rPr lang="en-US" altLang="zh-CN" dirty="0"/>
              <a:t>comparator</a:t>
            </a:r>
            <a:r>
              <a:rPr lang="zh-CN" altLang="en-US" dirty="0"/>
              <a:t>类用于对</a:t>
            </a:r>
            <a:r>
              <a:rPr lang="en-US" altLang="zh-CN" dirty="0" err="1"/>
              <a:t>IntWritable</a:t>
            </a:r>
            <a:r>
              <a:rPr lang="zh-CN" altLang="en-US" dirty="0"/>
              <a:t>型的</a:t>
            </a:r>
            <a:r>
              <a:rPr lang="en-US" altLang="zh-CN" dirty="0"/>
              <a:t>key</a:t>
            </a:r>
            <a:r>
              <a:rPr lang="zh-CN" altLang="en-US" dirty="0"/>
              <a:t>进行排序。</a:t>
            </a:r>
          </a:p>
        </p:txBody>
      </p:sp>
    </p:spTree>
    <p:extLst>
      <p:ext uri="{BB962C8B-B14F-4D97-AF65-F5344CB8AC3E}">
        <p14:creationId xmlns:p14="http://schemas.microsoft.com/office/powerpoint/2010/main" val="159570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AA45-7D45-42EF-8C86-4209DF08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en-US" altLang="zh-CN" dirty="0"/>
              <a:t>1</a:t>
            </a:r>
            <a:r>
              <a:rPr lang="zh-CN" altLang="en-US" dirty="0"/>
              <a:t>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4E0BEE-B509-4036-9B1F-A67F8E2DF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0082" y="2357228"/>
            <a:ext cx="2772162" cy="3000794"/>
          </a:xfrm>
        </p:spPr>
      </p:pic>
    </p:spTree>
    <p:extLst>
      <p:ext uri="{BB962C8B-B14F-4D97-AF65-F5344CB8AC3E}">
        <p14:creationId xmlns:p14="http://schemas.microsoft.com/office/powerpoint/2010/main" val="135831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3DEE2-4E4D-4B8C-8D53-11D45973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en-US" altLang="zh-CN" dirty="0"/>
              <a:t>2</a:t>
            </a:r>
            <a:r>
              <a:rPr lang="zh-CN" altLang="en-US" dirty="0"/>
              <a:t>实验思路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D50FD-179B-4151-AFCE-9E15CE267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总体思路类似于需求</a:t>
            </a:r>
            <a:r>
              <a:rPr lang="en-US" altLang="zh-CN" dirty="0"/>
              <a:t>1</a:t>
            </a:r>
            <a:r>
              <a:rPr lang="zh-CN" altLang="en-US" dirty="0"/>
              <a:t>，包括两个</a:t>
            </a:r>
            <a:r>
              <a:rPr lang="en-US" altLang="zh-CN" dirty="0" err="1"/>
              <a:t>mapreduce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）第一部分的</a:t>
            </a:r>
            <a:r>
              <a:rPr lang="en-US" altLang="zh-CN" dirty="0" err="1"/>
              <a:t>mapreduce</a:t>
            </a:r>
            <a:r>
              <a:rPr lang="zh-CN" altLang="en-US" dirty="0"/>
              <a:t>应该实现将所有的（词，股票，词频，</a:t>
            </a:r>
            <a:r>
              <a:rPr lang="en-US" altLang="zh-CN" dirty="0"/>
              <a:t>[</a:t>
            </a:r>
            <a:r>
              <a:rPr lang="en-US" altLang="zh-CN" dirty="0" err="1"/>
              <a:t>urls</a:t>
            </a:r>
            <a:r>
              <a:rPr lang="en-US" altLang="zh-CN" dirty="0"/>
              <a:t>]</a:t>
            </a:r>
            <a:r>
              <a:rPr lang="zh-CN" altLang="en-US" dirty="0"/>
              <a:t>）输出。</a:t>
            </a:r>
            <a:r>
              <a:rPr lang="en-US" altLang="zh-CN" dirty="0"/>
              <a:t>map</a:t>
            </a:r>
            <a:r>
              <a:rPr lang="zh-CN" altLang="en-US" dirty="0"/>
              <a:t>结果应为</a:t>
            </a:r>
            <a:r>
              <a:rPr lang="en-US" altLang="zh-CN" dirty="0"/>
              <a:t>&lt;</a:t>
            </a:r>
            <a:r>
              <a:rPr lang="zh-CN" altLang="en-US" dirty="0"/>
              <a:t>词</a:t>
            </a:r>
            <a:r>
              <a:rPr lang="en-US" altLang="zh-CN" dirty="0"/>
              <a:t>+</a:t>
            </a:r>
            <a:r>
              <a:rPr lang="zh-CN" altLang="en-US" dirty="0"/>
              <a:t>股票，</a:t>
            </a:r>
            <a:r>
              <a:rPr lang="en-US" altLang="zh-CN" dirty="0"/>
              <a:t>url+1&gt;,reduce</a:t>
            </a:r>
            <a:r>
              <a:rPr lang="zh-CN" altLang="en-US" dirty="0"/>
              <a:t>对后者进行合并</a:t>
            </a:r>
            <a:r>
              <a:rPr lang="en-US" altLang="zh-CN" dirty="0"/>
              <a:t>,</a:t>
            </a:r>
            <a:r>
              <a:rPr lang="zh-CN" altLang="en-US" dirty="0"/>
              <a:t>并将输出结果调整为</a:t>
            </a:r>
            <a:r>
              <a:rPr lang="en-US" altLang="zh-CN" dirty="0"/>
              <a:t>&lt;</a:t>
            </a:r>
            <a:r>
              <a:rPr lang="zh-CN" altLang="en-US" dirty="0"/>
              <a:t>词</a:t>
            </a:r>
            <a:r>
              <a:rPr lang="en-US" altLang="zh-CN" dirty="0"/>
              <a:t>+</a:t>
            </a:r>
            <a:r>
              <a:rPr lang="zh-CN" altLang="en-US" dirty="0"/>
              <a:t>词频</a:t>
            </a:r>
            <a:r>
              <a:rPr lang="en-US" altLang="zh-CN" dirty="0"/>
              <a:t>,</a:t>
            </a:r>
            <a:r>
              <a:rPr lang="zh-CN" altLang="en-US" dirty="0"/>
              <a:t>股票</a:t>
            </a:r>
            <a:r>
              <a:rPr lang="en-US" altLang="zh-CN" dirty="0"/>
              <a:t>+</a:t>
            </a:r>
            <a:r>
              <a:rPr lang="en-US" altLang="zh-CN" dirty="0" err="1"/>
              <a:t>urls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）第二部分的</a:t>
            </a:r>
            <a:r>
              <a:rPr lang="en-US" altLang="zh-CN" dirty="0" err="1"/>
              <a:t>mapreduce</a:t>
            </a:r>
            <a:r>
              <a:rPr lang="zh-CN" altLang="en-US" dirty="0"/>
              <a:t>对第一部分的结果进行排序，对所有词分别对词频排序。</a:t>
            </a:r>
            <a:r>
              <a:rPr lang="en-US" altLang="zh-CN" dirty="0"/>
              <a:t>map</a:t>
            </a:r>
            <a:r>
              <a:rPr lang="zh-CN" altLang="en-US" dirty="0"/>
              <a:t>读出第一部分结果，此处将键修改为一个新的</a:t>
            </a:r>
            <a:r>
              <a:rPr lang="en-US" altLang="zh-CN" dirty="0" err="1"/>
              <a:t>WritableComparable</a:t>
            </a:r>
            <a:r>
              <a:rPr lang="zh-CN" altLang="en-US" dirty="0"/>
              <a:t>类，输出即可，无需</a:t>
            </a:r>
            <a:r>
              <a:rPr lang="en-US" altLang="zh-CN" dirty="0"/>
              <a:t>reduce</a:t>
            </a:r>
            <a:r>
              <a:rPr lang="zh-CN" altLang="en-US" dirty="0"/>
              <a:t>，排序通过重写</a:t>
            </a:r>
            <a:r>
              <a:rPr lang="en-US" altLang="zh-CN" dirty="0" err="1"/>
              <a:t>compareTo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compareTo</a:t>
            </a:r>
            <a:r>
              <a:rPr lang="zh-CN" altLang="en-US" dirty="0"/>
              <a:t>方法：</a:t>
            </a:r>
            <a:endParaRPr lang="en-US" altLang="zh-CN" dirty="0"/>
          </a:p>
          <a:p>
            <a:r>
              <a:rPr lang="zh-CN" altLang="en-US" dirty="0"/>
              <a:t>优先比较词</a:t>
            </a:r>
            <a:r>
              <a:rPr lang="en-US" altLang="zh-CN" dirty="0"/>
              <a:t>,</a:t>
            </a:r>
            <a:r>
              <a:rPr lang="zh-CN" altLang="en-US" dirty="0"/>
              <a:t>词相同时词频大者小。由于没有去除英文，这里对</a:t>
            </a:r>
            <a:r>
              <a:rPr lang="en-US" altLang="zh-CN" dirty="0"/>
              <a:t>String</a:t>
            </a:r>
            <a:r>
              <a:rPr lang="zh-CN" altLang="en-US" dirty="0"/>
              <a:t>也倒排使得汉字词语在前。</a:t>
            </a:r>
          </a:p>
        </p:txBody>
      </p:sp>
    </p:spTree>
    <p:extLst>
      <p:ext uri="{BB962C8B-B14F-4D97-AF65-F5344CB8AC3E}">
        <p14:creationId xmlns:p14="http://schemas.microsoft.com/office/powerpoint/2010/main" val="85276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0F84B-0CE0-4C47-9A67-9FB4A6AF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NewText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F9065-1B19-440C-97B7-6A42D662D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5490"/>
            <a:ext cx="10058400" cy="402336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第二步</a:t>
            </a:r>
            <a:r>
              <a:rPr lang="en-US" altLang="zh-CN" dirty="0" err="1"/>
              <a:t>mapreduce</a:t>
            </a:r>
            <a:r>
              <a:rPr lang="zh-CN" altLang="en-US" dirty="0"/>
              <a:t>中对</a:t>
            </a:r>
            <a:r>
              <a:rPr lang="en-US" altLang="zh-CN" dirty="0"/>
              <a:t>key</a:t>
            </a:r>
            <a:r>
              <a:rPr lang="zh-CN" altLang="en-US" dirty="0"/>
              <a:t>值进行排序的</a:t>
            </a:r>
            <a:r>
              <a:rPr lang="en-US" altLang="zh-CN" dirty="0" err="1"/>
              <a:t>WritableComparable</a:t>
            </a:r>
            <a:r>
              <a:rPr lang="zh-CN" altLang="en-US" dirty="0"/>
              <a:t>类：</a:t>
            </a:r>
            <a:endParaRPr lang="en-US" altLang="zh-CN" dirty="0"/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NewText</a:t>
            </a:r>
            <a:r>
              <a:rPr lang="en-US" altLang="zh-CN" dirty="0"/>
              <a:t> implements </a:t>
            </a:r>
            <a:r>
              <a:rPr lang="en-US" altLang="zh-CN" dirty="0" err="1"/>
              <a:t>WritableComparable</a:t>
            </a:r>
            <a:r>
              <a:rPr lang="en-US" altLang="zh-CN" dirty="0"/>
              <a:t>&lt;</a:t>
            </a:r>
            <a:r>
              <a:rPr lang="en-US" altLang="zh-CN" dirty="0" err="1"/>
              <a:t>NewText</a:t>
            </a:r>
            <a:r>
              <a:rPr lang="en-US" altLang="zh-CN" dirty="0"/>
              <a:t>&gt;{</a:t>
            </a:r>
          </a:p>
          <a:p>
            <a:r>
              <a:rPr lang="en-US" altLang="zh-CN" dirty="0"/>
              <a:t>	private String a;</a:t>
            </a:r>
          </a:p>
          <a:p>
            <a:r>
              <a:rPr lang="en-US" altLang="zh-CN" dirty="0"/>
              <a:t>	private int </a:t>
            </a:r>
            <a:r>
              <a:rPr lang="en-US" altLang="zh-CN" dirty="0" err="1"/>
              <a:t>fre</a:t>
            </a:r>
            <a:r>
              <a:rPr lang="en-US" altLang="zh-CN" dirty="0"/>
              <a:t>;	</a:t>
            </a:r>
          </a:p>
          <a:p>
            <a:r>
              <a:rPr lang="en-US" altLang="zh-CN" dirty="0"/>
              <a:t>	public </a:t>
            </a:r>
            <a:r>
              <a:rPr lang="en-US" altLang="zh-CN" dirty="0" err="1"/>
              <a:t>NewText</a:t>
            </a:r>
            <a:r>
              <a:rPr lang="en-US" altLang="zh-CN" dirty="0"/>
              <a:t>() {}</a:t>
            </a:r>
          </a:p>
          <a:p>
            <a:r>
              <a:rPr lang="en-US" altLang="zh-CN" dirty="0"/>
              <a:t>	public void set(String line) {</a:t>
            </a:r>
          </a:p>
          <a:p>
            <a:r>
              <a:rPr lang="en-US" altLang="zh-CN" dirty="0"/>
              <a:t>		String[] </a:t>
            </a:r>
            <a:r>
              <a:rPr lang="en-US" altLang="zh-CN" dirty="0" err="1"/>
              <a:t>linesplit</a:t>
            </a:r>
            <a:r>
              <a:rPr lang="en-US" altLang="zh-CN" dirty="0"/>
              <a:t> = </a:t>
            </a:r>
            <a:r>
              <a:rPr lang="en-US" altLang="zh-CN" dirty="0" err="1"/>
              <a:t>line.split</a:t>
            </a:r>
            <a:r>
              <a:rPr lang="en-US" altLang="zh-CN" dirty="0"/>
              <a:t>(" ");</a:t>
            </a:r>
          </a:p>
          <a:p>
            <a:r>
              <a:rPr lang="en-US" altLang="zh-CN" dirty="0"/>
              <a:t>		a = </a:t>
            </a:r>
            <a:r>
              <a:rPr lang="en-US" altLang="zh-CN" dirty="0" err="1"/>
              <a:t>linesplit</a:t>
            </a:r>
            <a:r>
              <a:rPr lang="en-US" altLang="zh-CN" dirty="0"/>
              <a:t>[0];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fre</a:t>
            </a:r>
            <a:r>
              <a:rPr lang="en-US" altLang="zh-CN" dirty="0"/>
              <a:t> = </a:t>
            </a:r>
            <a:r>
              <a:rPr lang="en-US" altLang="zh-CN" dirty="0" err="1"/>
              <a:t>Integer.parseInt</a:t>
            </a:r>
            <a:r>
              <a:rPr lang="en-US" altLang="zh-CN" dirty="0"/>
              <a:t>(</a:t>
            </a:r>
            <a:r>
              <a:rPr lang="en-US" altLang="zh-CN" dirty="0" err="1"/>
              <a:t>linesplit</a:t>
            </a:r>
            <a:r>
              <a:rPr lang="en-US" altLang="zh-CN" dirty="0"/>
              <a:t>[1]);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public String </a:t>
            </a:r>
            <a:r>
              <a:rPr lang="en-US" altLang="zh-CN" dirty="0" err="1"/>
              <a:t>geta</a:t>
            </a:r>
            <a:r>
              <a:rPr lang="en-US" altLang="zh-CN" dirty="0"/>
              <a:t>() {return a;}</a:t>
            </a:r>
          </a:p>
          <a:p>
            <a:r>
              <a:rPr lang="en-US" altLang="zh-CN" dirty="0"/>
              <a:t>	public int </a:t>
            </a:r>
            <a:r>
              <a:rPr lang="en-US" altLang="zh-CN" dirty="0" err="1"/>
              <a:t>getfre</a:t>
            </a:r>
            <a:r>
              <a:rPr lang="en-US" altLang="zh-CN" dirty="0"/>
              <a:t>() {return </a:t>
            </a:r>
            <a:r>
              <a:rPr lang="en-US" altLang="zh-CN" dirty="0" err="1"/>
              <a:t>fre</a:t>
            </a:r>
            <a:r>
              <a:rPr lang="en-US" altLang="zh-CN" dirty="0"/>
              <a:t>;}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01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27F87-27AD-4973-B185-132A023FB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7565"/>
            <a:ext cx="10058400" cy="547152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400" dirty="0"/>
              <a:t>	public String </a:t>
            </a:r>
            <a:r>
              <a:rPr lang="en-US" altLang="zh-CN" sz="1400" dirty="0" err="1"/>
              <a:t>toString</a:t>
            </a:r>
            <a:r>
              <a:rPr lang="en-US" altLang="zh-CN" sz="1400" dirty="0"/>
              <a:t>() {return a+" "+</a:t>
            </a:r>
            <a:r>
              <a:rPr lang="en-US" altLang="zh-CN" sz="1400" dirty="0" err="1"/>
              <a:t>Integer.toString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fre</a:t>
            </a:r>
            <a:r>
              <a:rPr lang="en-US" altLang="zh-CN" sz="1400" dirty="0"/>
              <a:t>);}</a:t>
            </a:r>
          </a:p>
          <a:p>
            <a:r>
              <a:rPr lang="en-US" altLang="zh-CN" sz="1400" dirty="0"/>
              <a:t>	public void </a:t>
            </a:r>
            <a:r>
              <a:rPr lang="en-US" altLang="zh-CN" sz="1400" dirty="0" err="1"/>
              <a:t>readFields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DataInput</a:t>
            </a:r>
            <a:r>
              <a:rPr lang="en-US" altLang="zh-CN" sz="1400" dirty="0"/>
              <a:t> in) throws </a:t>
            </a:r>
            <a:r>
              <a:rPr lang="en-US" altLang="zh-CN" sz="1400" dirty="0" err="1"/>
              <a:t>IOException</a:t>
            </a:r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	a = </a:t>
            </a:r>
            <a:r>
              <a:rPr lang="en-US" altLang="zh-CN" sz="1400" dirty="0" err="1"/>
              <a:t>in.readUTF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fre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in.readInt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}	</a:t>
            </a:r>
          </a:p>
          <a:p>
            <a:r>
              <a:rPr lang="en-US" altLang="zh-CN" sz="1400" dirty="0"/>
              <a:t>	public void write(</a:t>
            </a:r>
            <a:r>
              <a:rPr lang="en-US" altLang="zh-CN" sz="1400" dirty="0" err="1"/>
              <a:t>DataOutput</a:t>
            </a:r>
            <a:r>
              <a:rPr lang="en-US" altLang="zh-CN" sz="1400" dirty="0"/>
              <a:t> out) throws </a:t>
            </a:r>
            <a:r>
              <a:rPr lang="en-US" altLang="zh-CN" sz="1400" dirty="0" err="1"/>
              <a:t>IOException</a:t>
            </a:r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out.writeUTF</a:t>
            </a:r>
            <a:r>
              <a:rPr lang="en-US" altLang="zh-CN" sz="1400" dirty="0"/>
              <a:t>(a);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out.writeInt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fre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	}	</a:t>
            </a:r>
          </a:p>
          <a:p>
            <a:r>
              <a:rPr lang="en-US" altLang="zh-CN" sz="1400" dirty="0"/>
              <a:t>	public int </a:t>
            </a:r>
            <a:r>
              <a:rPr lang="en-US" altLang="zh-CN" sz="1400" dirty="0" err="1"/>
              <a:t>compareTo</a:t>
            </a:r>
            <a:r>
              <a:rPr lang="en-US" altLang="zh-CN" sz="1400" dirty="0"/>
              <a:t>(</a:t>
            </a:r>
            <a:r>
              <a:rPr lang="en-US" altLang="zh-CN" sz="1400" dirty="0" err="1"/>
              <a:t>NewText</a:t>
            </a:r>
            <a:r>
              <a:rPr lang="en-US" altLang="zh-CN" sz="1400" dirty="0"/>
              <a:t> o) {</a:t>
            </a:r>
          </a:p>
          <a:p>
            <a:r>
              <a:rPr lang="en-US" altLang="zh-CN" sz="1400" dirty="0"/>
              <a:t>		int </a:t>
            </a:r>
            <a:r>
              <a:rPr lang="en-US" altLang="zh-CN" sz="1400" dirty="0" err="1"/>
              <a:t>wordcompare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a.compareTo</a:t>
            </a:r>
            <a:r>
              <a:rPr lang="en-US" altLang="zh-CN" sz="1400" dirty="0"/>
              <a:t>(</a:t>
            </a:r>
            <a:r>
              <a:rPr lang="en-US" altLang="zh-CN" sz="1400" dirty="0" err="1"/>
              <a:t>o.geta</a:t>
            </a:r>
            <a:r>
              <a:rPr lang="en-US" altLang="zh-CN" sz="1400" dirty="0"/>
              <a:t>());</a:t>
            </a:r>
          </a:p>
          <a:p>
            <a:r>
              <a:rPr lang="en-US" altLang="zh-CN" sz="1400" dirty="0"/>
              <a:t>		int </a:t>
            </a:r>
            <a:r>
              <a:rPr lang="en-US" altLang="zh-CN" sz="1400" dirty="0" err="1"/>
              <a:t>frediss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fre-o.getfre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	if(</a:t>
            </a:r>
            <a:r>
              <a:rPr lang="en-US" altLang="zh-CN" sz="1400" dirty="0" err="1"/>
              <a:t>wordcompare</a:t>
            </a:r>
            <a:r>
              <a:rPr lang="en-US" altLang="zh-CN" sz="1400" dirty="0"/>
              <a:t> &lt; 0)return 1;</a:t>
            </a:r>
          </a:p>
          <a:p>
            <a:r>
              <a:rPr lang="en-US" altLang="zh-CN" sz="1400" dirty="0"/>
              <a:t>		else if(</a:t>
            </a:r>
            <a:r>
              <a:rPr lang="en-US" altLang="zh-CN" sz="1400" dirty="0" err="1"/>
              <a:t>wordcompare</a:t>
            </a:r>
            <a:r>
              <a:rPr lang="en-US" altLang="zh-CN" sz="1400" dirty="0"/>
              <a:t> &gt; 0)return -1;</a:t>
            </a:r>
          </a:p>
          <a:p>
            <a:r>
              <a:rPr lang="en-US" altLang="zh-CN" sz="1400" dirty="0"/>
              <a:t>		else return -</a:t>
            </a:r>
            <a:r>
              <a:rPr lang="en-US" altLang="zh-CN" sz="1400" dirty="0" err="1"/>
              <a:t>frediss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9267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723D2-833E-4EF6-A470-D6BA8016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en-US" altLang="zh-CN" dirty="0"/>
              <a:t>2</a:t>
            </a:r>
            <a:r>
              <a:rPr lang="zh-CN" altLang="en-US" dirty="0"/>
              <a:t>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6602952-5751-454C-8462-6B2987E6A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185" y="1846263"/>
            <a:ext cx="9531956" cy="4022725"/>
          </a:xfrm>
        </p:spPr>
      </p:pic>
    </p:spTree>
    <p:extLst>
      <p:ext uri="{BB962C8B-B14F-4D97-AF65-F5344CB8AC3E}">
        <p14:creationId xmlns:p14="http://schemas.microsoft.com/office/powerpoint/2010/main" val="286732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E88F1-3F93-4CC3-9E4B-44EE03CA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实现过程中遇到的一些问题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AD1DA-1763-48E7-8F98-D5292519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编译通过导出</a:t>
            </a:r>
            <a:r>
              <a:rPr lang="en-US" altLang="zh-CN" dirty="0"/>
              <a:t>jar</a:t>
            </a:r>
            <a:r>
              <a:rPr lang="zh-CN" altLang="en-US" dirty="0"/>
              <a:t>包时遇到了</a:t>
            </a:r>
            <a:r>
              <a:rPr lang="en-US" altLang="zh-CN" dirty="0" err="1"/>
              <a:t>java.lang.NoClassDefFoundError</a:t>
            </a:r>
            <a:endParaRPr lang="en-US" altLang="zh-CN" dirty="0"/>
          </a:p>
          <a:p>
            <a:r>
              <a:rPr lang="zh-CN" altLang="en-US" dirty="0"/>
              <a:t>通过 把分词的</a:t>
            </a:r>
            <a:r>
              <a:rPr lang="en-US" altLang="zh-CN" dirty="0"/>
              <a:t>jar</a:t>
            </a:r>
            <a:r>
              <a:rPr lang="zh-CN" altLang="en-US" dirty="0"/>
              <a:t>包复制进</a:t>
            </a:r>
            <a:r>
              <a:rPr lang="en-US" altLang="zh-CN" dirty="0" err="1"/>
              <a:t>hadoop</a:t>
            </a:r>
            <a:r>
              <a:rPr lang="zh-CN" altLang="en-US" dirty="0"/>
              <a:t>库中解决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测试集取了小文件集中的几个，和</a:t>
            </a:r>
            <a:r>
              <a:rPr lang="en-US" altLang="zh-CN" dirty="0"/>
              <a:t>fulldata.txt</a:t>
            </a:r>
            <a:r>
              <a:rPr lang="zh-CN" altLang="en-US" dirty="0"/>
              <a:t>的文件格式不一致。由于在第一阶段的</a:t>
            </a:r>
            <a:r>
              <a:rPr lang="en-US" altLang="zh-CN" dirty="0"/>
              <a:t>map</a:t>
            </a:r>
            <a:r>
              <a:rPr lang="zh-CN" altLang="en-US" dirty="0"/>
              <a:t>中设置了</a:t>
            </a:r>
            <a:r>
              <a:rPr lang="en-US" altLang="zh-CN" dirty="0"/>
              <a:t>split</a:t>
            </a:r>
            <a:r>
              <a:rPr lang="zh-CN" altLang="en-US" dirty="0"/>
              <a:t>长度为</a:t>
            </a:r>
            <a:r>
              <a:rPr lang="en-US" altLang="zh-CN" dirty="0"/>
              <a:t>5</a:t>
            </a:r>
            <a:r>
              <a:rPr lang="zh-CN" altLang="en-US" dirty="0"/>
              <a:t>的才处理，导致对全文件处理时无结果输出。</a:t>
            </a:r>
          </a:p>
        </p:txBody>
      </p:sp>
    </p:spTree>
    <p:extLst>
      <p:ext uri="{BB962C8B-B14F-4D97-AF65-F5344CB8AC3E}">
        <p14:creationId xmlns:p14="http://schemas.microsoft.com/office/powerpoint/2010/main" val="59464666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511</Words>
  <Application>Microsoft Office PowerPoint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Calibri</vt:lpstr>
      <vt:lpstr>Calibri Light</vt:lpstr>
      <vt:lpstr>回顾</vt:lpstr>
      <vt:lpstr>金融大数据处理技术实验3</vt:lpstr>
      <vt:lpstr>实验需求</vt:lpstr>
      <vt:lpstr>需求1实现思路</vt:lpstr>
      <vt:lpstr>需求1结果</vt:lpstr>
      <vt:lpstr>需求2实验思路</vt:lpstr>
      <vt:lpstr>NewText类</vt:lpstr>
      <vt:lpstr>PowerPoint 演示文稿</vt:lpstr>
      <vt:lpstr>需求2结果</vt:lpstr>
      <vt:lpstr>实现过程中遇到的一些问题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金融大数据处理技术实验3</dc:title>
  <dc:creator>肖 扬</dc:creator>
  <cp:lastModifiedBy>肖 扬</cp:lastModifiedBy>
  <cp:revision>6</cp:revision>
  <dcterms:created xsi:type="dcterms:W3CDTF">2018-11-26T00:21:47Z</dcterms:created>
  <dcterms:modified xsi:type="dcterms:W3CDTF">2018-11-26T01:16:48Z</dcterms:modified>
</cp:coreProperties>
</file>