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omfortaa" charset="0"/>
      <p:regular r:id="rId25"/>
      <p:bold r:id="rId26"/>
    </p:embeddedFont>
    <p:embeddedFont>
      <p:font typeface="Robo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1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1998/WD-DOM-19980720/introduction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cfa66a1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cfa66a1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cf4d64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cf4d64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fa66a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fa66a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Document Object Model (DOM) is a programming API for HTML and XML documents. It defines the logical structure of documents and the way a document is accessed and manipulated.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https://www.w3.org/TR/1998/WD-DOM-19980720/introduction.html</a:t>
            </a:r>
            <a:r>
              <a:rPr lang="en"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fa66a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fa66a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2cf4d64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2cf4d64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fa66a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fa66a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fa66a1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fa66a1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fa66a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fa66a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cfa66a1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cfa66a1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fa66a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fa66a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2cf4d6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2cf4d6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cfa66a1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cfa66a1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six data types are primitives.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fa66a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fa66a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fa66a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fa66a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fa66a1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fa66a1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cfa66a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cfa66a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2cf4d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2cf4d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fa66a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fa66a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Expressions_and_Operato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Grammar_and_Typ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&amp;%20going/ch1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the computer to understand your code (group of statements), they have to be translated either by an interpreter or a compiler.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translates the code from top to bottom, line by line, each time the program is executed.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translates the code ahead of time before the program is executed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engine compiles a program on the fly and then immediately runs the compiled code.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TIP</a:t>
            </a:r>
            <a:r>
              <a:rPr lang="en"/>
              <a:t>: On developer console, to type multiple lines press shift + enter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DOM console has a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that provides access to the browser's developer console.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print text or output to the user in the developer console, we use the command </a:t>
            </a:r>
            <a:r>
              <a:rPr lang="en">
                <a:solidFill>
                  <a:srgbClr val="FF9900"/>
                </a:solidFill>
              </a:rPr>
              <a:t>console.log()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welcome = 'hello world';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welcome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log()</a:t>
            </a:r>
            <a:r>
              <a:rPr lang="en"/>
              <a:t> is a function call expression that handles the </a:t>
            </a:r>
            <a:r>
              <a:rPr lang="en" i="1"/>
              <a:t>welcome</a:t>
            </a:r>
            <a:r>
              <a:rPr lang="en"/>
              <a:t> variable and prints it to the console.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</a:t>
            </a:r>
            <a:r>
              <a:rPr lang="en">
                <a:solidFill>
                  <a:srgbClr val="FF9900"/>
                </a:solidFill>
              </a:rPr>
              <a:t>console</a:t>
            </a:r>
            <a:r>
              <a:rPr lang="en"/>
              <a:t> object methods include: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clear()</a:t>
            </a:r>
            <a:r>
              <a:rPr lang="en"/>
              <a:t> - clears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error()</a:t>
            </a:r>
            <a:r>
              <a:rPr lang="en"/>
              <a:t> - outputs an error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info()</a:t>
            </a:r>
            <a:r>
              <a:rPr lang="en"/>
              <a:t> - outputs an informational message to the console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warn()</a:t>
            </a:r>
            <a:r>
              <a:rPr lang="en"/>
              <a:t> - outputs a warning message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table()</a:t>
            </a:r>
            <a:r>
              <a:rPr lang="en"/>
              <a:t> - displays tabular data as a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 ways, you can output is through DOM window methods such as: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alert()</a:t>
            </a:r>
            <a:r>
              <a:rPr lang="en"/>
              <a:t> - displays an alert box with a message and an OK button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confirm()</a:t>
            </a:r>
            <a:r>
              <a:rPr lang="en"/>
              <a:t> - displays a dialog box with a message and an OK and a Cancel button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receive information from the user, we use DOM window object method </a:t>
            </a:r>
            <a:r>
              <a:rPr lang="en">
                <a:solidFill>
                  <a:srgbClr val="FF9900"/>
                </a:solidFill>
              </a:rPr>
              <a:t>prompt()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name = </a:t>
            </a:r>
            <a:r>
              <a:rPr lang="en">
                <a:solidFill>
                  <a:srgbClr val="FF9900"/>
                </a:solidFill>
              </a:rPr>
              <a:t>prompt(</a:t>
            </a:r>
            <a:r>
              <a:rPr lang="en"/>
              <a:t>"What is your name?"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console.log(</a:t>
            </a:r>
            <a:r>
              <a:rPr lang="en"/>
              <a:t>name</a:t>
            </a:r>
            <a:r>
              <a:rPr lang="en">
                <a:solidFill>
                  <a:srgbClr val="FF9900"/>
                </a:solidFill>
              </a:rPr>
              <a:t>);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Alternatively, you could create HTML input elements and use JS to read those values into your program variables.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Assignment</a:t>
            </a:r>
            <a:r>
              <a:rPr lang="en"/>
              <a:t>: = as in `var a = 5`;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Arithmetic</a:t>
            </a:r>
            <a:r>
              <a:rPr lang="en"/>
              <a:t>: + (addition), - (subtraction), * (multiplication), and / (division), as in `a * 3`.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Compound Assignment</a:t>
            </a:r>
            <a:r>
              <a:rPr lang="en"/>
              <a:t>: +=, -=, *=, and /= are compound operators that combine a math operation with assignment, as in a += 2 (same as a = a + 2).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Increment/Decrement</a:t>
            </a:r>
            <a:r>
              <a:rPr lang="en"/>
              <a:t>: ++ (increment), -- (decrement), as in a++ (similar to a = a + 1).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Object Property Access</a:t>
            </a:r>
            <a:r>
              <a:rPr lang="en"/>
              <a:t>: . as in console.log().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Equality</a:t>
            </a:r>
            <a:r>
              <a:rPr lang="en"/>
              <a:t>: == (loose-equals), === (strict-equals), != (loose not-equals), !== (strict not-equals), as in a ==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Comparison</a:t>
            </a:r>
            <a:r>
              <a:rPr lang="en"/>
              <a:t>: &lt; (less than), &gt; (greater than), &lt;= (less than or loose-equals), &gt;= (greater than or loose-equals), as in a &lt;=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Logical</a:t>
            </a:r>
            <a:r>
              <a:rPr lang="en"/>
              <a:t>: &amp;&amp; (AND), || (OR), ! (NOT) as in a || b that selects either a or b.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Conditional (ternary)</a:t>
            </a:r>
            <a:r>
              <a:rPr lang="en"/>
              <a:t>: condition ? val1 : val2 as in js_marks &gt;= 80 ? 'pass' : 'fail';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Unary</a:t>
            </a:r>
            <a:r>
              <a:rPr lang="en"/>
              <a:t>: delete e.g. var b = 3; delete b; typeof e.g. typeof b;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900"/>
                </a:solidFill>
              </a:rPr>
              <a:t>Relational</a:t>
            </a:r>
            <a:r>
              <a:rPr lang="en"/>
              <a:t>: in e.g. propNameOrNumber in objectName , instanceof e.g. objectName instanceof objectType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6322075" y="1152475"/>
            <a:ext cx="251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https://developer.mozilla.org/en-US/docs/Web/JavaScript/Guide/Expressions_and_Operators#Operator_precedence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" y="1017725"/>
            <a:ext cx="575906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&amp;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Types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ES6 defines the following seven data types: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Boolean</a:t>
            </a:r>
            <a:r>
              <a:rPr lang="en"/>
              <a:t>. true and false.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null</a:t>
            </a:r>
            <a:r>
              <a:rPr lang="en"/>
              <a:t>. A special keyword denoting a null value. Because JS is case-sensitive, null is not the same as Null, NULL, or any other variant.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undefined</a:t>
            </a:r>
            <a:r>
              <a:rPr lang="en"/>
              <a:t>. A top-level property whose value is not defined.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Number</a:t>
            </a:r>
            <a:r>
              <a:rPr lang="en"/>
              <a:t>. An integer or floating point number e.g. 99,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String</a:t>
            </a:r>
            <a:r>
              <a:rPr lang="en"/>
              <a:t>. A sequence of characters that represent a text value e.g. "Hello"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Symbol</a:t>
            </a:r>
            <a:r>
              <a:rPr lang="en"/>
              <a:t> (new in ES6). A data type whose instances are unique and immutable.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9900"/>
                </a:solidFill>
              </a:rPr>
              <a:t>Object</a:t>
            </a:r>
            <a:r>
              <a:rPr lang="en"/>
              <a:t> named containers for values.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</a:t>
            </a:r>
            <a:r>
              <a:rPr lang="en"/>
              <a:t>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https://developer.mozilla.org/en-US/docs/Web/JavaScript/Guide/Grammar_and_Types#Data_types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Between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Comments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Course material: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https://github.com/getify/You-Dont-Know-JS/blob/master/up%20%26%20going/ch1.md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Variables are symbolic placeholders for values.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There are three kind of declarations in JS (ES6):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var</a:t>
            </a:r>
            <a:r>
              <a:rPr lang="en"/>
              <a:t> - declares a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let</a:t>
            </a:r>
            <a:r>
              <a:rPr lang="en"/>
              <a:t> - declares a block-scoped, local variable, optionally initializing it to a value.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00FF"/>
                </a:solidFill>
              </a:rPr>
              <a:t>const</a:t>
            </a:r>
            <a:r>
              <a:rPr lang="en"/>
              <a:t> - declares a block-scoped, read-only named constant.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identifier must start with a letter, underscore (_), or dollar sign ($); subsequent characters can also be digits (0-9) e.g. 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fooBar,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_fruits, </a:t>
            </a: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$dollar100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JS is case sensitive, letters include the characters "A" through "Z" (uppercase) and the characters "a" through "z" (lowercase).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variable declared using the var or let statement with no assigned value specified has the value of undefined.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is a group of words, numbers, and operators that perform a specific task.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JS, statements conclude with a semicolon </a:t>
            </a:r>
            <a:r>
              <a:rPr lang="en" b="1">
                <a:solidFill>
                  <a:srgbClr val="FF00FF"/>
                </a:solidFill>
              </a:rPr>
              <a:t>;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group of statements is a program.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foo;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let</a:t>
            </a:r>
            <a:r>
              <a:rPr lang="en"/>
              <a:t> fruits = [ ];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const</a:t>
            </a:r>
            <a:r>
              <a:rPr lang="en"/>
              <a:t> b = 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= b * 2;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and b are </a:t>
            </a:r>
            <a:r>
              <a:rPr lang="en">
                <a:solidFill>
                  <a:srgbClr val="FF9900"/>
                </a:solidFill>
              </a:rPr>
              <a:t>variables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= and * are </a:t>
            </a:r>
            <a:r>
              <a:rPr lang="en">
                <a:solidFill>
                  <a:srgbClr val="FF9900"/>
                </a:solidFill>
              </a:rPr>
              <a:t>operators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expression is a reference to a variable or value within statement that contains an operator. For example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</a:t>
            </a:r>
            <a:r>
              <a:rPr lang="en"/>
              <a:t> a </a:t>
            </a:r>
            <a:r>
              <a:rPr lang="en">
                <a:solidFill>
                  <a:srgbClr val="FF9900"/>
                </a:solidFill>
              </a:rPr>
              <a:t>=</a:t>
            </a:r>
            <a:r>
              <a:rPr lang="en"/>
              <a:t> b </a:t>
            </a:r>
            <a:r>
              <a:rPr lang="en">
                <a:solidFill>
                  <a:srgbClr val="FF9900"/>
                </a:solidFill>
              </a:rPr>
              <a:t>*</a:t>
            </a:r>
            <a:r>
              <a:rPr lang="en"/>
              <a:t>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alert</a:t>
            </a:r>
            <a:r>
              <a:rPr lang="en"/>
              <a:t>(a);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 is a </a:t>
            </a:r>
            <a:r>
              <a:rPr lang="en">
                <a:solidFill>
                  <a:srgbClr val="FF9900"/>
                </a:solidFill>
              </a:rPr>
              <a:t>literal value expression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is a </a:t>
            </a:r>
            <a:r>
              <a:rPr lang="en">
                <a:solidFill>
                  <a:srgbClr val="FF9900"/>
                </a:solidFill>
              </a:rPr>
              <a:t>variable expression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* 2 is an </a:t>
            </a:r>
            <a:r>
              <a:rPr lang="en">
                <a:solidFill>
                  <a:srgbClr val="FF9900"/>
                </a:solidFill>
              </a:rPr>
              <a:t>arithmetic expression</a:t>
            </a:r>
            <a:r>
              <a:rPr lang="en"/>
              <a:t>, which means to the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 * 2 is an </a:t>
            </a:r>
            <a:r>
              <a:rPr lang="en">
                <a:solidFill>
                  <a:srgbClr val="FF9900"/>
                </a:solidFill>
              </a:rPr>
              <a:t>assignment expression</a:t>
            </a:r>
            <a:r>
              <a:rPr lang="en"/>
              <a:t>, which means to assign the result of the b * 2 expression to the variable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alert() is a </a:t>
            </a:r>
            <a:r>
              <a:rPr lang="en">
                <a:solidFill>
                  <a:srgbClr val="FF9900"/>
                </a:solidFill>
              </a:rPr>
              <a:t>function call expression</a:t>
            </a:r>
            <a:r>
              <a:rPr lang="en"/>
              <a:t> statement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PresentationFormat>On-screen Show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Comfortaa</vt:lpstr>
      <vt:lpstr>Roboto</vt:lpstr>
      <vt:lpstr>Simple Dark</vt:lpstr>
      <vt:lpstr>Slide 1</vt:lpstr>
      <vt:lpstr>Outline</vt:lpstr>
      <vt:lpstr>Statements</vt:lpstr>
      <vt:lpstr>Slide 4</vt:lpstr>
      <vt:lpstr>Slide 5</vt:lpstr>
      <vt:lpstr>Slide 6</vt:lpstr>
      <vt:lpstr>Slide 7</vt:lpstr>
      <vt:lpstr>Expressions</vt:lpstr>
      <vt:lpstr>Slide 9</vt:lpstr>
      <vt:lpstr>Slide 10</vt:lpstr>
      <vt:lpstr>Output</vt:lpstr>
      <vt:lpstr>Slide 12</vt:lpstr>
      <vt:lpstr>Slide 13</vt:lpstr>
      <vt:lpstr>Input</vt:lpstr>
      <vt:lpstr>Slide 15</vt:lpstr>
      <vt:lpstr>Operators</vt:lpstr>
      <vt:lpstr>Slide 17</vt:lpstr>
      <vt:lpstr>Slide 18</vt:lpstr>
      <vt:lpstr>Operator Precedence</vt:lpstr>
      <vt:lpstr>Values and Types</vt:lpstr>
      <vt:lpstr>Slide 21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1</cp:revision>
  <dcterms:modified xsi:type="dcterms:W3CDTF">2019-03-16T03:13:12Z</dcterms:modified>
</cp:coreProperties>
</file>