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63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.-M. N." initials="EN" lastIdx="1" clrIdx="0">
    <p:extLst>
      <p:ext uri="{19B8F6BF-5375-455C-9EA6-DF929625EA0E}">
        <p15:presenceInfo xmlns:p15="http://schemas.microsoft.com/office/powerpoint/2012/main" userId="e2868b8c1d041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78825" autoAdjust="0"/>
  </p:normalViewPr>
  <p:slideViewPr>
    <p:cSldViewPr snapToGrid="0">
      <p:cViewPr varScale="1">
        <p:scale>
          <a:sx n="66" d="100"/>
          <a:sy n="66" d="100"/>
        </p:scale>
        <p:origin x="182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0556-2581-47FE-AD59-F3330A1BCE2A}" type="datetimeFigureOut">
              <a:rPr lang="de-DE" smtClean="0"/>
              <a:t>01.12.2016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DE1B1-3A23-4960-A23C-747C4A95F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6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5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ARCHITECTURE-DRIVEN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REQUIREMENTS ENGINEERING</a:t>
            </a:r>
            <a:b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4" y="1166774"/>
            <a:ext cx="8370608" cy="19192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Programmieren-Tutorium Nr. 2: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Tut. 02: „Thema“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Eva-Maria Neumann – Tutorium 2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83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71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42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23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45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3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9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2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0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8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9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7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err="1">
                <a:latin typeface="Arial" pitchFamily="34" charset="0"/>
              </a:rPr>
              <a:t>Architecture-driven</a:t>
            </a:r>
            <a:r>
              <a:rPr lang="de-DE" sz="1000" baseline="0" noProof="0" dirty="0">
                <a:latin typeface="Arial" pitchFamily="34" charset="0"/>
              </a:rPr>
              <a:t> </a:t>
            </a:r>
            <a:r>
              <a:rPr lang="de-DE" sz="1000" baseline="0" noProof="0" dirty="0" err="1">
                <a:latin typeface="Arial" pitchFamily="34" charset="0"/>
              </a:rPr>
              <a:t>Requirements</a:t>
            </a:r>
            <a:r>
              <a:rPr lang="de-DE" sz="1000" baseline="0" noProof="0" dirty="0">
                <a:latin typeface="Arial" pitchFamily="34" charset="0"/>
              </a:rPr>
              <a:t> Engineering</a:t>
            </a:r>
            <a:br>
              <a:rPr lang="de-DE" sz="1000" noProof="0" dirty="0">
                <a:latin typeface="Arial" pitchFamily="34" charset="0"/>
              </a:rPr>
            </a:br>
            <a:r>
              <a:rPr lang="de-DE" sz="1000" noProof="0" dirty="0">
                <a:latin typeface="Arial" pitchFamily="34" charset="0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 smtClean="0">
                <a:latin typeface="Arial" pitchFamily="34" charset="0"/>
              </a:rPr>
              <a:pPr>
                <a:defRPr/>
              </a:pPr>
              <a:t>01.12.2016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/>
              <a:t>Eva-Maria Neumann – Tutorium 2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Programmieren-Tutorium: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2400" dirty="0"/>
              <a:t>Tut. 05: Arrays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Eva-Maria Neumann – Tutorium 2</a:t>
            </a:r>
          </a:p>
        </p:txBody>
      </p:sp>
    </p:spTree>
    <p:extLst>
      <p:ext uri="{BB962C8B-B14F-4D97-AF65-F5344CB8AC3E}">
        <p14:creationId xmlns:p14="http://schemas.microsoft.com/office/powerpoint/2010/main" val="3519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 zum nächsten Mal!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95614" y="4155847"/>
            <a:ext cx="241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http://xckd.com/1739/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14" y="1493282"/>
            <a:ext cx="2971800" cy="2924175"/>
          </a:xfrm>
        </p:spPr>
      </p:pic>
    </p:spTree>
    <p:extLst>
      <p:ext uri="{BB962C8B-B14F-4D97-AF65-F5344CB8AC3E}">
        <p14:creationId xmlns:p14="http://schemas.microsoft.com/office/powerpoint/2010/main" val="380950263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Bildschirmpräsentation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KIT-Masterslides-EN-SDQ</vt:lpstr>
      <vt:lpstr>PowerPoint-Präsentation</vt:lpstr>
      <vt:lpstr>Bis zum nächsten Mal!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E.-M. N.</dc:creator>
  <cp:lastModifiedBy>E.-M. N.</cp:lastModifiedBy>
  <cp:revision>116</cp:revision>
  <dcterms:created xsi:type="dcterms:W3CDTF">2016-11-05T16:14:19Z</dcterms:created>
  <dcterms:modified xsi:type="dcterms:W3CDTF">2016-12-01T17:30:53Z</dcterms:modified>
</cp:coreProperties>
</file>