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F128-F102-42D3-AB25-E9DE5E82FA93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6B8F-43EA-49EC-B434-B2A57DD58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9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62679" y="82644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399" y="846802"/>
            <a:ext cx="8655160" cy="24998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951" y="685800"/>
            <a:ext cx="960107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01951" y="3505200"/>
            <a:ext cx="960107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1951" y="4343400"/>
            <a:ext cx="960107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536" y="685800"/>
            <a:ext cx="9500488" cy="17525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2536" y="2666999"/>
            <a:ext cx="4599432" cy="31242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1" y="2667000"/>
            <a:ext cx="4736462" cy="3124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2179" y="3335337"/>
            <a:ext cx="4607188" cy="2455862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0487" y="3335337"/>
            <a:ext cx="4622536" cy="2455862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789" y="685800"/>
            <a:ext cx="9510235" cy="17525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Autofit/>
          </a:bodyPr>
          <a:lstStyle>
            <a:lvl1pPr algn="ctr">
              <a:defRPr sz="48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24" y="1752599"/>
            <a:ext cx="3724784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0408" y="923544"/>
            <a:ext cx="3280974" cy="4572000"/>
          </a:xfrm>
          <a:prstGeom prst="roundRect">
            <a:avLst>
              <a:gd name="adj" fmla="val 42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5624" y="3124199"/>
            <a:ext cx="372478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831382" y="923544"/>
            <a:ext cx="3280974" cy="4572000"/>
          </a:xfrm>
          <a:prstGeom prst="roundRect">
            <a:avLst>
              <a:gd name="adj" fmla="val 42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8801" y="-1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2789" y="685800"/>
            <a:ext cx="95102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2789" y="2582861"/>
            <a:ext cx="951023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30386" y="5754686"/>
            <a:ext cx="1150938" cy="115093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28400" y="987552"/>
            <a:ext cx="8574622" cy="1911435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Implementierung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5953083"/>
            <a:ext cx="6987645" cy="520869"/>
          </a:xfrm>
        </p:spPr>
        <p:txBody>
          <a:bodyPr/>
          <a:lstStyle/>
          <a:p>
            <a:r>
              <a:rPr lang="de-DE" dirty="0"/>
              <a:t>Gruppe 1: Eva, Katharina, Tobias, Jonas, Julian, Jörn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448" y="3278528"/>
            <a:ext cx="2295014" cy="22950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6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von den </a:t>
            </a:r>
            <a:r>
              <a:rPr lang="de-DE" dirty="0" err="1"/>
              <a:t>Activities</a:t>
            </a:r>
            <a:r>
              <a:rPr lang="de-DE" dirty="0"/>
              <a:t> aufgerufenen Services variieren etwas zum Entwurf</a:t>
            </a:r>
          </a:p>
          <a:p>
            <a:r>
              <a:rPr lang="de-DE" dirty="0"/>
              <a:t>Neue Klasse </a:t>
            </a:r>
            <a:r>
              <a:rPr lang="de-DE" dirty="0" err="1"/>
              <a:t>UtilService</a:t>
            </a:r>
            <a:r>
              <a:rPr lang="de-DE" dirty="0"/>
              <a:t> mit vielen oft benutzten Methoden um Redundanz zu vermeiden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7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2789" y="685800"/>
            <a:ext cx="9510235" cy="1655065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Umgesetzte 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92789" y="2340865"/>
            <a:ext cx="9510234" cy="3366198"/>
          </a:xfrm>
        </p:spPr>
        <p:txBody>
          <a:bodyPr/>
          <a:lstStyle/>
          <a:p>
            <a:r>
              <a:rPr lang="de-DE" dirty="0"/>
              <a:t>Alle Musskriterien wurden umgesetzt</a:t>
            </a:r>
          </a:p>
          <a:p>
            <a:r>
              <a:rPr lang="de-DE" dirty="0"/>
              <a:t>Benachrichtigung bei geschlossener App</a:t>
            </a:r>
          </a:p>
          <a:p>
            <a:r>
              <a:rPr lang="de-DE" dirty="0"/>
              <a:t>Clustering von Teilgruppen</a:t>
            </a:r>
          </a:p>
          <a:p>
            <a:r>
              <a:rPr lang="de-DE" dirty="0"/>
              <a:t>„Silent Login“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Nicht umgesetzte 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Status als Gruppengründer kann übergeben werden</a:t>
            </a:r>
          </a:p>
          <a:p>
            <a:r>
              <a:rPr lang="de-DE" dirty="0"/>
              <a:t>Wechseln zwischen Sprachen</a:t>
            </a:r>
          </a:p>
          <a:p>
            <a:r>
              <a:rPr lang="de-DE" dirty="0"/>
              <a:t>Teilnehmer können die Teilnahmequote alter Events einsehen</a:t>
            </a:r>
          </a:p>
          <a:p>
            <a:r>
              <a:rPr lang="de-DE" dirty="0"/>
              <a:t>Kurzmitteilungen zwischen Teilnehmern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Unit-Tests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 Tests im Dokument beschrieben</a:t>
            </a:r>
          </a:p>
          <a:p>
            <a:r>
              <a:rPr lang="de-DE" dirty="0"/>
              <a:t>Keine Unit-Tests für die View bis jetzt</a:t>
            </a:r>
          </a:p>
          <a:p>
            <a:r>
              <a:rPr lang="de-DE" dirty="0"/>
              <a:t>Keine Tests für die </a:t>
            </a:r>
            <a:r>
              <a:rPr lang="de-DE" dirty="0" err="1"/>
              <a:t>Intent</a:t>
            </a:r>
            <a:r>
              <a:rPr lang="de-DE" dirty="0"/>
              <a:t>-Services möglich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2788" y="0"/>
            <a:ext cx="9510235" cy="1752599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Zeitplan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073" y="1752599"/>
            <a:ext cx="8023664" cy="3869119"/>
          </a:xfrm>
        </p:spPr>
      </p:pic>
    </p:spTree>
    <p:extLst>
      <p:ext uri="{BB962C8B-B14F-4D97-AF65-F5344CB8AC3E}">
        <p14:creationId xmlns:p14="http://schemas.microsoft.com/office/powerpoint/2010/main" val="363412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2789" y="0"/>
            <a:ext cx="9510235" cy="1752599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Zeitplan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3" y="1609344"/>
            <a:ext cx="8094353" cy="463905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5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3" y="839167"/>
            <a:ext cx="7982522" cy="42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36" y="336878"/>
            <a:ext cx="9307224" cy="16671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84" y="2003986"/>
            <a:ext cx="8148728" cy="44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1216" y="685800"/>
            <a:ext cx="8631808" cy="1752599"/>
          </a:xfrm>
        </p:spPr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2">
                    <a:lumMod val="25000"/>
                  </a:schemeClr>
                </a:solidFill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71216" y="2438399"/>
            <a:ext cx="9510234" cy="312420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3200" dirty="0"/>
              <a:t>GUI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Änderungen am Entwurf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Erfüllte und unerfüllte Kriterien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Unit-Tests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Zeitplan und Graphiken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82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bg2">
                    <a:lumMod val="25000"/>
                  </a:schemeClr>
                </a:solidFill>
              </a:rPr>
              <a:t>Loginansicht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789" r="-13789"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Nur bei erstmaligem Öffnen der App, später „</a:t>
            </a:r>
            <a:r>
              <a:rPr lang="de-DE" dirty="0" err="1"/>
              <a:t>silent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“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0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Übersicht bei Namensänderung</a:t>
            </a: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789" r="-13789"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Beim Erstmaligem Öffnen wird der Google-Name angezeigt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Terminerstellung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Standort kann durch Tippen in die Karte genau festgelegt werden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14" name="Bildplatzhalter 13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13828" r="-13828"/>
          <a:stretch/>
        </p:blipFill>
        <p:spPr>
          <a:xfrm>
            <a:off x="5549900" y="923925"/>
            <a:ext cx="328136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624" y="2523744"/>
            <a:ext cx="3724784" cy="1371600"/>
          </a:xfrm>
        </p:spPr>
        <p:txBody>
          <a:bodyPr/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Gruppenansicht mit Terminauswahl</a:t>
            </a:r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789" r="-13789"/>
          <a:stretch/>
        </p:blipFill>
        <p:spPr>
          <a:xfrm>
            <a:off x="5550408" y="923544"/>
            <a:ext cx="3280974" cy="4572000"/>
          </a:xfrm>
        </p:spPr>
      </p:pic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/>
              <a:t>GoServlet</a:t>
            </a:r>
            <a:r>
              <a:rPr lang="de-DE" dirty="0"/>
              <a:t> </a:t>
            </a:r>
            <a:r>
              <a:rPr lang="de-DE" dirty="0" err="1"/>
              <a:t>enfernt</a:t>
            </a:r>
            <a:r>
              <a:rPr lang="de-DE" dirty="0"/>
              <a:t> und Funktionalität an </a:t>
            </a:r>
            <a:r>
              <a:rPr lang="de-DE" dirty="0" err="1"/>
              <a:t>ParticipateServlet</a:t>
            </a:r>
            <a:r>
              <a:rPr lang="de-DE" dirty="0"/>
              <a:t> und </a:t>
            </a:r>
            <a:r>
              <a:rPr lang="de-DE" dirty="0" err="1"/>
              <a:t>EventServlet</a:t>
            </a:r>
            <a:r>
              <a:rPr lang="de-DE" dirty="0"/>
              <a:t> ausgelagert</a:t>
            </a:r>
          </a:p>
          <a:p>
            <a:r>
              <a:rPr lang="de-DE" dirty="0"/>
              <a:t>Klasse </a:t>
            </a:r>
            <a:r>
              <a:rPr lang="de-DE" dirty="0" err="1"/>
              <a:t>UserServlet</a:t>
            </a:r>
            <a:r>
              <a:rPr lang="de-DE" dirty="0"/>
              <a:t> speichert die </a:t>
            </a:r>
            <a:r>
              <a:rPr lang="de-DE" dirty="0" err="1"/>
              <a:t>Clienten</a:t>
            </a:r>
            <a:r>
              <a:rPr lang="de-DE" dirty="0"/>
              <a:t> beim Einloggen, deshalb wurde die Methode </a:t>
            </a:r>
            <a:r>
              <a:rPr lang="de-DE" dirty="0" err="1"/>
              <a:t>getUser</a:t>
            </a:r>
            <a:r>
              <a:rPr lang="de-DE" dirty="0"/>
              <a:t> gelöscht.</a:t>
            </a:r>
          </a:p>
          <a:p>
            <a:r>
              <a:rPr lang="de-DE" dirty="0"/>
              <a:t>Neue Klasse </a:t>
            </a:r>
            <a:r>
              <a:rPr lang="de-DE" dirty="0" err="1"/>
              <a:t>ServletUtils</a:t>
            </a:r>
            <a:r>
              <a:rPr lang="de-DE" dirty="0"/>
              <a:t> mit Methoden auf die alle Servlets zugreifen können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98611" y="2971800"/>
            <a:ext cx="3549121" cy="18288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Änderungen an den Servlets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 zu unserer Nutzer-</a:t>
            </a:r>
            <a:r>
              <a:rPr lang="de-DE" dirty="0" err="1"/>
              <a:t>Id</a:t>
            </a:r>
            <a:r>
              <a:rPr lang="de-DE" dirty="0"/>
              <a:t> muss noch die </a:t>
            </a:r>
            <a:br>
              <a:rPr lang="de-DE" dirty="0"/>
            </a:br>
            <a:r>
              <a:rPr lang="de-DE" dirty="0"/>
              <a:t>Google-</a:t>
            </a:r>
            <a:r>
              <a:rPr lang="de-DE" dirty="0" err="1"/>
              <a:t>Id</a:t>
            </a:r>
            <a:r>
              <a:rPr lang="de-DE" dirty="0"/>
              <a:t> als Attribut beim User und in der Datenbank gespeichert werden</a:t>
            </a:r>
          </a:p>
          <a:p>
            <a:r>
              <a:rPr lang="de-DE" dirty="0" err="1"/>
              <a:t>EventDeletionTimer</a:t>
            </a:r>
            <a:r>
              <a:rPr lang="de-DE" dirty="0"/>
              <a:t> läuft im Hintergrund zum Löschen alter Events</a:t>
            </a:r>
          </a:p>
          <a:p>
            <a:r>
              <a:rPr lang="de-DE" dirty="0" err="1"/>
              <a:t>LocationDeletionTimer</a:t>
            </a:r>
            <a:r>
              <a:rPr lang="de-DE" dirty="0"/>
              <a:t> läuft im Hintergrund zum Löschen alter Locations</a:t>
            </a:r>
          </a:p>
          <a:p>
            <a:r>
              <a:rPr lang="de-DE" dirty="0"/>
              <a:t>Events haben als Attribut nun „</a:t>
            </a:r>
            <a:r>
              <a:rPr lang="de-DE" dirty="0" err="1"/>
              <a:t>Timestamp</a:t>
            </a:r>
            <a:r>
              <a:rPr lang="de-DE" dirty="0"/>
              <a:t>“ anstelle von „Time“ um das Datum mitzuliefern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98611" y="2971800"/>
            <a:ext cx="3549121" cy="18288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Änderungen an Model und Datenbank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</a:t>
            </a:r>
            <a:r>
              <a:rPr lang="de-DE" dirty="0" err="1"/>
              <a:t>JSONParameter</a:t>
            </a:r>
            <a:r>
              <a:rPr lang="de-DE" dirty="0"/>
              <a:t> und </a:t>
            </a:r>
            <a:r>
              <a:rPr lang="de-DE" dirty="0" err="1"/>
              <a:t>Enums</a:t>
            </a:r>
            <a:r>
              <a:rPr lang="de-DE" dirty="0"/>
              <a:t> als angenommen</a:t>
            </a:r>
          </a:p>
          <a:p>
            <a:r>
              <a:rPr lang="de-DE" dirty="0"/>
              <a:t>Die Klasse </a:t>
            </a:r>
            <a:r>
              <a:rPr lang="de-DE" dirty="0" err="1"/>
              <a:t>ClusterFacade</a:t>
            </a:r>
            <a:r>
              <a:rPr lang="de-DE" dirty="0"/>
              <a:t> bietet mehr Methoden und Konstruktoren für variable Konfiguration</a:t>
            </a:r>
          </a:p>
          <a:p>
            <a:r>
              <a:rPr lang="de-DE" dirty="0"/>
              <a:t>Viele weitere nützliche „kleine“ Methoden 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98611" y="2971800"/>
            <a:ext cx="3549121" cy="18288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Weitere Änderungen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4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enutzerdefiniert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0B8B17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246</Words>
  <Application>Microsoft Office PowerPoint</Application>
  <PresentationFormat>Breitbild</PresentationFormat>
  <Paragraphs>66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Implementierung  goApp</vt:lpstr>
      <vt:lpstr>Inhalt</vt:lpstr>
      <vt:lpstr>Loginansicht</vt:lpstr>
      <vt:lpstr>Übersicht bei Namensänderung</vt:lpstr>
      <vt:lpstr>Terminerstellung</vt:lpstr>
      <vt:lpstr>Gruppenansicht mit Terminauswahl</vt:lpstr>
      <vt:lpstr>Server</vt:lpstr>
      <vt:lpstr>Server</vt:lpstr>
      <vt:lpstr>Server</vt:lpstr>
      <vt:lpstr>Client</vt:lpstr>
      <vt:lpstr>Umgesetzte Kriterien</vt:lpstr>
      <vt:lpstr>Nicht umgesetzte Kriterien</vt:lpstr>
      <vt:lpstr>Unit-Tests</vt:lpstr>
      <vt:lpstr>Zeitplan</vt:lpstr>
      <vt:lpstr>Zeitplan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Jörn Kussmaul</dc:creator>
  <cp:lastModifiedBy>Jörn Kussmaul</cp:lastModifiedBy>
  <cp:revision>25</cp:revision>
  <dcterms:created xsi:type="dcterms:W3CDTF">2017-02-20T13:32:35Z</dcterms:created>
  <dcterms:modified xsi:type="dcterms:W3CDTF">2017-02-21T09:21:00Z</dcterms:modified>
</cp:coreProperties>
</file>