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EclEmma Abdeckung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-&gt; LoginServlet nicht testbar -&gt; rot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Neue Tests: Randfälle, z.B. Methode existiert nicht, nicht genügend Parameter, schon Mitglied in Gruppe und fragt an, oder 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Fragenkatalog durchgehen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/>
              <a:t>texte einrücken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/>
              <a:t>reihenfolge von buttons geändert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/>
              <a:t>cursor blinkt + enter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Neuer Alortihmus - &gt;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Lint: statische Codeanalyse -&gt; SonarLint bzw. AndroidLint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Relationship Id="rId3" Type="http://schemas.openxmlformats.org/officeDocument/2006/relationships/image" Target="../media/image02.png"/><Relationship Id="rId4" Type="http://schemas.openxmlformats.org/officeDocument/2006/relationships/image" Target="../media/image0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elfoli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21312" l="0" r="0" t="20958"/>
          <a:stretch/>
        </p:blipFill>
        <p:spPr>
          <a:xfrm>
            <a:off x="87313" y="3479800"/>
            <a:ext cx="9056686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I_rahmen_neu_titel"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396873" y="6426253"/>
            <a:ext cx="5620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Universität des Landes Baden-Württemberg und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nationales Forschungszentrum in der Helmholtz-Gemeinschaft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385762" y="3289300"/>
            <a:ext cx="8532812" cy="307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ARCHITECTURE-DRIVEN REQUIREMENTS ENGINEERING</a:t>
            </a:r>
            <a:b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 FÜR PROGRAMMSTRUKTUREN UND DATENORGANISATION, FAKULTÄT FÜR INFORMATIK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7318375" y="6497637"/>
            <a:ext cx="17271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</a:p>
        </p:txBody>
      </p:sp>
      <p:pic>
        <p:nvPicPr>
          <p:cNvPr descr="C:\versioned\KlausSVN\Dissertation\presentations\Disputation\kit_logo_de_farbe_positiv.jpg" id="25" name="Shape 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873" y="333375"/>
            <a:ext cx="1617664" cy="73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idx="1" type="body"/>
          </p:nvPr>
        </p:nvSpPr>
        <p:spPr>
          <a:xfrm>
            <a:off x="396873" y="1166774"/>
            <a:ext cx="8370607" cy="1919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8275" lvl="1" marL="7905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5575" lvl="2" marL="12096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57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955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5260" lvl="5" marL="2514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5260" lvl="6" marL="2971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5259" lvl="7" marL="3429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5259" lvl="8" marL="3886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2197894" y="-607218"/>
            <a:ext cx="4745036" cy="8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6525" lvl="0" marL="31432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8275" lvl="1" marL="7905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5575" lvl="2" marL="12096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57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955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5260" lvl="5" marL="2514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5260" lvl="6" marL="2971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5259" lvl="7" marL="3429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5259" lvl="8" marL="3886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 rot="5400000">
            <a:off x="4824413" y="2168524"/>
            <a:ext cx="5759449" cy="208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 rot="5400000">
            <a:off x="569118" y="154780"/>
            <a:ext cx="5759449" cy="6116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6525" lvl="0" marL="31432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8275" lvl="1" marL="7905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5575" lvl="2" marL="12096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57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955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5260" lvl="5" marL="2514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5260" lvl="6" marL="2971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5259" lvl="7" marL="3429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5259" lvl="8" marL="3886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elfoli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95287" y="1268412"/>
            <a:ext cx="8389936" cy="6492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96875" y="2232025"/>
            <a:ext cx="8370888" cy="620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8275" lvl="1" marL="7905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5575" lvl="2" marL="12096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57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955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5260" lvl="5" marL="2514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5260" lvl="6" marL="2971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5259" lvl="7" marL="3429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5259" lvl="8" marL="3886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92112" y="1198562"/>
            <a:ext cx="8356600" cy="4745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36195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444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06375" lvl="2" marL="12096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9550" lvl="3" marL="165735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5900" lvl="4" marL="20955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5260" lvl="5" marL="2514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5260" lvl="6" marL="2971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5259" lvl="7" marL="3429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5259" lvl="8" marL="3886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92112" y="1198562"/>
            <a:ext cx="4102100" cy="489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6525" lvl="0" marL="31432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8275" lvl="1" marL="7905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5575" lvl="2" marL="12096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1450" lvl="3" marL="16573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955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002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002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002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002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6612" y="1198562"/>
            <a:ext cx="4102100" cy="489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6525" lvl="0" marL="31432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8275" lvl="1" marL="7905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5575" lvl="2" marL="12096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1450" lvl="3" marL="16573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955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002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002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002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002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31432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3675" lvl="1" marL="7905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8275" lvl="2" marL="12096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4150" lvl="3" marL="16573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955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31432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3675" lvl="1" marL="7905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8275" lvl="2" marL="12096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4150" lvl="3" marL="16573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955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1125" lvl="0" marL="314325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79057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0175" lvl="2" marL="12096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57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955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image" Target="../media/image03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_rahmen_neu_folg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92112" y="1198562"/>
            <a:ext cx="8356600" cy="4745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6525" lvl="0" marL="31432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8275" lvl="1" marL="7905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5575" lvl="2" marL="12096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57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955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5260" lvl="5" marL="2514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5260" lvl="6" marL="2971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5259" lvl="7" marL="3429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5259" lvl="8" marL="3886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5850189" y="6433521"/>
            <a:ext cx="318365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Architecture-driven Requirements Engineering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 für Programmstrukturen und Datenorganisation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142672" y="6445250"/>
            <a:ext cx="325438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504622" y="6445250"/>
            <a:ext cx="863599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11.03.2017</a:t>
            </a:r>
          </a:p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1288026" y="6445250"/>
            <a:ext cx="4542501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KITlogo_4c_frutiger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625" y="341312"/>
            <a:ext cx="1084262" cy="495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versioned\KlausSVN\Dissertation\presentations\Disputation\kit_logo_de_farbe_positiv.jpg"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8760" y="341312"/>
            <a:ext cx="1083128" cy="4952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96873" y="1166774"/>
            <a:ext cx="8370607" cy="1919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Qualitätssicherung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PSE: goApp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Jörn Kussmaul, Katharina Riesterer, Julian Neubert, Jonas Walter, Tobias Ohlsson, Eva-Maria Neumann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Testabdeckung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92112" y="1198562"/>
            <a:ext cx="8356600" cy="4745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96875" lvl="1" marL="7905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 Implementierungsphase: 76,5%</a:t>
            </a: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 Qualitätssicherung: 90,8%</a:t>
            </a: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27" y="3199253"/>
            <a:ext cx="7453310" cy="139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de in germany qualitätssiegel" id="162" name="Shape 162"/>
          <p:cNvPicPr preferRelativeResize="0"/>
          <p:nvPr/>
        </p:nvPicPr>
        <p:blipFill rotWithShape="1">
          <a:blip r:embed="rId3">
            <a:alphaModFix/>
          </a:blip>
          <a:srcRect b="3185" l="0" r="0" t="0"/>
          <a:stretch/>
        </p:blipFill>
        <p:spPr>
          <a:xfrm>
            <a:off x="1898550" y="755550"/>
            <a:ext cx="5346900" cy="51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90525" y="333375"/>
            <a:ext cx="6912000" cy="56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Umfrage - Design</a:t>
            </a:r>
          </a:p>
        </p:txBody>
      </p:sp>
      <p:pic>
        <p:nvPicPr>
          <p:cNvPr id="85" name="Shape 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147" y="4506035"/>
            <a:ext cx="2735235" cy="1455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Shape 86"/>
          <p:cNvGrpSpPr/>
          <p:nvPr/>
        </p:nvGrpSpPr>
        <p:grpSpPr>
          <a:xfrm>
            <a:off x="825165" y="1396596"/>
            <a:ext cx="2795587" cy="2030651"/>
            <a:chOff x="849312" y="2147649"/>
            <a:chExt cx="2466974" cy="1819413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4">
              <a:alphaModFix/>
            </a:blip>
            <a:srcRect b="31103" l="0" r="0" t="0"/>
            <a:stretch/>
          </p:blipFill>
          <p:spPr>
            <a:xfrm>
              <a:off x="849312" y="2523331"/>
              <a:ext cx="2466974" cy="1443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 txBox="1"/>
            <p:nvPr/>
          </p:nvSpPr>
          <p:spPr>
            <a:xfrm>
              <a:off x="1368500" y="2147649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de-DE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Farbgebung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4863382" y="1602702"/>
            <a:ext cx="3467025" cy="2215316"/>
            <a:chOff x="4444282" y="1941313"/>
            <a:chExt cx="3467025" cy="2215316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5">
              <a:alphaModFix/>
            </a:blip>
            <a:srcRect b="0" l="4334" r="27889" t="17259"/>
            <a:stretch/>
          </p:blipFill>
          <p:spPr>
            <a:xfrm>
              <a:off x="4444282" y="2312749"/>
              <a:ext cx="3467025" cy="1843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5380139" y="1941313"/>
              <a:ext cx="15953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Platzierungen</a:t>
              </a:r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2858409" y="413670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Umfrage - GUI</a:t>
            </a:r>
          </a:p>
        </p:txBody>
      </p:sp>
      <p:pic>
        <p:nvPicPr>
          <p:cNvPr id="99" name="Shape 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75" y="1269205"/>
            <a:ext cx="5942672" cy="473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Umfrage – Probleme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92112" y="1198562"/>
            <a:ext cx="8356600" cy="4745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619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1198562"/>
            <a:ext cx="3198443" cy="173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749" y="3233739"/>
            <a:ext cx="4618395" cy="265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448" y="1556032"/>
            <a:ext cx="3536949" cy="219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Umfrage - Zusammenfassung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92112" y="1198562"/>
            <a:ext cx="8356600" cy="4745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619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1" y="1419873"/>
            <a:ext cx="4224337" cy="466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90525" y="333375"/>
            <a:ext cx="6912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Änderungen </a:t>
            </a:r>
            <a:r>
              <a:rPr lang="de-DE"/>
              <a:t>am Client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92112" y="1198562"/>
            <a:ext cx="8356500" cy="4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25" y="1069587"/>
            <a:ext cx="2812874" cy="50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562" y="1069569"/>
            <a:ext cx="2812874" cy="500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100" y="1069599"/>
            <a:ext cx="2812874" cy="50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Änderungen </a:t>
            </a:r>
            <a:r>
              <a:rPr lang="de-DE"/>
              <a:t>am </a:t>
            </a:r>
            <a:r>
              <a:rPr b="1" i="0" lang="de-DE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92112" y="1198562"/>
            <a:ext cx="8356600" cy="4745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96875" lvl="1" marL="7905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Neuer Algorithmus</a:t>
            </a: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Fehler beim Timer auf der Datenbank behoben</a:t>
            </a: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Fehlerbehebungen bei den Servlets</a:t>
            </a: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Struktur ändern wegen Mockito</a:t>
            </a: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1" marL="790575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134250" y="2355750"/>
            <a:ext cx="2106000" cy="122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000"/>
              <a:t>Tests</a:t>
            </a:r>
          </a:p>
        </p:txBody>
      </p:sp>
      <p:sp>
        <p:nvSpPr>
          <p:cNvPr id="139" name="Shape 139"/>
          <p:cNvSpPr/>
          <p:nvPr/>
        </p:nvSpPr>
        <p:spPr>
          <a:xfrm>
            <a:off x="5361750" y="4785025"/>
            <a:ext cx="3199800" cy="1114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000"/>
              <a:t>Testabdeckung/ Randfälle</a:t>
            </a:r>
          </a:p>
        </p:txBody>
      </p:sp>
      <p:sp>
        <p:nvSpPr>
          <p:cNvPr id="140" name="Shape 140"/>
          <p:cNvSpPr/>
          <p:nvPr/>
        </p:nvSpPr>
        <p:spPr>
          <a:xfrm>
            <a:off x="552525" y="5022325"/>
            <a:ext cx="2919600" cy="639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000"/>
              <a:t>Monkey Tests</a:t>
            </a:r>
          </a:p>
        </p:txBody>
      </p:sp>
      <p:sp>
        <p:nvSpPr>
          <p:cNvPr id="141" name="Shape 141"/>
          <p:cNvSpPr/>
          <p:nvPr/>
        </p:nvSpPr>
        <p:spPr>
          <a:xfrm>
            <a:off x="5641950" y="1003650"/>
            <a:ext cx="2919600" cy="639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000"/>
              <a:t>Hallway Tests</a:t>
            </a:r>
          </a:p>
        </p:txBody>
      </p:sp>
      <p:sp>
        <p:nvSpPr>
          <p:cNvPr id="142" name="Shape 142"/>
          <p:cNvSpPr/>
          <p:nvPr/>
        </p:nvSpPr>
        <p:spPr>
          <a:xfrm>
            <a:off x="1079475" y="895650"/>
            <a:ext cx="1028700" cy="639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000"/>
              <a:t>Lint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Monkey Test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92112" y="1198562"/>
            <a:ext cx="8356600" cy="4745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619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von Katha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