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5" r:id="rId2"/>
    <p:sldId id="266" r:id="rId3"/>
    <p:sldId id="267" r:id="rId4"/>
    <p:sldId id="268" r:id="rId5"/>
    <p:sldId id="269" r:id="rId6"/>
    <p:sldId id="270" r:id="rId7"/>
    <p:sldId id="276" r:id="rId8"/>
    <p:sldId id="278" r:id="rId9"/>
    <p:sldId id="277" r:id="rId10"/>
    <p:sldId id="274" r:id="rId11"/>
    <p:sldId id="275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.-M. N." initials="EN" lastIdx="1" clrIdx="0">
    <p:extLst>
      <p:ext uri="{19B8F6BF-5375-455C-9EA6-DF929625EA0E}">
        <p15:presenceInfo xmlns:p15="http://schemas.microsoft.com/office/powerpoint/2012/main" userId="e2868b8c1d041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78825" autoAdjust="0"/>
  </p:normalViewPr>
  <p:slideViewPr>
    <p:cSldViewPr snapToGrid="0">
      <p:cViewPr varScale="1">
        <p:scale>
          <a:sx n="66" d="100"/>
          <a:sy n="66" d="100"/>
        </p:scale>
        <p:origin x="182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image" Target="../media/image22.png"/><Relationship Id="rId4" Type="http://schemas.openxmlformats.org/officeDocument/2006/relationships/image" Target="../media/image25.gif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image" Target="../media/image22.png"/><Relationship Id="rId4" Type="http://schemas.openxmlformats.org/officeDocument/2006/relationships/image" Target="../media/image25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26D9F-CDC2-4438-BA6D-DD21596FAF2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34010016-77CC-45B3-BC62-13E4A7E198A4}">
      <dgm:prSet/>
      <dgm:spPr/>
      <dgm:t>
        <a:bodyPr/>
        <a:lstStyle/>
        <a:p>
          <a:pPr rtl="0" eaLnBrk="1" fontAlgn="base" hangingPunct="1">
            <a:buClrTx/>
            <a:buSzPts val="2400"/>
            <a:buFont typeface="Arial" panose="020B0604020202020204" pitchFamily="34" charset="0"/>
            <a:buChar char="●"/>
          </a:pPr>
          <a:r>
            <a:rPr lang="de-DE"/>
            <a:t>Mehr Funktionalität</a:t>
          </a:r>
          <a:endParaRPr lang="de-DE"/>
        </a:p>
      </dgm:t>
    </dgm:pt>
    <dgm:pt modelId="{7B9EA19C-EAE9-4E3B-82A3-390743836F89}" type="parTrans" cxnId="{F4BDA674-B300-46B2-BFD0-7649974132FB}">
      <dgm:prSet/>
      <dgm:spPr/>
      <dgm:t>
        <a:bodyPr/>
        <a:lstStyle/>
        <a:p>
          <a:endParaRPr lang="de-DE"/>
        </a:p>
      </dgm:t>
    </dgm:pt>
    <dgm:pt modelId="{4D001DF1-B8DA-4AE8-B076-6A4A268CCF32}" type="sibTrans" cxnId="{F4BDA674-B300-46B2-BFD0-7649974132FB}">
      <dgm:prSet/>
      <dgm:spPr/>
      <dgm:t>
        <a:bodyPr/>
        <a:lstStyle/>
        <a:p>
          <a:endParaRPr lang="de-DE"/>
        </a:p>
      </dgm:t>
    </dgm:pt>
    <dgm:pt modelId="{18F8FFBA-8890-413C-A42B-1180B9B80C0E}">
      <dgm:prSet/>
      <dgm:spPr/>
      <dgm:t>
        <a:bodyPr/>
        <a:lstStyle/>
        <a:p>
          <a:pPr rtl="0" eaLnBrk="1" fontAlgn="base" hangingPunct="1"/>
          <a:r>
            <a:rPr lang="de-DE"/>
            <a:t>Besserer Algorithmus</a:t>
          </a:r>
          <a:endParaRPr lang="de-DE"/>
        </a:p>
      </dgm:t>
    </dgm:pt>
    <dgm:pt modelId="{C4CE56AF-41BF-45E8-BC85-2EBB62B31215}" type="parTrans" cxnId="{153E7ED6-AFEC-45B0-8F95-A3E4AEED0761}">
      <dgm:prSet/>
      <dgm:spPr/>
      <dgm:t>
        <a:bodyPr/>
        <a:lstStyle/>
        <a:p>
          <a:endParaRPr lang="de-DE"/>
        </a:p>
      </dgm:t>
    </dgm:pt>
    <dgm:pt modelId="{7A5E5813-0CEB-44B4-AAE6-82AA05F06927}" type="sibTrans" cxnId="{153E7ED6-AFEC-45B0-8F95-A3E4AEED0761}">
      <dgm:prSet/>
      <dgm:spPr/>
      <dgm:t>
        <a:bodyPr/>
        <a:lstStyle/>
        <a:p>
          <a:endParaRPr lang="de-DE"/>
        </a:p>
      </dgm:t>
    </dgm:pt>
    <dgm:pt modelId="{032450E5-5742-4572-BF68-4CD67CDD187D}">
      <dgm:prSet/>
      <dgm:spPr/>
      <dgm:t>
        <a:bodyPr/>
        <a:lstStyle/>
        <a:p>
          <a:pPr rtl="0" eaLnBrk="1" fontAlgn="base" hangingPunct="1"/>
          <a:r>
            <a:rPr lang="de-DE"/>
            <a:t>Struktur für Mockito</a:t>
          </a:r>
          <a:endParaRPr lang="de-DE"/>
        </a:p>
      </dgm:t>
    </dgm:pt>
    <dgm:pt modelId="{F9D6C110-B5DB-4944-BA60-B4E41B417E1F}" type="parTrans" cxnId="{97723730-A899-44BC-B2E5-41E6E96AF491}">
      <dgm:prSet/>
      <dgm:spPr/>
      <dgm:t>
        <a:bodyPr/>
        <a:lstStyle/>
        <a:p>
          <a:endParaRPr lang="de-DE"/>
        </a:p>
      </dgm:t>
    </dgm:pt>
    <dgm:pt modelId="{E0FD4AA6-9B32-4D3E-9A10-D8AF83A5A60F}" type="sibTrans" cxnId="{97723730-A899-44BC-B2E5-41E6E96AF491}">
      <dgm:prSet/>
      <dgm:spPr/>
      <dgm:t>
        <a:bodyPr/>
        <a:lstStyle/>
        <a:p>
          <a:endParaRPr lang="de-DE"/>
        </a:p>
      </dgm:t>
    </dgm:pt>
    <dgm:pt modelId="{52B716DE-6AD2-4D30-8CE5-C7E34DA0E1EE}">
      <dgm:prSet/>
      <dgm:spPr/>
      <dgm:t>
        <a:bodyPr/>
        <a:lstStyle/>
        <a:p>
          <a:pPr rtl="0" eaLnBrk="1" fontAlgn="base" hangingPunct="1"/>
          <a:r>
            <a:rPr lang="de-DE"/>
            <a:t>Fehlerbehebungen</a:t>
          </a:r>
          <a:endParaRPr lang="de-DE"/>
        </a:p>
      </dgm:t>
    </dgm:pt>
    <dgm:pt modelId="{B8117AB5-A9B9-4BAD-B27C-0615AEFFB7DA}" type="parTrans" cxnId="{2FF458BF-A4DE-418E-96F4-77D742471991}">
      <dgm:prSet/>
      <dgm:spPr/>
      <dgm:t>
        <a:bodyPr/>
        <a:lstStyle/>
        <a:p>
          <a:endParaRPr lang="de-DE"/>
        </a:p>
      </dgm:t>
    </dgm:pt>
    <dgm:pt modelId="{DA92092D-B00E-41A3-A365-3C5FA1996D29}" type="sibTrans" cxnId="{2FF458BF-A4DE-418E-96F4-77D742471991}">
      <dgm:prSet/>
      <dgm:spPr/>
      <dgm:t>
        <a:bodyPr/>
        <a:lstStyle/>
        <a:p>
          <a:endParaRPr lang="de-DE"/>
        </a:p>
      </dgm:t>
    </dgm:pt>
    <dgm:pt modelId="{96347AB5-C4D0-43EC-9784-4DBE859EA79C}">
      <dgm:prSet/>
      <dgm:spPr/>
      <dgm:t>
        <a:bodyPr/>
        <a:lstStyle/>
        <a:p>
          <a:pPr rtl="0" eaLnBrk="1" fontAlgn="base" hangingPunct="1"/>
          <a:r>
            <a:rPr lang="de-DE"/>
            <a:t>Verbesserte Timerfunktionalität</a:t>
          </a:r>
          <a:endParaRPr lang="de-DE"/>
        </a:p>
      </dgm:t>
    </dgm:pt>
    <dgm:pt modelId="{284D8CC1-98FD-4946-B7BC-BFEAB582684D}" type="parTrans" cxnId="{31B8902C-531F-4405-ACE7-1ABD797829B2}">
      <dgm:prSet/>
      <dgm:spPr/>
      <dgm:t>
        <a:bodyPr/>
        <a:lstStyle/>
        <a:p>
          <a:endParaRPr lang="de-DE"/>
        </a:p>
      </dgm:t>
    </dgm:pt>
    <dgm:pt modelId="{BCCF5865-4D53-4ED1-B9F8-7C9307438EB7}" type="sibTrans" cxnId="{31B8902C-531F-4405-ACE7-1ABD797829B2}">
      <dgm:prSet/>
      <dgm:spPr/>
      <dgm:t>
        <a:bodyPr/>
        <a:lstStyle/>
        <a:p>
          <a:endParaRPr lang="de-DE"/>
        </a:p>
      </dgm:t>
    </dgm:pt>
    <dgm:pt modelId="{0BAC66E2-471E-401B-B8D6-38D4BADD4FFD}" type="pres">
      <dgm:prSet presAssocID="{30C26D9F-CDC2-4438-BA6D-DD21596FAF2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E45CF0D-8AD9-4822-96E1-D069786EBA3E}" type="pres">
      <dgm:prSet presAssocID="{34010016-77CC-45B3-BC62-13E4A7E198A4}" presName="centerShape" presStyleLbl="node0" presStyleIdx="0" presStyleCnt="1"/>
      <dgm:spPr/>
    </dgm:pt>
    <dgm:pt modelId="{6D079C1B-642B-43C9-91E7-B9317832732F}" type="pres">
      <dgm:prSet presAssocID="{C4CE56AF-41BF-45E8-BC85-2EBB62B31215}" presName="parTrans" presStyleLbl="bgSibTrans2D1" presStyleIdx="0" presStyleCnt="4"/>
      <dgm:spPr/>
    </dgm:pt>
    <dgm:pt modelId="{FE75ECD9-F203-4299-BEAA-76364C1796DC}" type="pres">
      <dgm:prSet presAssocID="{18F8FFBA-8890-413C-A42B-1180B9B80C0E}" presName="node" presStyleLbl="node1" presStyleIdx="0" presStyleCnt="4">
        <dgm:presLayoutVars>
          <dgm:bulletEnabled val="1"/>
        </dgm:presLayoutVars>
      </dgm:prSet>
      <dgm:spPr/>
    </dgm:pt>
    <dgm:pt modelId="{D05DA686-E77D-469E-929B-A726B250AE21}" type="pres">
      <dgm:prSet presAssocID="{F9D6C110-B5DB-4944-BA60-B4E41B417E1F}" presName="parTrans" presStyleLbl="bgSibTrans2D1" presStyleIdx="1" presStyleCnt="4"/>
      <dgm:spPr/>
    </dgm:pt>
    <dgm:pt modelId="{003D34C8-9792-40B3-A244-4FAE23BD5F72}" type="pres">
      <dgm:prSet presAssocID="{032450E5-5742-4572-BF68-4CD67CDD187D}" presName="node" presStyleLbl="node1" presStyleIdx="1" presStyleCnt="4">
        <dgm:presLayoutVars>
          <dgm:bulletEnabled val="1"/>
        </dgm:presLayoutVars>
      </dgm:prSet>
      <dgm:spPr/>
    </dgm:pt>
    <dgm:pt modelId="{E739B7E4-1943-4E9C-820C-78F582C8E9D7}" type="pres">
      <dgm:prSet presAssocID="{B8117AB5-A9B9-4BAD-B27C-0615AEFFB7DA}" presName="parTrans" presStyleLbl="bgSibTrans2D1" presStyleIdx="2" presStyleCnt="4"/>
      <dgm:spPr/>
    </dgm:pt>
    <dgm:pt modelId="{F51EE034-6AE6-41DB-8395-7DD5C599E3AE}" type="pres">
      <dgm:prSet presAssocID="{52B716DE-6AD2-4D30-8CE5-C7E34DA0E1EE}" presName="node" presStyleLbl="node1" presStyleIdx="2" presStyleCnt="4">
        <dgm:presLayoutVars>
          <dgm:bulletEnabled val="1"/>
        </dgm:presLayoutVars>
      </dgm:prSet>
      <dgm:spPr/>
    </dgm:pt>
    <dgm:pt modelId="{3B3B37FB-7761-4EF7-92DD-E909167DBD2D}" type="pres">
      <dgm:prSet presAssocID="{284D8CC1-98FD-4946-B7BC-BFEAB582684D}" presName="parTrans" presStyleLbl="bgSibTrans2D1" presStyleIdx="3" presStyleCnt="4"/>
      <dgm:spPr/>
    </dgm:pt>
    <dgm:pt modelId="{909A0244-ED45-4426-AFA6-07B97D9966BC}" type="pres">
      <dgm:prSet presAssocID="{96347AB5-C4D0-43EC-9784-4DBE859EA79C}" presName="node" presStyleLbl="node1" presStyleIdx="3" presStyleCnt="4">
        <dgm:presLayoutVars>
          <dgm:bulletEnabled val="1"/>
        </dgm:presLayoutVars>
      </dgm:prSet>
      <dgm:spPr/>
    </dgm:pt>
  </dgm:ptLst>
  <dgm:cxnLst>
    <dgm:cxn modelId="{7578ED73-A3ED-443B-A71D-F83943414232}" type="presOf" srcId="{30C26D9F-CDC2-4438-BA6D-DD21596FAF22}" destId="{0BAC66E2-471E-401B-B8D6-38D4BADD4FFD}" srcOrd="0" destOrd="0" presId="urn:microsoft.com/office/officeart/2005/8/layout/radial4"/>
    <dgm:cxn modelId="{82423FC7-0377-4AAC-8C7C-032CA1D1BE22}" type="presOf" srcId="{284D8CC1-98FD-4946-B7BC-BFEAB582684D}" destId="{3B3B37FB-7761-4EF7-92DD-E909167DBD2D}" srcOrd="0" destOrd="0" presId="urn:microsoft.com/office/officeart/2005/8/layout/radial4"/>
    <dgm:cxn modelId="{97723730-A899-44BC-B2E5-41E6E96AF491}" srcId="{34010016-77CC-45B3-BC62-13E4A7E198A4}" destId="{032450E5-5742-4572-BF68-4CD67CDD187D}" srcOrd="1" destOrd="0" parTransId="{F9D6C110-B5DB-4944-BA60-B4E41B417E1F}" sibTransId="{E0FD4AA6-9B32-4D3E-9A10-D8AF83A5A60F}"/>
    <dgm:cxn modelId="{6F73BCF3-1A59-4286-AD3C-6CF9CF00AB89}" type="presOf" srcId="{032450E5-5742-4572-BF68-4CD67CDD187D}" destId="{003D34C8-9792-40B3-A244-4FAE23BD5F72}" srcOrd="0" destOrd="0" presId="urn:microsoft.com/office/officeart/2005/8/layout/radial4"/>
    <dgm:cxn modelId="{153E7ED6-AFEC-45B0-8F95-A3E4AEED0761}" srcId="{34010016-77CC-45B3-BC62-13E4A7E198A4}" destId="{18F8FFBA-8890-413C-A42B-1180B9B80C0E}" srcOrd="0" destOrd="0" parTransId="{C4CE56AF-41BF-45E8-BC85-2EBB62B31215}" sibTransId="{7A5E5813-0CEB-44B4-AAE6-82AA05F06927}"/>
    <dgm:cxn modelId="{9343E8A2-09B2-4DB2-8F3D-952E0DC97FB4}" type="presOf" srcId="{52B716DE-6AD2-4D30-8CE5-C7E34DA0E1EE}" destId="{F51EE034-6AE6-41DB-8395-7DD5C599E3AE}" srcOrd="0" destOrd="0" presId="urn:microsoft.com/office/officeart/2005/8/layout/radial4"/>
    <dgm:cxn modelId="{BCEFECFB-CA83-49C8-9900-F35B73051E39}" type="presOf" srcId="{F9D6C110-B5DB-4944-BA60-B4E41B417E1F}" destId="{D05DA686-E77D-469E-929B-A726B250AE21}" srcOrd="0" destOrd="0" presId="urn:microsoft.com/office/officeart/2005/8/layout/radial4"/>
    <dgm:cxn modelId="{F986E260-3834-499B-A90D-5D016D34597A}" type="presOf" srcId="{C4CE56AF-41BF-45E8-BC85-2EBB62B31215}" destId="{6D079C1B-642B-43C9-91E7-B9317832732F}" srcOrd="0" destOrd="0" presId="urn:microsoft.com/office/officeart/2005/8/layout/radial4"/>
    <dgm:cxn modelId="{C358E146-EA47-4DFE-93E1-0E93FA8700E5}" type="presOf" srcId="{18F8FFBA-8890-413C-A42B-1180B9B80C0E}" destId="{FE75ECD9-F203-4299-BEAA-76364C1796DC}" srcOrd="0" destOrd="0" presId="urn:microsoft.com/office/officeart/2005/8/layout/radial4"/>
    <dgm:cxn modelId="{F4BDA674-B300-46B2-BFD0-7649974132FB}" srcId="{30C26D9F-CDC2-4438-BA6D-DD21596FAF22}" destId="{34010016-77CC-45B3-BC62-13E4A7E198A4}" srcOrd="0" destOrd="0" parTransId="{7B9EA19C-EAE9-4E3B-82A3-390743836F89}" sibTransId="{4D001DF1-B8DA-4AE8-B076-6A4A268CCF32}"/>
    <dgm:cxn modelId="{31B8902C-531F-4405-ACE7-1ABD797829B2}" srcId="{34010016-77CC-45B3-BC62-13E4A7E198A4}" destId="{96347AB5-C4D0-43EC-9784-4DBE859EA79C}" srcOrd="3" destOrd="0" parTransId="{284D8CC1-98FD-4946-B7BC-BFEAB582684D}" sibTransId="{BCCF5865-4D53-4ED1-B9F8-7C9307438EB7}"/>
    <dgm:cxn modelId="{893E8178-A8BC-4037-BBAF-25401305800B}" type="presOf" srcId="{B8117AB5-A9B9-4BAD-B27C-0615AEFFB7DA}" destId="{E739B7E4-1943-4E9C-820C-78F582C8E9D7}" srcOrd="0" destOrd="0" presId="urn:microsoft.com/office/officeart/2005/8/layout/radial4"/>
    <dgm:cxn modelId="{2FF458BF-A4DE-418E-96F4-77D742471991}" srcId="{34010016-77CC-45B3-BC62-13E4A7E198A4}" destId="{52B716DE-6AD2-4D30-8CE5-C7E34DA0E1EE}" srcOrd="2" destOrd="0" parTransId="{B8117AB5-A9B9-4BAD-B27C-0615AEFFB7DA}" sibTransId="{DA92092D-B00E-41A3-A365-3C5FA1996D29}"/>
    <dgm:cxn modelId="{6CB97087-1610-4F30-A4C6-A1356DFE9CB8}" type="presOf" srcId="{34010016-77CC-45B3-BC62-13E4A7E198A4}" destId="{8E45CF0D-8AD9-4822-96E1-D069786EBA3E}" srcOrd="0" destOrd="0" presId="urn:microsoft.com/office/officeart/2005/8/layout/radial4"/>
    <dgm:cxn modelId="{D1792384-D744-46F9-8EF2-D81DBE2DD4A5}" type="presOf" srcId="{96347AB5-C4D0-43EC-9784-4DBE859EA79C}" destId="{909A0244-ED45-4426-AFA6-07B97D9966BC}" srcOrd="0" destOrd="0" presId="urn:microsoft.com/office/officeart/2005/8/layout/radial4"/>
    <dgm:cxn modelId="{A5667B91-635F-4A0E-9C27-9E58C7EB193F}" type="presParOf" srcId="{0BAC66E2-471E-401B-B8D6-38D4BADD4FFD}" destId="{8E45CF0D-8AD9-4822-96E1-D069786EBA3E}" srcOrd="0" destOrd="0" presId="urn:microsoft.com/office/officeart/2005/8/layout/radial4"/>
    <dgm:cxn modelId="{B231845C-FE95-482C-8252-8A9255EE1D46}" type="presParOf" srcId="{0BAC66E2-471E-401B-B8D6-38D4BADD4FFD}" destId="{6D079C1B-642B-43C9-91E7-B9317832732F}" srcOrd="1" destOrd="0" presId="urn:microsoft.com/office/officeart/2005/8/layout/radial4"/>
    <dgm:cxn modelId="{3BA013C5-E170-448F-A600-EAB68037DD2E}" type="presParOf" srcId="{0BAC66E2-471E-401B-B8D6-38D4BADD4FFD}" destId="{FE75ECD9-F203-4299-BEAA-76364C1796DC}" srcOrd="2" destOrd="0" presId="urn:microsoft.com/office/officeart/2005/8/layout/radial4"/>
    <dgm:cxn modelId="{6BA69EBC-3BB1-4E52-B929-5FD63F5076B2}" type="presParOf" srcId="{0BAC66E2-471E-401B-B8D6-38D4BADD4FFD}" destId="{D05DA686-E77D-469E-929B-A726B250AE21}" srcOrd="3" destOrd="0" presId="urn:microsoft.com/office/officeart/2005/8/layout/radial4"/>
    <dgm:cxn modelId="{987292DA-1E51-44B5-915A-1C781A0876B7}" type="presParOf" srcId="{0BAC66E2-471E-401B-B8D6-38D4BADD4FFD}" destId="{003D34C8-9792-40B3-A244-4FAE23BD5F72}" srcOrd="4" destOrd="0" presId="urn:microsoft.com/office/officeart/2005/8/layout/radial4"/>
    <dgm:cxn modelId="{08A446A4-AC1F-4F06-90A6-1005908F6C55}" type="presParOf" srcId="{0BAC66E2-471E-401B-B8D6-38D4BADD4FFD}" destId="{E739B7E4-1943-4E9C-820C-78F582C8E9D7}" srcOrd="5" destOrd="0" presId="urn:microsoft.com/office/officeart/2005/8/layout/radial4"/>
    <dgm:cxn modelId="{5005072F-401A-4D8C-A429-AE9E2D169AE6}" type="presParOf" srcId="{0BAC66E2-471E-401B-B8D6-38D4BADD4FFD}" destId="{F51EE034-6AE6-41DB-8395-7DD5C599E3AE}" srcOrd="6" destOrd="0" presId="urn:microsoft.com/office/officeart/2005/8/layout/radial4"/>
    <dgm:cxn modelId="{42E49C34-A01E-4D90-8744-283AFB5CE0DF}" type="presParOf" srcId="{0BAC66E2-471E-401B-B8D6-38D4BADD4FFD}" destId="{3B3B37FB-7761-4EF7-92DD-E909167DBD2D}" srcOrd="7" destOrd="0" presId="urn:microsoft.com/office/officeart/2005/8/layout/radial4"/>
    <dgm:cxn modelId="{9FD73BBA-5001-4E8A-BC9D-2A0AC0B36CD0}" type="presParOf" srcId="{0BAC66E2-471E-401B-B8D6-38D4BADD4FFD}" destId="{909A0244-ED45-4426-AFA6-07B97D9966B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7FDBE-190B-4309-B4AB-06D65DEF88B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7EAB89A-27CC-4C23-8421-A14BA68BD0A6}">
      <dgm:prSet phldrT="[Text]"/>
      <dgm:spPr/>
      <dgm:t>
        <a:bodyPr/>
        <a:lstStyle/>
        <a:p>
          <a:r>
            <a:rPr lang="de-DE" dirty="0" err="1"/>
            <a:t>Lint</a:t>
          </a:r>
          <a:endParaRPr lang="de-DE" dirty="0"/>
        </a:p>
      </dgm:t>
    </dgm:pt>
    <dgm:pt modelId="{5DE00EBE-7565-400C-9FA1-69C81994DBD6}" type="parTrans" cxnId="{2E600891-095E-49F0-A638-367DA1E5C11C}">
      <dgm:prSet/>
      <dgm:spPr/>
      <dgm:t>
        <a:bodyPr/>
        <a:lstStyle/>
        <a:p>
          <a:endParaRPr lang="de-DE"/>
        </a:p>
      </dgm:t>
    </dgm:pt>
    <dgm:pt modelId="{F1904701-0C5A-4B20-8024-49AA71645C2D}" type="sibTrans" cxnId="{2E600891-095E-49F0-A638-367DA1E5C11C}">
      <dgm:prSet/>
      <dgm:spPr/>
      <dgm:t>
        <a:bodyPr/>
        <a:lstStyle/>
        <a:p>
          <a:endParaRPr lang="de-DE"/>
        </a:p>
      </dgm:t>
    </dgm:pt>
    <dgm:pt modelId="{5A7420F3-E86D-48C7-BAC3-EC32A4109437}">
      <dgm:prSet phldrT="[Text]"/>
      <dgm:spPr/>
      <dgm:t>
        <a:bodyPr/>
        <a:lstStyle/>
        <a:p>
          <a:r>
            <a:rPr lang="de-DE" dirty="0" err="1"/>
            <a:t>Hallway</a:t>
          </a:r>
          <a:r>
            <a:rPr lang="de-DE" dirty="0"/>
            <a:t> Test</a:t>
          </a:r>
        </a:p>
      </dgm:t>
    </dgm:pt>
    <dgm:pt modelId="{62D484A6-63D0-4B2F-877D-97977F7D3D1A}" type="parTrans" cxnId="{38F27217-5C74-4B4C-8D69-F338E0792E37}">
      <dgm:prSet/>
      <dgm:spPr/>
      <dgm:t>
        <a:bodyPr/>
        <a:lstStyle/>
        <a:p>
          <a:endParaRPr lang="de-DE"/>
        </a:p>
      </dgm:t>
    </dgm:pt>
    <dgm:pt modelId="{E7A2789D-1B11-4128-AC9F-3257784EECA9}" type="sibTrans" cxnId="{38F27217-5C74-4B4C-8D69-F338E0792E37}">
      <dgm:prSet/>
      <dgm:spPr/>
      <dgm:t>
        <a:bodyPr/>
        <a:lstStyle/>
        <a:p>
          <a:endParaRPr lang="de-DE"/>
        </a:p>
      </dgm:t>
    </dgm:pt>
    <dgm:pt modelId="{34DFB892-6FF0-4C3C-8A90-DFFF452F3FD2}">
      <dgm:prSet phldrT="[Text]"/>
      <dgm:spPr/>
      <dgm:t>
        <a:bodyPr/>
        <a:lstStyle/>
        <a:p>
          <a:r>
            <a:rPr lang="de-DE" dirty="0" err="1"/>
            <a:t>Ecl</a:t>
          </a:r>
          <a:r>
            <a:rPr lang="de-DE" dirty="0"/>
            <a:t> Emma</a:t>
          </a:r>
        </a:p>
      </dgm:t>
    </dgm:pt>
    <dgm:pt modelId="{AD7DC8D6-6B11-41A1-94CF-65177CCCF4EA}" type="parTrans" cxnId="{ED8DA588-E26C-4328-9B5E-B4C035870E01}">
      <dgm:prSet/>
      <dgm:spPr/>
      <dgm:t>
        <a:bodyPr/>
        <a:lstStyle/>
        <a:p>
          <a:endParaRPr lang="de-DE"/>
        </a:p>
      </dgm:t>
    </dgm:pt>
    <dgm:pt modelId="{ADE953C1-5E26-48C3-AC1A-9E0BEDDEA767}" type="sibTrans" cxnId="{ED8DA588-E26C-4328-9B5E-B4C035870E01}">
      <dgm:prSet/>
      <dgm:spPr/>
      <dgm:t>
        <a:bodyPr/>
        <a:lstStyle/>
        <a:p>
          <a:endParaRPr lang="de-DE"/>
        </a:p>
      </dgm:t>
    </dgm:pt>
    <dgm:pt modelId="{9D2CBEAF-12C6-4245-B05E-4CEE8C7CC002}">
      <dgm:prSet phldrT="[Text]"/>
      <dgm:spPr/>
      <dgm:t>
        <a:bodyPr/>
        <a:lstStyle/>
        <a:p>
          <a:r>
            <a:rPr lang="de-DE" dirty="0" err="1"/>
            <a:t>Monkey</a:t>
          </a:r>
          <a:r>
            <a:rPr lang="de-DE" dirty="0"/>
            <a:t> Test</a:t>
          </a:r>
        </a:p>
      </dgm:t>
    </dgm:pt>
    <dgm:pt modelId="{D80AA09B-62B8-494B-A004-6AFADEAA5F44}" type="parTrans" cxnId="{72B9D9B0-D8CF-4C04-8249-E21232963ABA}">
      <dgm:prSet/>
      <dgm:spPr/>
      <dgm:t>
        <a:bodyPr/>
        <a:lstStyle/>
        <a:p>
          <a:endParaRPr lang="de-DE"/>
        </a:p>
      </dgm:t>
    </dgm:pt>
    <dgm:pt modelId="{F7624B24-9C55-47DE-90AE-E6945FB853DB}" type="sibTrans" cxnId="{72B9D9B0-D8CF-4C04-8249-E21232963ABA}">
      <dgm:prSet/>
      <dgm:spPr/>
      <dgm:t>
        <a:bodyPr/>
        <a:lstStyle/>
        <a:p>
          <a:endParaRPr lang="de-DE"/>
        </a:p>
      </dgm:t>
    </dgm:pt>
    <dgm:pt modelId="{C4C7A0F3-33F5-4BC1-B3C1-CAB39C262898}" type="pres">
      <dgm:prSet presAssocID="{56D7FDBE-190B-4309-B4AB-06D65DEF88B3}" presName="Name0" presStyleCnt="0">
        <dgm:presLayoutVars>
          <dgm:dir/>
          <dgm:resizeHandles val="exact"/>
        </dgm:presLayoutVars>
      </dgm:prSet>
      <dgm:spPr/>
    </dgm:pt>
    <dgm:pt modelId="{3DF3DEEE-8E82-4B03-AA1A-958B38A213A5}" type="pres">
      <dgm:prSet presAssocID="{56D7FDBE-190B-4309-B4AB-06D65DEF88B3}" presName="fgShape" presStyleLbl="fgShp" presStyleIdx="0" presStyleCnt="1"/>
      <dgm:spPr/>
    </dgm:pt>
    <dgm:pt modelId="{77A87C2B-726D-4AF6-A868-20FFEA2BB472}" type="pres">
      <dgm:prSet presAssocID="{56D7FDBE-190B-4309-B4AB-06D65DEF88B3}" presName="linComp" presStyleCnt="0"/>
      <dgm:spPr/>
    </dgm:pt>
    <dgm:pt modelId="{A67536DF-3529-40EB-80A7-C2D8FA55EFBE}" type="pres">
      <dgm:prSet presAssocID="{97EAB89A-27CC-4C23-8421-A14BA68BD0A6}" presName="compNode" presStyleCnt="0"/>
      <dgm:spPr/>
    </dgm:pt>
    <dgm:pt modelId="{16DB1697-9A9C-488C-8A30-06B8E260771A}" type="pres">
      <dgm:prSet presAssocID="{97EAB89A-27CC-4C23-8421-A14BA68BD0A6}" presName="bkgdShape" presStyleLbl="node1" presStyleIdx="0" presStyleCnt="4"/>
      <dgm:spPr/>
    </dgm:pt>
    <dgm:pt modelId="{0C2AF0B6-C8DC-4550-B1CF-73F47509B6D5}" type="pres">
      <dgm:prSet presAssocID="{97EAB89A-27CC-4C23-8421-A14BA68BD0A6}" presName="nodeTx" presStyleLbl="node1" presStyleIdx="0" presStyleCnt="4">
        <dgm:presLayoutVars>
          <dgm:bulletEnabled val="1"/>
        </dgm:presLayoutVars>
      </dgm:prSet>
      <dgm:spPr/>
    </dgm:pt>
    <dgm:pt modelId="{3A1D4DC2-C132-4684-8851-B840ACCA6A17}" type="pres">
      <dgm:prSet presAssocID="{97EAB89A-27CC-4C23-8421-A14BA68BD0A6}" presName="invisiNode" presStyleLbl="node1" presStyleIdx="0" presStyleCnt="4"/>
      <dgm:spPr/>
    </dgm:pt>
    <dgm:pt modelId="{55BF8834-DF87-4C3E-9187-CCDF564A152B}" type="pres">
      <dgm:prSet presAssocID="{97EAB89A-27CC-4C23-8421-A14BA68BD0A6}" presName="imagNode" presStyleLbl="fgImgPlace1" presStyleIdx="0" presStyleCnt="4" custLinFactNeighborY="293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736DB59-9148-4D27-9EBC-CC0051AA3199}" type="pres">
      <dgm:prSet presAssocID="{F1904701-0C5A-4B20-8024-49AA71645C2D}" presName="sibTrans" presStyleLbl="sibTrans2D1" presStyleIdx="0" presStyleCnt="0"/>
      <dgm:spPr/>
    </dgm:pt>
    <dgm:pt modelId="{8083871D-71BC-4B4A-B69C-8A164C768EE7}" type="pres">
      <dgm:prSet presAssocID="{5A7420F3-E86D-48C7-BAC3-EC32A4109437}" presName="compNode" presStyleCnt="0"/>
      <dgm:spPr/>
    </dgm:pt>
    <dgm:pt modelId="{8FD3CA64-0684-4A5E-ADF1-FEC21D31E14A}" type="pres">
      <dgm:prSet presAssocID="{5A7420F3-E86D-48C7-BAC3-EC32A4109437}" presName="bkgdShape" presStyleLbl="node1" presStyleIdx="1" presStyleCnt="4"/>
      <dgm:spPr/>
    </dgm:pt>
    <dgm:pt modelId="{61F8D090-E82C-49AA-A320-B0EA97F974C9}" type="pres">
      <dgm:prSet presAssocID="{5A7420F3-E86D-48C7-BAC3-EC32A4109437}" presName="nodeTx" presStyleLbl="node1" presStyleIdx="1" presStyleCnt="4">
        <dgm:presLayoutVars>
          <dgm:bulletEnabled val="1"/>
        </dgm:presLayoutVars>
      </dgm:prSet>
      <dgm:spPr/>
    </dgm:pt>
    <dgm:pt modelId="{85F8404B-4323-4F79-BF19-35BAD0D7AB44}" type="pres">
      <dgm:prSet presAssocID="{5A7420F3-E86D-48C7-BAC3-EC32A4109437}" presName="invisiNode" presStyleLbl="node1" presStyleIdx="1" presStyleCnt="4"/>
      <dgm:spPr/>
    </dgm:pt>
    <dgm:pt modelId="{68113D15-EE63-4E0E-BD05-912E60AC2A50}" type="pres">
      <dgm:prSet presAssocID="{5A7420F3-E86D-48C7-BAC3-EC32A4109437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15250D27-DC81-44F7-9CD1-B3AB5FF02983}" type="pres">
      <dgm:prSet presAssocID="{E7A2789D-1B11-4128-AC9F-3257784EECA9}" presName="sibTrans" presStyleLbl="sibTrans2D1" presStyleIdx="0" presStyleCnt="0"/>
      <dgm:spPr/>
    </dgm:pt>
    <dgm:pt modelId="{8D41F375-9987-41F0-ABB9-933D9310521A}" type="pres">
      <dgm:prSet presAssocID="{9D2CBEAF-12C6-4245-B05E-4CEE8C7CC002}" presName="compNode" presStyleCnt="0"/>
      <dgm:spPr/>
    </dgm:pt>
    <dgm:pt modelId="{B35F1BCF-ED01-4F6C-BD2C-F035BC04E4F1}" type="pres">
      <dgm:prSet presAssocID="{9D2CBEAF-12C6-4245-B05E-4CEE8C7CC002}" presName="bkgdShape" presStyleLbl="node1" presStyleIdx="2" presStyleCnt="4"/>
      <dgm:spPr/>
    </dgm:pt>
    <dgm:pt modelId="{CC8C1042-0237-4308-91B5-210F2DD4D8F3}" type="pres">
      <dgm:prSet presAssocID="{9D2CBEAF-12C6-4245-B05E-4CEE8C7CC002}" presName="nodeTx" presStyleLbl="node1" presStyleIdx="2" presStyleCnt="4">
        <dgm:presLayoutVars>
          <dgm:bulletEnabled val="1"/>
        </dgm:presLayoutVars>
      </dgm:prSet>
      <dgm:spPr/>
    </dgm:pt>
    <dgm:pt modelId="{B62E2EBA-42BC-45C1-BE01-7BA49A626452}" type="pres">
      <dgm:prSet presAssocID="{9D2CBEAF-12C6-4245-B05E-4CEE8C7CC002}" presName="invisiNode" presStyleLbl="node1" presStyleIdx="2" presStyleCnt="4"/>
      <dgm:spPr/>
    </dgm:pt>
    <dgm:pt modelId="{07A70ABC-F899-44D8-8C14-4813BE1647FD}" type="pres">
      <dgm:prSet presAssocID="{9D2CBEAF-12C6-4245-B05E-4CEE8C7CC002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042D4A8-2CD7-45C2-B8A4-D912C991C377}" type="pres">
      <dgm:prSet presAssocID="{F7624B24-9C55-47DE-90AE-E6945FB853DB}" presName="sibTrans" presStyleLbl="sibTrans2D1" presStyleIdx="0" presStyleCnt="0"/>
      <dgm:spPr/>
    </dgm:pt>
    <dgm:pt modelId="{DA83A1DF-50C3-4337-8505-1157CA0A71EF}" type="pres">
      <dgm:prSet presAssocID="{34DFB892-6FF0-4C3C-8A90-DFFF452F3FD2}" presName="compNode" presStyleCnt="0"/>
      <dgm:spPr/>
    </dgm:pt>
    <dgm:pt modelId="{6F5040EC-6FE7-4FCB-A4C9-2107CE5579FB}" type="pres">
      <dgm:prSet presAssocID="{34DFB892-6FF0-4C3C-8A90-DFFF452F3FD2}" presName="bkgdShape" presStyleLbl="node1" presStyleIdx="3" presStyleCnt="4"/>
      <dgm:spPr/>
    </dgm:pt>
    <dgm:pt modelId="{D1B59F6D-25E7-4754-84DC-271539647C74}" type="pres">
      <dgm:prSet presAssocID="{34DFB892-6FF0-4C3C-8A90-DFFF452F3FD2}" presName="nodeTx" presStyleLbl="node1" presStyleIdx="3" presStyleCnt="4">
        <dgm:presLayoutVars>
          <dgm:bulletEnabled val="1"/>
        </dgm:presLayoutVars>
      </dgm:prSet>
      <dgm:spPr/>
    </dgm:pt>
    <dgm:pt modelId="{DC8893A1-77B7-4E89-A38B-ACFD1302236F}" type="pres">
      <dgm:prSet presAssocID="{34DFB892-6FF0-4C3C-8A90-DFFF452F3FD2}" presName="invisiNode" presStyleLbl="node1" presStyleIdx="3" presStyleCnt="4"/>
      <dgm:spPr/>
    </dgm:pt>
    <dgm:pt modelId="{88788C3A-A2CC-41AA-9E48-BE5C7AFDED69}" type="pres">
      <dgm:prSet presAssocID="{34DFB892-6FF0-4C3C-8A90-DFFF452F3FD2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</dgm:ptLst>
  <dgm:cxnLst>
    <dgm:cxn modelId="{5D58ED75-9D88-45ED-8CC7-461B360BF789}" type="presOf" srcId="{97EAB89A-27CC-4C23-8421-A14BA68BD0A6}" destId="{0C2AF0B6-C8DC-4550-B1CF-73F47509B6D5}" srcOrd="1" destOrd="0" presId="urn:microsoft.com/office/officeart/2005/8/layout/hList7"/>
    <dgm:cxn modelId="{0B143371-0C8B-446C-A3CA-723FF36FAAE4}" type="presOf" srcId="{9D2CBEAF-12C6-4245-B05E-4CEE8C7CC002}" destId="{CC8C1042-0237-4308-91B5-210F2DD4D8F3}" srcOrd="1" destOrd="0" presId="urn:microsoft.com/office/officeart/2005/8/layout/hList7"/>
    <dgm:cxn modelId="{2E600891-095E-49F0-A638-367DA1E5C11C}" srcId="{56D7FDBE-190B-4309-B4AB-06D65DEF88B3}" destId="{97EAB89A-27CC-4C23-8421-A14BA68BD0A6}" srcOrd="0" destOrd="0" parTransId="{5DE00EBE-7565-400C-9FA1-69C81994DBD6}" sibTransId="{F1904701-0C5A-4B20-8024-49AA71645C2D}"/>
    <dgm:cxn modelId="{F4219B27-843D-4E07-B839-497C9049FB24}" type="presOf" srcId="{56D7FDBE-190B-4309-B4AB-06D65DEF88B3}" destId="{C4C7A0F3-33F5-4BC1-B3C1-CAB39C262898}" srcOrd="0" destOrd="0" presId="urn:microsoft.com/office/officeart/2005/8/layout/hList7"/>
    <dgm:cxn modelId="{79438A70-B91E-4D2B-9543-8948C451734F}" type="presOf" srcId="{34DFB892-6FF0-4C3C-8A90-DFFF452F3FD2}" destId="{D1B59F6D-25E7-4754-84DC-271539647C74}" srcOrd="1" destOrd="0" presId="urn:microsoft.com/office/officeart/2005/8/layout/hList7"/>
    <dgm:cxn modelId="{35D24986-705F-467B-9276-F4051A0AA767}" type="presOf" srcId="{5A7420F3-E86D-48C7-BAC3-EC32A4109437}" destId="{8FD3CA64-0684-4A5E-ADF1-FEC21D31E14A}" srcOrd="0" destOrd="0" presId="urn:microsoft.com/office/officeart/2005/8/layout/hList7"/>
    <dgm:cxn modelId="{836C5C06-5300-4A97-8E6A-FB0F9182E192}" type="presOf" srcId="{9D2CBEAF-12C6-4245-B05E-4CEE8C7CC002}" destId="{B35F1BCF-ED01-4F6C-BD2C-F035BC04E4F1}" srcOrd="0" destOrd="0" presId="urn:microsoft.com/office/officeart/2005/8/layout/hList7"/>
    <dgm:cxn modelId="{72B9D9B0-D8CF-4C04-8249-E21232963ABA}" srcId="{56D7FDBE-190B-4309-B4AB-06D65DEF88B3}" destId="{9D2CBEAF-12C6-4245-B05E-4CEE8C7CC002}" srcOrd="2" destOrd="0" parTransId="{D80AA09B-62B8-494B-A004-6AFADEAA5F44}" sibTransId="{F7624B24-9C55-47DE-90AE-E6945FB853DB}"/>
    <dgm:cxn modelId="{38F27217-5C74-4B4C-8D69-F338E0792E37}" srcId="{56D7FDBE-190B-4309-B4AB-06D65DEF88B3}" destId="{5A7420F3-E86D-48C7-BAC3-EC32A4109437}" srcOrd="1" destOrd="0" parTransId="{62D484A6-63D0-4B2F-877D-97977F7D3D1A}" sibTransId="{E7A2789D-1B11-4128-AC9F-3257784EECA9}"/>
    <dgm:cxn modelId="{A43BFE50-F53A-49CC-BE21-760C60C2C739}" type="presOf" srcId="{E7A2789D-1B11-4128-AC9F-3257784EECA9}" destId="{15250D27-DC81-44F7-9CD1-B3AB5FF02983}" srcOrd="0" destOrd="0" presId="urn:microsoft.com/office/officeart/2005/8/layout/hList7"/>
    <dgm:cxn modelId="{69B9C704-C057-472C-AD53-6028FA7CEA1E}" type="presOf" srcId="{F7624B24-9C55-47DE-90AE-E6945FB853DB}" destId="{2042D4A8-2CD7-45C2-B8A4-D912C991C377}" srcOrd="0" destOrd="0" presId="urn:microsoft.com/office/officeart/2005/8/layout/hList7"/>
    <dgm:cxn modelId="{ED8DA588-E26C-4328-9B5E-B4C035870E01}" srcId="{56D7FDBE-190B-4309-B4AB-06D65DEF88B3}" destId="{34DFB892-6FF0-4C3C-8A90-DFFF452F3FD2}" srcOrd="3" destOrd="0" parTransId="{AD7DC8D6-6B11-41A1-94CF-65177CCCF4EA}" sibTransId="{ADE953C1-5E26-48C3-AC1A-9E0BEDDEA767}"/>
    <dgm:cxn modelId="{4B807064-F812-4B03-86E1-C7DDDFB5544A}" type="presOf" srcId="{5A7420F3-E86D-48C7-BAC3-EC32A4109437}" destId="{61F8D090-E82C-49AA-A320-B0EA97F974C9}" srcOrd="1" destOrd="0" presId="urn:microsoft.com/office/officeart/2005/8/layout/hList7"/>
    <dgm:cxn modelId="{38499480-8602-42F5-A8D2-90F83ED21EB7}" type="presOf" srcId="{97EAB89A-27CC-4C23-8421-A14BA68BD0A6}" destId="{16DB1697-9A9C-488C-8A30-06B8E260771A}" srcOrd="0" destOrd="0" presId="urn:microsoft.com/office/officeart/2005/8/layout/hList7"/>
    <dgm:cxn modelId="{28FD840D-C256-4C67-BC51-456F66CA3FCF}" type="presOf" srcId="{34DFB892-6FF0-4C3C-8A90-DFFF452F3FD2}" destId="{6F5040EC-6FE7-4FCB-A4C9-2107CE5579FB}" srcOrd="0" destOrd="0" presId="urn:microsoft.com/office/officeart/2005/8/layout/hList7"/>
    <dgm:cxn modelId="{D39BCDD9-F640-4D2A-BD45-0CF06FA60D26}" type="presOf" srcId="{F1904701-0C5A-4B20-8024-49AA71645C2D}" destId="{8736DB59-9148-4D27-9EBC-CC0051AA3199}" srcOrd="0" destOrd="0" presId="urn:microsoft.com/office/officeart/2005/8/layout/hList7"/>
    <dgm:cxn modelId="{43267E4A-48E3-431E-AA8A-15B37A715114}" type="presParOf" srcId="{C4C7A0F3-33F5-4BC1-B3C1-CAB39C262898}" destId="{3DF3DEEE-8E82-4B03-AA1A-958B38A213A5}" srcOrd="0" destOrd="0" presId="urn:microsoft.com/office/officeart/2005/8/layout/hList7"/>
    <dgm:cxn modelId="{0718206C-FD1D-4D4F-BCCE-55E5BC7192AF}" type="presParOf" srcId="{C4C7A0F3-33F5-4BC1-B3C1-CAB39C262898}" destId="{77A87C2B-726D-4AF6-A868-20FFEA2BB472}" srcOrd="1" destOrd="0" presId="urn:microsoft.com/office/officeart/2005/8/layout/hList7"/>
    <dgm:cxn modelId="{0C60E949-6558-4F0F-868D-049A04FB56A6}" type="presParOf" srcId="{77A87C2B-726D-4AF6-A868-20FFEA2BB472}" destId="{A67536DF-3529-40EB-80A7-C2D8FA55EFBE}" srcOrd="0" destOrd="0" presId="urn:microsoft.com/office/officeart/2005/8/layout/hList7"/>
    <dgm:cxn modelId="{24A91462-523B-4480-A92D-D0F367E4BCC6}" type="presParOf" srcId="{A67536DF-3529-40EB-80A7-C2D8FA55EFBE}" destId="{16DB1697-9A9C-488C-8A30-06B8E260771A}" srcOrd="0" destOrd="0" presId="urn:microsoft.com/office/officeart/2005/8/layout/hList7"/>
    <dgm:cxn modelId="{ACFD1C0E-F931-4807-9342-481E66E3D970}" type="presParOf" srcId="{A67536DF-3529-40EB-80A7-C2D8FA55EFBE}" destId="{0C2AF0B6-C8DC-4550-B1CF-73F47509B6D5}" srcOrd="1" destOrd="0" presId="urn:microsoft.com/office/officeart/2005/8/layout/hList7"/>
    <dgm:cxn modelId="{BEC7B3E2-7BDC-4D62-A9FC-9FABCE7E1305}" type="presParOf" srcId="{A67536DF-3529-40EB-80A7-C2D8FA55EFBE}" destId="{3A1D4DC2-C132-4684-8851-B840ACCA6A17}" srcOrd="2" destOrd="0" presId="urn:microsoft.com/office/officeart/2005/8/layout/hList7"/>
    <dgm:cxn modelId="{4FF52E00-5F32-4BEC-AED2-0B588D963F43}" type="presParOf" srcId="{A67536DF-3529-40EB-80A7-C2D8FA55EFBE}" destId="{55BF8834-DF87-4C3E-9187-CCDF564A152B}" srcOrd="3" destOrd="0" presId="urn:microsoft.com/office/officeart/2005/8/layout/hList7"/>
    <dgm:cxn modelId="{C8FD6F93-CFCF-4563-8AF1-8E689C4215DD}" type="presParOf" srcId="{77A87C2B-726D-4AF6-A868-20FFEA2BB472}" destId="{8736DB59-9148-4D27-9EBC-CC0051AA3199}" srcOrd="1" destOrd="0" presId="urn:microsoft.com/office/officeart/2005/8/layout/hList7"/>
    <dgm:cxn modelId="{CB774A4D-15B2-4407-B7E2-01BDDAFB2E18}" type="presParOf" srcId="{77A87C2B-726D-4AF6-A868-20FFEA2BB472}" destId="{8083871D-71BC-4B4A-B69C-8A164C768EE7}" srcOrd="2" destOrd="0" presId="urn:microsoft.com/office/officeart/2005/8/layout/hList7"/>
    <dgm:cxn modelId="{E356765C-A0C6-4142-97B6-ECA1E34236C7}" type="presParOf" srcId="{8083871D-71BC-4B4A-B69C-8A164C768EE7}" destId="{8FD3CA64-0684-4A5E-ADF1-FEC21D31E14A}" srcOrd="0" destOrd="0" presId="urn:microsoft.com/office/officeart/2005/8/layout/hList7"/>
    <dgm:cxn modelId="{54F24762-552C-463F-8AB5-EC42965B7E37}" type="presParOf" srcId="{8083871D-71BC-4B4A-B69C-8A164C768EE7}" destId="{61F8D090-E82C-49AA-A320-B0EA97F974C9}" srcOrd="1" destOrd="0" presId="urn:microsoft.com/office/officeart/2005/8/layout/hList7"/>
    <dgm:cxn modelId="{9A1AC54A-4490-462A-8075-D1B73CBFB28D}" type="presParOf" srcId="{8083871D-71BC-4B4A-B69C-8A164C768EE7}" destId="{85F8404B-4323-4F79-BF19-35BAD0D7AB44}" srcOrd="2" destOrd="0" presId="urn:microsoft.com/office/officeart/2005/8/layout/hList7"/>
    <dgm:cxn modelId="{B435184A-97E5-4408-9F41-75052DDD0288}" type="presParOf" srcId="{8083871D-71BC-4B4A-B69C-8A164C768EE7}" destId="{68113D15-EE63-4E0E-BD05-912E60AC2A50}" srcOrd="3" destOrd="0" presId="urn:microsoft.com/office/officeart/2005/8/layout/hList7"/>
    <dgm:cxn modelId="{DF648001-F444-4BBE-B67C-EFF061B29785}" type="presParOf" srcId="{77A87C2B-726D-4AF6-A868-20FFEA2BB472}" destId="{15250D27-DC81-44F7-9CD1-B3AB5FF02983}" srcOrd="3" destOrd="0" presId="urn:microsoft.com/office/officeart/2005/8/layout/hList7"/>
    <dgm:cxn modelId="{6730E3DE-BD7B-43C4-82CA-12A00B7F4DC3}" type="presParOf" srcId="{77A87C2B-726D-4AF6-A868-20FFEA2BB472}" destId="{8D41F375-9987-41F0-ABB9-933D9310521A}" srcOrd="4" destOrd="0" presId="urn:microsoft.com/office/officeart/2005/8/layout/hList7"/>
    <dgm:cxn modelId="{601E1F99-E2E6-45F9-B2F7-9A3576289605}" type="presParOf" srcId="{8D41F375-9987-41F0-ABB9-933D9310521A}" destId="{B35F1BCF-ED01-4F6C-BD2C-F035BC04E4F1}" srcOrd="0" destOrd="0" presId="urn:microsoft.com/office/officeart/2005/8/layout/hList7"/>
    <dgm:cxn modelId="{53E57819-6B17-42EC-83E4-D3EB60441EED}" type="presParOf" srcId="{8D41F375-9987-41F0-ABB9-933D9310521A}" destId="{CC8C1042-0237-4308-91B5-210F2DD4D8F3}" srcOrd="1" destOrd="0" presId="urn:microsoft.com/office/officeart/2005/8/layout/hList7"/>
    <dgm:cxn modelId="{AB00BCA1-02A2-4D77-BA5E-C721CEEF5CA9}" type="presParOf" srcId="{8D41F375-9987-41F0-ABB9-933D9310521A}" destId="{B62E2EBA-42BC-45C1-BE01-7BA49A626452}" srcOrd="2" destOrd="0" presId="urn:microsoft.com/office/officeart/2005/8/layout/hList7"/>
    <dgm:cxn modelId="{6B23CAD8-5336-442B-83F9-AC9695513B59}" type="presParOf" srcId="{8D41F375-9987-41F0-ABB9-933D9310521A}" destId="{07A70ABC-F899-44D8-8C14-4813BE1647FD}" srcOrd="3" destOrd="0" presId="urn:microsoft.com/office/officeart/2005/8/layout/hList7"/>
    <dgm:cxn modelId="{48DB5426-091E-43FE-A94F-380FF92CF373}" type="presParOf" srcId="{77A87C2B-726D-4AF6-A868-20FFEA2BB472}" destId="{2042D4A8-2CD7-45C2-B8A4-D912C991C377}" srcOrd="5" destOrd="0" presId="urn:microsoft.com/office/officeart/2005/8/layout/hList7"/>
    <dgm:cxn modelId="{485A228C-F25B-45CA-BFB9-B00973C830C8}" type="presParOf" srcId="{77A87C2B-726D-4AF6-A868-20FFEA2BB472}" destId="{DA83A1DF-50C3-4337-8505-1157CA0A71EF}" srcOrd="6" destOrd="0" presId="urn:microsoft.com/office/officeart/2005/8/layout/hList7"/>
    <dgm:cxn modelId="{FFFB648E-228E-4CB2-A294-C87088FA0721}" type="presParOf" srcId="{DA83A1DF-50C3-4337-8505-1157CA0A71EF}" destId="{6F5040EC-6FE7-4FCB-A4C9-2107CE5579FB}" srcOrd="0" destOrd="0" presId="urn:microsoft.com/office/officeart/2005/8/layout/hList7"/>
    <dgm:cxn modelId="{923E9032-D819-42F5-B57F-903AEC3D0D79}" type="presParOf" srcId="{DA83A1DF-50C3-4337-8505-1157CA0A71EF}" destId="{D1B59F6D-25E7-4754-84DC-271539647C74}" srcOrd="1" destOrd="0" presId="urn:microsoft.com/office/officeart/2005/8/layout/hList7"/>
    <dgm:cxn modelId="{98753578-4066-459A-A400-F66969D3DBE7}" type="presParOf" srcId="{DA83A1DF-50C3-4337-8505-1157CA0A71EF}" destId="{DC8893A1-77B7-4E89-A38B-ACFD1302236F}" srcOrd="2" destOrd="0" presId="urn:microsoft.com/office/officeart/2005/8/layout/hList7"/>
    <dgm:cxn modelId="{FA708138-C9CD-41A5-B41F-2B25501AABEB}" type="presParOf" srcId="{DA83A1DF-50C3-4337-8505-1157CA0A71EF}" destId="{88788C3A-A2CC-41AA-9E48-BE5C7AFDED6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5CF0D-8AD9-4822-96E1-D069786EBA3E}">
      <dsp:nvSpPr>
        <dsp:cNvPr id="0" name=""/>
        <dsp:cNvSpPr/>
      </dsp:nvSpPr>
      <dsp:spPr>
        <a:xfrm>
          <a:off x="3050158" y="2487269"/>
          <a:ext cx="2256282" cy="2256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 eaLnBrk="1" fontAlgn="base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400"/>
            <a:buFont typeface="Arial" panose="020B0604020202020204" pitchFamily="34" charset="0"/>
            <a:buNone/>
          </a:pPr>
          <a:r>
            <a:rPr lang="de-DE" sz="2000" kern="1200"/>
            <a:t>Mehr Funktionalität</a:t>
          </a:r>
          <a:endParaRPr lang="de-DE" sz="2000" kern="1200"/>
        </a:p>
      </dsp:txBody>
      <dsp:txXfrm>
        <a:off x="3380583" y="2817694"/>
        <a:ext cx="1595432" cy="1595432"/>
      </dsp:txXfrm>
    </dsp:sp>
    <dsp:sp modelId="{6D079C1B-642B-43C9-91E7-B9317832732F}">
      <dsp:nvSpPr>
        <dsp:cNvPr id="0" name=""/>
        <dsp:cNvSpPr/>
      </dsp:nvSpPr>
      <dsp:spPr>
        <a:xfrm rot="11700000">
          <a:off x="1209627" y="2740680"/>
          <a:ext cx="1808127" cy="6430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5ECD9-F203-4299-BEAA-76364C1796DC}">
      <dsp:nvSpPr>
        <dsp:cNvPr id="0" name=""/>
        <dsp:cNvSpPr/>
      </dsp:nvSpPr>
      <dsp:spPr>
        <a:xfrm>
          <a:off x="168698" y="1970824"/>
          <a:ext cx="2143467" cy="1714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rtl="0" eaLnBrk="1" fontAlgn="base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Besserer Algorithmus</a:t>
          </a:r>
          <a:endParaRPr lang="de-DE" sz="1800" kern="1200"/>
        </a:p>
      </dsp:txBody>
      <dsp:txXfrm>
        <a:off x="218922" y="2021048"/>
        <a:ext cx="2043019" cy="1614326"/>
      </dsp:txXfrm>
    </dsp:sp>
    <dsp:sp modelId="{D05DA686-E77D-469E-929B-A726B250AE21}">
      <dsp:nvSpPr>
        <dsp:cNvPr id="0" name=""/>
        <dsp:cNvSpPr/>
      </dsp:nvSpPr>
      <dsp:spPr>
        <a:xfrm rot="14700000">
          <a:off x="2370914" y="1356712"/>
          <a:ext cx="1808127" cy="6430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D34C8-9792-40B3-A244-4FAE23BD5F72}">
      <dsp:nvSpPr>
        <dsp:cNvPr id="0" name=""/>
        <dsp:cNvSpPr/>
      </dsp:nvSpPr>
      <dsp:spPr>
        <a:xfrm>
          <a:off x="1821170" y="1485"/>
          <a:ext cx="2143467" cy="1714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rtl="0" eaLnBrk="1" fontAlgn="base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Struktur für Mockito</a:t>
          </a:r>
          <a:endParaRPr lang="de-DE" sz="1800" kern="1200"/>
        </a:p>
      </dsp:txBody>
      <dsp:txXfrm>
        <a:off x="1871394" y="51709"/>
        <a:ext cx="2043019" cy="1614326"/>
      </dsp:txXfrm>
    </dsp:sp>
    <dsp:sp modelId="{E739B7E4-1943-4E9C-820C-78F582C8E9D7}">
      <dsp:nvSpPr>
        <dsp:cNvPr id="0" name=""/>
        <dsp:cNvSpPr/>
      </dsp:nvSpPr>
      <dsp:spPr>
        <a:xfrm rot="17700000">
          <a:off x="4177557" y="1356712"/>
          <a:ext cx="1808127" cy="6430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EE034-6AE6-41DB-8395-7DD5C599E3AE}">
      <dsp:nvSpPr>
        <dsp:cNvPr id="0" name=""/>
        <dsp:cNvSpPr/>
      </dsp:nvSpPr>
      <dsp:spPr>
        <a:xfrm>
          <a:off x="4391961" y="1485"/>
          <a:ext cx="2143467" cy="1714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rtl="0" eaLnBrk="1" fontAlgn="base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Fehlerbehebungen</a:t>
          </a:r>
          <a:endParaRPr lang="de-DE" sz="1800" kern="1200"/>
        </a:p>
      </dsp:txBody>
      <dsp:txXfrm>
        <a:off x="4442185" y="51709"/>
        <a:ext cx="2043019" cy="1614326"/>
      </dsp:txXfrm>
    </dsp:sp>
    <dsp:sp modelId="{3B3B37FB-7761-4EF7-92DD-E909167DBD2D}">
      <dsp:nvSpPr>
        <dsp:cNvPr id="0" name=""/>
        <dsp:cNvSpPr/>
      </dsp:nvSpPr>
      <dsp:spPr>
        <a:xfrm rot="20700000">
          <a:off x="5338844" y="2740680"/>
          <a:ext cx="1808127" cy="6430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A0244-ED45-4426-AFA6-07B97D9966BC}">
      <dsp:nvSpPr>
        <dsp:cNvPr id="0" name=""/>
        <dsp:cNvSpPr/>
      </dsp:nvSpPr>
      <dsp:spPr>
        <a:xfrm>
          <a:off x="6044433" y="1970824"/>
          <a:ext cx="2143467" cy="1714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rtl="0" eaLnBrk="1" fontAlgn="base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Verbesserte Timerfunktionalität</a:t>
          </a:r>
          <a:endParaRPr lang="de-DE" sz="1800" kern="1200"/>
        </a:p>
      </dsp:txBody>
      <dsp:txXfrm>
        <a:off x="6094657" y="2021048"/>
        <a:ext cx="2043019" cy="1614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B1697-9A9C-488C-8A30-06B8E260771A}">
      <dsp:nvSpPr>
        <dsp:cNvPr id="0" name=""/>
        <dsp:cNvSpPr/>
      </dsp:nvSpPr>
      <dsp:spPr>
        <a:xfrm>
          <a:off x="1948" y="0"/>
          <a:ext cx="2042225" cy="4745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Lint</a:t>
          </a:r>
          <a:endParaRPr lang="de-DE" sz="3400" kern="1200" dirty="0"/>
        </a:p>
      </dsp:txBody>
      <dsp:txXfrm>
        <a:off x="1948" y="1898014"/>
        <a:ext cx="2042225" cy="1898014"/>
      </dsp:txXfrm>
    </dsp:sp>
    <dsp:sp modelId="{55BF8834-DF87-4C3E-9187-CCDF564A152B}">
      <dsp:nvSpPr>
        <dsp:cNvPr id="0" name=""/>
        <dsp:cNvSpPr/>
      </dsp:nvSpPr>
      <dsp:spPr>
        <a:xfrm>
          <a:off x="233012" y="330999"/>
          <a:ext cx="1580097" cy="15800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3CA64-0684-4A5E-ADF1-FEC21D31E14A}">
      <dsp:nvSpPr>
        <dsp:cNvPr id="0" name=""/>
        <dsp:cNvSpPr/>
      </dsp:nvSpPr>
      <dsp:spPr>
        <a:xfrm>
          <a:off x="2105440" y="0"/>
          <a:ext cx="2042225" cy="4745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Hallway</a:t>
          </a:r>
          <a:r>
            <a:rPr lang="de-DE" sz="3400" kern="1200" dirty="0"/>
            <a:t> Test</a:t>
          </a:r>
        </a:p>
      </dsp:txBody>
      <dsp:txXfrm>
        <a:off x="2105440" y="1898014"/>
        <a:ext cx="2042225" cy="1898014"/>
      </dsp:txXfrm>
    </dsp:sp>
    <dsp:sp modelId="{68113D15-EE63-4E0E-BD05-912E60AC2A50}">
      <dsp:nvSpPr>
        <dsp:cNvPr id="0" name=""/>
        <dsp:cNvSpPr/>
      </dsp:nvSpPr>
      <dsp:spPr>
        <a:xfrm>
          <a:off x="2336505" y="284702"/>
          <a:ext cx="1580097" cy="158009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F1BCF-ED01-4F6C-BD2C-F035BC04E4F1}">
      <dsp:nvSpPr>
        <dsp:cNvPr id="0" name=""/>
        <dsp:cNvSpPr/>
      </dsp:nvSpPr>
      <dsp:spPr>
        <a:xfrm>
          <a:off x="4208933" y="0"/>
          <a:ext cx="2042225" cy="4745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Monkey</a:t>
          </a:r>
          <a:r>
            <a:rPr lang="de-DE" sz="3400" kern="1200" dirty="0"/>
            <a:t> Test</a:t>
          </a:r>
        </a:p>
      </dsp:txBody>
      <dsp:txXfrm>
        <a:off x="4208933" y="1898014"/>
        <a:ext cx="2042225" cy="1898014"/>
      </dsp:txXfrm>
    </dsp:sp>
    <dsp:sp modelId="{07A70ABC-F899-44D8-8C14-4813BE1647FD}">
      <dsp:nvSpPr>
        <dsp:cNvPr id="0" name=""/>
        <dsp:cNvSpPr/>
      </dsp:nvSpPr>
      <dsp:spPr>
        <a:xfrm>
          <a:off x="4439997" y="284702"/>
          <a:ext cx="1580097" cy="158009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040EC-6FE7-4FCB-A4C9-2107CE5579FB}">
      <dsp:nvSpPr>
        <dsp:cNvPr id="0" name=""/>
        <dsp:cNvSpPr/>
      </dsp:nvSpPr>
      <dsp:spPr>
        <a:xfrm>
          <a:off x="6312425" y="0"/>
          <a:ext cx="2042225" cy="4745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Ecl</a:t>
          </a:r>
          <a:r>
            <a:rPr lang="de-DE" sz="3400" kern="1200" dirty="0"/>
            <a:t> Emma</a:t>
          </a:r>
        </a:p>
      </dsp:txBody>
      <dsp:txXfrm>
        <a:off x="6312425" y="1898014"/>
        <a:ext cx="2042225" cy="1898014"/>
      </dsp:txXfrm>
    </dsp:sp>
    <dsp:sp modelId="{88788C3A-A2CC-41AA-9E48-BE5C7AFDED69}">
      <dsp:nvSpPr>
        <dsp:cNvPr id="0" name=""/>
        <dsp:cNvSpPr/>
      </dsp:nvSpPr>
      <dsp:spPr>
        <a:xfrm>
          <a:off x="6543490" y="284702"/>
          <a:ext cx="1580097" cy="158009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3DEEE-8E82-4B03-AA1A-958B38A213A5}">
      <dsp:nvSpPr>
        <dsp:cNvPr id="0" name=""/>
        <dsp:cNvSpPr/>
      </dsp:nvSpPr>
      <dsp:spPr>
        <a:xfrm>
          <a:off x="334263" y="3796029"/>
          <a:ext cx="7688072" cy="71175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70556-2581-47FE-AD59-F3330A1BCE2A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DE1B1-3A23-4960-A23C-747C4A95F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16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915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85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Fragenkatalog durchgehen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de-DE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65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de-DE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122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975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75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dirty="0"/>
              <a:t>Go Gekennzeichnet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dirty="0"/>
              <a:t>Nachfragen</a:t>
            </a:r>
            <a:r>
              <a:rPr lang="de-DE" baseline="0" dirty="0"/>
              <a:t> bei kritischen Aktionen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baseline="0" dirty="0"/>
              <a:t>Grüner Gruppenmittelpunkt</a:t>
            </a:r>
            <a:endParaRPr lang="de-DE" dirty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dirty="0"/>
              <a:t>Texte Einrücken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dirty="0"/>
              <a:t>Reihenfolge von Buttons geändert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dirty="0"/>
              <a:t>Cursor blinkt + Enter bei</a:t>
            </a:r>
            <a:r>
              <a:rPr lang="de-DE" baseline="0" dirty="0"/>
              <a:t> Gruppensuche</a:t>
            </a:r>
            <a:endParaRPr lang="de-DE"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de-DE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371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DE1B1-3A23-4960-A23C-747C4A95FCD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056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cap="none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Lint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statische Codeanalyse -&gt;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SonarLint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bzw. </a:t>
            </a:r>
            <a:r>
              <a:rPr lang="de-DE" sz="1200" b="0" i="0" u="none" strike="noStrike" cap="none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AndroidLint</a:t>
            </a:r>
            <a:endParaRPr lang="de-DE" sz="12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r>
              <a:rPr lang="de-DE" dirty="0" err="1"/>
              <a:t>Hallway</a:t>
            </a:r>
            <a:r>
              <a:rPr lang="de-DE" baseline="0" dirty="0"/>
              <a:t> Tests: Party, Treffen mit unseren Freunden rumgegeben -&gt; Umfrage, Reden</a:t>
            </a:r>
          </a:p>
          <a:p>
            <a:r>
              <a:rPr lang="de-DE" baseline="0" dirty="0" err="1"/>
              <a:t>Monkey</a:t>
            </a:r>
            <a:r>
              <a:rPr lang="de-DE" baseline="0" dirty="0"/>
              <a:t> Test -&gt; GUI</a:t>
            </a:r>
          </a:p>
          <a:p>
            <a:r>
              <a:rPr lang="de-DE" baseline="0" dirty="0" err="1"/>
              <a:t>EclEmma</a:t>
            </a:r>
            <a:r>
              <a:rPr lang="de-DE" baseline="0" dirty="0"/>
              <a:t> -&gt; Testabdeckung erhöht und Randfälle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DE1B1-3A23-4960-A23C-747C4A95FCD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7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EclEmma Abdeckung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 -&gt; LoginServlet nicht testbar -&gt; rot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Neue Tests: Randfälle, z.B. Methode existiert nicht, nicht genügend Parameter, schon Mitglied in Gruppe und fragt an, oder 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de-DE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490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>
                <a:latin typeface="Arial" pitchFamily="34" charset="0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</a:rPr>
            </a:br>
            <a:r>
              <a:rPr lang="de-DE" sz="1000" dirty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ARCHITECTURE-DRIVEN</a:t>
            </a:r>
            <a: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  <a:t> REQUIREMENTS ENGINEERING</a:t>
            </a:r>
            <a:b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6874" y="1166774"/>
            <a:ext cx="8370608" cy="1919288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Programmieren-Tutorium Nr. 2: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Tut. 02: „Thema“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Eva-Maria Neumann – Tutorium 2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83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71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7427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23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045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3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96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2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105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485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96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Eva-Maria Neumann – Tutorium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70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err="1">
                <a:latin typeface="Arial" pitchFamily="34" charset="0"/>
              </a:rPr>
              <a:t>Architecture-driven</a:t>
            </a:r>
            <a:r>
              <a:rPr lang="de-DE" sz="1000" baseline="0" noProof="0" dirty="0">
                <a:latin typeface="Arial" pitchFamily="34" charset="0"/>
              </a:rPr>
              <a:t> </a:t>
            </a:r>
            <a:r>
              <a:rPr lang="de-DE" sz="1000" baseline="0" noProof="0" dirty="0" err="1">
                <a:latin typeface="Arial" pitchFamily="34" charset="0"/>
              </a:rPr>
              <a:t>Requirements</a:t>
            </a:r>
            <a:r>
              <a:rPr lang="de-DE" sz="1000" baseline="0" noProof="0" dirty="0">
                <a:latin typeface="Arial" pitchFamily="34" charset="0"/>
              </a:rPr>
              <a:t> Engineering</a:t>
            </a:r>
            <a:br>
              <a:rPr lang="de-DE" sz="1000" noProof="0" dirty="0">
                <a:latin typeface="Arial" pitchFamily="34" charset="0"/>
              </a:rPr>
            </a:br>
            <a:r>
              <a:rPr lang="de-DE" sz="1000" noProof="0" dirty="0">
                <a:latin typeface="Arial" pitchFamily="34" charset="0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 smtClean="0">
                <a:latin typeface="Arial" pitchFamily="34" charset="0"/>
              </a:rPr>
              <a:pPr>
                <a:defRPr/>
              </a:pPr>
              <a:t>13.03.2017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/>
              <a:t>Eva-Maria Neumann – Tutorium 2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1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96873" y="1166774"/>
            <a:ext cx="8370607" cy="1919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Qualitätssicherung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PSE: goApp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Jörn Kussmaul, Katharina Riesterer, Julian Neubert, Jonas Walter, Tobias Ohlsson, Eva-Maria Neumann</a:t>
            </a:r>
          </a:p>
        </p:txBody>
      </p:sp>
    </p:spTree>
    <p:extLst>
      <p:ext uri="{BB962C8B-B14F-4D97-AF65-F5344CB8AC3E}">
        <p14:creationId xmlns:p14="http://schemas.microsoft.com/office/powerpoint/2010/main" val="1633662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>
                <a:sym typeface="Arial"/>
              </a:rPr>
              <a:t>Testabdeckung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>
                <a:sym typeface="Arial"/>
              </a:rPr>
              <a:t>Nach der Implementierungsphase: 76,5%</a:t>
            </a:r>
          </a:p>
          <a:p>
            <a:pPr lvl="1"/>
            <a:r>
              <a:rPr lang="de-DE" dirty="0">
                <a:sym typeface="Arial"/>
              </a:rPr>
              <a:t>Nach der Qualitätssicherung: 90,8%</a:t>
            </a:r>
          </a:p>
          <a:p>
            <a:pPr lvl="1"/>
            <a:endParaRPr lang="de-DE" dirty="0">
              <a:sym typeface="Arial"/>
            </a:endParaRPr>
          </a:p>
          <a:p>
            <a:pPr lvl="1"/>
            <a:endParaRPr lang="de-DE" dirty="0">
              <a:sym typeface="Arial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927" y="3199253"/>
            <a:ext cx="7453310" cy="1395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59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 descr="made in germany qualitätssiegel"/>
          <p:cNvPicPr preferRelativeResize="0"/>
          <p:nvPr/>
        </p:nvPicPr>
        <p:blipFill rotWithShape="1">
          <a:blip r:embed="rId3">
            <a:alphaModFix/>
          </a:blip>
          <a:srcRect b="3185"/>
          <a:stretch/>
        </p:blipFill>
        <p:spPr>
          <a:xfrm>
            <a:off x="1898550" y="755550"/>
            <a:ext cx="5346900" cy="51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2000" cy="56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2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4" cy="561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Umfrage - Design</a:t>
            </a:r>
          </a:p>
        </p:txBody>
      </p:sp>
      <p:pic>
        <p:nvPicPr>
          <p:cNvPr id="85" name="Shape 8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28147" y="4506035"/>
            <a:ext cx="2735235" cy="1455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Shape 86"/>
          <p:cNvGrpSpPr/>
          <p:nvPr/>
        </p:nvGrpSpPr>
        <p:grpSpPr>
          <a:xfrm>
            <a:off x="825165" y="1396596"/>
            <a:ext cx="2795587" cy="2030651"/>
            <a:chOff x="849312" y="2147649"/>
            <a:chExt cx="2466974" cy="1819413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4">
              <a:alphaModFix/>
            </a:blip>
            <a:srcRect b="31103"/>
            <a:stretch/>
          </p:blipFill>
          <p:spPr>
            <a:xfrm>
              <a:off x="849312" y="2523331"/>
              <a:ext cx="2466974" cy="14437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 txBox="1"/>
            <p:nvPr/>
          </p:nvSpPr>
          <p:spPr>
            <a:xfrm>
              <a:off x="1368500" y="2147649"/>
              <a:ext cx="14285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Farbgebung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4863382" y="1602702"/>
            <a:ext cx="3467025" cy="2215316"/>
            <a:chOff x="4444282" y="1941313"/>
            <a:chExt cx="3467025" cy="2215316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5">
              <a:alphaModFix/>
            </a:blip>
            <a:srcRect l="4334" t="17259" r="27889"/>
            <a:stretch/>
          </p:blipFill>
          <p:spPr>
            <a:xfrm>
              <a:off x="4444282" y="2312749"/>
              <a:ext cx="3467025" cy="18438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 txBox="1"/>
            <p:nvPr/>
          </p:nvSpPr>
          <p:spPr>
            <a:xfrm>
              <a:off x="5380139" y="1941313"/>
              <a:ext cx="15953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Platzierungen</a:t>
              </a:r>
            </a:p>
          </p:txBody>
        </p:sp>
      </p:grpSp>
      <p:sp>
        <p:nvSpPr>
          <p:cNvPr id="92" name="Shape 92"/>
          <p:cNvSpPr txBox="1"/>
          <p:nvPr/>
        </p:nvSpPr>
        <p:spPr>
          <a:xfrm>
            <a:off x="2858409" y="4136703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148595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4" cy="561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Umfrage - GUI</a:t>
            </a:r>
          </a:p>
        </p:txBody>
      </p:sp>
      <p:pic>
        <p:nvPicPr>
          <p:cNvPr id="99" name="Shape 9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14475" y="1269205"/>
            <a:ext cx="5942672" cy="4737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23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4" cy="561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2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Umfrage </a:t>
            </a:r>
            <a:r>
              <a:rPr lang="de-D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de-DE" sz="2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Probleme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92112" y="1198562"/>
            <a:ext cx="8356600" cy="4745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25" y="1198562"/>
            <a:ext cx="3198443" cy="173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4749" y="3233739"/>
            <a:ext cx="4618395" cy="2657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7448" y="1556032"/>
            <a:ext cx="3536949" cy="2190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098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4" cy="561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Umfrage - Zusammenfassung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92112" y="1198562"/>
            <a:ext cx="8356600" cy="4745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9161" y="1419873"/>
            <a:ext cx="4224337" cy="4663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80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2000" cy="56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Änderungen </a:t>
            </a:r>
            <a:r>
              <a:rPr lang="de-DE"/>
              <a:t>am Client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92112" y="1198562"/>
            <a:ext cx="8356500" cy="474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0575" marR="0" lvl="1" indent="-3968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0575" marR="0" lvl="1" indent="-3968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0575" marR="0" lvl="1" indent="-3968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0575" marR="0" lvl="1" indent="-3968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25" y="1069587"/>
            <a:ext cx="2812874" cy="50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5562" y="1069569"/>
            <a:ext cx="2812874" cy="5003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100" y="1069599"/>
            <a:ext cx="2812874" cy="500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50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Änderungen am Server</a:t>
            </a:r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729831"/>
              </p:ext>
            </p:extLst>
          </p:nvPr>
        </p:nvGraphicFramePr>
        <p:xfrm>
          <a:off x="392113" y="1198563"/>
          <a:ext cx="8356600" cy="474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601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468824"/>
              </p:ext>
            </p:extLst>
          </p:nvPr>
        </p:nvGraphicFramePr>
        <p:xfrm>
          <a:off x="392113" y="1198563"/>
          <a:ext cx="8356600" cy="474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513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Monkey</a:t>
            </a:r>
            <a:r>
              <a:rPr lang="de-DE" dirty="0"/>
              <a:t> 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029052632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</Words>
  <Application>Microsoft Office PowerPoint</Application>
  <PresentationFormat>Bildschirmpräsentation (4:3)</PresentationFormat>
  <Paragraphs>54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KIT-Masterslides-EN-SDQ</vt:lpstr>
      <vt:lpstr>PowerPoint-Präsentation</vt:lpstr>
      <vt:lpstr>Umfrage - Design</vt:lpstr>
      <vt:lpstr>Umfrage - GUI</vt:lpstr>
      <vt:lpstr>Umfrage - Probleme</vt:lpstr>
      <vt:lpstr>Umfrage - Zusammenfassung</vt:lpstr>
      <vt:lpstr>Änderungen am Client</vt:lpstr>
      <vt:lpstr>Änderungen am Server</vt:lpstr>
      <vt:lpstr>Testen</vt:lpstr>
      <vt:lpstr>Monkey Test</vt:lpstr>
      <vt:lpstr>Testabdeckung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E.-M. N.</dc:creator>
  <cp:lastModifiedBy>E.-M. N.</cp:lastModifiedBy>
  <cp:revision>123</cp:revision>
  <dcterms:created xsi:type="dcterms:W3CDTF">2016-11-05T16:14:19Z</dcterms:created>
  <dcterms:modified xsi:type="dcterms:W3CDTF">2017-03-13T18:28:27Z</dcterms:modified>
</cp:coreProperties>
</file>