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4" r:id="rId3"/>
    <p:sldId id="273" r:id="rId4"/>
    <p:sldId id="274" r:id="rId5"/>
    <p:sldId id="275" r:id="rId6"/>
    <p:sldId id="265" r:id="rId7"/>
    <p:sldId id="267" r:id="rId8"/>
    <p:sldId id="271" r:id="rId9"/>
    <p:sldId id="272" r:id="rId10"/>
    <p:sldId id="266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.-M. N." initials="EN" lastIdx="1" clrIdx="0">
    <p:extLst>
      <p:ext uri="{19B8F6BF-5375-455C-9EA6-DF929625EA0E}">
        <p15:presenceInfo xmlns:p15="http://schemas.microsoft.com/office/powerpoint/2012/main" userId="e2868b8c1d041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78825" autoAdjust="0"/>
  </p:normalViewPr>
  <p:slideViewPr>
    <p:cSldViewPr snapToGrid="0">
      <p:cViewPr varScale="1">
        <p:scale>
          <a:sx n="60" d="100"/>
          <a:sy n="60" d="100"/>
        </p:scale>
        <p:origin x="62" y="173"/>
      </p:cViewPr>
      <p:guideLst/>
    </p:cSldViewPr>
  </p:slideViewPr>
  <p:notesTextViewPr>
    <p:cViewPr>
      <p:scale>
        <a:sx n="3" d="2"/>
        <a:sy n="3" d="2"/>
      </p:scale>
      <p:origin x="0" y="-16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0556-2581-47FE-AD59-F3330A1BCE2A}" type="datetimeFigureOut">
              <a:rPr lang="de-DE" smtClean="0"/>
              <a:t>11.03.2017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DE1B1-3A23-4960-A23C-747C4A95F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6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5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Fragenkatalog</a:t>
            </a:r>
            <a:r>
              <a:rPr lang="de-DE" baseline="0" dirty="0"/>
              <a:t> durchgehen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8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93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Standort wird jetzt angezeigt</a:t>
            </a:r>
          </a:p>
          <a:p>
            <a:r>
              <a:rPr lang="de-DE" dirty="0"/>
              <a:t>Kleinere Fehlerbehebungen</a:t>
            </a:r>
          </a:p>
          <a:p>
            <a:r>
              <a:rPr lang="de-DE" dirty="0"/>
              <a:t>Probleme mit </a:t>
            </a:r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14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Neuer </a:t>
            </a:r>
            <a:r>
              <a:rPr lang="de-DE" dirty="0" err="1"/>
              <a:t>Alortihmus</a:t>
            </a:r>
            <a:r>
              <a:rPr lang="de-DE" baseline="0" dirty="0"/>
              <a:t> - &gt;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31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Lint</a:t>
            </a:r>
            <a:r>
              <a:rPr lang="de-DE" dirty="0"/>
              <a:t>: statische</a:t>
            </a:r>
            <a:r>
              <a:rPr lang="de-DE" baseline="0" dirty="0"/>
              <a:t> Codeanalyse -&gt; </a:t>
            </a:r>
            <a:r>
              <a:rPr lang="de-DE" baseline="0" dirty="0" err="1"/>
              <a:t>SonarLint</a:t>
            </a:r>
            <a:r>
              <a:rPr lang="de-DE" baseline="0" dirty="0"/>
              <a:t> bzw. </a:t>
            </a:r>
            <a:r>
              <a:rPr lang="de-DE" baseline="0" dirty="0" err="1"/>
              <a:t>AndroidLint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4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EclEmma</a:t>
            </a:r>
            <a:r>
              <a:rPr lang="de-DE" baseline="0" dirty="0"/>
              <a:t> Abdeckung</a:t>
            </a:r>
          </a:p>
          <a:p>
            <a:r>
              <a:rPr lang="de-DE" dirty="0"/>
              <a:t>Servlet -&gt; </a:t>
            </a:r>
            <a:r>
              <a:rPr lang="de-DE" dirty="0" err="1"/>
              <a:t>LoginServlet</a:t>
            </a:r>
            <a:r>
              <a:rPr lang="de-DE" dirty="0"/>
              <a:t> nicht </a:t>
            </a:r>
            <a:r>
              <a:rPr lang="de-DE" dirty="0" err="1"/>
              <a:t>testbar</a:t>
            </a:r>
            <a:r>
              <a:rPr lang="de-DE" dirty="0"/>
              <a:t> -&gt; rot</a:t>
            </a:r>
          </a:p>
          <a:p>
            <a:endParaRPr lang="de-DE" dirty="0"/>
          </a:p>
          <a:p>
            <a:r>
              <a:rPr lang="de-DE" dirty="0"/>
              <a:t>Neue Tests: Randfälle, z.B. Methode</a:t>
            </a:r>
            <a:r>
              <a:rPr lang="de-DE" baseline="0" dirty="0"/>
              <a:t> existiert nicht, nicht genügend Parameter, schon Mitglied in Gruppe und fragt an, oder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92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ARCHITECTURE-DRIVEN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REQUIREMENTS ENGINEERING</a:t>
            </a:r>
            <a:b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4" y="1166774"/>
            <a:ext cx="8370608" cy="19192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Programmieren-Tutorium Nr. 2: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Tut. 02: „Thema“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Eva-Maria Neumann – Tutorium 2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83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71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42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23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4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3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9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2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0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8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9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7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err="1">
                <a:latin typeface="Arial" pitchFamily="34" charset="0"/>
              </a:rPr>
              <a:t>Architecture-driven</a:t>
            </a:r>
            <a:r>
              <a:rPr lang="de-DE" sz="1000" baseline="0" noProof="0" dirty="0">
                <a:latin typeface="Arial" pitchFamily="34" charset="0"/>
              </a:rPr>
              <a:t> </a:t>
            </a:r>
            <a:r>
              <a:rPr lang="de-DE" sz="1000" baseline="0" noProof="0" dirty="0" err="1">
                <a:latin typeface="Arial" pitchFamily="34" charset="0"/>
              </a:rPr>
              <a:t>Requirements</a:t>
            </a:r>
            <a:r>
              <a:rPr lang="de-DE" sz="1000" baseline="0" noProof="0" dirty="0">
                <a:latin typeface="Arial" pitchFamily="34" charset="0"/>
              </a:rPr>
              <a:t> Engineering</a:t>
            </a:r>
            <a:br>
              <a:rPr lang="de-DE" sz="1000" noProof="0" dirty="0">
                <a:latin typeface="Arial" pitchFamily="34" charset="0"/>
              </a:rPr>
            </a:br>
            <a:r>
              <a:rPr lang="de-DE" sz="1000" noProof="0" dirty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 smtClean="0">
                <a:latin typeface="Arial" pitchFamily="34" charset="0"/>
              </a:rPr>
              <a:pPr>
                <a:defRPr/>
              </a:pPr>
              <a:t>11.03.2017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/>
              <a:t>Eva-Maria Neumann – Tutorium 2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Qualitätssicherung</a:t>
            </a:r>
          </a:p>
          <a:p>
            <a:pPr marL="0" indent="0">
              <a:buNone/>
            </a:pPr>
            <a:r>
              <a:rPr lang="de-DE" sz="2400" dirty="0"/>
              <a:t>PSE: </a:t>
            </a:r>
            <a:r>
              <a:rPr lang="de-DE" sz="2400" dirty="0" err="1"/>
              <a:t>goApp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1800" dirty="0"/>
              <a:t>Jörn Kussmaul, Katharina </a:t>
            </a:r>
            <a:r>
              <a:rPr lang="de-DE" sz="1800" dirty="0" err="1"/>
              <a:t>Riesterer</a:t>
            </a:r>
            <a:r>
              <a:rPr lang="de-DE" sz="1800" dirty="0"/>
              <a:t>, Julian Neubert, Jonas Walter, Tobias </a:t>
            </a:r>
            <a:r>
              <a:rPr lang="de-DE" sz="1800" dirty="0" err="1"/>
              <a:t>Ohlsson</a:t>
            </a:r>
            <a:r>
              <a:rPr lang="de-DE" sz="1800" dirty="0"/>
              <a:t>, Eva-Maria Neumann</a:t>
            </a:r>
          </a:p>
        </p:txBody>
      </p:sp>
    </p:spTree>
    <p:extLst>
      <p:ext uri="{BB962C8B-B14F-4D97-AF65-F5344CB8AC3E}">
        <p14:creationId xmlns:p14="http://schemas.microsoft.com/office/powerpoint/2010/main" val="35190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Testabdeckung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Nach Implementierungsphase: 76,5%</a:t>
            </a:r>
          </a:p>
          <a:p>
            <a:pPr lvl="1"/>
            <a:r>
              <a:rPr lang="de-DE" dirty="0"/>
              <a:t>Nach Qualitätssicherung: 90,8%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8" y="3199254"/>
            <a:ext cx="7453311" cy="13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0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 - Design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8147" y="4506035"/>
            <a:ext cx="2735235" cy="1455851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825166" y="1396596"/>
            <a:ext cx="2795588" cy="2030651"/>
            <a:chOff x="849312" y="2147649"/>
            <a:chExt cx="2466975" cy="181941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4"/>
            <a:srcRect b="31103"/>
            <a:stretch/>
          </p:blipFill>
          <p:spPr>
            <a:xfrm>
              <a:off x="849312" y="2523331"/>
              <a:ext cx="2466975" cy="1443731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1368501" y="214764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Farbgebung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863382" y="1602702"/>
            <a:ext cx="3467025" cy="2215317"/>
            <a:chOff x="4444282" y="1941313"/>
            <a:chExt cx="3467025" cy="221531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5"/>
            <a:srcRect l="4334" t="17259" r="27889"/>
            <a:stretch/>
          </p:blipFill>
          <p:spPr>
            <a:xfrm>
              <a:off x="4444282" y="2312749"/>
              <a:ext cx="3467025" cy="1843881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5380139" y="1941313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Platzierungen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58410" y="41367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12039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 - GUI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475" y="1269206"/>
            <a:ext cx="5942673" cy="47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 –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98563"/>
            <a:ext cx="3198443" cy="17319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3233739"/>
            <a:ext cx="4618396" cy="26577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49" y="1556032"/>
            <a:ext cx="3536950" cy="21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 - 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419873"/>
            <a:ext cx="4224338" cy="46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vom 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26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vom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Neuer Algorithmus</a:t>
            </a:r>
          </a:p>
          <a:p>
            <a:pPr lvl="1"/>
            <a:r>
              <a:rPr lang="de-DE" dirty="0"/>
              <a:t>Fehler beim </a:t>
            </a:r>
            <a:r>
              <a:rPr lang="de-DE" dirty="0" err="1"/>
              <a:t>Timer</a:t>
            </a:r>
            <a:r>
              <a:rPr lang="de-DE" dirty="0"/>
              <a:t> auf der Datenbank behoben</a:t>
            </a:r>
          </a:p>
          <a:p>
            <a:pPr lvl="1"/>
            <a:r>
              <a:rPr lang="de-DE" dirty="0"/>
              <a:t>Fehlerbehebungen bei den Servlets</a:t>
            </a:r>
          </a:p>
          <a:p>
            <a:pPr lvl="1"/>
            <a:r>
              <a:rPr lang="de-DE" dirty="0"/>
              <a:t>Struktur ändern wegen </a:t>
            </a:r>
            <a:r>
              <a:rPr lang="de-DE" dirty="0" err="1"/>
              <a:t>Mockito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1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/>
              <a:t>Lint</a:t>
            </a:r>
            <a:endParaRPr lang="de-DE" dirty="0"/>
          </a:p>
          <a:p>
            <a:pPr lvl="1"/>
            <a:r>
              <a:rPr lang="de-DE" dirty="0" err="1"/>
              <a:t>Hallway</a:t>
            </a:r>
            <a:r>
              <a:rPr lang="de-DE" dirty="0"/>
              <a:t> Tests</a:t>
            </a:r>
          </a:p>
          <a:p>
            <a:pPr lvl="1"/>
            <a:r>
              <a:rPr lang="de-DE" dirty="0" err="1"/>
              <a:t>Monkey</a:t>
            </a:r>
            <a:r>
              <a:rPr lang="de-DE" dirty="0"/>
              <a:t> Tests</a:t>
            </a:r>
          </a:p>
          <a:p>
            <a:pPr lvl="1"/>
            <a:r>
              <a:rPr lang="de-DE" dirty="0"/>
              <a:t>Testabdeckung erhöht</a:t>
            </a:r>
          </a:p>
        </p:txBody>
      </p:sp>
    </p:spTree>
    <p:extLst>
      <p:ext uri="{BB962C8B-B14F-4D97-AF65-F5344CB8AC3E}">
        <p14:creationId xmlns:p14="http://schemas.microsoft.com/office/powerpoint/2010/main" val="324406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Monkey</a:t>
            </a:r>
            <a:r>
              <a:rPr lang="de-DE" dirty="0"/>
              <a:t>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von </a:t>
            </a:r>
            <a:r>
              <a:rPr lang="de-DE" dirty="0" err="1"/>
              <a:t>Katha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11603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Bildschirmpräsentation (4:3)</PresentationFormat>
  <Paragraphs>46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KIT-Masterslides-EN-SDQ</vt:lpstr>
      <vt:lpstr>PowerPoint-Präsentation</vt:lpstr>
      <vt:lpstr>Umfrage - Design</vt:lpstr>
      <vt:lpstr>Umfrage - GUI</vt:lpstr>
      <vt:lpstr>Umfrage – Probleme</vt:lpstr>
      <vt:lpstr>Umfrage - Zusammenfassung</vt:lpstr>
      <vt:lpstr>Änderungen vom Client</vt:lpstr>
      <vt:lpstr>Änderungen vom Server</vt:lpstr>
      <vt:lpstr>Testen</vt:lpstr>
      <vt:lpstr>Monkey Test</vt:lpstr>
      <vt:lpstr>Testabdeckung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E.-M. N.</dc:creator>
  <cp:lastModifiedBy>E.-M. N.</cp:lastModifiedBy>
  <cp:revision>130</cp:revision>
  <dcterms:created xsi:type="dcterms:W3CDTF">2016-11-05T16:14:19Z</dcterms:created>
  <dcterms:modified xsi:type="dcterms:W3CDTF">2017-03-11T16:31:42Z</dcterms:modified>
</cp:coreProperties>
</file>