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oppi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Poppi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oppins-regular.fntdata"/><Relationship Id="rId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aeb0bac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19aeb0bac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1790" r="21785" t="0"/>
          <a:stretch/>
        </p:blipFill>
        <p:spPr>
          <a:xfrm>
            <a:off x="0" y="0"/>
            <a:ext cx="4643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336150" y="1491100"/>
            <a:ext cx="381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b="1" lang="pt-BR" sz="3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Cientista de Dados</a:t>
            </a:r>
            <a:endParaRPr b="0" i="0" sz="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301" y="173638"/>
            <a:ext cx="1298876" cy="51521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106298" y="1325275"/>
            <a:ext cx="3349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Nessa atividade, você deve subir o arquivo que foi desenvolvido ao longo do módulo.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Será avaliado a questão interações com o usuário (Subir arquivos e disponibilizar para download).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5203" y="2471202"/>
            <a:ext cx="201095" cy="201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5203" y="1390552"/>
            <a:ext cx="201095" cy="201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