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3"/>
  </p:sldMasterIdLst>
  <p:notesMasterIdLst>
    <p:notesMasterId r:id="rId14"/>
  </p:notesMasterIdLst>
  <p:handoutMasterIdLst>
    <p:handoutMasterId r:id="rId15"/>
  </p:handoutMasterIdLst>
  <p:sldIdLst>
    <p:sldId id="256" r:id="rId4"/>
    <p:sldId id="1138" r:id="rId5"/>
    <p:sldId id="1139" r:id="rId6"/>
    <p:sldId id="1140" r:id="rId7"/>
    <p:sldId id="1141" r:id="rId8"/>
    <p:sldId id="1142" r:id="rId9"/>
    <p:sldId id="1143" r:id="rId10"/>
    <p:sldId id="1144" r:id="rId11"/>
    <p:sldId id="1145" r:id="rId12"/>
    <p:sldId id="113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F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312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8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2" d="100"/>
          <a:sy n="62" d="100"/>
        </p:scale>
        <p:origin x="3154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C3705CA-45C2-4967-9992-40B3BD35BAA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4B7F67-95D4-4B4C-A39F-FE79455BB01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1A6079-162A-4D1B-94E2-FE72C89E699D}" type="datetimeFigureOut">
              <a:rPr lang="en-ID" smtClean="0"/>
              <a:t>01/08/2025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5F690F-08AE-4201-BE73-F2EDAD540B7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D2C0C9-2A12-4153-9D3A-24B27869960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17258C-D292-48B0-810C-AAAB0AEE93B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984526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5001D7-F847-404A-A39B-22CCEDF9F009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580A9E-F858-C04B-BC17-17F014F9B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4191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DA872-EA6E-46A4-BC42-72B41E9F97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BDA0AD-5133-4873-A3CB-85A8E065C1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B0DD17-95E0-498E-93B3-30731FD36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676EE81-0C47-4311-82F5-BF5C281EF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563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ACEC4-F0C7-4F37-B606-47F9DD347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3E7895-8536-49FC-B264-CD34AE9F24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54BC6D-6B4D-4940-8569-B222486804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409768-43BC-4C70-9A7A-888B520D7E66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31B0D8-FC66-471B-9133-33AE5FC4E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7DBAC-3406-4CA1-89FD-55A3F2DA9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676EE81-0C47-4311-82F5-BF5C281EF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078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5FF381-7EA3-4D87-B8E9-9CD984BFEB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52ECAD-6348-4194-B618-9E1E1000AB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2F9770-79AD-41B4-9F1C-C0F49F36A59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409768-43BC-4C70-9A7A-888B520D7E66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72430-A7CF-4B52-B826-4D07E4CE1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6C77E9-2185-484C-AD3B-B18D6769F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676EE81-0C47-4311-82F5-BF5C281EF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154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4EA7A-3D88-43D2-82C1-BF71FD540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C6A793-FDA8-49D4-A8BC-859825EDAF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F97B31-41F1-47FD-98D3-E24B8A4DC44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409768-43BC-4C70-9A7A-888B520D7E66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9EACA0-CD6C-4FFB-A9B2-0C2E57529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F55EF5-6146-458D-824E-80DB5F94A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676EE81-0C47-4311-82F5-BF5C281EF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495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E757F-D3A1-43CC-B2DF-51ED3F6CF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A07865-27E2-463D-9AC1-DA95365A9E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CDEBF0-9E7B-4F54-B737-EEA6143EF11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409768-43BC-4C70-9A7A-888B520D7E66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DF660D-CBCF-4E5D-85BD-32025C6DE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0E41BD-33BA-4066-87EF-AC1C3E0CC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676EE81-0C47-4311-82F5-BF5C281EF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630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492E4-57B1-4427-8BC6-504AC1372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A8784-A7DB-4449-944E-B3AB261F3C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7D8529-BDC2-4220-8D1C-CD773B56EB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CEFCD8-291B-4D3C-A3AD-D9E3EFF7FA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409768-43BC-4C70-9A7A-888B520D7E66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E4C514-CCE0-45C0-AE18-D99E8EF1F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3F8B07-65A2-4406-8B6A-C2070187D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676EE81-0C47-4311-82F5-BF5C281EF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738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F4498-6002-4F45-B498-88CEE1858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3B94B1-0CD7-466A-AADA-7841D48002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CAAEF7-799A-4AA1-BB88-C76F4C7DB1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4DCDE0-5B76-43A1-B7F4-F6B5AEE1BB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D703B8-14BF-408E-8C1A-39ABECCB9E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9F2FB2-8761-4269-AF92-72EB3829F2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409768-43BC-4C70-9A7A-888B520D7E66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255AB5-91BD-4908-A828-FE819CEF1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407B27-84BA-47D5-91F0-61941FCD9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676EE81-0C47-4311-82F5-BF5C281EF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454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05C7C-97D8-4964-B6EA-8611D75AB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7698F8-BFE9-49E6-BD04-304861BCCF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409768-43BC-4C70-9A7A-888B520D7E66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AE4F49-965D-48AF-A0DE-0FA8C0DA1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6446B0-24E2-42D4-B9E8-7D66B1FC3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676EE81-0C47-4311-82F5-BF5C281EF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00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6CBAFF-9671-4B20-86A5-340F1AF8604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409768-43BC-4C70-9A7A-888B520D7E66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A5E442-E64B-4C31-BA2D-40508B441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D07E74-7335-4774-87B3-21A98FEA3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676EE81-0C47-4311-82F5-BF5C281EF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128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6EE21-8D23-4D5D-B308-49D3F89EF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F50F6E-5A9A-471A-8E5A-D45B282383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AD268E-146B-496D-82F0-590020BF25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25D4F9-5F6F-4A8D-97A9-EE76DB1E0D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409768-43BC-4C70-9A7A-888B520D7E66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FE3C5A-83FD-4116-B4B2-F1EC8B058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2B7F2E-DA2B-42E8-ABBC-4F12A295B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676EE81-0C47-4311-82F5-BF5C281EF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058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DBA1B-815A-40DE-A905-69E8331E3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028694-F03F-407B-9363-0923BC3A68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B35FAE-7F8F-4C36-826C-FCFD61015F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7A4347-A055-4A01-977F-194BC10640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409768-43BC-4C70-9A7A-888B520D7E66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77F7CB-7688-4F78-BA65-D7BF9963D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8B9087-F26E-4828-A930-287BB2FBD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676EE81-0C47-4311-82F5-BF5C281EF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399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886A27-B6C6-4FED-B1AA-0DB0D5A1B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59C516-A7F0-4FA0-BF32-A0B7C0BEF6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6141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7">
            <a:extLst>
              <a:ext uri="{FF2B5EF4-FFF2-40B4-BE49-F238E27FC236}">
                <a16:creationId xmlns:a16="http://schemas.microsoft.com/office/drawing/2014/main" id="{ED3B0668-3187-F639-FC89-9746694BB0A6}"/>
              </a:ext>
            </a:extLst>
          </p:cNvPr>
          <p:cNvSpPr txBox="1"/>
          <p:nvPr/>
        </p:nvSpPr>
        <p:spPr>
          <a:xfrm>
            <a:off x="666069" y="1837140"/>
            <a:ext cx="1128319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600" dirty="0"/>
              <a:t>CODE ANALYSIS PROJECT</a:t>
            </a:r>
            <a:br>
              <a:rPr lang="en-US" sz="6600" dirty="0"/>
            </a:br>
            <a:br>
              <a:rPr lang="en-US" sz="6600" dirty="0"/>
            </a:br>
            <a:r>
              <a:rPr lang="en-US" sz="4800" dirty="0"/>
              <a:t>Julio Notodiprodyo</a:t>
            </a:r>
            <a:endParaRPr lang="en-ID" sz="4800" dirty="0"/>
          </a:p>
        </p:txBody>
      </p:sp>
    </p:spTree>
    <p:extLst>
      <p:ext uri="{BB962C8B-B14F-4D97-AF65-F5344CB8AC3E}">
        <p14:creationId xmlns:p14="http://schemas.microsoft.com/office/powerpoint/2010/main" val="2043309702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933EA77-3367-4FB9-8E07-E2F388DF0F8E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12255" y="1282620"/>
            <a:ext cx="4367489" cy="3882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246431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5FF1E-898B-73A1-3926-EDB6C5327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330267" cy="1325563"/>
          </a:xfrm>
        </p:spPr>
        <p:txBody>
          <a:bodyPr/>
          <a:lstStyle/>
          <a:p>
            <a:r>
              <a:rPr lang="en-US"/>
              <a:t>Gimana Sih Cara Bikin Code Quality yang Bagus? 🚀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79E1CA-1E94-B4A8-3552-62085CAB02A8}"/>
              </a:ext>
            </a:extLst>
          </p:cNvPr>
          <p:cNvSpPr txBox="1"/>
          <p:nvPr/>
        </p:nvSpPr>
        <p:spPr>
          <a:xfrm>
            <a:off x="838200" y="2505670"/>
            <a:ext cx="42926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- Kenapa code quality penting?</a:t>
            </a:r>
          </a:p>
          <a:p>
            <a:r>
              <a:rPr lang="en-US"/>
              <a:t>- Tool apa aja yang bisa kita pakai?</a:t>
            </a:r>
          </a:p>
          <a:p>
            <a:r>
              <a:rPr lang="en-US"/>
              <a:t>- Demo real project yang udah jalan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704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E7F70-2471-7D19-56D9-C4989DE06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Masalah</a:t>
            </a:r>
            <a:r>
              <a:rPr lang="en-US" dirty="0"/>
              <a:t> yang Sering Kita </a:t>
            </a:r>
            <a:r>
              <a:rPr lang="en-US" dirty="0" err="1"/>
              <a:t>Hadapi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22B1C-A022-BF4E-C538-6DF05F4972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5029202" cy="3482975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❌ Code yang </a:t>
            </a:r>
            <a:r>
              <a:rPr lang="en-US" dirty="0" err="1"/>
              <a:t>berantakan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- Variable undefined yang </a:t>
            </a:r>
            <a:r>
              <a:rPr lang="en-US" dirty="0" err="1"/>
              <a:t>bikin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crash</a:t>
            </a:r>
          </a:p>
          <a:p>
            <a:pPr marL="0" indent="0">
              <a:buNone/>
            </a:pPr>
            <a:r>
              <a:rPr lang="en-US" dirty="0"/>
              <a:t>- Format code yang </a:t>
            </a:r>
            <a:r>
              <a:rPr lang="en-US" dirty="0" err="1"/>
              <a:t>nggak</a:t>
            </a:r>
            <a:r>
              <a:rPr lang="en-US" dirty="0"/>
              <a:t> </a:t>
            </a:r>
            <a:r>
              <a:rPr lang="en-US" dirty="0" err="1"/>
              <a:t>konsisten</a:t>
            </a:r>
            <a:r>
              <a:rPr lang="en-US" dirty="0"/>
              <a:t> </a:t>
            </a:r>
            <a:r>
              <a:rPr lang="en-US" dirty="0" err="1"/>
              <a:t>antar</a:t>
            </a:r>
            <a:r>
              <a:rPr lang="en-US" dirty="0"/>
              <a:t> developer</a:t>
            </a:r>
          </a:p>
          <a:p>
            <a:pPr marL="0" indent="0">
              <a:buNone/>
            </a:pPr>
            <a:r>
              <a:rPr lang="en-US" dirty="0"/>
              <a:t>- Bug yang </a:t>
            </a:r>
            <a:r>
              <a:rPr lang="en-US" dirty="0" err="1"/>
              <a:t>baru</a:t>
            </a:r>
            <a:r>
              <a:rPr lang="en-US" dirty="0"/>
              <a:t> </a:t>
            </a:r>
            <a:r>
              <a:rPr lang="en-US" dirty="0" err="1"/>
              <a:t>ketahuan</a:t>
            </a:r>
            <a:r>
              <a:rPr lang="en-US" dirty="0"/>
              <a:t> pas production</a:t>
            </a:r>
          </a:p>
          <a:p>
            <a:pPr marL="0" indent="0">
              <a:buNone/>
            </a:pPr>
            <a:r>
              <a:rPr lang="en-US" dirty="0"/>
              <a:t>- Code review yang lama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masalah</a:t>
            </a:r>
            <a:r>
              <a:rPr lang="en-US" dirty="0"/>
              <a:t> basic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❌ Workflow development yang </a:t>
            </a:r>
            <a:r>
              <a:rPr lang="en-US" dirty="0" err="1"/>
              <a:t>nggak</a:t>
            </a:r>
            <a:r>
              <a:rPr lang="en-US" dirty="0"/>
              <a:t> </a:t>
            </a:r>
            <a:r>
              <a:rPr lang="en-US" dirty="0" err="1"/>
              <a:t>efisien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- Manual check code quality </a:t>
            </a:r>
            <a:r>
              <a:rPr lang="en-US" dirty="0" err="1"/>
              <a:t>sebelum</a:t>
            </a:r>
            <a:r>
              <a:rPr lang="en-US" dirty="0"/>
              <a:t> commit</a:t>
            </a:r>
          </a:p>
          <a:p>
            <a:pPr marL="0" indent="0">
              <a:buNone/>
            </a:pPr>
            <a:r>
              <a:rPr lang="en-US" dirty="0"/>
              <a:t>- Lupa </a:t>
            </a:r>
            <a:r>
              <a:rPr lang="en-US" dirty="0" err="1"/>
              <a:t>jalanin</a:t>
            </a:r>
            <a:r>
              <a:rPr lang="en-US" dirty="0"/>
              <a:t> linter/formatter</a:t>
            </a:r>
          </a:p>
          <a:p>
            <a:pPr marL="0" indent="0">
              <a:buNone/>
            </a:pPr>
            <a:r>
              <a:rPr lang="en-US" dirty="0"/>
              <a:t>- PR yang </a:t>
            </a:r>
            <a:r>
              <a:rPr lang="en-US" dirty="0" err="1"/>
              <a:t>ditolak</a:t>
            </a:r>
            <a:r>
              <a:rPr lang="en-US" dirty="0"/>
              <a:t> </a:t>
            </a:r>
            <a:r>
              <a:rPr lang="en-US" dirty="0" err="1"/>
              <a:t>karena</a:t>
            </a:r>
            <a:r>
              <a:rPr lang="en-US" dirty="0"/>
              <a:t> coding standard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037448-BA9F-9444-F56A-A8E50CF2799E}"/>
              </a:ext>
            </a:extLst>
          </p:cNvPr>
          <p:cNvSpPr txBox="1"/>
          <p:nvPr/>
        </p:nvSpPr>
        <p:spPr>
          <a:xfrm>
            <a:off x="6324600" y="2920780"/>
            <a:ext cx="530860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"</a:t>
            </a:r>
            <a:r>
              <a:rPr lang="en-US" dirty="0" err="1"/>
              <a:t>Gimana</a:t>
            </a:r>
            <a:r>
              <a:rPr lang="en-US" dirty="0"/>
              <a:t> </a:t>
            </a:r>
            <a:r>
              <a:rPr lang="en-US" dirty="0" err="1"/>
              <a:t>caranya</a:t>
            </a:r>
            <a:r>
              <a:rPr lang="en-US" dirty="0"/>
              <a:t> </a:t>
            </a:r>
            <a:r>
              <a:rPr lang="en-US" dirty="0" err="1"/>
              <a:t>supaya</a:t>
            </a:r>
            <a:r>
              <a:rPr lang="en-US" dirty="0"/>
              <a:t> code </a:t>
            </a:r>
            <a:r>
              <a:rPr lang="en-US" dirty="0" err="1"/>
              <a:t>kita</a:t>
            </a:r>
            <a:r>
              <a:rPr lang="en-US" dirty="0"/>
              <a:t> always clean and bug-free?"</a:t>
            </a:r>
          </a:p>
        </p:txBody>
      </p:sp>
    </p:spTree>
    <p:extLst>
      <p:ext uri="{BB962C8B-B14F-4D97-AF65-F5344CB8AC3E}">
        <p14:creationId xmlns:p14="http://schemas.microsoft.com/office/powerpoint/2010/main" val="1757946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0CA73-3277-DB5A-50EB-094765BA8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Solusi</a:t>
            </a:r>
            <a:r>
              <a:rPr lang="fr-FR" dirty="0"/>
              <a:t>: </a:t>
            </a:r>
            <a:r>
              <a:rPr lang="fr-FR" dirty="0" err="1"/>
              <a:t>Automated</a:t>
            </a:r>
            <a:r>
              <a:rPr lang="fr-FR" dirty="0"/>
              <a:t> Code </a:t>
            </a:r>
            <a:r>
              <a:rPr lang="fr-FR" dirty="0" err="1"/>
              <a:t>Analysis</a:t>
            </a:r>
            <a:r>
              <a:rPr lang="fr-FR" dirty="0"/>
              <a:t> Pipeline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82E23D-8A34-545D-668C-9BB20321E5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✅ Automated Code Quality Check:</a:t>
            </a:r>
          </a:p>
          <a:p>
            <a:pPr marL="0" indent="0">
              <a:buNone/>
            </a:pPr>
            <a:r>
              <a:rPr lang="en-US" dirty="0"/>
              <a:t>- Laravel Pint </a:t>
            </a:r>
            <a:r>
              <a:rPr lang="en-US" dirty="0" err="1"/>
              <a:t>untuk</a:t>
            </a:r>
            <a:r>
              <a:rPr lang="en-US" dirty="0"/>
              <a:t> format PHP </a:t>
            </a:r>
            <a:r>
              <a:rPr lang="en-US" dirty="0" err="1"/>
              <a:t>otomatis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- </a:t>
            </a:r>
            <a:r>
              <a:rPr lang="en-US" dirty="0" err="1"/>
              <a:t>PHPStan</a:t>
            </a:r>
            <a:r>
              <a:rPr lang="en-US" dirty="0"/>
              <a:t>/</a:t>
            </a:r>
            <a:r>
              <a:rPr lang="en-US" dirty="0" err="1"/>
              <a:t>Larastan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static analysis</a:t>
            </a:r>
          </a:p>
          <a:p>
            <a:pPr marL="0" indent="0">
              <a:buNone/>
            </a:pPr>
            <a:r>
              <a:rPr lang="en-US" dirty="0"/>
              <a:t>- </a:t>
            </a:r>
            <a:r>
              <a:rPr lang="en-US" dirty="0" err="1"/>
              <a:t>ESLint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JavaScript/Node.js</a:t>
            </a:r>
          </a:p>
          <a:p>
            <a:pPr marL="0" indent="0">
              <a:buNone/>
            </a:pPr>
            <a:r>
              <a:rPr lang="en-US" dirty="0"/>
              <a:t>- Pre-commit hooks yang </a:t>
            </a:r>
            <a:r>
              <a:rPr lang="en-US" dirty="0" err="1"/>
              <a:t>nggak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di-skip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✅ Real-time Quality Feedback:</a:t>
            </a:r>
          </a:p>
          <a:p>
            <a:pPr marL="0" indent="0">
              <a:buNone/>
            </a:pPr>
            <a:r>
              <a:rPr lang="en-US" dirty="0"/>
              <a:t>- Error detection </a:t>
            </a:r>
            <a:r>
              <a:rPr lang="en-US" dirty="0" err="1"/>
              <a:t>sebelum</a:t>
            </a:r>
            <a:r>
              <a:rPr lang="en-US" dirty="0"/>
              <a:t> commit</a:t>
            </a:r>
          </a:p>
          <a:p>
            <a:pPr marL="0" indent="0">
              <a:buNone/>
            </a:pPr>
            <a:r>
              <a:rPr lang="en-US" dirty="0"/>
              <a:t>- Auto-fix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masalah</a:t>
            </a:r>
            <a:r>
              <a:rPr lang="en-US" dirty="0"/>
              <a:t> formatting</a:t>
            </a:r>
          </a:p>
          <a:p>
            <a:pPr marL="0" indent="0">
              <a:buNone/>
            </a:pPr>
            <a:r>
              <a:rPr lang="en-US" dirty="0"/>
              <a:t>- Detailed report </a:t>
            </a:r>
            <a:r>
              <a:rPr lang="en-US" dirty="0" err="1"/>
              <a:t>untuk</a:t>
            </a:r>
            <a:r>
              <a:rPr lang="en-US" dirty="0"/>
              <a:t> complex issues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✅ Developer Experience yang smooth:</a:t>
            </a:r>
          </a:p>
          <a:p>
            <a:pPr marL="0" indent="0">
              <a:buNone/>
            </a:pPr>
            <a:r>
              <a:rPr lang="en-US" dirty="0"/>
              <a:t>- Docker-based tools (consistent environment)</a:t>
            </a:r>
          </a:p>
          <a:p>
            <a:pPr marL="0" indent="0">
              <a:buNone/>
            </a:pPr>
            <a:r>
              <a:rPr lang="en-US" dirty="0"/>
              <a:t>- Easy setup dan configuration</a:t>
            </a:r>
          </a:p>
          <a:p>
            <a:pPr marL="0" indent="0">
              <a:buNone/>
            </a:pPr>
            <a:r>
              <a:rPr lang="en-US" dirty="0"/>
              <a:t>- Clear error messages dan suggestions</a:t>
            </a:r>
          </a:p>
        </p:txBody>
      </p:sp>
    </p:spTree>
    <p:extLst>
      <p:ext uri="{BB962C8B-B14F-4D97-AF65-F5344CB8AC3E}">
        <p14:creationId xmlns:p14="http://schemas.microsoft.com/office/powerpoint/2010/main" val="3797457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C1F22-8886-66BC-7286-5A21D178A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Gimana</a:t>
            </a:r>
            <a:r>
              <a:rPr lang="en-US" dirty="0"/>
              <a:t> Project Ini Di-setup?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E114EF-8422-10B5-C867-17D969DD48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418668" cy="435133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/>
              <a:t>code-analysis-project/</a:t>
            </a:r>
          </a:p>
          <a:p>
            <a:pPr marL="0" indent="0">
              <a:buNone/>
            </a:pPr>
            <a:r>
              <a:rPr lang="en-US"/>
              <a:t>├── examples/</a:t>
            </a:r>
          </a:p>
          <a:p>
            <a:pPr marL="0" indent="0">
              <a:buNone/>
            </a:pPr>
            <a:r>
              <a:rPr lang="en-US"/>
              <a:t>│   ├── laravel/          # PHP Laravel app</a:t>
            </a:r>
          </a:p>
          <a:p>
            <a:pPr marL="0" indent="0">
              <a:buNone/>
            </a:pPr>
            <a:r>
              <a:rPr lang="en-US"/>
              <a:t>│   │   ├── app/          # Source code</a:t>
            </a:r>
          </a:p>
          <a:p>
            <a:pPr marL="0" indent="0">
              <a:buNone/>
            </a:pPr>
            <a:r>
              <a:rPr lang="en-US"/>
              <a:t>│   │   ├── phpstan.neon  # Static analysis config</a:t>
            </a:r>
          </a:p>
          <a:p>
            <a:pPr marL="0" indent="0">
              <a:buNone/>
            </a:pPr>
            <a:r>
              <a:rPr lang="en-US"/>
              <a:t>│   │   ├── pint.json     # Code formatter config</a:t>
            </a:r>
          </a:p>
          <a:p>
            <a:pPr marL="0" indent="0">
              <a:buNone/>
            </a:pPr>
            <a:r>
              <a:rPr lang="en-US"/>
              <a:t>│   │   └── Dockerfile    # Environment setup</a:t>
            </a:r>
          </a:p>
          <a:p>
            <a:pPr marL="0" indent="0">
              <a:buNone/>
            </a:pPr>
            <a:r>
              <a:rPr lang="en-US"/>
              <a:t>│   ├── nodejs/           # Node.js app</a:t>
            </a:r>
          </a:p>
          <a:p>
            <a:pPr marL="0" indent="0">
              <a:buNone/>
            </a:pPr>
            <a:r>
              <a:rPr lang="en-US"/>
              <a:t>│   │   ├── app.js        # Source code</a:t>
            </a:r>
          </a:p>
          <a:p>
            <a:pPr marL="0" indent="0">
              <a:buNone/>
            </a:pPr>
            <a:r>
              <a:rPr lang="en-US"/>
              <a:t>│   │   ├── package.json  # Dependencies &amp; scripts</a:t>
            </a:r>
          </a:p>
          <a:p>
            <a:pPr marL="0" indent="0">
              <a:buNone/>
            </a:pPr>
            <a:r>
              <a:rPr lang="en-US"/>
              <a:t>│   │   └── Dockerfile    # Environment setup</a:t>
            </a:r>
          </a:p>
          <a:p>
            <a:pPr marL="0" indent="0">
              <a:buNone/>
            </a:pPr>
            <a:r>
              <a:rPr lang="en-US"/>
              <a:t>│   └── docker-compose.yml # Orchestration</a:t>
            </a:r>
          </a:p>
          <a:p>
            <a:pPr marL="0" indent="0">
              <a:buNone/>
            </a:pPr>
            <a:r>
              <a:rPr lang="en-US"/>
              <a:t>└── .git/hooks/pre-commit  # Quality gates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283356-9F05-9E57-619F-228435586EC7}"/>
              </a:ext>
            </a:extLst>
          </p:cNvPr>
          <p:cNvSpPr txBox="1"/>
          <p:nvPr/>
        </p:nvSpPr>
        <p:spPr>
          <a:xfrm>
            <a:off x="6172200" y="2714625"/>
            <a:ext cx="565573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🐳 </a:t>
            </a:r>
            <a:r>
              <a:rPr lang="en-US" dirty="0" err="1"/>
              <a:t>Kenapa</a:t>
            </a:r>
            <a:r>
              <a:rPr lang="en-US" dirty="0"/>
              <a:t> </a:t>
            </a:r>
            <a:r>
              <a:rPr lang="en-US" dirty="0" err="1"/>
              <a:t>pakai</a:t>
            </a:r>
            <a:r>
              <a:rPr lang="en-US" dirty="0"/>
              <a:t> Docker?</a:t>
            </a:r>
          </a:p>
          <a:p>
            <a:r>
              <a:rPr lang="en-US" dirty="0"/>
              <a:t>- </a:t>
            </a:r>
            <a:r>
              <a:rPr lang="en-US" dirty="0" err="1"/>
              <a:t>Konsisten</a:t>
            </a:r>
            <a:r>
              <a:rPr lang="en-US" dirty="0"/>
              <a:t> di </a:t>
            </a:r>
            <a:r>
              <a:rPr lang="en-US" dirty="0" err="1"/>
              <a:t>semua</a:t>
            </a:r>
            <a:r>
              <a:rPr lang="en-US" dirty="0"/>
              <a:t> environment (Windows, Mac, Linux)</a:t>
            </a:r>
          </a:p>
          <a:p>
            <a:r>
              <a:rPr lang="en-US" dirty="0"/>
              <a:t>- </a:t>
            </a:r>
            <a:r>
              <a:rPr lang="en-US" dirty="0" err="1"/>
              <a:t>Nggak</a:t>
            </a:r>
            <a:r>
              <a:rPr lang="en-US" dirty="0"/>
              <a:t> </a:t>
            </a:r>
            <a:r>
              <a:rPr lang="en-US" dirty="0" err="1"/>
              <a:t>perlu</a:t>
            </a:r>
            <a:r>
              <a:rPr lang="en-US" dirty="0"/>
              <a:t> install tools di local machine</a:t>
            </a:r>
          </a:p>
          <a:p>
            <a:r>
              <a:rPr lang="en-US" dirty="0"/>
              <a:t>- Easy to reproduce issues</a:t>
            </a:r>
          </a:p>
        </p:txBody>
      </p:sp>
    </p:spTree>
    <p:extLst>
      <p:ext uri="{BB962C8B-B14F-4D97-AF65-F5344CB8AC3E}">
        <p14:creationId xmlns:p14="http://schemas.microsoft.com/office/powerpoint/2010/main" val="1640054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B3516-5CFA-5177-2693-50E764214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Arsenal </a:t>
            </a:r>
            <a:r>
              <a:rPr lang="en-US" dirty="0" err="1"/>
              <a:t>untuk</a:t>
            </a:r>
            <a:r>
              <a:rPr lang="en-US" dirty="0"/>
              <a:t> Code Quality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A2DDDD-A9A8-D9AA-C254-B93D9FBCCB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/>
              <a:t>🎨 Laravel Pint (Code Formatter)</a:t>
            </a:r>
          </a:p>
          <a:p>
            <a:pPr marL="0" indent="0">
              <a:buNone/>
            </a:pPr>
            <a:r>
              <a:rPr lang="en-US" dirty="0"/>
              <a:t>- Auto-fix formatting issues (spacing, brackets, etc.)</a:t>
            </a:r>
          </a:p>
          <a:p>
            <a:pPr marL="0" indent="0">
              <a:buNone/>
            </a:pPr>
            <a:r>
              <a:rPr lang="en-US" dirty="0"/>
              <a:t>- Based on PHP-CS-Fixer</a:t>
            </a:r>
          </a:p>
          <a:p>
            <a:pPr marL="0" indent="0">
              <a:buNone/>
            </a:pPr>
            <a:r>
              <a:rPr lang="en-US" dirty="0"/>
              <a:t>- Laravel coding standard out-of-the-box</a:t>
            </a:r>
          </a:p>
          <a:p>
            <a:pPr marL="0" indent="0">
              <a:buNone/>
            </a:pPr>
            <a:r>
              <a:rPr lang="en-US" dirty="0"/>
              <a:t>- Bisa custom rules via </a:t>
            </a:r>
            <a:r>
              <a:rPr lang="en-US" dirty="0" err="1"/>
              <a:t>pint.json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🔍 </a:t>
            </a:r>
            <a:r>
              <a:rPr lang="en-US" dirty="0" err="1"/>
              <a:t>PHPStan</a:t>
            </a:r>
            <a:r>
              <a:rPr lang="en-US" dirty="0"/>
              <a:t>/</a:t>
            </a:r>
            <a:r>
              <a:rPr lang="en-US" dirty="0" err="1"/>
              <a:t>Larastan</a:t>
            </a:r>
            <a:r>
              <a:rPr lang="en-US" dirty="0"/>
              <a:t> (Static Analysis)</a:t>
            </a:r>
          </a:p>
          <a:p>
            <a:pPr marL="0" indent="0">
              <a:buNone/>
            </a:pPr>
            <a:r>
              <a:rPr lang="en-US" dirty="0"/>
              <a:t>- Detect bugs </a:t>
            </a:r>
            <a:r>
              <a:rPr lang="en-US" dirty="0" err="1"/>
              <a:t>tanpa</a:t>
            </a:r>
            <a:r>
              <a:rPr lang="en-US" dirty="0"/>
              <a:t> </a:t>
            </a:r>
            <a:r>
              <a:rPr lang="en-US" dirty="0" err="1"/>
              <a:t>perlu</a:t>
            </a:r>
            <a:r>
              <a:rPr lang="en-US" dirty="0"/>
              <a:t> run code</a:t>
            </a:r>
          </a:p>
          <a:p>
            <a:pPr marL="0" indent="0">
              <a:buNone/>
            </a:pPr>
            <a:r>
              <a:rPr lang="en-US" dirty="0"/>
              <a:t>- 10 levels of strictness (0 = basic, max = super strict)</a:t>
            </a:r>
          </a:p>
          <a:p>
            <a:pPr marL="0" indent="0">
              <a:buNone/>
            </a:pPr>
            <a:r>
              <a:rPr lang="en-US" dirty="0"/>
              <a:t>- Laravel-specific rules via </a:t>
            </a:r>
            <a:r>
              <a:rPr lang="en-US" dirty="0" err="1"/>
              <a:t>Larastan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- Catch: undefined variables, wrong types, dead code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⚡ </a:t>
            </a:r>
            <a:r>
              <a:rPr lang="en-US" dirty="0" err="1"/>
              <a:t>ESLint</a:t>
            </a:r>
            <a:r>
              <a:rPr lang="en-US" dirty="0"/>
              <a:t> (JavaScript Linter)</a:t>
            </a:r>
          </a:p>
          <a:p>
            <a:pPr marL="0" indent="0">
              <a:buNone/>
            </a:pPr>
            <a:r>
              <a:rPr lang="en-US" dirty="0"/>
              <a:t>- Code quality dan consistency </a:t>
            </a:r>
            <a:r>
              <a:rPr lang="en-US" dirty="0" err="1"/>
              <a:t>untuk</a:t>
            </a:r>
            <a:r>
              <a:rPr lang="en-US" dirty="0"/>
              <a:t> Node.js</a:t>
            </a:r>
          </a:p>
          <a:p>
            <a:pPr marL="0" indent="0">
              <a:buNone/>
            </a:pPr>
            <a:r>
              <a:rPr lang="en-US" dirty="0"/>
              <a:t>- Detect potential bugs dan bad practices</a:t>
            </a:r>
          </a:p>
          <a:p>
            <a:pPr marL="0" indent="0">
              <a:buNone/>
            </a:pPr>
            <a:r>
              <a:rPr lang="en-US" dirty="0"/>
              <a:t>- Configurable rules</a:t>
            </a:r>
          </a:p>
        </p:txBody>
      </p:sp>
    </p:spTree>
    <p:extLst>
      <p:ext uri="{BB962C8B-B14F-4D97-AF65-F5344CB8AC3E}">
        <p14:creationId xmlns:p14="http://schemas.microsoft.com/office/powerpoint/2010/main" val="4555089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8DA59-21D7-5A17-E91B-1ACC20A0A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PHPStan</a:t>
            </a:r>
            <a:r>
              <a:rPr lang="en-US" dirty="0"/>
              <a:t> Levels: From Beginner to Expert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8D7742-D3DA-F984-FAB7-81C7CC2EF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0467" y="3674532"/>
            <a:ext cx="10515600" cy="26463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Demo: </a:t>
            </a:r>
            <a:r>
              <a:rPr lang="en-US" dirty="0" err="1"/>
              <a:t>Lihat</a:t>
            </a:r>
            <a:r>
              <a:rPr lang="en-US" dirty="0"/>
              <a:t> file `</a:t>
            </a:r>
            <a:r>
              <a:rPr lang="en-US" dirty="0" err="1"/>
              <a:t>contoh-phpstan-levels.php</a:t>
            </a:r>
            <a:r>
              <a:rPr lang="en-US" dirty="0"/>
              <a:t>`</a:t>
            </a:r>
          </a:p>
          <a:p>
            <a:pPr marL="0" indent="0">
              <a:buNone/>
            </a:pPr>
            <a:r>
              <a:rPr lang="en-US" dirty="0"/>
              <a:t>- Level 0: Hanya 1-2 errors</a:t>
            </a:r>
          </a:p>
          <a:p>
            <a:pPr marL="0" indent="0">
              <a:buNone/>
            </a:pPr>
            <a:r>
              <a:rPr lang="en-US" dirty="0"/>
              <a:t>- Level 5: ~8-10 errors  </a:t>
            </a:r>
          </a:p>
          <a:p>
            <a:pPr marL="0" indent="0">
              <a:buNone/>
            </a:pPr>
            <a:r>
              <a:rPr lang="en-US" dirty="0"/>
              <a:t>- Level Max: 15+ errors detected!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9115C46-8F58-A998-73A5-C7511DA44A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9907964"/>
              </p:ext>
            </p:extLst>
          </p:nvPr>
        </p:nvGraphicFramePr>
        <p:xfrm>
          <a:off x="838200" y="1690688"/>
          <a:ext cx="10515600" cy="248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3891602192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55000813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425194793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Level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Apa yang Di-detect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Contoh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65840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Basic errors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Undefined methods, variables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68873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Object safety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Undefined properties, array keys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8825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5-6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Type safety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 handling, type consistency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7706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7-8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Advanced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Generics, dead code detection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9798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9-Max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Perfect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All types documented, zero assumption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36106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7018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FFDF9-EFFC-BB5F-0F06-66FB6F830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Quality Gates yang </a:t>
            </a:r>
            <a:r>
              <a:rPr lang="en-US" dirty="0" err="1"/>
              <a:t>Nggak</a:t>
            </a:r>
            <a:r>
              <a:rPr lang="en-US" dirty="0"/>
              <a:t> Bisa Di-skip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75F22C-A79E-EA74-F087-F55DBECDE8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🔄 Workflow </a:t>
            </a:r>
            <a:r>
              <a:rPr lang="en-US" dirty="0" err="1"/>
              <a:t>saat</a:t>
            </a:r>
            <a:r>
              <a:rPr lang="en-US" dirty="0"/>
              <a:t> git commit: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1. Detect staged PHP files → Cuma analyze file yang di-commit</a:t>
            </a:r>
          </a:p>
          <a:p>
            <a:pPr marL="0" indent="0">
              <a:buNone/>
            </a:pPr>
            <a:r>
              <a:rPr lang="en-US" dirty="0"/>
              <a:t>2. Run Laravel Pint → Auto-fix formatting issues</a:t>
            </a:r>
          </a:p>
          <a:p>
            <a:pPr marL="0" indent="0">
              <a:buNone/>
            </a:pPr>
            <a:r>
              <a:rPr lang="en-US" dirty="0"/>
              <a:t>3. Re-stage fixed files → File yang di-fix </a:t>
            </a:r>
            <a:r>
              <a:rPr lang="en-US" dirty="0" err="1"/>
              <a:t>otomatis</a:t>
            </a:r>
            <a:r>
              <a:rPr lang="en-US" dirty="0"/>
              <a:t> </a:t>
            </a:r>
            <a:r>
              <a:rPr lang="en-US" dirty="0" err="1"/>
              <a:t>masuk</a:t>
            </a:r>
            <a:r>
              <a:rPr lang="en-US" dirty="0"/>
              <a:t> staging</a:t>
            </a:r>
          </a:p>
          <a:p>
            <a:pPr marL="0" indent="0">
              <a:buNone/>
            </a:pPr>
            <a:r>
              <a:rPr lang="en-US" dirty="0"/>
              <a:t>4. Run </a:t>
            </a:r>
            <a:r>
              <a:rPr lang="en-US" dirty="0" err="1"/>
              <a:t>PHPStan</a:t>
            </a:r>
            <a:r>
              <a:rPr lang="en-US" dirty="0"/>
              <a:t> analysis → Static analysis </a:t>
            </a:r>
            <a:r>
              <a:rPr lang="en-US" dirty="0" err="1"/>
              <a:t>dengan</a:t>
            </a:r>
            <a:r>
              <a:rPr lang="en-US" dirty="0"/>
              <a:t> level MAX</a:t>
            </a:r>
          </a:p>
          <a:p>
            <a:pPr marL="0" indent="0">
              <a:buNone/>
            </a:pPr>
            <a:r>
              <a:rPr lang="en-US" dirty="0"/>
              <a:t>5. Block commit if errors → Commit </a:t>
            </a:r>
            <a:r>
              <a:rPr lang="en-US" dirty="0" err="1"/>
              <a:t>gagal</a:t>
            </a:r>
            <a:r>
              <a:rPr lang="en-US" dirty="0"/>
              <a:t> </a:t>
            </a:r>
            <a:r>
              <a:rPr lang="en-US" dirty="0" err="1"/>
              <a:t>kalau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issues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```bash</a:t>
            </a:r>
          </a:p>
          <a:p>
            <a:pPr marL="0" indent="0">
              <a:buNone/>
            </a:pPr>
            <a:r>
              <a:rPr lang="en-US" dirty="0"/>
              <a:t>Kalau </a:t>
            </a:r>
            <a:r>
              <a:rPr lang="en-US" dirty="0" err="1"/>
              <a:t>ada</a:t>
            </a:r>
            <a:r>
              <a:rPr lang="en-US" dirty="0"/>
              <a:t> error, commit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gagal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❌ Static analysis issues found!</a:t>
            </a:r>
          </a:p>
          <a:p>
            <a:pPr marL="0" indent="0">
              <a:buNone/>
            </a:pPr>
            <a:r>
              <a:rPr lang="en-US" dirty="0"/>
              <a:t>💡 Please fix the issues reported by </a:t>
            </a:r>
            <a:r>
              <a:rPr lang="en-US" dirty="0" err="1"/>
              <a:t>Larastan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Kalau </a:t>
            </a:r>
            <a:r>
              <a:rPr lang="en-US" dirty="0" err="1"/>
              <a:t>semua</a:t>
            </a:r>
            <a:r>
              <a:rPr lang="en-US" dirty="0"/>
              <a:t> OK:</a:t>
            </a:r>
          </a:p>
          <a:p>
            <a:pPr marL="0" indent="0">
              <a:buNone/>
            </a:pPr>
            <a:r>
              <a:rPr lang="en-US" dirty="0"/>
              <a:t>✅ All pre-commit checks passed! Ready to commit.</a:t>
            </a:r>
          </a:p>
        </p:txBody>
      </p:sp>
    </p:spTree>
    <p:extLst>
      <p:ext uri="{BB962C8B-B14F-4D97-AF65-F5344CB8AC3E}">
        <p14:creationId xmlns:p14="http://schemas.microsoft.com/office/powerpoint/2010/main" val="1201962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64E2C-3A97-2529-D247-68805BEC7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Mari Kita Lihat in Action!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A672F-3ABC-52A7-5752-C1C1CE70EE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/>
              <a:t>Demo 1: Clean Code (Success Case)</a:t>
            </a:r>
          </a:p>
          <a:p>
            <a:pPr marL="0" indent="0">
              <a:buNone/>
            </a:pPr>
            <a:r>
              <a:rPr lang="en-US" dirty="0"/>
              <a:t>```bash</a:t>
            </a:r>
          </a:p>
          <a:p>
            <a:pPr marL="0" indent="0">
              <a:buNone/>
            </a:pPr>
            <a:r>
              <a:rPr lang="en-US" dirty="0"/>
              <a:t>git add examples/</a:t>
            </a:r>
            <a:r>
              <a:rPr lang="en-US" dirty="0" err="1"/>
              <a:t>laravel</a:t>
            </a:r>
            <a:r>
              <a:rPr lang="en-US" dirty="0"/>
              <a:t>/app/Models/</a:t>
            </a:r>
            <a:r>
              <a:rPr lang="en-US" dirty="0" err="1"/>
              <a:t>User.php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git commit -m "Add clean user model"</a:t>
            </a:r>
          </a:p>
          <a:p>
            <a:pPr marL="0" indent="0">
              <a:buNone/>
            </a:pPr>
            <a:r>
              <a:rPr lang="en-US" dirty="0"/>
              <a:t>Result: ✅ Commit </a:t>
            </a:r>
            <a:r>
              <a:rPr lang="en-US" dirty="0" err="1"/>
              <a:t>berhasil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```</a:t>
            </a:r>
          </a:p>
          <a:p>
            <a:pPr marL="0" indent="0">
              <a:buNone/>
            </a:pPr>
            <a:r>
              <a:rPr lang="en-US" dirty="0"/>
              <a:t>Demo 2: Code with Issues (Failure Case)  </a:t>
            </a:r>
          </a:p>
          <a:p>
            <a:pPr marL="0" indent="0">
              <a:buNone/>
            </a:pPr>
            <a:r>
              <a:rPr lang="en-US" dirty="0"/>
              <a:t>```bash</a:t>
            </a:r>
          </a:p>
          <a:p>
            <a:pPr marL="0" indent="0">
              <a:buNone/>
            </a:pPr>
            <a:r>
              <a:rPr lang="en-US" dirty="0"/>
              <a:t>File </a:t>
            </a:r>
            <a:r>
              <a:rPr lang="en-US" dirty="0" err="1"/>
              <a:t>dengan</a:t>
            </a:r>
            <a:r>
              <a:rPr lang="en-US" dirty="0"/>
              <a:t> undefined variable, wrong types</a:t>
            </a:r>
          </a:p>
          <a:p>
            <a:pPr marL="0" indent="0">
              <a:buNone/>
            </a:pPr>
            <a:r>
              <a:rPr lang="en-US" dirty="0"/>
              <a:t>git add examples/</a:t>
            </a:r>
            <a:r>
              <a:rPr lang="en-US" dirty="0" err="1"/>
              <a:t>laravel</a:t>
            </a:r>
            <a:r>
              <a:rPr lang="en-US" dirty="0"/>
              <a:t>/app/Http/Controllers/Api/</a:t>
            </a:r>
            <a:r>
              <a:rPr lang="en-US" dirty="0" err="1"/>
              <a:t>CodeAnalysisController.php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git commit -m "Add buggy controller"</a:t>
            </a:r>
          </a:p>
          <a:p>
            <a:pPr marL="0" indent="0">
              <a:buNone/>
            </a:pPr>
            <a:r>
              <a:rPr lang="en-US" dirty="0"/>
              <a:t>Result: ❌ Commit </a:t>
            </a:r>
            <a:r>
              <a:rPr lang="en-US" dirty="0" err="1"/>
              <a:t>gagal</a:t>
            </a:r>
            <a:r>
              <a:rPr lang="en-US" dirty="0"/>
              <a:t>, </a:t>
            </a:r>
            <a:r>
              <a:rPr lang="en-US" dirty="0" err="1"/>
              <a:t>harus</a:t>
            </a:r>
            <a:r>
              <a:rPr lang="en-US" dirty="0"/>
              <a:t> fix </a:t>
            </a:r>
            <a:r>
              <a:rPr lang="en-US" dirty="0" err="1"/>
              <a:t>dulu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```</a:t>
            </a:r>
          </a:p>
          <a:p>
            <a:pPr marL="0" indent="0">
              <a:buNone/>
            </a:pPr>
            <a:r>
              <a:rPr lang="en-US" dirty="0"/>
              <a:t>Demo 3: Formatting Issues (Auto-fix)</a:t>
            </a:r>
          </a:p>
          <a:p>
            <a:pPr marL="0" indent="0">
              <a:buNone/>
            </a:pPr>
            <a:r>
              <a:rPr lang="en-US" dirty="0"/>
              <a:t>```bash</a:t>
            </a:r>
          </a:p>
          <a:p>
            <a:pPr marL="0" indent="0">
              <a:buNone/>
            </a:pPr>
            <a:r>
              <a:rPr lang="en-US" dirty="0"/>
              <a:t>File </a:t>
            </a:r>
            <a:r>
              <a:rPr lang="en-US" dirty="0" err="1"/>
              <a:t>dengan</a:t>
            </a:r>
            <a:r>
              <a:rPr lang="en-US" dirty="0"/>
              <a:t> spacing/indentation salah</a:t>
            </a:r>
          </a:p>
          <a:p>
            <a:pPr marL="0" indent="0">
              <a:buNone/>
            </a:pPr>
            <a:r>
              <a:rPr lang="en-US" dirty="0"/>
              <a:t>git commit -m "Fix formatting"</a:t>
            </a:r>
          </a:p>
          <a:p>
            <a:pPr marL="0" indent="0">
              <a:buNone/>
            </a:pPr>
            <a:r>
              <a:rPr lang="en-US" dirty="0"/>
              <a:t>Result: ✅ Auto-fixed, commit </a:t>
            </a:r>
            <a:r>
              <a:rPr lang="en-US" dirty="0" err="1"/>
              <a:t>berhasil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3484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08546F1AD3C594799D8571F2892DFE9" ma:contentTypeVersion="18" ma:contentTypeDescription="Create a new document." ma:contentTypeScope="" ma:versionID="c8a878a69dd791973665234d71ff2bad">
  <xsd:schema xmlns:xsd="http://www.w3.org/2001/XMLSchema" xmlns:xs="http://www.w3.org/2001/XMLSchema" xmlns:p="http://schemas.microsoft.com/office/2006/metadata/properties" xmlns:ns2="4e851f84-edfc-415f-9755-6d8013d698fa" xmlns:ns3="4415450d-0ef6-4fef-bfeb-c9d257979e7a" targetNamespace="http://schemas.microsoft.com/office/2006/metadata/properties" ma:root="true" ma:fieldsID="899faba9e8635afee4c7ea5846ee0bde" ns2:_="" ns3:_="">
    <xsd:import namespace="4e851f84-edfc-415f-9755-6d8013d698fa"/>
    <xsd:import namespace="4415450d-0ef6-4fef-bfeb-c9d257979e7a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MediaServiceAutoKeyPoints" minOccurs="0"/>
                <xsd:element ref="ns3:MediaServiceKeyPoints" minOccurs="0"/>
                <xsd:element ref="ns3:lcf76f155ced4ddcb4097134ff3c332f" minOccurs="0"/>
                <xsd:element ref="ns2:TaxCatchAll" minOccurs="0"/>
                <xsd:element ref="ns3:MediaServiceObjectDetectorVersion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e851f84-edfc-415f-9755-6d8013d698fa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8f2a80da-9b34-4733-9c1a-e7fda30dd8fe}" ma:internalName="TaxCatchAll" ma:showField="CatchAllData" ma:web="4e851f84-edfc-415f-9755-6d8013d698f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415450d-0ef6-4fef-bfeb-c9d257979e7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f57954b7-9221-4135-856c-9fcbadbfde5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4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FABFA44-AA44-4BBD-844A-5865AB6B4E3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e851f84-edfc-415f-9755-6d8013d698fa"/>
    <ds:schemaRef ds:uri="4415450d-0ef6-4fef-bfeb-c9d257979e7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834B71A-881A-4806-8375-A0CC84D5F9C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11845</TotalTime>
  <Words>771</Words>
  <Application>Microsoft Office PowerPoint</Application>
  <PresentationFormat>Widescreen</PresentationFormat>
  <Paragraphs>127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Aptos</vt:lpstr>
      <vt:lpstr>Arial</vt:lpstr>
      <vt:lpstr>Calibri</vt:lpstr>
      <vt:lpstr>Calibri Light</vt:lpstr>
      <vt:lpstr>Office Theme</vt:lpstr>
      <vt:lpstr>PowerPoint Presentation</vt:lpstr>
      <vt:lpstr>Gimana Sih Cara Bikin Code Quality yang Bagus? 🚀</vt:lpstr>
      <vt:lpstr>Masalah yang Sering Kita Hadapi</vt:lpstr>
      <vt:lpstr>Solusi: Automated Code Analysis Pipeline</vt:lpstr>
      <vt:lpstr>Gimana Project Ini Di-setup?</vt:lpstr>
      <vt:lpstr>Arsenal untuk Code Quality</vt:lpstr>
      <vt:lpstr>PHPStan Levels: From Beginner to Expert</vt:lpstr>
      <vt:lpstr>Quality Gates yang Nggak Bisa Di-skip</vt:lpstr>
      <vt:lpstr>Mari Kita Lihat in Action!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, ALIPIKRI</dc:creator>
  <cp:lastModifiedBy>WDJR .</cp:lastModifiedBy>
  <cp:revision>102</cp:revision>
  <dcterms:created xsi:type="dcterms:W3CDTF">2021-10-05T02:52:46Z</dcterms:created>
  <dcterms:modified xsi:type="dcterms:W3CDTF">2025-08-01T00:40:53Z</dcterms:modified>
</cp:coreProperties>
</file>