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256" r:id="rId4"/>
    <p:sldId id="1138" r:id="rId5"/>
    <p:sldId id="1139" r:id="rId6"/>
    <p:sldId id="1140" r:id="rId7"/>
    <p:sldId id="11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454403" y="1490007"/>
            <a:ext cx="1128319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Meeting weekly Application Development DBC</a:t>
            </a:r>
            <a:br>
              <a:rPr lang="en-US" sz="6600" dirty="0"/>
            </a:br>
            <a:r>
              <a:rPr lang="en-US" sz="3600" dirty="0"/>
              <a:t>22 Juli – 29 Juli 2025</a:t>
            </a:r>
            <a:br>
              <a:rPr lang="en-US" sz="6600" dirty="0"/>
            </a:br>
            <a:br>
              <a:rPr lang="en-US" sz="6600" dirty="0"/>
            </a:br>
            <a:r>
              <a:rPr lang="en-US" sz="4800" dirty="0"/>
              <a:t>Julio Notodiprodyo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FF1E-898B-73A1-3926-EDB6C53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ym typeface="Wingdings" panose="05000000000000000000" pitchFamily="2" charset="2"/>
              </a:rPr>
              <a:t>» </a:t>
            </a:r>
            <a:r>
              <a:rPr lang="en-US" b="1" spc="-1" dirty="0"/>
              <a:t>List Project 2025 (PIC : JNO)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0A8357-FE70-782E-4333-8E3BA168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18844"/>
              </p:ext>
            </p:extLst>
          </p:nvPr>
        </p:nvGraphicFramePr>
        <p:xfrm>
          <a:off x="321560" y="2083077"/>
          <a:ext cx="11548879" cy="2143883"/>
        </p:xfrm>
        <a:graphic>
          <a:graphicData uri="http://schemas.openxmlformats.org/drawingml/2006/table">
            <a:tbl>
              <a:tblPr/>
              <a:tblGrid>
                <a:gridCol w="302191">
                  <a:extLst>
                    <a:ext uri="{9D8B030D-6E8A-4147-A177-3AD203B41FA5}">
                      <a16:colId xmlns:a16="http://schemas.microsoft.com/office/drawing/2014/main" val="2907570183"/>
                    </a:ext>
                  </a:extLst>
                </a:gridCol>
                <a:gridCol w="554837">
                  <a:extLst>
                    <a:ext uri="{9D8B030D-6E8A-4147-A177-3AD203B41FA5}">
                      <a16:colId xmlns:a16="http://schemas.microsoft.com/office/drawing/2014/main" val="2872633621"/>
                    </a:ext>
                  </a:extLst>
                </a:gridCol>
                <a:gridCol w="2326612">
                  <a:extLst>
                    <a:ext uri="{9D8B030D-6E8A-4147-A177-3AD203B41FA5}">
                      <a16:colId xmlns:a16="http://schemas.microsoft.com/office/drawing/2014/main" val="879824206"/>
                    </a:ext>
                  </a:extLst>
                </a:gridCol>
                <a:gridCol w="651933">
                  <a:extLst>
                    <a:ext uri="{9D8B030D-6E8A-4147-A177-3AD203B41FA5}">
                      <a16:colId xmlns:a16="http://schemas.microsoft.com/office/drawing/2014/main" val="908993642"/>
                    </a:ext>
                  </a:extLst>
                </a:gridCol>
                <a:gridCol w="753534">
                  <a:extLst>
                    <a:ext uri="{9D8B030D-6E8A-4147-A177-3AD203B41FA5}">
                      <a16:colId xmlns:a16="http://schemas.microsoft.com/office/drawing/2014/main" val="305474368"/>
                    </a:ext>
                  </a:extLst>
                </a:gridCol>
                <a:gridCol w="900530">
                  <a:extLst>
                    <a:ext uri="{9D8B030D-6E8A-4147-A177-3AD203B41FA5}">
                      <a16:colId xmlns:a16="http://schemas.microsoft.com/office/drawing/2014/main" val="759641760"/>
                    </a:ext>
                  </a:extLst>
                </a:gridCol>
                <a:gridCol w="1179890">
                  <a:extLst>
                    <a:ext uri="{9D8B030D-6E8A-4147-A177-3AD203B41FA5}">
                      <a16:colId xmlns:a16="http://schemas.microsoft.com/office/drawing/2014/main" val="2115097281"/>
                    </a:ext>
                  </a:extLst>
                </a:gridCol>
                <a:gridCol w="1148720">
                  <a:extLst>
                    <a:ext uri="{9D8B030D-6E8A-4147-A177-3AD203B41FA5}">
                      <a16:colId xmlns:a16="http://schemas.microsoft.com/office/drawing/2014/main" val="1174970876"/>
                    </a:ext>
                  </a:extLst>
                </a:gridCol>
                <a:gridCol w="733658">
                  <a:extLst>
                    <a:ext uri="{9D8B030D-6E8A-4147-A177-3AD203B41FA5}">
                      <a16:colId xmlns:a16="http://schemas.microsoft.com/office/drawing/2014/main" val="2956183239"/>
                    </a:ext>
                  </a:extLst>
                </a:gridCol>
                <a:gridCol w="710690">
                  <a:extLst>
                    <a:ext uri="{9D8B030D-6E8A-4147-A177-3AD203B41FA5}">
                      <a16:colId xmlns:a16="http://schemas.microsoft.com/office/drawing/2014/main" val="2031670331"/>
                    </a:ext>
                  </a:extLst>
                </a:gridCol>
                <a:gridCol w="750064">
                  <a:extLst>
                    <a:ext uri="{9D8B030D-6E8A-4147-A177-3AD203B41FA5}">
                      <a16:colId xmlns:a16="http://schemas.microsoft.com/office/drawing/2014/main" val="946028015"/>
                    </a:ext>
                  </a:extLst>
                </a:gridCol>
                <a:gridCol w="1028959">
                  <a:extLst>
                    <a:ext uri="{9D8B030D-6E8A-4147-A177-3AD203B41FA5}">
                      <a16:colId xmlns:a16="http://schemas.microsoft.com/office/drawing/2014/main" val="279785129"/>
                    </a:ext>
                  </a:extLst>
                </a:gridCol>
                <a:gridCol w="507261">
                  <a:extLst>
                    <a:ext uri="{9D8B030D-6E8A-4147-A177-3AD203B41FA5}">
                      <a16:colId xmlns:a16="http://schemas.microsoft.com/office/drawing/2014/main" val="1233917569"/>
                    </a:ext>
                  </a:extLst>
                </a:gridCol>
              </a:tblGrid>
              <a:tr h="39412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Project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Project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AppDev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 BA End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 AppDev Start BRD Review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Timeline AppDev End BRD Review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AppDev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Mandays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End Dev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Selisih (Hari)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02261"/>
                  </a:ext>
                </a:extLst>
              </a:tr>
              <a:tr h="39412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24-036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Improvement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Qmatrix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Dynamic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WNR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JNO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28-Apr-2025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26-Mei-2025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12-Juni-2025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2025 Q2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IMP30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11-Juni-2025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411919"/>
                  </a:ext>
                </a:extLst>
              </a:tr>
              <a:tr h="39412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25-028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Improvement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Timebase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System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untuk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Monitoring Completion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Cuci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Mesin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WNR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TSU &amp; JNO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effectLst/>
                          <a:latin typeface="+mn-lt"/>
                        </a:rPr>
                        <a:t>04-Juni-2025</a:t>
                      </a: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11-Juni-2025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25-Juli-2025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2025 Q3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(98%)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67087"/>
                  </a:ext>
                </a:extLst>
              </a:tr>
              <a:tr h="39412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25-056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Improvement E-Contract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WNR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JNO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effectLst/>
                          <a:latin typeface="+mn-lt"/>
                        </a:rPr>
                        <a:t>06-Agust-2025</a:t>
                      </a: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2025 Q3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35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STARTED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251733"/>
                  </a:ext>
                </a:extLst>
              </a:tr>
              <a:tr h="56737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25-041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Improvement BASO pada DBO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WNR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JNO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effectLst/>
                          <a:latin typeface="+mn-lt"/>
                        </a:rPr>
                        <a:t>19-Sep-2025</a:t>
                      </a: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2025 Q4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35 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 STARTED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100" b="0" i="0" u="none" strike="noStrike" dirty="0">
                        <a:effectLst/>
                        <a:latin typeface="+mn-lt"/>
                      </a:endParaRPr>
                    </a:p>
                  </a:txBody>
                  <a:tcPr marL="9843" marR="9843" marT="98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37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7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943D-0307-953A-ED03-1BBC65AA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Catatan</a:t>
            </a:r>
            <a:r>
              <a:rPr lang="en-US" sz="1800" dirty="0"/>
              <a:t> Serah </a:t>
            </a:r>
            <a:r>
              <a:rPr lang="en-US" sz="1800" dirty="0" err="1"/>
              <a:t>Terima</a:t>
            </a:r>
            <a:r>
              <a:rPr lang="en-US" sz="1800" dirty="0"/>
              <a:t> 25-028 Improvement </a:t>
            </a:r>
            <a:r>
              <a:rPr lang="en-US" sz="1800" dirty="0" err="1"/>
              <a:t>Timebase</a:t>
            </a:r>
            <a:r>
              <a:rPr lang="en-US" sz="1800" dirty="0"/>
              <a:t> System </a:t>
            </a:r>
            <a:r>
              <a:rPr lang="en-US" sz="1800" dirty="0" err="1"/>
              <a:t>Untuk</a:t>
            </a:r>
            <a:r>
              <a:rPr lang="en-US" sz="1800" dirty="0"/>
              <a:t> Monitoring Completion 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AF77-8D8A-E964-FF37-EBD4E488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35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Approval Executor </a:t>
            </a:r>
            <a:r>
              <a:rPr lang="en-US" dirty="0" err="1"/>
              <a:t>SectionHead</a:t>
            </a:r>
            <a:endParaRPr lang="en-US" dirty="0"/>
          </a:p>
          <a:p>
            <a:r>
              <a:rPr lang="en-US" dirty="0"/>
              <a:t>	-&gt;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foreman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pada </a:t>
            </a:r>
            <a:r>
              <a:rPr lang="en-US" dirty="0" err="1"/>
              <a:t>modul</a:t>
            </a:r>
            <a:r>
              <a:rPr lang="en-US" dirty="0"/>
              <a:t> approve (</a:t>
            </a:r>
            <a:r>
              <a:rPr lang="en-US" dirty="0" err="1"/>
              <a:t>negatif</a:t>
            </a:r>
            <a:r>
              <a:rPr lang="en-US" dirty="0"/>
              <a:t>) (done)</a:t>
            </a:r>
          </a:p>
          <a:p>
            <a:r>
              <a:rPr lang="en-US" dirty="0"/>
              <a:t>	-&gt;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foreman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pada </a:t>
            </a:r>
            <a:r>
              <a:rPr lang="en-US" dirty="0" err="1"/>
              <a:t>modul</a:t>
            </a:r>
            <a:r>
              <a:rPr lang="en-US" dirty="0"/>
              <a:t> approve (</a:t>
            </a:r>
            <a:r>
              <a:rPr lang="en-US" dirty="0" err="1"/>
              <a:t>positif</a:t>
            </a:r>
            <a:r>
              <a:rPr lang="en-US" dirty="0"/>
              <a:t>) (done)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Hasil </a:t>
            </a:r>
            <a:r>
              <a:rPr lang="en-US" dirty="0" err="1"/>
              <a:t>Pengerjaan</a:t>
            </a:r>
            <a:endParaRPr lang="en-US" dirty="0"/>
          </a:p>
          <a:p>
            <a:r>
              <a:rPr lang="en-US" dirty="0"/>
              <a:t>	-&gt; Upload </a:t>
            </a:r>
            <a:r>
              <a:rPr lang="en-US" dirty="0" err="1"/>
              <a:t>foto</a:t>
            </a:r>
            <a:r>
              <a:rPr lang="en-US" dirty="0"/>
              <a:t> only </a:t>
            </a:r>
            <a:r>
              <a:rPr lang="en-US" dirty="0" err="1"/>
              <a:t>ext</a:t>
            </a:r>
            <a:r>
              <a:rPr lang="en-US" dirty="0"/>
              <a:t> : JPEG, JPG (done)</a:t>
            </a:r>
          </a:p>
          <a:p>
            <a:r>
              <a:rPr lang="en-US" dirty="0"/>
              <a:t>	-&gt; Status Job : default </a:t>
            </a:r>
            <a:r>
              <a:rPr lang="en-US" dirty="0" err="1"/>
              <a:t>nya</a:t>
            </a:r>
            <a:r>
              <a:rPr lang="en-US" dirty="0"/>
              <a:t> string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(done)</a:t>
            </a:r>
          </a:p>
          <a:p>
            <a:r>
              <a:rPr lang="en-US" dirty="0"/>
              <a:t>	-&gt; view table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rapih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table dan form upload (done)</a:t>
            </a:r>
          </a:p>
          <a:p>
            <a:r>
              <a:rPr lang="en-US" dirty="0"/>
              <a:t>	-&gt;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</a:t>
            </a:r>
            <a:r>
              <a:rPr lang="en-US" dirty="0" err="1"/>
              <a:t>masih</a:t>
            </a:r>
            <a:r>
              <a:rPr lang="en-US" dirty="0"/>
              <a:t> problem (done)</a:t>
            </a:r>
          </a:p>
          <a:p>
            <a:r>
              <a:rPr lang="en-US" dirty="0"/>
              <a:t>	-&gt; </a:t>
            </a:r>
            <a:r>
              <a:rPr lang="en-US" dirty="0" err="1"/>
              <a:t>konfirmasi</a:t>
            </a:r>
            <a:r>
              <a:rPr lang="en-US" dirty="0"/>
              <a:t> BA </a:t>
            </a:r>
            <a:r>
              <a:rPr lang="en-US" dirty="0" err="1"/>
              <a:t>terkait</a:t>
            </a:r>
            <a:r>
              <a:rPr lang="en-US" dirty="0"/>
              <a:t> Status Job </a:t>
            </a:r>
          </a:p>
          <a:p>
            <a:r>
              <a:rPr lang="en-US" dirty="0"/>
              <a:t>	-&gt; send mail to foreman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foreman </a:t>
            </a:r>
            <a:r>
              <a:rPr lang="en-US" dirty="0" err="1"/>
              <a:t>menerima</a:t>
            </a:r>
            <a:r>
              <a:rPr lang="en-US" dirty="0"/>
              <a:t> di no wo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pic yang </a:t>
            </a:r>
            <a:r>
              <a:rPr lang="en-US" dirty="0" err="1"/>
              <a:t>berbeda</a:t>
            </a:r>
            <a:r>
              <a:rPr lang="en-US" dirty="0"/>
              <a:t> (done)</a:t>
            </a:r>
          </a:p>
          <a:p>
            <a:r>
              <a:rPr lang="en-US" dirty="0"/>
              <a:t>	-&gt; </a:t>
            </a:r>
            <a:r>
              <a:rPr lang="en-US" dirty="0" err="1"/>
              <a:t>negatif</a:t>
            </a:r>
            <a:r>
              <a:rPr lang="en-US" dirty="0"/>
              <a:t> test </a:t>
            </a:r>
            <a:r>
              <a:rPr lang="en-US" dirty="0" err="1"/>
              <a:t>terkait</a:t>
            </a:r>
            <a:r>
              <a:rPr lang="en-US" dirty="0"/>
              <a:t> approve </a:t>
            </a:r>
            <a:r>
              <a:rPr lang="en-US" dirty="0" err="1"/>
              <a:t>harusnya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messagenya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brd</a:t>
            </a:r>
            <a:r>
              <a:rPr lang="en-US" dirty="0"/>
              <a:t> (done)</a:t>
            </a:r>
          </a:p>
        </p:txBody>
      </p:sp>
    </p:spTree>
    <p:extLst>
      <p:ext uri="{BB962C8B-B14F-4D97-AF65-F5344CB8AC3E}">
        <p14:creationId xmlns:p14="http://schemas.microsoft.com/office/powerpoint/2010/main" val="21086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59C0D-3440-727F-4805-D1E954A9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8465-617F-FECF-CD15-76431ADD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Catatan</a:t>
            </a:r>
            <a:r>
              <a:rPr lang="en-US" sz="1800" dirty="0"/>
              <a:t> Serah </a:t>
            </a:r>
            <a:r>
              <a:rPr lang="en-US" sz="1800" dirty="0" err="1"/>
              <a:t>Terima</a:t>
            </a:r>
            <a:r>
              <a:rPr lang="en-US" sz="1800" dirty="0"/>
              <a:t> 25-028 Improvement </a:t>
            </a:r>
            <a:r>
              <a:rPr lang="en-US" sz="1800" dirty="0" err="1"/>
              <a:t>Timebase</a:t>
            </a:r>
            <a:r>
              <a:rPr lang="en-US" sz="1800" dirty="0"/>
              <a:t> System </a:t>
            </a:r>
            <a:r>
              <a:rPr lang="en-US" sz="1800" dirty="0" err="1"/>
              <a:t>Untuk</a:t>
            </a:r>
            <a:r>
              <a:rPr lang="en-US" sz="1800" dirty="0"/>
              <a:t> Monitoring Completion 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0F7A-1BDE-E850-BB1F-8E045A54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Konfirmasi</a:t>
            </a:r>
            <a:r>
              <a:rPr lang="en-US" dirty="0"/>
              <a:t> Executor Hasil </a:t>
            </a:r>
            <a:r>
              <a:rPr lang="en-US" dirty="0" err="1"/>
              <a:t>Pengerjaan</a:t>
            </a:r>
            <a:r>
              <a:rPr lang="en-US" dirty="0"/>
              <a:t> Job</a:t>
            </a:r>
          </a:p>
          <a:p>
            <a:r>
              <a:rPr lang="en-US" dirty="0"/>
              <a:t>	-&gt; Button reject disable </a:t>
            </a:r>
            <a:r>
              <a:rPr lang="en-US" dirty="0" err="1"/>
              <a:t>ketika</a:t>
            </a:r>
            <a:r>
              <a:rPr lang="en-US" dirty="0"/>
              <a:t> flag </a:t>
            </a:r>
            <a:r>
              <a:rPr lang="en-US" dirty="0" err="1"/>
              <a:t>pengerjaan</a:t>
            </a:r>
            <a:r>
              <a:rPr lang="en-US" dirty="0"/>
              <a:t> 1 (BA </a:t>
            </a:r>
            <a:r>
              <a:rPr lang="en-US" dirty="0" err="1"/>
              <a:t>Adendum</a:t>
            </a:r>
            <a:r>
              <a:rPr lang="en-US" dirty="0"/>
              <a:t> Log) (done)</a:t>
            </a:r>
          </a:p>
          <a:p>
            <a:r>
              <a:rPr lang="en-US" dirty="0"/>
              <a:t>	-&gt; </a:t>
            </a:r>
            <a:r>
              <a:rPr lang="en-US" dirty="0" err="1"/>
              <a:t>Telusuri</a:t>
            </a:r>
            <a:r>
              <a:rPr lang="en-US" dirty="0"/>
              <a:t> data </a:t>
            </a:r>
            <a:r>
              <a:rPr lang="en-US" dirty="0" err="1"/>
              <a:t>kenapa</a:t>
            </a:r>
            <a:r>
              <a:rPr lang="en-US" dirty="0"/>
              <a:t>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terlewati</a:t>
            </a:r>
            <a:r>
              <a:rPr lang="en-US" dirty="0"/>
              <a:t> di proses </a:t>
            </a:r>
            <a:r>
              <a:rPr lang="en-US" dirty="0" err="1"/>
              <a:t>simpan</a:t>
            </a:r>
            <a:r>
              <a:rPr lang="en-US" dirty="0"/>
              <a:t> detail (done)</a:t>
            </a:r>
          </a:p>
          <a:p>
            <a:r>
              <a:rPr lang="en-US" dirty="0"/>
              <a:t>	-&gt;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reject pada modal reject, </a:t>
            </a:r>
            <a:r>
              <a:rPr lang="en-US" dirty="0" err="1"/>
              <a:t>cukup</a:t>
            </a:r>
            <a:r>
              <a:rPr lang="en-US" dirty="0"/>
              <a:t> confirm </a:t>
            </a:r>
            <a:r>
              <a:rPr lang="en-US" dirty="0" err="1"/>
              <a:t>saja</a:t>
            </a:r>
            <a:r>
              <a:rPr lang="en-US" dirty="0"/>
              <a:t> (done)</a:t>
            </a:r>
          </a:p>
          <a:p>
            <a:r>
              <a:rPr lang="en-US" dirty="0"/>
              <a:t>	-&gt; proses update reject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login user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berubah</a:t>
            </a:r>
            <a:r>
              <a:rPr lang="en-US" dirty="0"/>
              <a:t> data status </a:t>
            </a:r>
            <a:r>
              <a:rPr lang="en-US" dirty="0" err="1"/>
              <a:t>routingnya</a:t>
            </a:r>
            <a:r>
              <a:rPr lang="en-US" dirty="0"/>
              <a:t> (done)</a:t>
            </a:r>
          </a:p>
          <a:p>
            <a:r>
              <a:rPr lang="en-US" dirty="0"/>
              <a:t>	-&gt; send mail to foreman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bermasalah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foreman </a:t>
            </a:r>
            <a:r>
              <a:rPr lang="en-US" dirty="0" err="1"/>
              <a:t>menerima</a:t>
            </a:r>
            <a:r>
              <a:rPr lang="en-US" dirty="0"/>
              <a:t> di no wo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pic yang </a:t>
            </a:r>
            <a:r>
              <a:rPr lang="en-US" dirty="0" err="1"/>
              <a:t>berbeda</a:t>
            </a:r>
            <a:r>
              <a:rPr lang="en-US" dirty="0"/>
              <a:t> (done)</a:t>
            </a:r>
          </a:p>
          <a:p>
            <a:r>
              <a:rPr lang="en-US" dirty="0"/>
              <a:t>	-&gt; </a:t>
            </a:r>
            <a:r>
              <a:rPr lang="en-US" dirty="0" err="1"/>
              <a:t>alasan</a:t>
            </a:r>
            <a:r>
              <a:rPr lang="en-US" dirty="0"/>
              <a:t> reject pada mail body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detail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parent (done)</a:t>
            </a:r>
          </a:p>
          <a:p>
            <a:r>
              <a:rPr lang="en-US" dirty="0"/>
              <a:t>	-&gt; detail pada view </a:t>
            </a:r>
            <a:r>
              <a:rPr lang="en-US" dirty="0" err="1"/>
              <a:t>kondisi</a:t>
            </a:r>
            <a:r>
              <a:rPr lang="en-US" dirty="0"/>
              <a:t> status job </a:t>
            </a:r>
            <a:r>
              <a:rPr lang="en-US" dirty="0" err="1"/>
              <a:t>terbalik</a:t>
            </a:r>
            <a:r>
              <a:rPr lang="en-US" dirty="0"/>
              <a:t>, </a:t>
            </a:r>
            <a:r>
              <a:rPr lang="en-US" dirty="0" err="1"/>
              <a:t>harusnya</a:t>
            </a:r>
            <a:r>
              <a:rPr lang="en-US" dirty="0"/>
              <a:t> 1 close dan 0 open (done)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Konfirmasi</a:t>
            </a:r>
            <a:r>
              <a:rPr lang="en-US" dirty="0"/>
              <a:t> Planner Hasil </a:t>
            </a:r>
            <a:r>
              <a:rPr lang="en-US" dirty="0" err="1"/>
              <a:t>Pengerjaan</a:t>
            </a:r>
            <a:r>
              <a:rPr lang="en-US" dirty="0"/>
              <a:t> Job</a:t>
            </a:r>
          </a:p>
          <a:p>
            <a:r>
              <a:rPr lang="en-US" dirty="0"/>
              <a:t>	-&gt;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status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BRD (done)</a:t>
            </a:r>
          </a:p>
          <a:p>
            <a:r>
              <a:rPr lang="en-US" dirty="0"/>
              <a:t>	-&gt; detail pada view </a:t>
            </a:r>
            <a:r>
              <a:rPr lang="en-US" dirty="0" err="1"/>
              <a:t>kondisi</a:t>
            </a:r>
            <a:r>
              <a:rPr lang="en-US" dirty="0"/>
              <a:t> status job </a:t>
            </a:r>
            <a:r>
              <a:rPr lang="en-US" dirty="0" err="1"/>
              <a:t>terbalik</a:t>
            </a:r>
            <a:r>
              <a:rPr lang="en-US" dirty="0"/>
              <a:t>, </a:t>
            </a:r>
            <a:r>
              <a:rPr lang="en-US" dirty="0" err="1"/>
              <a:t>harusnya</a:t>
            </a:r>
            <a:r>
              <a:rPr lang="en-US" dirty="0"/>
              <a:t> 1 close dan 0 open (done)</a:t>
            </a:r>
          </a:p>
        </p:txBody>
      </p:sp>
    </p:spTree>
    <p:extLst>
      <p:ext uri="{BB962C8B-B14F-4D97-AF65-F5344CB8AC3E}">
        <p14:creationId xmlns:p14="http://schemas.microsoft.com/office/powerpoint/2010/main" val="41408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11025</TotalTime>
  <Words>466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» List Project 2025 (PIC : JNO)</vt:lpstr>
      <vt:lpstr>Catatan Serah Terima 25-028 Improvement Timebase System Untuk Monitoring Completion CM</vt:lpstr>
      <vt:lpstr>Catatan Serah Terima 25-028 Improvement Timebase System Untuk Monitoring Completion CM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95</cp:revision>
  <dcterms:created xsi:type="dcterms:W3CDTF">2021-10-05T02:52:46Z</dcterms:created>
  <dcterms:modified xsi:type="dcterms:W3CDTF">2025-07-30T03:42:05Z</dcterms:modified>
</cp:coreProperties>
</file>