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268C-FFFC-3841-A3F5-590802CD981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0AC0-4D04-CD41-8350-68B6E820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3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268C-FFFC-3841-A3F5-590802CD981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0AC0-4D04-CD41-8350-68B6E820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268C-FFFC-3841-A3F5-590802CD981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0AC0-4D04-CD41-8350-68B6E820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1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268C-FFFC-3841-A3F5-590802CD981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0AC0-4D04-CD41-8350-68B6E820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268C-FFFC-3841-A3F5-590802CD981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0AC0-4D04-CD41-8350-68B6E820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268C-FFFC-3841-A3F5-590802CD981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0AC0-4D04-CD41-8350-68B6E820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268C-FFFC-3841-A3F5-590802CD981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0AC0-4D04-CD41-8350-68B6E820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268C-FFFC-3841-A3F5-590802CD981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0AC0-4D04-CD41-8350-68B6E820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268C-FFFC-3841-A3F5-590802CD981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0AC0-4D04-CD41-8350-68B6E820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268C-FFFC-3841-A3F5-590802CD981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0AC0-4D04-CD41-8350-68B6E820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2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268C-FFFC-3841-A3F5-590802CD981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0AC0-4D04-CD41-8350-68B6E820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3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3268C-FFFC-3841-A3F5-590802CD981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0AC0-4D04-CD41-8350-68B6E8206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4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net/http/</a:t>
            </a:r>
            <a:r>
              <a:rPr lang="en-US" smtClean="0"/>
              <a:t>pprof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net/http/pprof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net/http/pprof</dc:title>
  <dc:creator>Microsoft Office User</dc:creator>
  <cp:lastModifiedBy>Microsoft Office User</cp:lastModifiedBy>
  <cp:revision>1</cp:revision>
  <dcterms:created xsi:type="dcterms:W3CDTF">2017-01-19T14:28:00Z</dcterms:created>
  <dcterms:modified xsi:type="dcterms:W3CDTF">2017-01-19T14:29:23Z</dcterms:modified>
</cp:coreProperties>
</file>