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2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7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5AA8-BF24-6344-BA5E-623429E43660}" type="datetimeFigureOut">
              <a:rPr lang="en-US" smtClean="0"/>
              <a:t>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9ABE1-259E-9542-AD66-0DF1FC671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en-US" smtClean="0"/>
              <a:t>et/http/</a:t>
            </a:r>
            <a:r>
              <a:rPr lang="en-US" dirty="0" err="1" smtClean="0"/>
              <a:t>httptest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net/http/httptest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net/http/httptest</dc:title>
  <dc:creator>Microsoft Office User</dc:creator>
  <cp:lastModifiedBy>Microsoft Office User</cp:lastModifiedBy>
  <cp:revision>1</cp:revision>
  <dcterms:created xsi:type="dcterms:W3CDTF">2017-01-19T14:31:16Z</dcterms:created>
  <dcterms:modified xsi:type="dcterms:W3CDTF">2017-01-19T14:31:43Z</dcterms:modified>
</cp:coreProperties>
</file>