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p:restoredTop sz="94643"/>
  </p:normalViewPr>
  <p:slideViewPr>
    <p:cSldViewPr snapToGrid="0" snapToObjects="1">
      <p:cViewPr varScale="1">
        <p:scale>
          <a:sx n="90" d="100"/>
          <a:sy n="90" d="100"/>
        </p:scale>
        <p:origin x="216"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9832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85846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2752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38315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9269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339CD7-3117-BA4C-B3D6-8BBF72FBBEE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28581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339CD7-3117-BA4C-B3D6-8BBF72FBBEEB}" type="datetimeFigureOut">
              <a:rPr lang="en-US" smtClean="0"/>
              <a:t>1/15/17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87106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339CD7-3117-BA4C-B3D6-8BBF72FBBEEB}" type="datetimeFigureOut">
              <a:rPr lang="en-US" smtClean="0"/>
              <a:t>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43400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9CD7-3117-BA4C-B3D6-8BBF72FBBEEB}" type="datetimeFigureOut">
              <a:rPr lang="en-US" smtClean="0"/>
              <a:t>1/15/17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8706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39CD7-3117-BA4C-B3D6-8BBF72FBBEE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0119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39CD7-3117-BA4C-B3D6-8BBF72FBBEE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2114245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39CD7-3117-BA4C-B3D6-8BBF72FBBEEB}" type="datetimeFigureOut">
              <a:rPr lang="en-US" smtClean="0"/>
              <a:t>1/15/17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C6575-FEDE-2440-8471-B28C8CCDED3B}" type="slidenum">
              <a:rPr lang="en-US" smtClean="0"/>
              <a:t>‹#›</a:t>
            </a:fld>
            <a:endParaRPr lang="en-US"/>
          </a:p>
        </p:txBody>
      </p:sp>
    </p:spTree>
    <p:extLst>
      <p:ext uri="{BB962C8B-B14F-4D97-AF65-F5344CB8AC3E}">
        <p14:creationId xmlns:p14="http://schemas.microsoft.com/office/powerpoint/2010/main" val="50719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项目依赖</a:t>
            </a:r>
            <a:r>
              <a:rPr lang="zh-CN" altLang="en-US" dirty="0" smtClean="0"/>
              <a:t>管理</a:t>
            </a:r>
            <a:endParaRPr lang="en-US" dirty="0"/>
          </a:p>
        </p:txBody>
      </p:sp>
      <p:sp>
        <p:nvSpPr>
          <p:cNvPr id="3" name="Subtitle 2"/>
          <p:cNvSpPr>
            <a:spLocks noGrp="1"/>
          </p:cNvSpPr>
          <p:nvPr>
            <p:ph type="subTitle" idx="1"/>
          </p:nvPr>
        </p:nvSpPr>
        <p:spPr/>
        <p:txBody>
          <a:bodyPr/>
          <a:lstStyle/>
          <a:p>
            <a:r>
              <a:rPr lang="zh-CN" altLang="en-US" dirty="0" smtClean="0"/>
              <a:t>大洋芋</a:t>
            </a:r>
            <a:r>
              <a:rPr lang="en-US" altLang="zh-CN" dirty="0" smtClean="0"/>
              <a:t>(</a:t>
            </a:r>
            <a:r>
              <a:rPr lang="en-US" altLang="zh-CN" dirty="0" err="1" smtClean="0"/>
              <a:t>boscoyoung@gmail.com</a:t>
            </a:r>
            <a:r>
              <a:rPr lang="en-US" altLang="zh-CN" dirty="0" smtClean="0"/>
              <a:t>)</a:t>
            </a:r>
            <a:endParaRPr lang="en-US" dirty="0"/>
          </a:p>
        </p:txBody>
      </p:sp>
    </p:spTree>
    <p:extLst>
      <p:ext uri="{BB962C8B-B14F-4D97-AF65-F5344CB8AC3E}">
        <p14:creationId xmlns:p14="http://schemas.microsoft.com/office/powerpoint/2010/main" val="1405192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i="1" dirty="0"/>
              <a:t>Go programs are constructed by linking together packages. A package in turn is constructed from one or more source files that together declare constants, types, variables and functions belonging to the package and which are accessible in all files of the same package. Those elements may be exported and used in another package.</a:t>
            </a:r>
            <a:endParaRPr lang="en-US" i="1" dirty="0"/>
          </a:p>
        </p:txBody>
      </p:sp>
    </p:spTree>
    <p:extLst>
      <p:ext uri="{BB962C8B-B14F-4D97-AF65-F5344CB8AC3E}">
        <p14:creationId xmlns:p14="http://schemas.microsoft.com/office/powerpoint/2010/main" val="177719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GOPATH</a:t>
            </a:r>
            <a:endParaRPr lang="en-US" dirty="0"/>
          </a:p>
        </p:txBody>
      </p:sp>
      <p:sp>
        <p:nvSpPr>
          <p:cNvPr id="3" name="Content Placeholder 2"/>
          <p:cNvSpPr>
            <a:spLocks noGrp="1"/>
          </p:cNvSpPr>
          <p:nvPr>
            <p:ph idx="1"/>
          </p:nvPr>
        </p:nvSpPr>
        <p:spPr/>
        <p:txBody>
          <a:bodyPr/>
          <a:lstStyle/>
          <a:p>
            <a:r>
              <a:rPr lang="en-US" dirty="0" smtClean="0"/>
              <a:t>Go1.4</a:t>
            </a:r>
            <a:r>
              <a:rPr lang="zh-CN" altLang="en-US" dirty="0" smtClean="0"/>
              <a:t>及之前的版本，只能组合复杂的</a:t>
            </a:r>
            <a:r>
              <a:rPr lang="en-US" altLang="zh-CN" dirty="0" smtClean="0"/>
              <a:t>GOPATH</a:t>
            </a:r>
            <a:r>
              <a:rPr lang="zh-CN" altLang="en-US" dirty="0" smtClean="0"/>
              <a:t>来实现对第三方依赖的版本控制</a:t>
            </a:r>
            <a:endParaRPr lang="en-US" altLang="zh-C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087" y="2336800"/>
            <a:ext cx="5894867" cy="3975100"/>
          </a:xfrm>
          <a:prstGeom prst="rect">
            <a:avLst/>
          </a:prstGeom>
        </p:spPr>
      </p:pic>
      <p:sp>
        <p:nvSpPr>
          <p:cNvPr id="6" name="TextBox 5"/>
          <p:cNvSpPr txBox="1"/>
          <p:nvPr/>
        </p:nvSpPr>
        <p:spPr>
          <a:xfrm>
            <a:off x="616688" y="4324350"/>
            <a:ext cx="654346" cy="369332"/>
          </a:xfrm>
          <a:prstGeom prst="rect">
            <a:avLst/>
          </a:prstGeom>
          <a:noFill/>
        </p:spPr>
        <p:txBody>
          <a:bodyPr wrap="none" rtlCol="0">
            <a:spAutoFit/>
          </a:bodyPr>
          <a:lstStyle/>
          <a:p>
            <a:r>
              <a:rPr lang="en-US" dirty="0" smtClean="0"/>
              <a:t>main</a:t>
            </a:r>
            <a:endParaRPr lang="en-US" dirty="0"/>
          </a:p>
        </p:txBody>
      </p:sp>
      <p:sp>
        <p:nvSpPr>
          <p:cNvPr id="7" name="Double Brace 6"/>
          <p:cNvSpPr/>
          <p:nvPr/>
        </p:nvSpPr>
        <p:spPr>
          <a:xfrm>
            <a:off x="1729838" y="3757614"/>
            <a:ext cx="1284826"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p</a:t>
            </a:r>
            <a:r>
              <a:rPr lang="en-US" dirty="0" smtClean="0"/>
              <a:t>1(</a:t>
            </a:r>
            <a:r>
              <a:rPr lang="zh-CN" altLang="en-US" dirty="0" smtClean="0"/>
              <a:t>版本</a:t>
            </a:r>
            <a:r>
              <a:rPr lang="en-US" altLang="zh-CN" dirty="0" smtClean="0"/>
              <a:t>1</a:t>
            </a:r>
            <a:r>
              <a:rPr lang="en-US" dirty="0" smtClean="0"/>
              <a:t>)</a:t>
            </a:r>
            <a:endParaRPr lang="en-US" dirty="0"/>
          </a:p>
        </p:txBody>
      </p:sp>
      <p:sp>
        <p:nvSpPr>
          <p:cNvPr id="9" name="Double Brace 8"/>
          <p:cNvSpPr/>
          <p:nvPr/>
        </p:nvSpPr>
        <p:spPr>
          <a:xfrm>
            <a:off x="1729839" y="4868035"/>
            <a:ext cx="1284825"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p</a:t>
            </a:r>
            <a:r>
              <a:rPr lang="en-US" dirty="0" smtClean="0"/>
              <a:t>1(</a:t>
            </a:r>
            <a:r>
              <a:rPr lang="zh-CN" altLang="en-US" dirty="0" smtClean="0"/>
              <a:t>版本</a:t>
            </a:r>
            <a:r>
              <a:rPr lang="en-US" altLang="zh-CN" dirty="0"/>
              <a:t>2</a:t>
            </a:r>
            <a:r>
              <a:rPr lang="en-US" dirty="0" smtClean="0"/>
              <a:t>)</a:t>
            </a:r>
            <a:endParaRPr lang="en-US" dirty="0"/>
          </a:p>
        </p:txBody>
      </p:sp>
      <p:cxnSp>
        <p:nvCxnSpPr>
          <p:cNvPr id="11" name="Elbow Connector 10"/>
          <p:cNvCxnSpPr>
            <a:stCxn id="6" idx="3"/>
            <a:endCxn id="7" idx="1"/>
          </p:cNvCxnSpPr>
          <p:nvPr/>
        </p:nvCxnSpPr>
        <p:spPr>
          <a:xfrm flipV="1">
            <a:off x="1271034" y="3925980"/>
            <a:ext cx="458804" cy="583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3"/>
            <a:endCxn id="9" idx="1"/>
          </p:cNvCxnSpPr>
          <p:nvPr/>
        </p:nvCxnSpPr>
        <p:spPr>
          <a:xfrm>
            <a:off x="1271034" y="4509016"/>
            <a:ext cx="458805" cy="527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ouble Brace 18"/>
          <p:cNvSpPr/>
          <p:nvPr/>
        </p:nvSpPr>
        <p:spPr>
          <a:xfrm>
            <a:off x="3972979" y="4868034"/>
            <a:ext cx="1042987"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App v2</a:t>
            </a:r>
            <a:endParaRPr lang="en-US" dirty="0"/>
          </a:p>
        </p:txBody>
      </p:sp>
      <p:sp>
        <p:nvSpPr>
          <p:cNvPr id="21" name="Double Brace 20"/>
          <p:cNvSpPr/>
          <p:nvPr/>
        </p:nvSpPr>
        <p:spPr>
          <a:xfrm>
            <a:off x="3987261" y="3757614"/>
            <a:ext cx="1042987"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App v1</a:t>
            </a:r>
            <a:endParaRPr lang="en-US" dirty="0"/>
          </a:p>
        </p:txBody>
      </p:sp>
      <p:cxnSp>
        <p:nvCxnSpPr>
          <p:cNvPr id="24" name="Straight Arrow Connector 23"/>
          <p:cNvCxnSpPr>
            <a:stCxn id="7" idx="3"/>
            <a:endCxn id="21" idx="1"/>
          </p:cNvCxnSpPr>
          <p:nvPr/>
        </p:nvCxnSpPr>
        <p:spPr>
          <a:xfrm>
            <a:off x="3014664" y="3925980"/>
            <a:ext cx="972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3"/>
            <a:endCxn id="19" idx="1"/>
          </p:cNvCxnSpPr>
          <p:nvPr/>
        </p:nvCxnSpPr>
        <p:spPr>
          <a:xfrm flipV="1">
            <a:off x="3014664" y="5036400"/>
            <a:ext cx="9583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38273" y="3599512"/>
            <a:ext cx="646331" cy="369332"/>
          </a:xfrm>
          <a:prstGeom prst="rect">
            <a:avLst/>
          </a:prstGeom>
          <a:noFill/>
        </p:spPr>
        <p:txBody>
          <a:bodyPr wrap="none" rtlCol="0">
            <a:spAutoFit/>
          </a:bodyPr>
          <a:lstStyle/>
          <a:p>
            <a:r>
              <a:rPr lang="zh-CN" altLang="en-US" smtClean="0"/>
              <a:t>编译</a:t>
            </a:r>
            <a:endParaRPr lang="en-US" dirty="0"/>
          </a:p>
        </p:txBody>
      </p:sp>
      <p:sp>
        <p:nvSpPr>
          <p:cNvPr id="28" name="TextBox 27"/>
          <p:cNvSpPr txBox="1"/>
          <p:nvPr/>
        </p:nvSpPr>
        <p:spPr>
          <a:xfrm>
            <a:off x="3234580" y="4667068"/>
            <a:ext cx="646331" cy="369332"/>
          </a:xfrm>
          <a:prstGeom prst="rect">
            <a:avLst/>
          </a:prstGeom>
          <a:noFill/>
        </p:spPr>
        <p:txBody>
          <a:bodyPr wrap="none" rtlCol="0">
            <a:spAutoFit/>
          </a:bodyPr>
          <a:lstStyle/>
          <a:p>
            <a:r>
              <a:rPr lang="zh-CN" altLang="en-US" smtClean="0"/>
              <a:t>编译</a:t>
            </a:r>
            <a:endParaRPr lang="en-US" dirty="0"/>
          </a:p>
        </p:txBody>
      </p:sp>
      <p:sp>
        <p:nvSpPr>
          <p:cNvPr id="29" name="TextBox 28"/>
          <p:cNvSpPr txBox="1"/>
          <p:nvPr/>
        </p:nvSpPr>
        <p:spPr>
          <a:xfrm>
            <a:off x="1586329" y="3371044"/>
            <a:ext cx="1638782" cy="369332"/>
          </a:xfrm>
          <a:prstGeom prst="rect">
            <a:avLst/>
          </a:prstGeom>
          <a:noFill/>
        </p:spPr>
        <p:txBody>
          <a:bodyPr wrap="none" rtlCol="0">
            <a:spAutoFit/>
          </a:bodyPr>
          <a:lstStyle/>
          <a:p>
            <a:r>
              <a:rPr lang="en-US" dirty="0"/>
              <a:t>g</a:t>
            </a:r>
            <a:r>
              <a:rPr lang="en-US" dirty="0" smtClean="0"/>
              <a:t>opath1/</a:t>
            </a:r>
            <a:r>
              <a:rPr lang="en-US" dirty="0" err="1" smtClean="0"/>
              <a:t>src</a:t>
            </a:r>
            <a:r>
              <a:rPr lang="en-US" dirty="0" smtClean="0"/>
              <a:t>/p1</a:t>
            </a:r>
            <a:endParaRPr lang="en-US" dirty="0"/>
          </a:p>
        </p:txBody>
      </p:sp>
      <p:sp>
        <p:nvSpPr>
          <p:cNvPr id="30" name="TextBox 29"/>
          <p:cNvSpPr txBox="1"/>
          <p:nvPr/>
        </p:nvSpPr>
        <p:spPr>
          <a:xfrm>
            <a:off x="1595797" y="4509016"/>
            <a:ext cx="1638782" cy="369332"/>
          </a:xfrm>
          <a:prstGeom prst="rect">
            <a:avLst/>
          </a:prstGeom>
          <a:noFill/>
        </p:spPr>
        <p:txBody>
          <a:bodyPr wrap="none" rtlCol="0">
            <a:spAutoFit/>
          </a:bodyPr>
          <a:lstStyle/>
          <a:p>
            <a:r>
              <a:rPr lang="en-US" dirty="0" smtClean="0"/>
              <a:t>gopath2/</a:t>
            </a:r>
            <a:r>
              <a:rPr lang="en-US" dirty="0" err="1" smtClean="0"/>
              <a:t>src</a:t>
            </a:r>
            <a:r>
              <a:rPr lang="en-US" dirty="0" smtClean="0"/>
              <a:t>/p1</a:t>
            </a:r>
            <a:endParaRPr lang="en-US" dirty="0"/>
          </a:p>
        </p:txBody>
      </p:sp>
    </p:spTree>
    <p:extLst>
      <p:ext uri="{BB962C8B-B14F-4D97-AF65-F5344CB8AC3E}">
        <p14:creationId xmlns:p14="http://schemas.microsoft.com/office/powerpoint/2010/main" val="2121129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GOPATH</a:t>
            </a:r>
            <a:endParaRPr lang="en-US" dirty="0"/>
          </a:p>
        </p:txBody>
      </p:sp>
      <p:sp>
        <p:nvSpPr>
          <p:cNvPr id="3" name="Content Placeholder 2"/>
          <p:cNvSpPr>
            <a:spLocks noGrp="1"/>
          </p:cNvSpPr>
          <p:nvPr>
            <p:ph idx="1"/>
          </p:nvPr>
        </p:nvSpPr>
        <p:spPr/>
        <p:txBody>
          <a:bodyPr/>
          <a:lstStyle/>
          <a:p>
            <a:r>
              <a:rPr lang="zh-CN" altLang="en-US" dirty="0" smtClean="0"/>
              <a:t>不能直接使用原生的</a:t>
            </a:r>
            <a:r>
              <a:rPr lang="en-US" altLang="zh-CN" dirty="0" smtClean="0"/>
              <a:t>Go Tools</a:t>
            </a:r>
            <a:r>
              <a:rPr lang="zh-CN" altLang="en-US" dirty="0" smtClean="0"/>
              <a:t>，标准化困难</a:t>
            </a:r>
            <a:endParaRPr lang="en-US" altLang="zh-CN" dirty="0" smtClean="0"/>
          </a:p>
          <a:p>
            <a:r>
              <a:rPr lang="zh-CN" altLang="en-US" dirty="0" smtClean="0"/>
              <a:t>复杂的</a:t>
            </a:r>
            <a:r>
              <a:rPr lang="en-US" altLang="zh-CN" dirty="0" smtClean="0"/>
              <a:t>GOPATH</a:t>
            </a:r>
            <a:r>
              <a:rPr lang="zh-CN" altLang="en-US" dirty="0" smtClean="0"/>
              <a:t>在多人手动维护的情况下容易出现冲突</a:t>
            </a:r>
            <a:endParaRPr lang="en-US" dirty="0"/>
          </a:p>
        </p:txBody>
      </p:sp>
    </p:spTree>
    <p:extLst>
      <p:ext uri="{BB962C8B-B14F-4D97-AF65-F5344CB8AC3E}">
        <p14:creationId xmlns:p14="http://schemas.microsoft.com/office/powerpoint/2010/main" val="191545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Vendoring</a:t>
            </a:r>
            <a:endParaRPr lang="en-US" dirty="0"/>
          </a:p>
        </p:txBody>
      </p:sp>
      <p:sp>
        <p:nvSpPr>
          <p:cNvPr id="3" name="Content Placeholder 2"/>
          <p:cNvSpPr>
            <a:spLocks noGrp="1"/>
          </p:cNvSpPr>
          <p:nvPr>
            <p:ph idx="1"/>
          </p:nvPr>
        </p:nvSpPr>
        <p:spPr/>
        <p:txBody>
          <a:bodyPr/>
          <a:lstStyle/>
          <a:p>
            <a:r>
              <a:rPr lang="zh-CN" altLang="en-US" dirty="0" smtClean="0"/>
              <a:t>本质是对</a:t>
            </a:r>
            <a:r>
              <a:rPr lang="en-US" altLang="zh-CN" dirty="0" smtClean="0"/>
              <a:t>GOPATH</a:t>
            </a:r>
            <a:r>
              <a:rPr lang="zh-CN" altLang="en-US" dirty="0" smtClean="0"/>
              <a:t>语义的一种扩展，让</a:t>
            </a:r>
            <a:r>
              <a:rPr lang="en-US" altLang="zh-CN" dirty="0" smtClean="0"/>
              <a:t>Go Tools</a:t>
            </a:r>
            <a:r>
              <a:rPr lang="zh-CN" altLang="en-US" dirty="0" smtClean="0"/>
              <a:t>能在特定的目录结构下找到每个</a:t>
            </a:r>
            <a:r>
              <a:rPr lang="en-US" altLang="zh-CN" dirty="0" smtClean="0"/>
              <a:t>Package</a:t>
            </a:r>
            <a:r>
              <a:rPr lang="zh-CN" altLang="en-US" dirty="0" smtClean="0"/>
              <a:t>的依赖包</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32" y="1429544"/>
            <a:ext cx="11611068" cy="4629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2" y="2947898"/>
            <a:ext cx="12192000" cy="3110796"/>
          </a:xfrm>
          <a:prstGeom prst="rect">
            <a:avLst/>
          </a:prstGeom>
        </p:spPr>
      </p:pic>
    </p:spTree>
    <p:extLst>
      <p:ext uri="{BB962C8B-B14F-4D97-AF65-F5344CB8AC3E}">
        <p14:creationId xmlns:p14="http://schemas.microsoft.com/office/powerpoint/2010/main" val="25021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childTnLst>
                                    <p:set>
                                      <p:cBhvr rctx="PPT">
                                        <p:cTn id="18" dur="indefinite"/>
                                        <p:tgtEl>
                                          <p:spTgt spid="5"/>
                                        </p:tgtEl>
                                        <p:attrNameLst>
                                          <p:attrName>style.opacity</p:attrName>
                                        </p:attrNameLst>
                                      </p:cBhvr>
                                      <p:to>
                                        <p:strVal val="0.5"/>
                                      </p:to>
                                    </p:set>
                                    <p:animEffect filter="image" prLst="opacity: 0.5">
                                      <p:cBhvr rctx="IE">
                                        <p:cTn id="19" dur="indefinite"/>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Vendoring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1948369"/>
          </a:xfrm>
        </p:spPr>
      </p:pic>
    </p:spTree>
    <p:extLst>
      <p:ext uri="{BB962C8B-B14F-4D97-AF65-F5344CB8AC3E}">
        <p14:creationId xmlns:p14="http://schemas.microsoft.com/office/powerpoint/2010/main" val="171994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Vendoring</a:t>
            </a:r>
            <a:endParaRPr lang="en-US" dirty="0"/>
          </a:p>
        </p:txBody>
      </p:sp>
      <p:sp>
        <p:nvSpPr>
          <p:cNvPr id="3" name="Content Placeholder 2"/>
          <p:cNvSpPr>
            <a:spLocks noGrp="1"/>
          </p:cNvSpPr>
          <p:nvPr>
            <p:ph idx="1"/>
          </p:nvPr>
        </p:nvSpPr>
        <p:spPr/>
        <p:txBody>
          <a:bodyPr/>
          <a:lstStyle/>
          <a:p>
            <a:r>
              <a:rPr lang="en-US" dirty="0" smtClean="0"/>
              <a:t>Go1.5+</a:t>
            </a:r>
            <a:r>
              <a:rPr lang="zh-CN" altLang="en-US" dirty="0" smtClean="0"/>
              <a:t>引入</a:t>
            </a:r>
            <a:endParaRPr lang="en-US" altLang="zh-CN" dirty="0" smtClean="0"/>
          </a:p>
          <a:p>
            <a:r>
              <a:rPr lang="zh-CN" altLang="en-US" dirty="0" smtClean="0"/>
              <a:t>不需要组合复杂的</a:t>
            </a:r>
            <a:r>
              <a:rPr lang="en-US" altLang="zh-CN" dirty="0" smtClean="0"/>
              <a:t>GOPATH</a:t>
            </a:r>
            <a:r>
              <a:rPr lang="zh-CN" altLang="en-US" dirty="0" smtClean="0"/>
              <a:t>设置来编译不同的项目</a:t>
            </a:r>
            <a:endParaRPr lang="en-US" altLang="zh-CN" dirty="0" smtClean="0"/>
          </a:p>
          <a:p>
            <a:r>
              <a:rPr lang="zh-CN" altLang="en-US" dirty="0" smtClean="0"/>
              <a:t>保证</a:t>
            </a:r>
            <a:r>
              <a:rPr lang="zh-CN" altLang="en-US" dirty="0" smtClean="0"/>
              <a:t>独立第三方依赖的前提下，可以直接使用</a:t>
            </a:r>
            <a:r>
              <a:rPr lang="en-US" altLang="zh-CN" dirty="0" smtClean="0"/>
              <a:t>Go Tools</a:t>
            </a:r>
            <a:r>
              <a:rPr lang="zh-CN" altLang="en-US" dirty="0" smtClean="0"/>
              <a:t>来编译、测试等操作</a:t>
            </a:r>
            <a:endParaRPr lang="en-US" dirty="0"/>
          </a:p>
        </p:txBody>
      </p:sp>
    </p:spTree>
    <p:extLst>
      <p:ext uri="{BB962C8B-B14F-4D97-AF65-F5344CB8AC3E}">
        <p14:creationId xmlns:p14="http://schemas.microsoft.com/office/powerpoint/2010/main" val="560830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146</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DengXian</vt:lpstr>
      <vt:lpstr>DengXian Light</vt:lpstr>
      <vt:lpstr>Arial</vt:lpstr>
      <vt:lpstr>Office Theme</vt:lpstr>
      <vt:lpstr>项目依赖管理</vt:lpstr>
      <vt:lpstr>Package</vt:lpstr>
      <vt:lpstr>GOPATH</vt:lpstr>
      <vt:lpstr>GOPATH</vt:lpstr>
      <vt:lpstr>Vendoring</vt:lpstr>
      <vt:lpstr>Vendoring</vt:lpstr>
      <vt:lpstr>Vendoring</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cp:revision>
  <dcterms:created xsi:type="dcterms:W3CDTF">2017-01-15T07:44:59Z</dcterms:created>
  <dcterms:modified xsi:type="dcterms:W3CDTF">2017-01-15T14:08:23Z</dcterms:modified>
</cp:coreProperties>
</file>