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BB02-3B61-A34C-92CF-C08AE62DF6E1}" type="datetimeFigureOut">
              <a:rPr lang="en-US" smtClean="0"/>
              <a:t>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AC77-87B3-7147-AECD-711840B0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4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BB02-3B61-A34C-92CF-C08AE62DF6E1}" type="datetimeFigureOut">
              <a:rPr lang="en-US" smtClean="0"/>
              <a:t>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AC77-87B3-7147-AECD-711840B0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4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BB02-3B61-A34C-92CF-C08AE62DF6E1}" type="datetimeFigureOut">
              <a:rPr lang="en-US" smtClean="0"/>
              <a:t>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AC77-87B3-7147-AECD-711840B0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34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BB02-3B61-A34C-92CF-C08AE62DF6E1}" type="datetimeFigureOut">
              <a:rPr lang="en-US" smtClean="0"/>
              <a:t>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AC77-87B3-7147-AECD-711840B0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6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BB02-3B61-A34C-92CF-C08AE62DF6E1}" type="datetimeFigureOut">
              <a:rPr lang="en-US" smtClean="0"/>
              <a:t>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AC77-87B3-7147-AECD-711840B0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4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BB02-3B61-A34C-92CF-C08AE62DF6E1}" type="datetimeFigureOut">
              <a:rPr lang="en-US" smtClean="0"/>
              <a:t>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AC77-87B3-7147-AECD-711840B0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3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BB02-3B61-A34C-92CF-C08AE62DF6E1}" type="datetimeFigureOut">
              <a:rPr lang="en-US" smtClean="0"/>
              <a:t>1/15/17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AC77-87B3-7147-AECD-711840B0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1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BB02-3B61-A34C-92CF-C08AE62DF6E1}" type="datetimeFigureOut">
              <a:rPr lang="en-US" smtClean="0"/>
              <a:t>1/15/17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AC77-87B3-7147-AECD-711840B0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0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BB02-3B61-A34C-92CF-C08AE62DF6E1}" type="datetimeFigureOut">
              <a:rPr lang="en-US" smtClean="0"/>
              <a:t>1/15/17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AC77-87B3-7147-AECD-711840B0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9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BB02-3B61-A34C-92CF-C08AE62DF6E1}" type="datetimeFigureOut">
              <a:rPr lang="en-US" smtClean="0"/>
              <a:t>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AC77-87B3-7147-AECD-711840B0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BB02-3B61-A34C-92CF-C08AE62DF6E1}" type="datetimeFigureOut">
              <a:rPr lang="en-US" smtClean="0"/>
              <a:t>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AC77-87B3-7147-AECD-711840B0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7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8BB02-3B61-A34C-92CF-C08AE62DF6E1}" type="datetimeFigureOut">
              <a:rPr lang="en-US" smtClean="0"/>
              <a:t>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FAC77-87B3-7147-AECD-711840B0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7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57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2017-01-15T07:46:56Z</dcterms:created>
  <dcterms:modified xsi:type="dcterms:W3CDTF">2017-01-15T07:47:15Z</dcterms:modified>
</cp:coreProperties>
</file>