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FC3D-F30C-7248-96CA-5E8B3549EC87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92A9-050F-8E4C-96F6-5348436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et/http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大洋芋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boscoyoung@gmail.com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监听一个</a:t>
            </a:r>
            <a:r>
              <a:rPr lang="en-US" altLang="zh-CN" dirty="0" smtClean="0"/>
              <a:t>TCP socket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连接都新建一个</a:t>
            </a:r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请求由一个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14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5462" y="1690688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5462" y="2865807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connection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  <a:endCxn id="7" idx="0"/>
          </p:cNvCxnSpPr>
          <p:nvPr/>
        </p:nvCxnSpPr>
        <p:spPr>
          <a:xfrm>
            <a:off x="2592016" y="2201051"/>
            <a:ext cx="0" cy="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2243" y="2361538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Goroutine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2592016" y="2201051"/>
            <a:ext cx="0" cy="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15192" y="3689702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ResponseWriter</a:t>
            </a:r>
            <a:endParaRPr lang="en-US" dirty="0"/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10800000">
            <a:off x="2592016" y="3376170"/>
            <a:ext cx="1123176" cy="56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6587" y="3689702"/>
            <a:ext cx="1733107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*Request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458569" y="3120989"/>
            <a:ext cx="4394572" cy="568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91346" y="4979582"/>
            <a:ext cx="2080991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ServeHTTP</a:t>
            </a:r>
            <a:r>
              <a:rPr lang="en-US" dirty="0" smtClean="0"/>
              <a:t>(</a:t>
            </a:r>
            <a:r>
              <a:rPr lang="en-US" dirty="0" err="1" smtClean="0"/>
              <a:t>ResponseWriter</a:t>
            </a:r>
            <a:r>
              <a:rPr lang="en-US" dirty="0" smtClean="0"/>
              <a:t>, *Request)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4581746" y="4200066"/>
            <a:ext cx="609600" cy="1034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7045390" y="4427012"/>
            <a:ext cx="1034699" cy="580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DefaultServeMux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DengXian</vt:lpstr>
      <vt:lpstr>Arial</vt:lpstr>
      <vt:lpstr>Office Theme</vt:lpstr>
      <vt:lpstr>net/http</vt:lpstr>
      <vt:lpstr>HTTP/1.1</vt:lpstr>
      <vt:lpstr>HTTP/1.1</vt:lpstr>
      <vt:lpstr>Handler</vt:lpstr>
      <vt:lpstr>ServeMux</vt:lpstr>
      <vt:lpstr>DefaultServeMux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net/http</dc:title>
  <dc:creator>Microsoft Office User</dc:creator>
  <cp:lastModifiedBy>Microsoft Office User</cp:lastModifiedBy>
  <cp:revision>27</cp:revision>
  <dcterms:created xsi:type="dcterms:W3CDTF">2017-01-18T14:30:13Z</dcterms:created>
  <dcterms:modified xsi:type="dcterms:W3CDTF">2017-01-18T15:04:36Z</dcterms:modified>
</cp:coreProperties>
</file>