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C1D2-7E9C-C449-AA89-900CD1B4FAA5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7131-E4AE-5042-BEA1-7D69BF9B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atabase/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3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DengXian Light</vt:lpstr>
      <vt:lpstr>Arial</vt:lpstr>
      <vt:lpstr>Office Theme</vt:lpstr>
      <vt:lpstr>database/sql</vt:lpstr>
      <vt:lpstr>Driver</vt:lpstr>
      <vt:lpstr>连接池</vt:lpstr>
      <vt:lpstr>数据类型</vt:lpstr>
      <vt:lpstr>Scanner</vt:lpstr>
      <vt:lpstr>Valuer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database/sql</dc:title>
  <dc:creator>Microsoft Office User</dc:creator>
  <cp:lastModifiedBy>Microsoft Office User</cp:lastModifiedBy>
  <cp:revision>12</cp:revision>
  <dcterms:created xsi:type="dcterms:W3CDTF">2017-01-18T15:07:09Z</dcterms:created>
  <dcterms:modified xsi:type="dcterms:W3CDTF">2017-01-18T15:13:56Z</dcterms:modified>
</cp:coreProperties>
</file>