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42B4-5107-1440-9EBB-18D3F78A4D7E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Vendoring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Go1.5</a:t>
            </a:r>
            <a:r>
              <a:rPr lang="zh-CN" altLang="en-US" dirty="0" smtClean="0"/>
              <a:t>引入作为试验特性，默认关闭；</a:t>
            </a:r>
            <a:r>
              <a:rPr lang="en-US" dirty="0" smtClean="0"/>
              <a:t>GO15VENDOREXPERIMENT=1</a:t>
            </a:r>
            <a:r>
              <a:rPr lang="zh-CN" altLang="en-US" dirty="0" smtClean="0"/>
              <a:t>可以打开</a:t>
            </a:r>
            <a:r>
              <a:rPr lang="en-US" altLang="zh-CN" dirty="0" err="1" smtClean="0"/>
              <a:t>vendoring</a:t>
            </a:r>
            <a:endParaRPr lang="en-US" altLang="zh-CN" dirty="0" smtClean="0"/>
          </a:p>
          <a:p>
            <a:r>
              <a:rPr lang="en-US" dirty="0" smtClean="0"/>
              <a:t>Go1.6</a:t>
            </a:r>
            <a:r>
              <a:rPr lang="zh-CN" altLang="en-US" dirty="0" smtClean="0"/>
              <a:t>默认打开；</a:t>
            </a:r>
            <a:r>
              <a:rPr lang="en-US" dirty="0" smtClean="0"/>
              <a:t>GO15VENDOREXPERIMENT=0</a:t>
            </a:r>
            <a:r>
              <a:rPr lang="zh-CN" altLang="en-US" dirty="0" smtClean="0"/>
              <a:t>可以关闭</a:t>
            </a:r>
            <a:r>
              <a:rPr lang="en-US" altLang="zh-CN" dirty="0" err="1" smtClean="0"/>
              <a:t>vendoring</a:t>
            </a:r>
            <a:endParaRPr lang="en-US" altLang="zh-CN" dirty="0" smtClean="0"/>
          </a:p>
          <a:p>
            <a:r>
              <a:rPr lang="en-US" dirty="0" smtClean="0"/>
              <a:t>Go1.</a:t>
            </a:r>
            <a:r>
              <a:rPr lang="en-US" altLang="zh-CN" dirty="0" smtClean="0"/>
              <a:t>7</a:t>
            </a:r>
            <a:r>
              <a:rPr lang="zh-CN" altLang="en-US" dirty="0" smtClean="0"/>
              <a:t>成为标准特性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是什么、不是什么？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Vendor</a:t>
            </a:r>
            <a:r>
              <a:rPr lang="zh-CN" altLang="en-US" dirty="0" smtClean="0"/>
              <a:t>是一种对</a:t>
            </a:r>
            <a:r>
              <a:rPr lang="en-US" altLang="zh-CN" dirty="0" smtClean="0"/>
              <a:t>GOROOT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的扩展，在</a:t>
            </a:r>
            <a:r>
              <a:rPr lang="en-US" altLang="zh-CN" dirty="0" smtClean="0"/>
              <a:t>GOROOT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下的代码文件按照指定的结构组织时，</a:t>
            </a:r>
            <a:r>
              <a:rPr lang="en-US" altLang="zh-CN" dirty="0" smtClean="0"/>
              <a:t>Go Tools</a:t>
            </a:r>
            <a:r>
              <a:rPr lang="zh-CN" altLang="en-US" dirty="0" smtClean="0"/>
              <a:t>能直接找到对应的依赖文件</a:t>
            </a:r>
            <a:endParaRPr lang="en-US" altLang="zh-CN" dirty="0" smtClean="0"/>
          </a:p>
          <a:p>
            <a:r>
              <a:rPr lang="en-US" dirty="0" smtClean="0"/>
              <a:t>Go Vendor</a:t>
            </a:r>
            <a:r>
              <a:rPr lang="zh-CN" altLang="en-US" dirty="0" smtClean="0"/>
              <a:t>不管理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目录下面的依赖文件，那些文件交由第三方的工具或者手动完成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基本特征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Vendor必须在GOROOT</a:t>
            </a:r>
            <a:r>
              <a:rPr lang="en-US" dirty="0" err="1"/>
              <a:t>或</a:t>
            </a:r>
            <a:r>
              <a:rPr lang="en-US" dirty="0" err="1" smtClean="0"/>
              <a:t>GOPATH下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  <a:r>
              <a:rPr lang="zh-CN" altLang="en-US" dirty="0" smtClean="0"/>
              <a:t>查找规则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编译时优先查找</a:t>
            </a:r>
            <a:r>
              <a:rPr lang="en-US" altLang="zh-CN" dirty="0" smtClean="0"/>
              <a:t>GOROOT/GOPATH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vendor package</a:t>
            </a:r>
          </a:p>
          <a:p>
            <a:pPr lvl="1"/>
            <a:r>
              <a:rPr lang="zh-CN" altLang="en-US" dirty="0" smtClean="0"/>
              <a:t>扫描优先级遵循“最近优先”原则，即离使用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最近的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r>
              <a:rPr lang="zh-CN" altLang="en-US" dirty="0" smtClean="0"/>
              <a:t>只往上找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Go Vendoring</vt:lpstr>
      <vt:lpstr>版本变化</vt:lpstr>
      <vt:lpstr>是什么、不是什么？</vt:lpstr>
      <vt:lpstr>基本特征</vt:lpstr>
      <vt:lpstr>Vendor查找规则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2017-01-15T15:04:03Z</dcterms:created>
  <dcterms:modified xsi:type="dcterms:W3CDTF">2017-01-15T15:19:45Z</dcterms:modified>
</cp:coreProperties>
</file>