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  <p:sldMasterId id="2147483668" r:id="rId4"/>
    <p:sldMasterId id="2147483672" r:id="rId5"/>
    <p:sldMasterId id="2147483676" r:id="rId6"/>
    <p:sldMasterId id="2147483680" r:id="rId7"/>
    <p:sldMasterId id="2147483684" r:id="rId8"/>
    <p:sldMasterId id="2147483688" r:id="rId9"/>
    <p:sldMasterId id="2147483692" r:id="rId10"/>
  </p:sldMasterIdLst>
  <p:notesMasterIdLst>
    <p:notesMasterId r:id="rId57"/>
  </p:notesMasterIdLst>
  <p:sldIdLst>
    <p:sldId id="297" r:id="rId11"/>
    <p:sldId id="355" r:id="rId12"/>
    <p:sldId id="413" r:id="rId13"/>
    <p:sldId id="414" r:id="rId14"/>
    <p:sldId id="387" r:id="rId15"/>
    <p:sldId id="415" r:id="rId16"/>
    <p:sldId id="417" r:id="rId17"/>
    <p:sldId id="416" r:id="rId18"/>
    <p:sldId id="418" r:id="rId19"/>
    <p:sldId id="419" r:id="rId20"/>
    <p:sldId id="422" r:id="rId21"/>
    <p:sldId id="421" r:id="rId22"/>
    <p:sldId id="423" r:id="rId23"/>
    <p:sldId id="424" r:id="rId24"/>
    <p:sldId id="427" r:id="rId25"/>
    <p:sldId id="428" r:id="rId26"/>
    <p:sldId id="425" r:id="rId27"/>
    <p:sldId id="431" r:id="rId28"/>
    <p:sldId id="426" r:id="rId29"/>
    <p:sldId id="429" r:id="rId30"/>
    <p:sldId id="433" r:id="rId31"/>
    <p:sldId id="430" r:id="rId32"/>
    <p:sldId id="432" r:id="rId33"/>
    <p:sldId id="397" r:id="rId34"/>
    <p:sldId id="395" r:id="rId35"/>
    <p:sldId id="391" r:id="rId36"/>
    <p:sldId id="389" r:id="rId37"/>
    <p:sldId id="390" r:id="rId38"/>
    <p:sldId id="393" r:id="rId39"/>
    <p:sldId id="396" r:id="rId40"/>
    <p:sldId id="398" r:id="rId41"/>
    <p:sldId id="399" r:id="rId42"/>
    <p:sldId id="401" r:id="rId43"/>
    <p:sldId id="402" r:id="rId44"/>
    <p:sldId id="400" r:id="rId45"/>
    <p:sldId id="403" r:id="rId46"/>
    <p:sldId id="405" r:id="rId47"/>
    <p:sldId id="404" r:id="rId48"/>
    <p:sldId id="407" r:id="rId49"/>
    <p:sldId id="406" r:id="rId50"/>
    <p:sldId id="408" r:id="rId51"/>
    <p:sldId id="410" r:id="rId52"/>
    <p:sldId id="411" r:id="rId53"/>
    <p:sldId id="409" r:id="rId54"/>
    <p:sldId id="412" r:id="rId55"/>
    <p:sldId id="329" r:id="rId56"/>
  </p:sldIdLst>
  <p:sldSz cx="12190413" cy="6859588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E978C"/>
    <a:srgbClr val="1574FF"/>
    <a:srgbClr val="EB5145"/>
    <a:srgbClr val="FE6400"/>
    <a:srgbClr val="1983B7"/>
    <a:srgbClr val="202A36"/>
    <a:srgbClr val="673977"/>
    <a:srgbClr val="F07474"/>
    <a:srgbClr val="FFB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037" autoAdjust="0"/>
  </p:normalViewPr>
  <p:slideViewPr>
    <p:cSldViewPr snapToGrid="0" showGuides="1">
      <p:cViewPr varScale="1">
        <p:scale>
          <a:sx n="66" d="100"/>
          <a:sy n="66" d="100"/>
        </p:scale>
        <p:origin x="668" y="5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0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4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24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389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92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67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99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7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11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9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80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1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43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22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75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43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59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16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75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35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2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95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522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49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84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14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943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158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4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188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853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7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99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169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813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446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761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81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376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5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254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0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31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98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48997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97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3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096221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6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32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79079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8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38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3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530284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90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9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412414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74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44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2747024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5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1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94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163827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62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50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2026902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256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23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79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79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2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3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2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7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6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8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1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0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9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27/10/2019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1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6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6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 flipH="1" flipV="1">
            <a:off x="-1450727" y="-2537420"/>
            <a:ext cx="6338876" cy="4424464"/>
            <a:chOff x="7174614" y="4856946"/>
            <a:chExt cx="6338876" cy="4424464"/>
          </a:xfrm>
        </p:grpSpPr>
        <p:sp>
          <p:nvSpPr>
            <p:cNvPr id="184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5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6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7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03" name="矩形 102"/>
          <p:cNvSpPr/>
          <p:nvPr/>
        </p:nvSpPr>
        <p:spPr>
          <a:xfrm>
            <a:off x="6168715" y="3735318"/>
            <a:ext cx="5715494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Source Han Sans ExtraLight" panose="020B0200000000000000" pitchFamily="34" charset="-122"/>
                <a:ea typeface="Source Han Sans ExtraLight" panose="020B0200000000000000" pitchFamily="34" charset="-122"/>
                <a:cs typeface="Arial" panose="020B0604020202020204" pitchFamily="34" charset="0"/>
              </a:rPr>
              <a:t>南京大学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Source Han Sans ExtraLight" panose="020B0200000000000000" pitchFamily="34" charset="-122"/>
                <a:ea typeface="Source Han Sans ExtraLight" panose="020B0200000000000000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Source Han Sans ExtraLight" panose="020B0200000000000000" pitchFamily="34" charset="-122"/>
                <a:ea typeface="Source Han Sans ExtraLight" panose="020B0200000000000000" pitchFamily="34" charset="-122"/>
                <a:cs typeface="Arial" panose="020B0604020202020204" pitchFamily="34" charset="0"/>
              </a:rPr>
              <a:t>计算机科学与技术系     马白家欣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Source Han Sans ExtraLight" panose="020B0200000000000000" pitchFamily="34" charset="-122"/>
              <a:ea typeface="Source Han Sans ExtraLight" panose="020B02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04" name="TextBox 42"/>
          <p:cNvSpPr txBox="1"/>
          <p:nvPr/>
        </p:nvSpPr>
        <p:spPr>
          <a:xfrm>
            <a:off x="6168715" y="2739549"/>
            <a:ext cx="5284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3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大学发展经验分享</a:t>
            </a:r>
            <a:endParaRPr lang="zh-CN" altLang="zh-CN" sz="4400" b="1" spc="3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13155" y="4975819"/>
            <a:ext cx="6338876" cy="4424464"/>
            <a:chOff x="7174614" y="4856946"/>
            <a:chExt cx="6338876" cy="4424464"/>
          </a:xfrm>
        </p:grpSpPr>
        <p:sp>
          <p:nvSpPr>
            <p:cNvPr id="179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0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1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2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68" name="任意多边形 83"/>
          <p:cNvSpPr/>
          <p:nvPr/>
        </p:nvSpPr>
        <p:spPr bwMode="auto">
          <a:xfrm rot="16377237">
            <a:off x="2879423" y="1526154"/>
            <a:ext cx="1624201" cy="1620923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4" name="任意多边形 83"/>
          <p:cNvSpPr/>
          <p:nvPr/>
        </p:nvSpPr>
        <p:spPr bwMode="auto">
          <a:xfrm rot="16377237">
            <a:off x="3822819" y="320091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42" name="任意多边形 83"/>
          <p:cNvSpPr/>
          <p:nvPr/>
        </p:nvSpPr>
        <p:spPr bwMode="auto">
          <a:xfrm rot="16377237">
            <a:off x="1561513" y="2086768"/>
            <a:ext cx="1877338" cy="1873549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39" name="任意多边形 83"/>
          <p:cNvSpPr/>
          <p:nvPr/>
        </p:nvSpPr>
        <p:spPr bwMode="auto">
          <a:xfrm rot="16377237">
            <a:off x="2508634" y="2010820"/>
            <a:ext cx="2637379" cy="263205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7" name="任意多边形 83"/>
          <p:cNvSpPr/>
          <p:nvPr/>
        </p:nvSpPr>
        <p:spPr bwMode="auto">
          <a:xfrm rot="5222763" flipH="1">
            <a:off x="4699376" y="1587515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60" name="任意多边形 83"/>
          <p:cNvSpPr/>
          <p:nvPr/>
        </p:nvSpPr>
        <p:spPr bwMode="auto">
          <a:xfrm rot="16377237">
            <a:off x="5132359" y="2014384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89" name="任意多边形 83"/>
          <p:cNvSpPr/>
          <p:nvPr/>
        </p:nvSpPr>
        <p:spPr bwMode="auto">
          <a:xfrm rot="16377237">
            <a:off x="2196863" y="342236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0" name="任意多边形 83"/>
          <p:cNvSpPr/>
          <p:nvPr/>
        </p:nvSpPr>
        <p:spPr bwMode="auto">
          <a:xfrm rot="5222763" flipH="1">
            <a:off x="2606837" y="5500724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1" name="任意多边形 83"/>
          <p:cNvSpPr/>
          <p:nvPr/>
        </p:nvSpPr>
        <p:spPr bwMode="auto">
          <a:xfrm rot="16377237">
            <a:off x="1685120" y="4985969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34908" y="2707637"/>
            <a:ext cx="25863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3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endParaRPr lang="zh-CN" altLang="en-US" sz="73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9230572" y="2184210"/>
            <a:ext cx="1290703" cy="235751"/>
            <a:chOff x="8971447" y="2172617"/>
            <a:chExt cx="759125" cy="568897"/>
          </a:xfrm>
          <a:solidFill>
            <a:srgbClr val="00B0F0"/>
          </a:solidFill>
        </p:grpSpPr>
        <p:sp>
          <p:nvSpPr>
            <p:cNvPr id="193" name="矩形 192"/>
            <p:cNvSpPr/>
            <p:nvPr/>
          </p:nvSpPr>
          <p:spPr>
            <a:xfrm>
              <a:off x="8971447" y="2172617"/>
              <a:ext cx="238791" cy="5688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9312857" y="2172617"/>
              <a:ext cx="107228" cy="568897"/>
            </a:xfrm>
            <a:prstGeom prst="rect">
              <a:avLst/>
            </a:prstGeom>
            <a:solidFill>
              <a:srgbClr val="FE9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9522704" y="2172617"/>
              <a:ext cx="67464" cy="5688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9692788" y="2172617"/>
              <a:ext cx="37784" cy="568897"/>
            </a:xfrm>
            <a:prstGeom prst="rect">
              <a:avLst/>
            </a:prstGeom>
            <a:solidFill>
              <a:srgbClr val="FE9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7" name="TextBox 42"/>
          <p:cNvSpPr txBox="1"/>
          <p:nvPr/>
        </p:nvSpPr>
        <p:spPr>
          <a:xfrm>
            <a:off x="6168715" y="2113569"/>
            <a:ext cx="32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University Life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76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F927B7B-6434-4964-A250-FA9A66B4DA98}"/>
              </a:ext>
            </a:extLst>
          </p:cNvPr>
          <p:cNvSpPr/>
          <p:nvPr/>
        </p:nvSpPr>
        <p:spPr>
          <a:xfrm>
            <a:off x="4929951" y="4995765"/>
            <a:ext cx="23305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GPA</a:t>
            </a:r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排名</a:t>
            </a:r>
            <a:r>
              <a:rPr lang="en-US" altLang="zh-CN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20+</a:t>
            </a:r>
            <a:endParaRPr lang="zh-CN" alt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0B2E31-0B1A-4846-86E9-F69E5D6B9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90" y="1342768"/>
            <a:ext cx="3025431" cy="30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8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146903E-860D-4E29-8293-D43ECE4DD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991" y="1293537"/>
            <a:ext cx="522042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0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F927B7B-6434-4964-A250-FA9A66B4DA98}"/>
              </a:ext>
            </a:extLst>
          </p:cNvPr>
          <p:cNvSpPr/>
          <p:nvPr/>
        </p:nvSpPr>
        <p:spPr>
          <a:xfrm>
            <a:off x="4766956" y="4995765"/>
            <a:ext cx="26564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出国还是保研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46903E-860D-4E29-8293-D43ECE4DD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991" y="1293537"/>
            <a:ext cx="522042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4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F927B7B-6434-4964-A250-FA9A66B4DA98}"/>
              </a:ext>
            </a:extLst>
          </p:cNvPr>
          <p:cNvSpPr/>
          <p:nvPr/>
        </p:nvSpPr>
        <p:spPr>
          <a:xfrm>
            <a:off x="4354985" y="4995765"/>
            <a:ext cx="34804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出国从入门到放弃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46903E-860D-4E29-8293-D43ECE4DD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991" y="1293537"/>
            <a:ext cx="522042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4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F927B7B-6434-4964-A250-FA9A66B4DA98}"/>
              </a:ext>
            </a:extLst>
          </p:cNvPr>
          <p:cNvSpPr/>
          <p:nvPr/>
        </p:nvSpPr>
        <p:spPr>
          <a:xfrm>
            <a:off x="4395061" y="4995765"/>
            <a:ext cx="34002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折衷</a:t>
            </a:r>
            <a:r>
              <a:rPr lang="en-US" altLang="zh-CN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外校保研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46903E-860D-4E29-8293-D43ECE4DD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991" y="1293537"/>
            <a:ext cx="522042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A6E192E8-E2D7-4912-854F-6148ABA19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87" y="1644112"/>
            <a:ext cx="2908638" cy="29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0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F927B7B-6434-4964-A250-FA9A66B4DA98}"/>
              </a:ext>
            </a:extLst>
          </p:cNvPr>
          <p:cNvSpPr/>
          <p:nvPr/>
        </p:nvSpPr>
        <p:spPr>
          <a:xfrm>
            <a:off x="3129491" y="4995765"/>
            <a:ext cx="59314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认真对待每门课 </a:t>
            </a:r>
            <a:r>
              <a:rPr lang="en-US" altLang="zh-CN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比赛项目科研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E192E8-E2D7-4912-854F-6148ABA19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87" y="1644112"/>
            <a:ext cx="2908638" cy="29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5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C2E9687-02CE-4E5A-85E8-6D7F2585F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52" y="1367816"/>
            <a:ext cx="5678905" cy="319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4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C2E9687-02CE-4E5A-85E8-6D7F2585F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52" y="1367816"/>
            <a:ext cx="5678905" cy="319518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B95A674-BDC5-4FF7-9706-F2720960A5D8}"/>
              </a:ext>
            </a:extLst>
          </p:cNvPr>
          <p:cNvSpPr/>
          <p:nvPr/>
        </p:nvSpPr>
        <p:spPr>
          <a:xfrm>
            <a:off x="4149001" y="4995765"/>
            <a:ext cx="38924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外保其实一点也不稳</a:t>
            </a:r>
          </a:p>
        </p:txBody>
      </p:sp>
    </p:spTree>
    <p:extLst>
      <p:ext uri="{BB962C8B-B14F-4D97-AF65-F5344CB8AC3E}">
        <p14:creationId xmlns:p14="http://schemas.microsoft.com/office/powerpoint/2010/main" val="2967878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B95A674-BDC5-4FF7-9706-F2720960A5D8}"/>
              </a:ext>
            </a:extLst>
          </p:cNvPr>
          <p:cNvSpPr/>
          <p:nvPr/>
        </p:nvSpPr>
        <p:spPr>
          <a:xfrm>
            <a:off x="4766958" y="4995765"/>
            <a:ext cx="26564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现阶段的目标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534CD69-6022-449D-9BAC-ECB13BAEEA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30" y="1378615"/>
            <a:ext cx="3121152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6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7829436" y="2013083"/>
            <a:ext cx="3153616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我的本科路线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29436" y="4192451"/>
            <a:ext cx="3971220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给大家的建议</a:t>
            </a:r>
          </a:p>
        </p:txBody>
      </p:sp>
      <p:sp>
        <p:nvSpPr>
          <p:cNvPr id="32" name="任意多边形 83"/>
          <p:cNvSpPr/>
          <p:nvPr/>
        </p:nvSpPr>
        <p:spPr bwMode="auto">
          <a:xfrm rot="16377237">
            <a:off x="3256287" y="1708226"/>
            <a:ext cx="1379696" cy="137691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3" name="任意多边形 83"/>
          <p:cNvSpPr/>
          <p:nvPr/>
        </p:nvSpPr>
        <p:spPr bwMode="auto">
          <a:xfrm rot="16377237">
            <a:off x="4199361" y="3382663"/>
            <a:ext cx="1376062" cy="137329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4" name="任意多边形 83"/>
          <p:cNvSpPr/>
          <p:nvPr/>
        </p:nvSpPr>
        <p:spPr bwMode="auto">
          <a:xfrm rot="16377237">
            <a:off x="1957428" y="2287855"/>
            <a:ext cx="1594730" cy="159151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5" name="任意多边形 83"/>
          <p:cNvSpPr/>
          <p:nvPr/>
        </p:nvSpPr>
        <p:spPr bwMode="auto">
          <a:xfrm rot="16377237">
            <a:off x="2961758" y="2269000"/>
            <a:ext cx="2240354" cy="223583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6" name="任意多边形 83"/>
          <p:cNvSpPr/>
          <p:nvPr/>
        </p:nvSpPr>
        <p:spPr bwMode="auto">
          <a:xfrm rot="5222763" flipH="1">
            <a:off x="4999710" y="1901114"/>
            <a:ext cx="331780" cy="33111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7" name="任意多边形 83"/>
          <p:cNvSpPr/>
          <p:nvPr/>
        </p:nvSpPr>
        <p:spPr bwMode="auto">
          <a:xfrm rot="16377237">
            <a:off x="5246588" y="2332290"/>
            <a:ext cx="392102" cy="39131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8" name="任意多边形 83"/>
          <p:cNvSpPr/>
          <p:nvPr/>
        </p:nvSpPr>
        <p:spPr bwMode="auto">
          <a:xfrm rot="16377237">
            <a:off x="2573405" y="3604113"/>
            <a:ext cx="1376062" cy="137329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9" name="任意多边形 83"/>
          <p:cNvSpPr/>
          <p:nvPr/>
        </p:nvSpPr>
        <p:spPr bwMode="auto">
          <a:xfrm rot="5222763" flipH="1">
            <a:off x="2577518" y="5091672"/>
            <a:ext cx="331780" cy="33111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40" name="任意多边形 83"/>
          <p:cNvSpPr/>
          <p:nvPr/>
        </p:nvSpPr>
        <p:spPr bwMode="auto">
          <a:xfrm rot="16377237">
            <a:off x="2028912" y="4611730"/>
            <a:ext cx="392102" cy="39131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85778" y="2837520"/>
            <a:ext cx="2196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81832" y="1892468"/>
            <a:ext cx="1201290" cy="755738"/>
            <a:chOff x="6432565" y="1211527"/>
            <a:chExt cx="1201290" cy="755738"/>
          </a:xfrm>
        </p:grpSpPr>
        <p:sp>
          <p:nvSpPr>
            <p:cNvPr id="42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32565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82555" y="4045410"/>
            <a:ext cx="1201290" cy="755738"/>
            <a:chOff x="6432565" y="1211527"/>
            <a:chExt cx="1201290" cy="755738"/>
          </a:xfrm>
        </p:grpSpPr>
        <p:sp>
          <p:nvSpPr>
            <p:cNvPr id="51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32565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015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文本框 40">
            <a:extLst>
              <a:ext uri="{FF2B5EF4-FFF2-40B4-BE49-F238E27FC236}">
                <a16:creationId xmlns:a16="http://schemas.microsoft.com/office/drawing/2014/main" id="{16095AE1-FF1C-4479-AFAE-793A27C9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4946EE-C352-4928-96FF-880C6C930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37" y="1600994"/>
            <a:ext cx="4288528" cy="36557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6017D0-DE95-4A0C-B1F6-9F5995658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8" y="1600994"/>
            <a:ext cx="381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53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文本框 40">
            <a:extLst>
              <a:ext uri="{FF2B5EF4-FFF2-40B4-BE49-F238E27FC236}">
                <a16:creationId xmlns:a16="http://schemas.microsoft.com/office/drawing/2014/main" id="{16095AE1-FF1C-4479-AFAE-793A27C9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7B476E5-4400-4F22-B7F4-04A81E9DF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8" y="1370787"/>
            <a:ext cx="3810000" cy="381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46EAC9-80EC-4B72-A81E-B3CC0636A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05" y="1370788"/>
            <a:ext cx="3809999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5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文本框 40">
            <a:extLst>
              <a:ext uri="{FF2B5EF4-FFF2-40B4-BE49-F238E27FC236}">
                <a16:creationId xmlns:a16="http://schemas.microsoft.com/office/drawing/2014/main" id="{16095AE1-FF1C-4479-AFAE-793A27C9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7B476E5-4400-4F22-B7F4-04A81E9DF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8" y="1370787"/>
            <a:ext cx="3810000" cy="381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46EAC9-80EC-4B72-A81E-B3CC0636A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05" y="1370788"/>
            <a:ext cx="3809999" cy="3809999"/>
          </a:xfrm>
          <a:prstGeom prst="rect">
            <a:avLst/>
          </a:prstGeom>
        </p:spPr>
      </p:pic>
      <p:sp>
        <p:nvSpPr>
          <p:cNvPr id="18" name="乘号 17">
            <a:extLst>
              <a:ext uri="{FF2B5EF4-FFF2-40B4-BE49-F238E27FC236}">
                <a16:creationId xmlns:a16="http://schemas.microsoft.com/office/drawing/2014/main" id="{00691CCC-AD22-480B-89F4-77F50C4092DB}"/>
              </a:ext>
            </a:extLst>
          </p:cNvPr>
          <p:cNvSpPr/>
          <p:nvPr/>
        </p:nvSpPr>
        <p:spPr>
          <a:xfrm>
            <a:off x="750888" y="1240157"/>
            <a:ext cx="10688636" cy="39583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395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文本框 40">
            <a:extLst>
              <a:ext uri="{FF2B5EF4-FFF2-40B4-BE49-F238E27FC236}">
                <a16:creationId xmlns:a16="http://schemas.microsoft.com/office/drawing/2014/main" id="{16095AE1-FF1C-4479-AFAE-793A27C9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4565A15-A9CD-4123-A781-1E00D72FC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16" y="2238640"/>
            <a:ext cx="2520126" cy="23823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6159CE-6467-4642-B7BA-831B9380E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471" y="2238640"/>
            <a:ext cx="2520126" cy="2382306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135B1D50-399E-4817-BD8C-FC731E4BE085}"/>
              </a:ext>
            </a:extLst>
          </p:cNvPr>
          <p:cNvSpPr/>
          <p:nvPr/>
        </p:nvSpPr>
        <p:spPr>
          <a:xfrm>
            <a:off x="5276194" y="2762236"/>
            <a:ext cx="1638024" cy="133511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88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D12E7178-7E52-493C-AF7E-330BAF59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43" y="1279559"/>
            <a:ext cx="2520126" cy="23823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B63D16-B672-4ABE-86E5-D2670BFB5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0" y="5053255"/>
            <a:ext cx="1104900" cy="1219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9D82041-753D-4ED4-AF60-333CFE1B7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84" y="5053255"/>
            <a:ext cx="1104900" cy="1219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CA8947A-8006-4180-85E4-336306D84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28" y="5053255"/>
            <a:ext cx="1104900" cy="1219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B7AE793-4CC3-492F-8AAD-870C0250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73" y="5053255"/>
            <a:ext cx="1104900" cy="1219200"/>
          </a:xfrm>
          <a:prstGeom prst="rect">
            <a:avLst/>
          </a:prstGeom>
        </p:spPr>
      </p:pic>
      <p:sp>
        <p:nvSpPr>
          <p:cNvPr id="14" name="文本框 40">
            <a:extLst>
              <a:ext uri="{FF2B5EF4-FFF2-40B4-BE49-F238E27FC236}">
                <a16:creationId xmlns:a16="http://schemas.microsoft.com/office/drawing/2014/main" id="{16095AE1-FF1C-4479-AFAE-793A27C9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1930330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D12E7178-7E52-493C-AF7E-330BAF59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43" y="1279559"/>
            <a:ext cx="2520126" cy="23823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B63D16-B672-4ABE-86E5-D2670BFB5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0" y="5053255"/>
            <a:ext cx="1104900" cy="1219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9D82041-753D-4ED4-AF60-333CFE1B7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84" y="5053255"/>
            <a:ext cx="1104900" cy="1219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CA8947A-8006-4180-85E4-336306D84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28" y="5053255"/>
            <a:ext cx="1104900" cy="1219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B7AE793-4CC3-492F-8AAD-870C0250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73" y="5053255"/>
            <a:ext cx="1104900" cy="12192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5DAD21A-CD91-4B6C-AE62-27334A14554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42990" y="3661866"/>
            <a:ext cx="3852216" cy="139139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A238F1B-F754-47F3-82C1-CABD31A8DE6E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4811134" y="3661866"/>
            <a:ext cx="1284072" cy="13913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7A0310-D885-4B0E-A452-65C3C1D565B5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H="1" flipV="1">
            <a:off x="6095206" y="3661866"/>
            <a:ext cx="1284072" cy="13913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15C645C-9851-4C99-A293-919B547240BC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H="1" flipV="1">
            <a:off x="6095206" y="3661866"/>
            <a:ext cx="3852217" cy="13913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E0F4E11-1ED0-4D3D-94A7-9577B052FEC7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24" name="任意多边形 83">
              <a:extLst>
                <a:ext uri="{FF2B5EF4-FFF2-40B4-BE49-F238E27FC236}">
                  <a16:creationId xmlns:a16="http://schemas.microsoft.com/office/drawing/2014/main" id="{2E1D72E7-CC56-49D2-8D0A-AA7DF690E076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5" name="TextBox 8">
              <a:extLst>
                <a:ext uri="{FF2B5EF4-FFF2-40B4-BE49-F238E27FC236}">
                  <a16:creationId xmlns:a16="http://schemas.microsoft.com/office/drawing/2014/main" id="{47BEB429-1E9B-4D3E-ACEA-B7897122D82A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文本框 40">
            <a:extLst>
              <a:ext uri="{FF2B5EF4-FFF2-40B4-BE49-F238E27FC236}">
                <a16:creationId xmlns:a16="http://schemas.microsoft.com/office/drawing/2014/main" id="{291FD8A8-C638-45C3-BBBE-F591334BA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1406407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B5F99156-2F2E-4770-9E4A-66A9A5AF7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76" y="1804227"/>
            <a:ext cx="2722062" cy="17145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E57A7E9-7F31-44FE-829F-52168BE096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73" y="1671418"/>
            <a:ext cx="3203847" cy="19802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8C131F-938D-4011-AB00-98053D3D2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34" y="1806333"/>
            <a:ext cx="2568144" cy="1710384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2B830D-0760-4282-BFDA-96F03F4159C2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13" name="任意多边形 83">
              <a:extLst>
                <a:ext uri="{FF2B5EF4-FFF2-40B4-BE49-F238E27FC236}">
                  <a16:creationId xmlns:a16="http://schemas.microsoft.com/office/drawing/2014/main" id="{71F5B494-D976-405B-B455-FC71AD0CF7E3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C352B8D9-D9AA-49F4-8C1E-33DF319A75BF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文本框 40">
            <a:extLst>
              <a:ext uri="{FF2B5EF4-FFF2-40B4-BE49-F238E27FC236}">
                <a16:creationId xmlns:a16="http://schemas.microsoft.com/office/drawing/2014/main" id="{67D55496-DDA9-4200-AA37-8972445DE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1285300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B5F99156-2F2E-4770-9E4A-66A9A5AF7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76" y="1804227"/>
            <a:ext cx="2722062" cy="17145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E57A7E9-7F31-44FE-829F-52168BE096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73" y="1671418"/>
            <a:ext cx="3203847" cy="19802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8C131F-938D-4011-AB00-98053D3D2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34" y="1806333"/>
            <a:ext cx="2568144" cy="171038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8C9EE69-815D-485F-9391-5DA79AA092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0" y="5053255"/>
            <a:ext cx="1104900" cy="12192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948827A3-244C-412A-A6E1-EF2789D8C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84" y="5053255"/>
            <a:ext cx="1104900" cy="12192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AF183C8-6996-4FA7-91EF-CADA8A6C6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28" y="5053255"/>
            <a:ext cx="1104900" cy="12192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30F6CAB-1F72-4283-A465-4FE7EDF8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73" y="5053255"/>
            <a:ext cx="1104900" cy="12192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3776BA9-D354-4126-9690-98343B7B55A2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18" name="任意多边形 83">
              <a:extLst>
                <a:ext uri="{FF2B5EF4-FFF2-40B4-BE49-F238E27FC236}">
                  <a16:creationId xmlns:a16="http://schemas.microsoft.com/office/drawing/2014/main" id="{F0498EFD-0789-4AF3-9EC4-263CC8850459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E7B8135F-3078-44BC-ADB9-349282EFC347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框 40">
            <a:extLst>
              <a:ext uri="{FF2B5EF4-FFF2-40B4-BE49-F238E27FC236}">
                <a16:creationId xmlns:a16="http://schemas.microsoft.com/office/drawing/2014/main" id="{99EB4361-A5DF-4516-8005-FA6E424E3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4096779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B5F99156-2F2E-4770-9E4A-66A9A5AF7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76" y="1804227"/>
            <a:ext cx="2722062" cy="17145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E57A7E9-7F31-44FE-829F-52168BE096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73" y="1671418"/>
            <a:ext cx="3203847" cy="19802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8C131F-938D-4011-AB00-98053D3D2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34" y="1806333"/>
            <a:ext cx="2568144" cy="171038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8595F12-F255-48C4-A5D4-94B1956278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0" y="5053255"/>
            <a:ext cx="1104900" cy="1219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3CBCDA7-A06C-475F-9437-E1EBAE2282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84" y="5053255"/>
            <a:ext cx="1104900" cy="1219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443180E-7A88-481A-BADE-A916418B5C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28" y="5053255"/>
            <a:ext cx="1104900" cy="12192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9E7E328-3802-44E2-B11E-852F681358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73" y="5053255"/>
            <a:ext cx="1104900" cy="121920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9D8C59-F0EE-4759-B3A2-04B8AF348296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flipV="1">
            <a:off x="2242990" y="3518822"/>
            <a:ext cx="131317" cy="153443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C551F8-FD24-430C-8106-41B9CDE96E22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V="1">
            <a:off x="2242990" y="3516717"/>
            <a:ext cx="3852216" cy="153653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F17337-A4A5-4E79-BBF7-16BE51D6B762}"/>
              </a:ext>
            </a:extLst>
          </p:cNvPr>
          <p:cNvCxnSpPr>
            <a:cxnSpLocks/>
            <a:stCxn id="20" idx="0"/>
            <a:endCxn id="10" idx="2"/>
          </p:cNvCxnSpPr>
          <p:nvPr/>
        </p:nvCxnSpPr>
        <p:spPr>
          <a:xfrm flipV="1">
            <a:off x="4811134" y="3516717"/>
            <a:ext cx="1284072" cy="153653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ECFCAC8-CEE1-4FCD-BC67-F2CC2A16F67E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4811134" y="3651630"/>
            <a:ext cx="5064963" cy="140162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706C4D8-32CD-477D-8AC1-D8274BF6DF51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V="1">
            <a:off x="7379278" y="3651630"/>
            <a:ext cx="2496819" cy="140162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E906CD5-2895-4061-8118-5E70D5604041}"/>
              </a:ext>
            </a:extLst>
          </p:cNvPr>
          <p:cNvCxnSpPr>
            <a:cxnSpLocks/>
            <a:stCxn id="23" idx="0"/>
            <a:endCxn id="17" idx="2"/>
          </p:cNvCxnSpPr>
          <p:nvPr/>
        </p:nvCxnSpPr>
        <p:spPr>
          <a:xfrm flipH="1" flipV="1">
            <a:off x="9876097" y="3651630"/>
            <a:ext cx="71326" cy="140162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66CA1C1-A55A-4A11-9D42-CC9A72CE4DA5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27" name="任意多边形 83">
              <a:extLst>
                <a:ext uri="{FF2B5EF4-FFF2-40B4-BE49-F238E27FC236}">
                  <a16:creationId xmlns:a16="http://schemas.microsoft.com/office/drawing/2014/main" id="{014F0D2E-24B1-48BB-82D4-67EF5820F9B0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F29B9CF3-AF57-4BC7-8DBC-77DA87AB0D23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文本框 40">
            <a:extLst>
              <a:ext uri="{FF2B5EF4-FFF2-40B4-BE49-F238E27FC236}">
                <a16:creationId xmlns:a16="http://schemas.microsoft.com/office/drawing/2014/main" id="{20003CBB-76ED-4AB9-958D-5CEBFAABE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3419881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EE5FA31-0ACD-4275-B114-29B385F39025}"/>
              </a:ext>
            </a:extLst>
          </p:cNvPr>
          <p:cNvSpPr/>
          <p:nvPr/>
        </p:nvSpPr>
        <p:spPr>
          <a:xfrm>
            <a:off x="4084879" y="3137406"/>
            <a:ext cx="40206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独自承担工作的能力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A35BFA-A951-481A-8BB4-D55E368593FB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11" name="任意多边形 83">
              <a:extLst>
                <a:ext uri="{FF2B5EF4-FFF2-40B4-BE49-F238E27FC236}">
                  <a16:creationId xmlns:a16="http://schemas.microsoft.com/office/drawing/2014/main" id="{9A15F228-8A35-4C77-A65E-18C19A2DF0DD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FA145A27-6F18-420D-A5F4-D07E1DC8C0AC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文本框 40">
            <a:extLst>
              <a:ext uri="{FF2B5EF4-FFF2-40B4-BE49-F238E27FC236}">
                <a16:creationId xmlns:a16="http://schemas.microsoft.com/office/drawing/2014/main" id="{CCFBA81A-BDDB-42C9-8775-81EB7F8BC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21446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241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D12E7178-7E52-493C-AF7E-330BAF59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43" y="1279559"/>
            <a:ext cx="2520126" cy="23823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B63D16-B672-4ABE-86E5-D2670BFB5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0" y="5053255"/>
            <a:ext cx="1104900" cy="1219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B7AE793-4CC3-492F-8AAD-870C0250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73" y="5053255"/>
            <a:ext cx="1104900" cy="1219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7E4570-A673-40DC-83C9-734F328C5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06" y="5053255"/>
            <a:ext cx="1219200" cy="1219200"/>
          </a:xfrm>
          <a:prstGeom prst="rect">
            <a:avLst/>
          </a:prstGeom>
        </p:spPr>
      </p:pic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4090B9F8-7C16-4EBD-A1E6-731942AA7983}"/>
              </a:ext>
            </a:extLst>
          </p:cNvPr>
          <p:cNvSpPr/>
          <p:nvPr/>
        </p:nvSpPr>
        <p:spPr>
          <a:xfrm>
            <a:off x="3303125" y="5256308"/>
            <a:ext cx="1674795" cy="813093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F2A04636-C54F-4D45-8D52-504AB3F44933}"/>
              </a:ext>
            </a:extLst>
          </p:cNvPr>
          <p:cNvSpPr/>
          <p:nvPr/>
        </p:nvSpPr>
        <p:spPr>
          <a:xfrm>
            <a:off x="7212492" y="5256308"/>
            <a:ext cx="1674795" cy="813093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A78833-7E53-4C66-9B07-29F789FEA5B7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17" name="任意多边形 83">
              <a:extLst>
                <a:ext uri="{FF2B5EF4-FFF2-40B4-BE49-F238E27FC236}">
                  <a16:creationId xmlns:a16="http://schemas.microsoft.com/office/drawing/2014/main" id="{F04AE59D-2F2F-4097-8AE9-8BB084433533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F1CF5138-6B92-480A-915A-5391402F72E0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框 40">
            <a:extLst>
              <a:ext uri="{FF2B5EF4-FFF2-40B4-BE49-F238E27FC236}">
                <a16:creationId xmlns:a16="http://schemas.microsoft.com/office/drawing/2014/main" id="{BB95C903-1955-475A-B7DD-5DC3BDD88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68498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5C8F2CA-078A-4C93-BE55-BCBFC299C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06" y="5053255"/>
            <a:ext cx="1219200" cy="12192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B5F99156-2F2E-4770-9E4A-66A9A5AF77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76" y="1804227"/>
            <a:ext cx="2722062" cy="17145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E57A7E9-7F31-44FE-829F-52168BE096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73" y="1671418"/>
            <a:ext cx="3203847" cy="19802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8C131F-938D-4011-AB00-98053D3D2D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34" y="1806333"/>
            <a:ext cx="2568144" cy="17103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243CCC-CD25-4F8F-AD1F-C4F24C536D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0" y="5053255"/>
            <a:ext cx="1104900" cy="1219200"/>
          </a:xfrm>
          <a:prstGeom prst="rect">
            <a:avLst/>
          </a:prstGeom>
        </p:spPr>
      </p:pic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1C6A7849-35AA-419E-9806-7290DB8A3E7D}"/>
              </a:ext>
            </a:extLst>
          </p:cNvPr>
          <p:cNvSpPr/>
          <p:nvPr/>
        </p:nvSpPr>
        <p:spPr>
          <a:xfrm>
            <a:off x="3303125" y="5256308"/>
            <a:ext cx="1674795" cy="813093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7D00553-875F-4704-9C46-0356A4C63543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18" name="任意多边形 83">
              <a:extLst>
                <a:ext uri="{FF2B5EF4-FFF2-40B4-BE49-F238E27FC236}">
                  <a16:creationId xmlns:a16="http://schemas.microsoft.com/office/drawing/2014/main" id="{2E391144-BB84-47D9-9C6A-2F961CCFF806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FE58DA68-C9E6-42BB-8C0A-27EB25B1AEBF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文本框 40">
            <a:extLst>
              <a:ext uri="{FF2B5EF4-FFF2-40B4-BE49-F238E27FC236}">
                <a16:creationId xmlns:a16="http://schemas.microsoft.com/office/drawing/2014/main" id="{478AC275-B703-4D1E-BF43-9C614690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1197258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EE5FA31-0ACD-4275-B114-29B385F39025}"/>
              </a:ext>
            </a:extLst>
          </p:cNvPr>
          <p:cNvSpPr/>
          <p:nvPr/>
        </p:nvSpPr>
        <p:spPr>
          <a:xfrm>
            <a:off x="5178927" y="3137406"/>
            <a:ext cx="18325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抗压能力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024DFBD-DEF4-4731-AD3E-ABD02DD5C00F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11" name="任意多边形 83">
              <a:extLst>
                <a:ext uri="{FF2B5EF4-FFF2-40B4-BE49-F238E27FC236}">
                  <a16:creationId xmlns:a16="http://schemas.microsoft.com/office/drawing/2014/main" id="{330F0DC0-9415-40AE-B7C6-07558250A16C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48D30735-804F-4C66-B71E-5C8758D316F5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文本框 40">
            <a:extLst>
              <a:ext uri="{FF2B5EF4-FFF2-40B4-BE49-F238E27FC236}">
                <a16:creationId xmlns:a16="http://schemas.microsoft.com/office/drawing/2014/main" id="{34808102-3AB5-4064-B833-85CF90B8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2569309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82E3CC-CCE5-4F2D-86CF-260694CADE43}"/>
              </a:ext>
            </a:extLst>
          </p:cNvPr>
          <p:cNvGrpSpPr/>
          <p:nvPr/>
        </p:nvGrpSpPr>
        <p:grpSpPr>
          <a:xfrm>
            <a:off x="1311281" y="1210632"/>
            <a:ext cx="4183280" cy="5388586"/>
            <a:chOff x="1311281" y="1210632"/>
            <a:chExt cx="4183280" cy="53885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97393FD-50D6-4647-B2A0-7B3370543C69}"/>
                </a:ext>
              </a:extLst>
            </p:cNvPr>
            <p:cNvSpPr/>
            <p:nvPr/>
          </p:nvSpPr>
          <p:spPr>
            <a:xfrm>
              <a:off x="1311281" y="1210632"/>
              <a:ext cx="4183280" cy="5388586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C8DBCA9-278B-4176-9E3B-3E3239419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897" y="1361213"/>
              <a:ext cx="1104900" cy="12192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6D7D797-4A15-42DE-8675-30B3EA87E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843" y="3899351"/>
              <a:ext cx="1146846" cy="72238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9AD2726-93E4-4834-BB5B-AA4A3F819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430" y="2794332"/>
              <a:ext cx="1146846" cy="72238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CA1FC8A-7BB2-49F9-9AAB-B0E668434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430" y="5004370"/>
              <a:ext cx="1146846" cy="717529"/>
            </a:xfrm>
            <a:prstGeom prst="rect">
              <a:avLst/>
            </a:prstGeom>
          </p:spPr>
        </p:pic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6A8A594-5D69-4F94-9444-A3F787693DCA}"/>
                </a:ext>
              </a:extLst>
            </p:cNvPr>
            <p:cNvCxnSpPr>
              <a:cxnSpLocks/>
            </p:cNvCxnSpPr>
            <p:nvPr/>
          </p:nvCxnSpPr>
          <p:spPr>
            <a:xfrm>
              <a:off x="3003082" y="1636294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D7BDD43-7E5E-468B-AFB3-9422CC4CDF8D}"/>
                </a:ext>
              </a:extLst>
            </p:cNvPr>
            <p:cNvCxnSpPr>
              <a:cxnSpLocks/>
            </p:cNvCxnSpPr>
            <p:nvPr/>
          </p:nvCxnSpPr>
          <p:spPr>
            <a:xfrm>
              <a:off x="3003082" y="1865696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A29F161-8089-4F2D-883A-24380FF98F3D}"/>
                </a:ext>
              </a:extLst>
            </p:cNvPr>
            <p:cNvCxnSpPr>
              <a:cxnSpLocks/>
            </p:cNvCxnSpPr>
            <p:nvPr/>
          </p:nvCxnSpPr>
          <p:spPr>
            <a:xfrm>
              <a:off x="3003082" y="2115953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0DCD790-9495-4095-9CE5-885F61B7401B}"/>
                </a:ext>
              </a:extLst>
            </p:cNvPr>
            <p:cNvCxnSpPr>
              <a:cxnSpLocks/>
            </p:cNvCxnSpPr>
            <p:nvPr/>
          </p:nvCxnSpPr>
          <p:spPr>
            <a:xfrm>
              <a:off x="1615842" y="2885974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5BA8B54-4A18-43AE-A7A8-09F5E04E75CB}"/>
                </a:ext>
              </a:extLst>
            </p:cNvPr>
            <p:cNvCxnSpPr>
              <a:cxnSpLocks/>
            </p:cNvCxnSpPr>
            <p:nvPr/>
          </p:nvCxnSpPr>
          <p:spPr>
            <a:xfrm>
              <a:off x="1615842" y="3115376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2C5E77F-B159-418D-AB7A-76DB321F0BA2}"/>
                </a:ext>
              </a:extLst>
            </p:cNvPr>
            <p:cNvCxnSpPr>
              <a:cxnSpLocks/>
            </p:cNvCxnSpPr>
            <p:nvPr/>
          </p:nvCxnSpPr>
          <p:spPr>
            <a:xfrm>
              <a:off x="1615842" y="3365633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0C217FF-7523-4A85-AAE0-45B973BDB476}"/>
                </a:ext>
              </a:extLst>
            </p:cNvPr>
            <p:cNvCxnSpPr>
              <a:cxnSpLocks/>
            </p:cNvCxnSpPr>
            <p:nvPr/>
          </p:nvCxnSpPr>
          <p:spPr>
            <a:xfrm>
              <a:off x="3117725" y="4020151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B4DE3D3-07B3-4785-9A93-8477F4A224AA}"/>
                </a:ext>
              </a:extLst>
            </p:cNvPr>
            <p:cNvCxnSpPr>
              <a:cxnSpLocks/>
            </p:cNvCxnSpPr>
            <p:nvPr/>
          </p:nvCxnSpPr>
          <p:spPr>
            <a:xfrm>
              <a:off x="3117725" y="4249553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4463D00-0B5B-4A63-B417-C15273B13B3C}"/>
                </a:ext>
              </a:extLst>
            </p:cNvPr>
            <p:cNvCxnSpPr>
              <a:cxnSpLocks/>
            </p:cNvCxnSpPr>
            <p:nvPr/>
          </p:nvCxnSpPr>
          <p:spPr>
            <a:xfrm>
              <a:off x="3117725" y="4499810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67D07BB-6669-4A11-AA20-D7E8CCCD55F8}"/>
                </a:ext>
              </a:extLst>
            </p:cNvPr>
            <p:cNvCxnSpPr>
              <a:cxnSpLocks/>
            </p:cNvCxnSpPr>
            <p:nvPr/>
          </p:nvCxnSpPr>
          <p:spPr>
            <a:xfrm>
              <a:off x="1514801" y="5078930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790926E-DE7C-4DAA-9261-BB506B46CCDB}"/>
                </a:ext>
              </a:extLst>
            </p:cNvPr>
            <p:cNvCxnSpPr>
              <a:cxnSpLocks/>
            </p:cNvCxnSpPr>
            <p:nvPr/>
          </p:nvCxnSpPr>
          <p:spPr>
            <a:xfrm>
              <a:off x="1514801" y="5308332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1604A45-893C-4E3A-A639-2E5A632B11F1}"/>
                </a:ext>
              </a:extLst>
            </p:cNvPr>
            <p:cNvCxnSpPr>
              <a:cxnSpLocks/>
            </p:cNvCxnSpPr>
            <p:nvPr/>
          </p:nvCxnSpPr>
          <p:spPr>
            <a:xfrm>
              <a:off x="1514801" y="5558589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1DA6504-988C-4AF0-9625-339179581E0A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28" name="任意多边形 83">
              <a:extLst>
                <a:ext uri="{FF2B5EF4-FFF2-40B4-BE49-F238E27FC236}">
                  <a16:creationId xmlns:a16="http://schemas.microsoft.com/office/drawing/2014/main" id="{F6F16D97-F296-4BA8-9411-3F58A0BED350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58C5887D-FFE0-4567-92A1-E3B2B526B1C8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文本框 40">
            <a:extLst>
              <a:ext uri="{FF2B5EF4-FFF2-40B4-BE49-F238E27FC236}">
                <a16:creationId xmlns:a16="http://schemas.microsoft.com/office/drawing/2014/main" id="{0098571C-53E3-49B0-8EE9-B350D340E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2599760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82E3CC-CCE5-4F2D-86CF-260694CADE43}"/>
              </a:ext>
            </a:extLst>
          </p:cNvPr>
          <p:cNvGrpSpPr/>
          <p:nvPr/>
        </p:nvGrpSpPr>
        <p:grpSpPr>
          <a:xfrm>
            <a:off x="1311281" y="1210632"/>
            <a:ext cx="4183280" cy="5388586"/>
            <a:chOff x="1311281" y="1210632"/>
            <a:chExt cx="4183280" cy="53885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97393FD-50D6-4647-B2A0-7B3370543C69}"/>
                </a:ext>
              </a:extLst>
            </p:cNvPr>
            <p:cNvSpPr/>
            <p:nvPr/>
          </p:nvSpPr>
          <p:spPr>
            <a:xfrm>
              <a:off x="1311281" y="1210632"/>
              <a:ext cx="4183280" cy="5388586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C8DBCA9-278B-4176-9E3B-3E3239419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897" y="1361213"/>
              <a:ext cx="1104900" cy="12192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6D7D797-4A15-42DE-8675-30B3EA87E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843" y="3899351"/>
              <a:ext cx="1146846" cy="72238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9AD2726-93E4-4834-BB5B-AA4A3F819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430" y="2794332"/>
              <a:ext cx="1146846" cy="72238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CA1FC8A-7BB2-49F9-9AAB-B0E668434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430" y="5004370"/>
              <a:ext cx="1146846" cy="717529"/>
            </a:xfrm>
            <a:prstGeom prst="rect">
              <a:avLst/>
            </a:prstGeom>
          </p:spPr>
        </p:pic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6A8A594-5D69-4F94-9444-A3F787693DCA}"/>
                </a:ext>
              </a:extLst>
            </p:cNvPr>
            <p:cNvCxnSpPr>
              <a:cxnSpLocks/>
            </p:cNvCxnSpPr>
            <p:nvPr/>
          </p:nvCxnSpPr>
          <p:spPr>
            <a:xfrm>
              <a:off x="3003082" y="1636294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D7BDD43-7E5E-468B-AFB3-9422CC4CDF8D}"/>
                </a:ext>
              </a:extLst>
            </p:cNvPr>
            <p:cNvCxnSpPr>
              <a:cxnSpLocks/>
            </p:cNvCxnSpPr>
            <p:nvPr/>
          </p:nvCxnSpPr>
          <p:spPr>
            <a:xfrm>
              <a:off x="3003082" y="1865696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A29F161-8089-4F2D-883A-24380FF98F3D}"/>
                </a:ext>
              </a:extLst>
            </p:cNvPr>
            <p:cNvCxnSpPr>
              <a:cxnSpLocks/>
            </p:cNvCxnSpPr>
            <p:nvPr/>
          </p:nvCxnSpPr>
          <p:spPr>
            <a:xfrm>
              <a:off x="3003082" y="2115953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0DCD790-9495-4095-9CE5-885F61B7401B}"/>
                </a:ext>
              </a:extLst>
            </p:cNvPr>
            <p:cNvCxnSpPr>
              <a:cxnSpLocks/>
            </p:cNvCxnSpPr>
            <p:nvPr/>
          </p:nvCxnSpPr>
          <p:spPr>
            <a:xfrm>
              <a:off x="1615842" y="2885974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5BA8B54-4A18-43AE-A7A8-09F5E04E75CB}"/>
                </a:ext>
              </a:extLst>
            </p:cNvPr>
            <p:cNvCxnSpPr>
              <a:cxnSpLocks/>
            </p:cNvCxnSpPr>
            <p:nvPr/>
          </p:nvCxnSpPr>
          <p:spPr>
            <a:xfrm>
              <a:off x="1615842" y="3115376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2C5E77F-B159-418D-AB7A-76DB321F0BA2}"/>
                </a:ext>
              </a:extLst>
            </p:cNvPr>
            <p:cNvCxnSpPr>
              <a:cxnSpLocks/>
            </p:cNvCxnSpPr>
            <p:nvPr/>
          </p:nvCxnSpPr>
          <p:spPr>
            <a:xfrm>
              <a:off x="1615842" y="3365633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0C217FF-7523-4A85-AAE0-45B973BDB476}"/>
                </a:ext>
              </a:extLst>
            </p:cNvPr>
            <p:cNvCxnSpPr>
              <a:cxnSpLocks/>
            </p:cNvCxnSpPr>
            <p:nvPr/>
          </p:nvCxnSpPr>
          <p:spPr>
            <a:xfrm>
              <a:off x="3117725" y="4020151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B4DE3D3-07B3-4785-9A93-8477F4A224AA}"/>
                </a:ext>
              </a:extLst>
            </p:cNvPr>
            <p:cNvCxnSpPr>
              <a:cxnSpLocks/>
            </p:cNvCxnSpPr>
            <p:nvPr/>
          </p:nvCxnSpPr>
          <p:spPr>
            <a:xfrm>
              <a:off x="3117725" y="4249553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4463D00-0B5B-4A63-B417-C15273B13B3C}"/>
                </a:ext>
              </a:extLst>
            </p:cNvPr>
            <p:cNvCxnSpPr>
              <a:cxnSpLocks/>
            </p:cNvCxnSpPr>
            <p:nvPr/>
          </p:nvCxnSpPr>
          <p:spPr>
            <a:xfrm>
              <a:off x="3117725" y="4499810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67D07BB-6669-4A11-AA20-D7E8CCCD55F8}"/>
                </a:ext>
              </a:extLst>
            </p:cNvPr>
            <p:cNvCxnSpPr>
              <a:cxnSpLocks/>
            </p:cNvCxnSpPr>
            <p:nvPr/>
          </p:nvCxnSpPr>
          <p:spPr>
            <a:xfrm>
              <a:off x="1514801" y="5078930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790926E-DE7C-4DAA-9261-BB506B46CCDB}"/>
                </a:ext>
              </a:extLst>
            </p:cNvPr>
            <p:cNvCxnSpPr>
              <a:cxnSpLocks/>
            </p:cNvCxnSpPr>
            <p:nvPr/>
          </p:nvCxnSpPr>
          <p:spPr>
            <a:xfrm>
              <a:off x="1514801" y="5308332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1604A45-893C-4E3A-A639-2E5A632B11F1}"/>
                </a:ext>
              </a:extLst>
            </p:cNvPr>
            <p:cNvCxnSpPr>
              <a:cxnSpLocks/>
            </p:cNvCxnSpPr>
            <p:nvPr/>
          </p:nvCxnSpPr>
          <p:spPr>
            <a:xfrm>
              <a:off x="1514801" y="5558589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3DE46FA-4131-4A96-8323-8B06215D7FB8}"/>
              </a:ext>
            </a:extLst>
          </p:cNvPr>
          <p:cNvGrpSpPr/>
          <p:nvPr/>
        </p:nvGrpSpPr>
        <p:grpSpPr>
          <a:xfrm>
            <a:off x="6695853" y="1210632"/>
            <a:ext cx="4183280" cy="5388586"/>
            <a:chOff x="6695853" y="1210632"/>
            <a:chExt cx="4183280" cy="538858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AB63F0C-0A56-4D17-B8DA-81A6C112F5F8}"/>
                </a:ext>
              </a:extLst>
            </p:cNvPr>
            <p:cNvSpPr/>
            <p:nvPr/>
          </p:nvSpPr>
          <p:spPr>
            <a:xfrm>
              <a:off x="6695853" y="1210632"/>
              <a:ext cx="4183280" cy="5388586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15F80EF7-6BBE-4936-B170-9017F8D11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2469" y="1361213"/>
              <a:ext cx="1104900" cy="1219200"/>
            </a:xfrm>
            <a:prstGeom prst="rect">
              <a:avLst/>
            </a:prstGeom>
          </p:spPr>
        </p:pic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C0FE172-DFB2-4C51-98DE-DEA5ECF1525F}"/>
                </a:ext>
              </a:extLst>
            </p:cNvPr>
            <p:cNvCxnSpPr>
              <a:cxnSpLocks/>
            </p:cNvCxnSpPr>
            <p:nvPr/>
          </p:nvCxnSpPr>
          <p:spPr>
            <a:xfrm>
              <a:off x="8387654" y="1636294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E28E366-5D26-42FA-A70D-F64B4F260FAC}"/>
                </a:ext>
              </a:extLst>
            </p:cNvPr>
            <p:cNvCxnSpPr>
              <a:cxnSpLocks/>
            </p:cNvCxnSpPr>
            <p:nvPr/>
          </p:nvCxnSpPr>
          <p:spPr>
            <a:xfrm>
              <a:off x="8387654" y="1865696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E711C05-76D8-4731-A135-2E7DE0D3241C}"/>
                </a:ext>
              </a:extLst>
            </p:cNvPr>
            <p:cNvCxnSpPr>
              <a:cxnSpLocks/>
            </p:cNvCxnSpPr>
            <p:nvPr/>
          </p:nvCxnSpPr>
          <p:spPr>
            <a:xfrm>
              <a:off x="8387654" y="2115953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07E97F-251E-412F-9020-9CA6F29ED645}"/>
                </a:ext>
              </a:extLst>
            </p:cNvPr>
            <p:cNvCxnSpPr>
              <a:cxnSpLocks/>
            </p:cNvCxnSpPr>
            <p:nvPr/>
          </p:nvCxnSpPr>
          <p:spPr>
            <a:xfrm>
              <a:off x="7000414" y="2885974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9963991-8C9B-4D06-8A23-AAD12D142226}"/>
                </a:ext>
              </a:extLst>
            </p:cNvPr>
            <p:cNvCxnSpPr>
              <a:cxnSpLocks/>
            </p:cNvCxnSpPr>
            <p:nvPr/>
          </p:nvCxnSpPr>
          <p:spPr>
            <a:xfrm>
              <a:off x="7000414" y="3115376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2D31388-1E71-4630-859B-66E4D4913851}"/>
                </a:ext>
              </a:extLst>
            </p:cNvPr>
            <p:cNvCxnSpPr>
              <a:cxnSpLocks/>
            </p:cNvCxnSpPr>
            <p:nvPr/>
          </p:nvCxnSpPr>
          <p:spPr>
            <a:xfrm>
              <a:off x="7000414" y="3365633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33CAAB6-96FA-4524-88B1-10272625F7C6}"/>
                </a:ext>
              </a:extLst>
            </p:cNvPr>
            <p:cNvCxnSpPr>
              <a:cxnSpLocks/>
            </p:cNvCxnSpPr>
            <p:nvPr/>
          </p:nvCxnSpPr>
          <p:spPr>
            <a:xfrm>
              <a:off x="8502297" y="4020151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C821EBE-C4CB-4EE4-BEF5-8383707003CB}"/>
                </a:ext>
              </a:extLst>
            </p:cNvPr>
            <p:cNvCxnSpPr>
              <a:cxnSpLocks/>
            </p:cNvCxnSpPr>
            <p:nvPr/>
          </p:nvCxnSpPr>
          <p:spPr>
            <a:xfrm>
              <a:off x="8502297" y="4249553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2BB363C-61A5-4C69-9810-EBE693A548EF}"/>
                </a:ext>
              </a:extLst>
            </p:cNvPr>
            <p:cNvCxnSpPr>
              <a:cxnSpLocks/>
            </p:cNvCxnSpPr>
            <p:nvPr/>
          </p:nvCxnSpPr>
          <p:spPr>
            <a:xfrm>
              <a:off x="8502297" y="4499810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BCE4EBF-6254-461D-865C-545B750782B4}"/>
                </a:ext>
              </a:extLst>
            </p:cNvPr>
            <p:cNvCxnSpPr>
              <a:cxnSpLocks/>
            </p:cNvCxnSpPr>
            <p:nvPr/>
          </p:nvCxnSpPr>
          <p:spPr>
            <a:xfrm>
              <a:off x="6899373" y="5078930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634D250-A3A9-4698-AEAB-927AE900D4A8}"/>
                </a:ext>
              </a:extLst>
            </p:cNvPr>
            <p:cNvCxnSpPr>
              <a:cxnSpLocks/>
            </p:cNvCxnSpPr>
            <p:nvPr/>
          </p:nvCxnSpPr>
          <p:spPr>
            <a:xfrm>
              <a:off x="6899373" y="5308332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A02C2501-875B-4BF6-AFBE-4601BF82E4B7}"/>
                </a:ext>
              </a:extLst>
            </p:cNvPr>
            <p:cNvCxnSpPr>
              <a:cxnSpLocks/>
            </p:cNvCxnSpPr>
            <p:nvPr/>
          </p:nvCxnSpPr>
          <p:spPr>
            <a:xfrm>
              <a:off x="6899373" y="5558589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72EF6A4B-457F-4052-8E1C-2E702118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141" y="2761821"/>
              <a:ext cx="852567" cy="805943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E6B405B3-38BF-47FD-AC1C-CBB4EC084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585" y="3890737"/>
              <a:ext cx="852567" cy="805943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185DF08C-BFA8-4F4B-B571-3D31B4EC1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140" y="4968239"/>
              <a:ext cx="852567" cy="805943"/>
            </a:xfrm>
            <a:prstGeom prst="rect">
              <a:avLst/>
            </a:prstGeom>
          </p:spPr>
        </p:pic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E663700-F49D-4337-A0FB-BE684F617C9A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54" name="任意多边形 83">
              <a:extLst>
                <a:ext uri="{FF2B5EF4-FFF2-40B4-BE49-F238E27FC236}">
                  <a16:creationId xmlns:a16="http://schemas.microsoft.com/office/drawing/2014/main" id="{26FF0988-7D0C-4341-BC39-A554B2A006DA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55" name="TextBox 8">
              <a:extLst>
                <a:ext uri="{FF2B5EF4-FFF2-40B4-BE49-F238E27FC236}">
                  <a16:creationId xmlns:a16="http://schemas.microsoft.com/office/drawing/2014/main" id="{C6A30D53-048F-471A-854F-8E8E6F0E3178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2" name="文本框 40">
            <a:extLst>
              <a:ext uri="{FF2B5EF4-FFF2-40B4-BE49-F238E27FC236}">
                <a16:creationId xmlns:a16="http://schemas.microsoft.com/office/drawing/2014/main" id="{B4CD9615-35B3-4920-B1BB-BDB284B0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1776763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82E3CC-CCE5-4F2D-86CF-260694CADE43}"/>
              </a:ext>
            </a:extLst>
          </p:cNvPr>
          <p:cNvGrpSpPr/>
          <p:nvPr/>
        </p:nvGrpSpPr>
        <p:grpSpPr>
          <a:xfrm>
            <a:off x="1311281" y="1210632"/>
            <a:ext cx="4183280" cy="5388586"/>
            <a:chOff x="1311281" y="1210632"/>
            <a:chExt cx="4183280" cy="53885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97393FD-50D6-4647-B2A0-7B3370543C69}"/>
                </a:ext>
              </a:extLst>
            </p:cNvPr>
            <p:cNvSpPr/>
            <p:nvPr/>
          </p:nvSpPr>
          <p:spPr>
            <a:xfrm>
              <a:off x="1311281" y="1210632"/>
              <a:ext cx="4183280" cy="5388586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C8DBCA9-278B-4176-9E3B-3E3239419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897" y="1361213"/>
              <a:ext cx="1104900" cy="12192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6D7D797-4A15-42DE-8675-30B3EA87E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843" y="3899351"/>
              <a:ext cx="1146846" cy="72238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9AD2726-93E4-4834-BB5B-AA4A3F819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430" y="2794332"/>
              <a:ext cx="1146846" cy="72238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CA1FC8A-7BB2-49F9-9AAB-B0E668434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430" y="5004370"/>
              <a:ext cx="1146846" cy="717529"/>
            </a:xfrm>
            <a:prstGeom prst="rect">
              <a:avLst/>
            </a:prstGeom>
          </p:spPr>
        </p:pic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6A8A594-5D69-4F94-9444-A3F787693DCA}"/>
                </a:ext>
              </a:extLst>
            </p:cNvPr>
            <p:cNvCxnSpPr>
              <a:cxnSpLocks/>
            </p:cNvCxnSpPr>
            <p:nvPr/>
          </p:nvCxnSpPr>
          <p:spPr>
            <a:xfrm>
              <a:off x="3003082" y="1636294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D7BDD43-7E5E-468B-AFB3-9422CC4CDF8D}"/>
                </a:ext>
              </a:extLst>
            </p:cNvPr>
            <p:cNvCxnSpPr>
              <a:cxnSpLocks/>
            </p:cNvCxnSpPr>
            <p:nvPr/>
          </p:nvCxnSpPr>
          <p:spPr>
            <a:xfrm>
              <a:off x="3003082" y="1865696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A29F161-8089-4F2D-883A-24380FF98F3D}"/>
                </a:ext>
              </a:extLst>
            </p:cNvPr>
            <p:cNvCxnSpPr>
              <a:cxnSpLocks/>
            </p:cNvCxnSpPr>
            <p:nvPr/>
          </p:nvCxnSpPr>
          <p:spPr>
            <a:xfrm>
              <a:off x="3003082" y="2115953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0DCD790-9495-4095-9CE5-885F61B7401B}"/>
                </a:ext>
              </a:extLst>
            </p:cNvPr>
            <p:cNvCxnSpPr>
              <a:cxnSpLocks/>
            </p:cNvCxnSpPr>
            <p:nvPr/>
          </p:nvCxnSpPr>
          <p:spPr>
            <a:xfrm>
              <a:off x="1615842" y="2885974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5BA8B54-4A18-43AE-A7A8-09F5E04E75CB}"/>
                </a:ext>
              </a:extLst>
            </p:cNvPr>
            <p:cNvCxnSpPr>
              <a:cxnSpLocks/>
            </p:cNvCxnSpPr>
            <p:nvPr/>
          </p:nvCxnSpPr>
          <p:spPr>
            <a:xfrm>
              <a:off x="1615842" y="3115376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2C5E77F-B159-418D-AB7A-76DB321F0BA2}"/>
                </a:ext>
              </a:extLst>
            </p:cNvPr>
            <p:cNvCxnSpPr>
              <a:cxnSpLocks/>
            </p:cNvCxnSpPr>
            <p:nvPr/>
          </p:nvCxnSpPr>
          <p:spPr>
            <a:xfrm>
              <a:off x="1615842" y="3365633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0C217FF-7523-4A85-AAE0-45B973BDB476}"/>
                </a:ext>
              </a:extLst>
            </p:cNvPr>
            <p:cNvCxnSpPr>
              <a:cxnSpLocks/>
            </p:cNvCxnSpPr>
            <p:nvPr/>
          </p:nvCxnSpPr>
          <p:spPr>
            <a:xfrm>
              <a:off x="3117725" y="4020151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B4DE3D3-07B3-4785-9A93-8477F4A224AA}"/>
                </a:ext>
              </a:extLst>
            </p:cNvPr>
            <p:cNvCxnSpPr>
              <a:cxnSpLocks/>
            </p:cNvCxnSpPr>
            <p:nvPr/>
          </p:nvCxnSpPr>
          <p:spPr>
            <a:xfrm>
              <a:off x="3117725" y="4249553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4463D00-0B5B-4A63-B417-C15273B13B3C}"/>
                </a:ext>
              </a:extLst>
            </p:cNvPr>
            <p:cNvCxnSpPr>
              <a:cxnSpLocks/>
            </p:cNvCxnSpPr>
            <p:nvPr/>
          </p:nvCxnSpPr>
          <p:spPr>
            <a:xfrm>
              <a:off x="3117725" y="4499810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67D07BB-6669-4A11-AA20-D7E8CCCD55F8}"/>
                </a:ext>
              </a:extLst>
            </p:cNvPr>
            <p:cNvCxnSpPr>
              <a:cxnSpLocks/>
            </p:cNvCxnSpPr>
            <p:nvPr/>
          </p:nvCxnSpPr>
          <p:spPr>
            <a:xfrm>
              <a:off x="1514801" y="5078930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790926E-DE7C-4DAA-9261-BB506B46CCDB}"/>
                </a:ext>
              </a:extLst>
            </p:cNvPr>
            <p:cNvCxnSpPr>
              <a:cxnSpLocks/>
            </p:cNvCxnSpPr>
            <p:nvPr/>
          </p:nvCxnSpPr>
          <p:spPr>
            <a:xfrm>
              <a:off x="1514801" y="5308332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1604A45-893C-4E3A-A639-2E5A632B11F1}"/>
                </a:ext>
              </a:extLst>
            </p:cNvPr>
            <p:cNvCxnSpPr>
              <a:cxnSpLocks/>
            </p:cNvCxnSpPr>
            <p:nvPr/>
          </p:nvCxnSpPr>
          <p:spPr>
            <a:xfrm>
              <a:off x="1514801" y="5558589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3DE46FA-4131-4A96-8323-8B06215D7FB8}"/>
              </a:ext>
            </a:extLst>
          </p:cNvPr>
          <p:cNvGrpSpPr/>
          <p:nvPr/>
        </p:nvGrpSpPr>
        <p:grpSpPr>
          <a:xfrm>
            <a:off x="6695853" y="1210632"/>
            <a:ext cx="4183280" cy="5388586"/>
            <a:chOff x="6695853" y="1210632"/>
            <a:chExt cx="4183280" cy="538858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AB63F0C-0A56-4D17-B8DA-81A6C112F5F8}"/>
                </a:ext>
              </a:extLst>
            </p:cNvPr>
            <p:cNvSpPr/>
            <p:nvPr/>
          </p:nvSpPr>
          <p:spPr>
            <a:xfrm>
              <a:off x="6695853" y="1210632"/>
              <a:ext cx="4183280" cy="5388586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15F80EF7-6BBE-4936-B170-9017F8D11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2469" y="1361213"/>
              <a:ext cx="1104900" cy="1219200"/>
            </a:xfrm>
            <a:prstGeom prst="rect">
              <a:avLst/>
            </a:prstGeom>
          </p:spPr>
        </p:pic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C0FE172-DFB2-4C51-98DE-DEA5ECF1525F}"/>
                </a:ext>
              </a:extLst>
            </p:cNvPr>
            <p:cNvCxnSpPr>
              <a:cxnSpLocks/>
            </p:cNvCxnSpPr>
            <p:nvPr/>
          </p:nvCxnSpPr>
          <p:spPr>
            <a:xfrm>
              <a:off x="8387654" y="1636294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E28E366-5D26-42FA-A70D-F64B4F260FAC}"/>
                </a:ext>
              </a:extLst>
            </p:cNvPr>
            <p:cNvCxnSpPr>
              <a:cxnSpLocks/>
            </p:cNvCxnSpPr>
            <p:nvPr/>
          </p:nvCxnSpPr>
          <p:spPr>
            <a:xfrm>
              <a:off x="8387654" y="1865696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E711C05-76D8-4731-A135-2E7DE0D3241C}"/>
                </a:ext>
              </a:extLst>
            </p:cNvPr>
            <p:cNvCxnSpPr>
              <a:cxnSpLocks/>
            </p:cNvCxnSpPr>
            <p:nvPr/>
          </p:nvCxnSpPr>
          <p:spPr>
            <a:xfrm>
              <a:off x="8387654" y="2115953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07E97F-251E-412F-9020-9CA6F29ED645}"/>
                </a:ext>
              </a:extLst>
            </p:cNvPr>
            <p:cNvCxnSpPr>
              <a:cxnSpLocks/>
            </p:cNvCxnSpPr>
            <p:nvPr/>
          </p:nvCxnSpPr>
          <p:spPr>
            <a:xfrm>
              <a:off x="7000414" y="2885974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9963991-8C9B-4D06-8A23-AAD12D142226}"/>
                </a:ext>
              </a:extLst>
            </p:cNvPr>
            <p:cNvCxnSpPr>
              <a:cxnSpLocks/>
            </p:cNvCxnSpPr>
            <p:nvPr/>
          </p:nvCxnSpPr>
          <p:spPr>
            <a:xfrm>
              <a:off x="7000414" y="3115376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2D31388-1E71-4630-859B-66E4D4913851}"/>
                </a:ext>
              </a:extLst>
            </p:cNvPr>
            <p:cNvCxnSpPr>
              <a:cxnSpLocks/>
            </p:cNvCxnSpPr>
            <p:nvPr/>
          </p:nvCxnSpPr>
          <p:spPr>
            <a:xfrm>
              <a:off x="7000414" y="3365633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33CAAB6-96FA-4524-88B1-10272625F7C6}"/>
                </a:ext>
              </a:extLst>
            </p:cNvPr>
            <p:cNvCxnSpPr>
              <a:cxnSpLocks/>
            </p:cNvCxnSpPr>
            <p:nvPr/>
          </p:nvCxnSpPr>
          <p:spPr>
            <a:xfrm>
              <a:off x="8502297" y="4020151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C821EBE-C4CB-4EE4-BEF5-8383707003CB}"/>
                </a:ext>
              </a:extLst>
            </p:cNvPr>
            <p:cNvCxnSpPr>
              <a:cxnSpLocks/>
            </p:cNvCxnSpPr>
            <p:nvPr/>
          </p:nvCxnSpPr>
          <p:spPr>
            <a:xfrm>
              <a:off x="8502297" y="4249553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2BB363C-61A5-4C69-9810-EBE693A548EF}"/>
                </a:ext>
              </a:extLst>
            </p:cNvPr>
            <p:cNvCxnSpPr>
              <a:cxnSpLocks/>
            </p:cNvCxnSpPr>
            <p:nvPr/>
          </p:nvCxnSpPr>
          <p:spPr>
            <a:xfrm>
              <a:off x="8502297" y="4499810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BCE4EBF-6254-461D-865C-545B750782B4}"/>
                </a:ext>
              </a:extLst>
            </p:cNvPr>
            <p:cNvCxnSpPr>
              <a:cxnSpLocks/>
            </p:cNvCxnSpPr>
            <p:nvPr/>
          </p:nvCxnSpPr>
          <p:spPr>
            <a:xfrm>
              <a:off x="6899373" y="5078930"/>
              <a:ext cx="2133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634D250-A3A9-4698-AEAB-927AE900D4A8}"/>
                </a:ext>
              </a:extLst>
            </p:cNvPr>
            <p:cNvCxnSpPr>
              <a:cxnSpLocks/>
            </p:cNvCxnSpPr>
            <p:nvPr/>
          </p:nvCxnSpPr>
          <p:spPr>
            <a:xfrm>
              <a:off x="6899373" y="5308332"/>
              <a:ext cx="213390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A02C2501-875B-4BF6-AFBE-4601BF82E4B7}"/>
                </a:ext>
              </a:extLst>
            </p:cNvPr>
            <p:cNvCxnSpPr>
              <a:cxnSpLocks/>
            </p:cNvCxnSpPr>
            <p:nvPr/>
          </p:nvCxnSpPr>
          <p:spPr>
            <a:xfrm>
              <a:off x="6899373" y="5558589"/>
              <a:ext cx="126091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72EF6A4B-457F-4052-8E1C-2E702118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141" y="2761821"/>
              <a:ext cx="852567" cy="805943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E6B405B3-38BF-47FD-AC1C-CBB4EC084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585" y="3890737"/>
              <a:ext cx="852567" cy="805943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185DF08C-BFA8-4F4B-B571-3D31B4EC1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140" y="4968239"/>
              <a:ext cx="852567" cy="805943"/>
            </a:xfrm>
            <a:prstGeom prst="rect">
              <a:avLst/>
            </a:prstGeom>
          </p:spPr>
        </p:pic>
      </p:grpSp>
      <p:pic>
        <p:nvPicPr>
          <p:cNvPr id="73" name="图片 72">
            <a:extLst>
              <a:ext uri="{FF2B5EF4-FFF2-40B4-BE49-F238E27FC236}">
                <a16:creationId xmlns:a16="http://schemas.microsoft.com/office/drawing/2014/main" id="{54808F31-4158-400F-AA42-983AFD5F6F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51" y="964412"/>
            <a:ext cx="1294409" cy="1577946"/>
          </a:xfrm>
          <a:prstGeom prst="rect">
            <a:avLst/>
          </a:pr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ED38B639-68F4-4152-BC6B-1D438F880A90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54" name="任意多边形 83">
              <a:extLst>
                <a:ext uri="{FF2B5EF4-FFF2-40B4-BE49-F238E27FC236}">
                  <a16:creationId xmlns:a16="http://schemas.microsoft.com/office/drawing/2014/main" id="{8DF7E885-6405-48E4-89E7-A630BFB80583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55" name="TextBox 8">
              <a:extLst>
                <a:ext uri="{FF2B5EF4-FFF2-40B4-BE49-F238E27FC236}">
                  <a16:creationId xmlns:a16="http://schemas.microsoft.com/office/drawing/2014/main" id="{0E6C95F3-E538-4249-B1FB-8779428BE695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2" name="文本框 40">
            <a:extLst>
              <a:ext uri="{FF2B5EF4-FFF2-40B4-BE49-F238E27FC236}">
                <a16:creationId xmlns:a16="http://schemas.microsoft.com/office/drawing/2014/main" id="{3EEB916B-A5B7-4B5D-9C07-0A00A0A5E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2483353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EE5FA31-0ACD-4275-B114-29B385F39025}"/>
              </a:ext>
            </a:extLst>
          </p:cNvPr>
          <p:cNvSpPr/>
          <p:nvPr/>
        </p:nvSpPr>
        <p:spPr>
          <a:xfrm>
            <a:off x="2642979" y="3137406"/>
            <a:ext cx="69044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丰富自己的经历，提高自己的竞争力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9674AAC-8230-4DA6-90A7-5E4E5D8FA751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11" name="任意多边形 83">
              <a:extLst>
                <a:ext uri="{FF2B5EF4-FFF2-40B4-BE49-F238E27FC236}">
                  <a16:creationId xmlns:a16="http://schemas.microsoft.com/office/drawing/2014/main" id="{EAA9BF7E-9BEF-4353-B3DB-641F23CED308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1D0EF67-2E34-41C6-969C-899FF17E71E0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文本框 40">
            <a:extLst>
              <a:ext uri="{FF2B5EF4-FFF2-40B4-BE49-F238E27FC236}">
                <a16:creationId xmlns:a16="http://schemas.microsoft.com/office/drawing/2014/main" id="{BBC71C8D-F994-471C-B25E-17C6C2373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2186211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8075893-FE2E-4FAA-89D7-7ECD9A5C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06" y="1530408"/>
            <a:ext cx="1219200" cy="1219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5ECE33B-69CF-46EC-B7DA-8BEFD0992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0" y="5053255"/>
            <a:ext cx="1104900" cy="1219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944B5C-502C-4173-ADF0-A7C119631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84" y="5053255"/>
            <a:ext cx="1104900" cy="1219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59F239-E176-49AE-842A-5AD8B05E2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28" y="5053255"/>
            <a:ext cx="1104900" cy="1219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A41F8C7-0F57-4A9A-BAEA-A1F9889EC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73" y="5053255"/>
            <a:ext cx="1104900" cy="1219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3343589-10E6-4247-AC2D-E18A692BC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41" y="1530408"/>
            <a:ext cx="1289732" cy="12192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A707613F-32E0-4544-BE2E-E6DDB582CB75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17" name="任意多边形 83">
              <a:extLst>
                <a:ext uri="{FF2B5EF4-FFF2-40B4-BE49-F238E27FC236}">
                  <a16:creationId xmlns:a16="http://schemas.microsoft.com/office/drawing/2014/main" id="{5BC3C8B8-3034-470D-A24B-D5E027D9522B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8D5115AA-5B5E-49B9-86DC-583F0C12D0CB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框 40">
            <a:extLst>
              <a:ext uri="{FF2B5EF4-FFF2-40B4-BE49-F238E27FC236}">
                <a16:creationId xmlns:a16="http://schemas.microsoft.com/office/drawing/2014/main" id="{B0F08358-A77E-4656-8C5C-957E42A86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1197062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8075893-FE2E-4FAA-89D7-7ECD9A5C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06" y="1530408"/>
            <a:ext cx="1219200" cy="1219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5ECE33B-69CF-46EC-B7DA-8BEFD0992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0" y="5053255"/>
            <a:ext cx="1104900" cy="1219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944B5C-502C-4173-ADF0-A7C119631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84" y="5053255"/>
            <a:ext cx="1104900" cy="1219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59F239-E176-49AE-842A-5AD8B05E2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28" y="5053255"/>
            <a:ext cx="1104900" cy="1219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A41F8C7-0F57-4A9A-BAEA-A1F9889EC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73" y="5053255"/>
            <a:ext cx="1104900" cy="12192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C81760C-02D6-45D0-8A13-2617D43662F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242990" y="2749608"/>
            <a:ext cx="3852216" cy="230364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DF907D-A0FE-40DB-937F-AB463A536AB3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6095206" y="2749608"/>
            <a:ext cx="3852217" cy="230364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0F01262-784D-453D-935A-15DA91807FA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6095206" y="2749608"/>
            <a:ext cx="1284072" cy="230364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C5F4350-79DB-43D6-8AF2-F767A5285225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811134" y="2749608"/>
            <a:ext cx="1284072" cy="230364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E5AABC39-2CA3-4DE5-A19A-062B54A0B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41" y="1530408"/>
            <a:ext cx="1289732" cy="12192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7CC9A3BC-CC9F-4DE8-B55E-DEAF41DA5FAD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23" name="任意多边形 83">
              <a:extLst>
                <a:ext uri="{FF2B5EF4-FFF2-40B4-BE49-F238E27FC236}">
                  <a16:creationId xmlns:a16="http://schemas.microsoft.com/office/drawing/2014/main" id="{A23E456E-8AF4-4E72-8486-30EA80742F62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30F6F733-C58D-4933-97AA-8CE3026C092A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文本框 40">
            <a:extLst>
              <a:ext uri="{FF2B5EF4-FFF2-40B4-BE49-F238E27FC236}">
                <a16:creationId xmlns:a16="http://schemas.microsoft.com/office/drawing/2014/main" id="{F2A0C07F-36AA-4765-8A91-F30FE6DD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2042172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F9964EA-37EF-403C-AB3A-CB18CA64E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517" y="1530408"/>
            <a:ext cx="1935580" cy="1219199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8075893-FE2E-4FAA-89D7-7ECD9A5C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06" y="1530408"/>
            <a:ext cx="1219200" cy="1219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5ECE33B-69CF-46EC-B7DA-8BEFD0992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0" y="5053255"/>
            <a:ext cx="1104900" cy="1219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944B5C-502C-4173-ADF0-A7C119631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84" y="5053255"/>
            <a:ext cx="1104900" cy="1219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59F239-E176-49AE-842A-5AD8B05E2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28" y="5053255"/>
            <a:ext cx="1104900" cy="1219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A41F8C7-0F57-4A9A-BAEA-A1F9889EC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73" y="5053255"/>
            <a:ext cx="1104900" cy="121920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4D140B24-A1EA-4CC9-9616-0DF720B44CB7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22" name="任意多边形 83">
              <a:extLst>
                <a:ext uri="{FF2B5EF4-FFF2-40B4-BE49-F238E27FC236}">
                  <a16:creationId xmlns:a16="http://schemas.microsoft.com/office/drawing/2014/main" id="{83305EB0-3E86-4481-A654-289A460B9443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74A0B4A9-C3A2-4739-A1D7-8642A5D91A5B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文本框 40">
            <a:extLst>
              <a:ext uri="{FF2B5EF4-FFF2-40B4-BE49-F238E27FC236}">
                <a16:creationId xmlns:a16="http://schemas.microsoft.com/office/drawing/2014/main" id="{EDA3F020-DAB4-4DB2-90AF-0B71994DB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26553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F433BDCA-D736-4B37-AF9E-56CEBA4F1D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32" y="1381061"/>
            <a:ext cx="2830945" cy="28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72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F9964EA-37EF-403C-AB3A-CB18CA64E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517" y="1530408"/>
            <a:ext cx="1935580" cy="1219199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8075893-FE2E-4FAA-89D7-7ECD9A5C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06" y="1530408"/>
            <a:ext cx="1219200" cy="1219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5ECE33B-69CF-46EC-B7DA-8BEFD0992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0" y="5053255"/>
            <a:ext cx="1104900" cy="1219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944B5C-502C-4173-ADF0-A7C119631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84" y="5053255"/>
            <a:ext cx="1104900" cy="1219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59F239-E176-49AE-842A-5AD8B05E2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28" y="5053255"/>
            <a:ext cx="1104900" cy="1219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A41F8C7-0F57-4A9A-BAEA-A1F9889EC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73" y="5053255"/>
            <a:ext cx="1104900" cy="1219200"/>
          </a:xfrm>
          <a:prstGeom prst="rect">
            <a:avLst/>
          </a:prstGeom>
        </p:spPr>
      </p:pic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CFC04A20-772A-4458-82D1-B6FEF9E2C54C}"/>
              </a:ext>
            </a:extLst>
          </p:cNvPr>
          <p:cNvSpPr/>
          <p:nvPr/>
        </p:nvSpPr>
        <p:spPr>
          <a:xfrm rot="19061854">
            <a:off x="3205901" y="3369756"/>
            <a:ext cx="1674795" cy="813093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D27604-0D33-4240-B0E4-738766CF82F5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18" name="任意多边形 83">
              <a:extLst>
                <a:ext uri="{FF2B5EF4-FFF2-40B4-BE49-F238E27FC236}">
                  <a16:creationId xmlns:a16="http://schemas.microsoft.com/office/drawing/2014/main" id="{F2068BE4-A11E-423A-894A-9B18B7B7503A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D3FC8F80-4353-457C-A5AB-232C048F67C9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文本框 40">
            <a:extLst>
              <a:ext uri="{FF2B5EF4-FFF2-40B4-BE49-F238E27FC236}">
                <a16:creationId xmlns:a16="http://schemas.microsoft.com/office/drawing/2014/main" id="{00B23771-1F4A-49FF-A219-23D6789CC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3006475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EE5FA31-0ACD-4275-B114-29B385F39025}"/>
              </a:ext>
            </a:extLst>
          </p:cNvPr>
          <p:cNvSpPr/>
          <p:nvPr/>
        </p:nvSpPr>
        <p:spPr>
          <a:xfrm>
            <a:off x="2848966" y="3137406"/>
            <a:ext cx="64924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结识优秀前辈，丰富自己研究兴趣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FB3447C-C166-4F9E-8F4C-FD8ADBEB8D4B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11" name="任意多边形 83">
              <a:extLst>
                <a:ext uri="{FF2B5EF4-FFF2-40B4-BE49-F238E27FC236}">
                  <a16:creationId xmlns:a16="http://schemas.microsoft.com/office/drawing/2014/main" id="{06AB2466-D6E9-4F2A-868B-1DFF0674031A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028EAE57-3B5F-40F5-AF1C-B4F0E8D4A156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文本框 40">
            <a:extLst>
              <a:ext uri="{FF2B5EF4-FFF2-40B4-BE49-F238E27FC236}">
                <a16:creationId xmlns:a16="http://schemas.microsoft.com/office/drawing/2014/main" id="{8D1E522C-D85F-42FB-B86D-C4B8E3BA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2942339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8075893-FE2E-4FAA-89D7-7ECD9A5C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77" y="2210594"/>
            <a:ext cx="1219200" cy="1219200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9CFC5086-3DF3-4FC1-9ADE-869AE07BBC19}"/>
              </a:ext>
            </a:extLst>
          </p:cNvPr>
          <p:cNvSpPr/>
          <p:nvPr/>
        </p:nvSpPr>
        <p:spPr>
          <a:xfrm rot="5400000">
            <a:off x="2401897" y="3827772"/>
            <a:ext cx="797558" cy="58477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A8BB8-B4E7-4378-BB5F-44F81B19CB13}"/>
              </a:ext>
            </a:extLst>
          </p:cNvPr>
          <p:cNvSpPr/>
          <p:nvPr/>
        </p:nvSpPr>
        <p:spPr>
          <a:xfrm>
            <a:off x="2210107" y="4810525"/>
            <a:ext cx="1181138" cy="1116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2E851CE-10D2-4C3E-B55A-DE8521E01425}"/>
              </a:ext>
            </a:extLst>
          </p:cNvPr>
          <p:cNvSpPr/>
          <p:nvPr/>
        </p:nvSpPr>
        <p:spPr>
          <a:xfrm rot="5400000">
            <a:off x="9289140" y="3827772"/>
            <a:ext cx="797558" cy="58477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1BED6DB-A787-4071-A8AE-139107E16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060" y="2210594"/>
            <a:ext cx="1289732" cy="1219200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546D0D8C-3B34-4566-B91A-898DA4C77425}"/>
              </a:ext>
            </a:extLst>
          </p:cNvPr>
          <p:cNvSpPr/>
          <p:nvPr/>
        </p:nvSpPr>
        <p:spPr>
          <a:xfrm>
            <a:off x="9103060" y="4810525"/>
            <a:ext cx="1181139" cy="111653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2702135-9A74-4787-8679-5DCA5DE0C6A4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20" name="任意多边形 83">
              <a:extLst>
                <a:ext uri="{FF2B5EF4-FFF2-40B4-BE49-F238E27FC236}">
                  <a16:creationId xmlns:a16="http://schemas.microsoft.com/office/drawing/2014/main" id="{0785B4D6-A82C-4DE9-8EF2-3573372C240B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1" name="TextBox 8">
              <a:extLst>
                <a:ext uri="{FF2B5EF4-FFF2-40B4-BE49-F238E27FC236}">
                  <a16:creationId xmlns:a16="http://schemas.microsoft.com/office/drawing/2014/main" id="{17605CED-45E9-4069-8D63-1DDA554A74E8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文本框 40">
            <a:extLst>
              <a:ext uri="{FF2B5EF4-FFF2-40B4-BE49-F238E27FC236}">
                <a16:creationId xmlns:a16="http://schemas.microsoft.com/office/drawing/2014/main" id="{FFF4A784-73F3-40A1-BD4A-F81C75C08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2089732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DC505270-710B-4772-8CFE-9435EA0C0113}"/>
              </a:ext>
            </a:extLst>
          </p:cNvPr>
          <p:cNvSpPr/>
          <p:nvPr/>
        </p:nvSpPr>
        <p:spPr>
          <a:xfrm>
            <a:off x="9103061" y="4810525"/>
            <a:ext cx="1181138" cy="111653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8075893-FE2E-4FAA-89D7-7ECD9A5C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77" y="2210594"/>
            <a:ext cx="1219200" cy="1219200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9CFC5086-3DF3-4FC1-9ADE-869AE07BBC19}"/>
              </a:ext>
            </a:extLst>
          </p:cNvPr>
          <p:cNvSpPr/>
          <p:nvPr/>
        </p:nvSpPr>
        <p:spPr>
          <a:xfrm rot="5400000">
            <a:off x="2401897" y="3827772"/>
            <a:ext cx="797558" cy="58477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A8BB8-B4E7-4378-BB5F-44F81B19CB13}"/>
              </a:ext>
            </a:extLst>
          </p:cNvPr>
          <p:cNvSpPr/>
          <p:nvPr/>
        </p:nvSpPr>
        <p:spPr>
          <a:xfrm>
            <a:off x="2210107" y="4810525"/>
            <a:ext cx="1181138" cy="1116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2E851CE-10D2-4C3E-B55A-DE8521E01425}"/>
              </a:ext>
            </a:extLst>
          </p:cNvPr>
          <p:cNvSpPr/>
          <p:nvPr/>
        </p:nvSpPr>
        <p:spPr>
          <a:xfrm rot="5400000">
            <a:off x="9289140" y="3827772"/>
            <a:ext cx="797558" cy="58477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1BED6DB-A787-4071-A8AE-139107E16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060" y="2210594"/>
            <a:ext cx="1289732" cy="1219200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59EF2D3C-28B5-44B9-B624-8C3051C6804F}"/>
              </a:ext>
            </a:extLst>
          </p:cNvPr>
          <p:cNvSpPr/>
          <p:nvPr/>
        </p:nvSpPr>
        <p:spPr>
          <a:xfrm>
            <a:off x="9103060" y="4810525"/>
            <a:ext cx="1181139" cy="111653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A7A7C3C-3E2D-4702-9E23-6C4FDA368B13}"/>
              </a:ext>
            </a:extLst>
          </p:cNvPr>
          <p:cNvSpPr/>
          <p:nvPr/>
        </p:nvSpPr>
        <p:spPr>
          <a:xfrm>
            <a:off x="5848373" y="5127737"/>
            <a:ext cx="797558" cy="58477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485F79F-0950-4AF2-B68B-971CA9CAAADA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14" name="任意多边形 83">
              <a:extLst>
                <a:ext uri="{FF2B5EF4-FFF2-40B4-BE49-F238E27FC236}">
                  <a16:creationId xmlns:a16="http://schemas.microsoft.com/office/drawing/2014/main" id="{A40B36CE-918A-4973-AD40-6D20F355C9B9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B58ACB6C-8D2A-492C-B41E-2E717F5A678F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文本框 40">
            <a:extLst>
              <a:ext uri="{FF2B5EF4-FFF2-40B4-BE49-F238E27FC236}">
                <a16:creationId xmlns:a16="http://schemas.microsoft.com/office/drawing/2014/main" id="{901E8D88-5D95-460A-B492-F2C92D44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4202935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F9964EA-37EF-403C-AB3A-CB18CA64E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36" y="2210595"/>
            <a:ext cx="1935580" cy="1219199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8075893-FE2E-4FAA-89D7-7ECD9A5C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77" y="2210594"/>
            <a:ext cx="1219200" cy="1219200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9CFC5086-3DF3-4FC1-9ADE-869AE07BBC19}"/>
              </a:ext>
            </a:extLst>
          </p:cNvPr>
          <p:cNvSpPr/>
          <p:nvPr/>
        </p:nvSpPr>
        <p:spPr>
          <a:xfrm rot="5400000">
            <a:off x="2401897" y="3827772"/>
            <a:ext cx="797558" cy="58477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A8BB8-B4E7-4378-BB5F-44F81B19CB13}"/>
              </a:ext>
            </a:extLst>
          </p:cNvPr>
          <p:cNvSpPr/>
          <p:nvPr/>
        </p:nvSpPr>
        <p:spPr>
          <a:xfrm>
            <a:off x="2210107" y="4810525"/>
            <a:ext cx="1181138" cy="1116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2E851CE-10D2-4C3E-B55A-DE8521E01425}"/>
              </a:ext>
            </a:extLst>
          </p:cNvPr>
          <p:cNvSpPr/>
          <p:nvPr/>
        </p:nvSpPr>
        <p:spPr>
          <a:xfrm rot="5400000">
            <a:off x="9289140" y="3827772"/>
            <a:ext cx="797558" cy="58477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>
            <a:extLst>
              <a:ext uri="{FF2B5EF4-FFF2-40B4-BE49-F238E27FC236}">
                <a16:creationId xmlns:a16="http://schemas.microsoft.com/office/drawing/2014/main" id="{13E5B1BC-1119-404E-984D-24ABC9F9C4A8}"/>
              </a:ext>
            </a:extLst>
          </p:cNvPr>
          <p:cNvSpPr/>
          <p:nvPr/>
        </p:nvSpPr>
        <p:spPr>
          <a:xfrm>
            <a:off x="9157357" y="4810525"/>
            <a:ext cx="1181138" cy="1116530"/>
          </a:xfrm>
          <a:prstGeom prst="cloud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EF37214-DD5A-40DB-9688-B42F90C3B4DE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18" name="任意多边形 83">
              <a:extLst>
                <a:ext uri="{FF2B5EF4-FFF2-40B4-BE49-F238E27FC236}">
                  <a16:creationId xmlns:a16="http://schemas.microsoft.com/office/drawing/2014/main" id="{D7EB71AC-2041-48E6-B45A-C9B366373AAA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62E34B1B-E095-4AB9-8EDD-E44790573159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文本框 40">
            <a:extLst>
              <a:ext uri="{FF2B5EF4-FFF2-40B4-BE49-F238E27FC236}">
                <a16:creationId xmlns:a16="http://schemas.microsoft.com/office/drawing/2014/main" id="{2B1E2154-019F-4E48-A29C-9F4776568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4039000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EE5FA31-0ACD-4275-B114-29B385F39025}"/>
              </a:ext>
            </a:extLst>
          </p:cNvPr>
          <p:cNvSpPr/>
          <p:nvPr/>
        </p:nvSpPr>
        <p:spPr>
          <a:xfrm>
            <a:off x="2848967" y="3137406"/>
            <a:ext cx="64924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锻炼自己学习知识运用知识的能力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2CCFF8C-4E37-4775-ADB5-6B549C5B7AFF}"/>
              </a:ext>
            </a:extLst>
          </p:cNvPr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11" name="任意多边形 83">
              <a:extLst>
                <a:ext uri="{FF2B5EF4-FFF2-40B4-BE49-F238E27FC236}">
                  <a16:creationId xmlns:a16="http://schemas.microsoft.com/office/drawing/2014/main" id="{141692BE-5B0D-4421-8DCC-717BD621FD77}"/>
                </a:ext>
              </a:extLst>
            </p:cNvPr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FF47227B-3880-4B40-A610-8C50BD607CD7}"/>
                </a:ext>
              </a:extLst>
            </p:cNvPr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文本框 40">
            <a:extLst>
              <a:ext uri="{FF2B5EF4-FFF2-40B4-BE49-F238E27FC236}">
                <a16:creationId xmlns:a16="http://schemas.microsoft.com/office/drawing/2014/main" id="{173C0EEC-7706-4809-85E7-7D4C7EE5C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给大家的建议</a:t>
            </a:r>
          </a:p>
        </p:txBody>
      </p:sp>
    </p:spTree>
    <p:extLst>
      <p:ext uri="{BB962C8B-B14F-4D97-AF65-F5344CB8AC3E}">
        <p14:creationId xmlns:p14="http://schemas.microsoft.com/office/powerpoint/2010/main" val="3388251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 flipH="1" flipV="1">
            <a:off x="-1450727" y="-2537420"/>
            <a:ext cx="6338876" cy="4424464"/>
            <a:chOff x="7174614" y="4856946"/>
            <a:chExt cx="6338876" cy="4424464"/>
          </a:xfrm>
        </p:grpSpPr>
        <p:sp>
          <p:nvSpPr>
            <p:cNvPr id="184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5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6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7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13155" y="4975819"/>
            <a:ext cx="6338876" cy="4424464"/>
            <a:chOff x="7174614" y="4856946"/>
            <a:chExt cx="6338876" cy="4424464"/>
          </a:xfrm>
        </p:grpSpPr>
        <p:sp>
          <p:nvSpPr>
            <p:cNvPr id="179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0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1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2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68" name="任意多边形 83"/>
          <p:cNvSpPr/>
          <p:nvPr/>
        </p:nvSpPr>
        <p:spPr bwMode="auto">
          <a:xfrm rot="16377237">
            <a:off x="2879423" y="1526154"/>
            <a:ext cx="1624201" cy="1620923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4" name="任意多边形 83"/>
          <p:cNvSpPr/>
          <p:nvPr/>
        </p:nvSpPr>
        <p:spPr bwMode="auto">
          <a:xfrm rot="16377237">
            <a:off x="3822819" y="320091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42" name="任意多边形 83"/>
          <p:cNvSpPr/>
          <p:nvPr/>
        </p:nvSpPr>
        <p:spPr bwMode="auto">
          <a:xfrm rot="16377237">
            <a:off x="1561513" y="2086768"/>
            <a:ext cx="1877338" cy="1873549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39" name="任意多边形 83"/>
          <p:cNvSpPr/>
          <p:nvPr/>
        </p:nvSpPr>
        <p:spPr bwMode="auto">
          <a:xfrm rot="16377237">
            <a:off x="2508634" y="2010820"/>
            <a:ext cx="2637379" cy="263205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7" name="任意多边形 83"/>
          <p:cNvSpPr/>
          <p:nvPr/>
        </p:nvSpPr>
        <p:spPr bwMode="auto">
          <a:xfrm rot="5222763" flipH="1">
            <a:off x="4699376" y="1587515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60" name="任意多边形 83"/>
          <p:cNvSpPr/>
          <p:nvPr/>
        </p:nvSpPr>
        <p:spPr bwMode="auto">
          <a:xfrm rot="16377237">
            <a:off x="5132359" y="2014384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89" name="任意多边形 83"/>
          <p:cNvSpPr/>
          <p:nvPr/>
        </p:nvSpPr>
        <p:spPr bwMode="auto">
          <a:xfrm rot="16377237">
            <a:off x="2196863" y="342236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0" name="任意多边形 83"/>
          <p:cNvSpPr/>
          <p:nvPr/>
        </p:nvSpPr>
        <p:spPr bwMode="auto">
          <a:xfrm rot="5222763" flipH="1">
            <a:off x="2606837" y="5500724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1" name="任意多边形 83"/>
          <p:cNvSpPr/>
          <p:nvPr/>
        </p:nvSpPr>
        <p:spPr bwMode="auto">
          <a:xfrm rot="16377237">
            <a:off x="1685120" y="4985969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34908" y="2707637"/>
            <a:ext cx="25863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3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endParaRPr lang="zh-CN" altLang="en-US" sz="73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6171872" y="2150454"/>
            <a:ext cx="5422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THANK YOU</a:t>
            </a:r>
            <a:endParaRPr lang="en-US" altLang="zh-CN" sz="7200" b="1" spc="3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6600" b="1" spc="3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zh-CN" sz="6600" b="1" spc="3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14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F927B7B-6434-4964-A250-FA9A66B4DA98}"/>
              </a:ext>
            </a:extLst>
          </p:cNvPr>
          <p:cNvSpPr/>
          <p:nvPr/>
        </p:nvSpPr>
        <p:spPr>
          <a:xfrm>
            <a:off x="2913083" y="4995765"/>
            <a:ext cx="63642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一名非典型</a:t>
            </a:r>
            <a:r>
              <a:rPr lang="en-US" altLang="zh-CN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985</a:t>
            </a:r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毕业生的大学简史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688E9EC-ACD1-4604-800B-07BA7E0A84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32" y="1381061"/>
            <a:ext cx="2830945" cy="28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F927B7B-6434-4964-A250-FA9A66B4DA98}"/>
              </a:ext>
            </a:extLst>
          </p:cNvPr>
          <p:cNvSpPr/>
          <p:nvPr/>
        </p:nvSpPr>
        <p:spPr>
          <a:xfrm>
            <a:off x="2280698" y="4995765"/>
            <a:ext cx="76290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我不是</a:t>
            </a:r>
            <a:r>
              <a:rPr lang="en-US" altLang="zh-CN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loser</a:t>
            </a:r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，我只是一个来自名校的</a:t>
            </a:r>
            <a:r>
              <a:rPr lang="en-US" altLang="zh-CN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loser</a:t>
            </a:r>
            <a:endParaRPr lang="zh-CN" alt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690A2B-D05A-4862-B669-A624DFD974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32" y="1381061"/>
            <a:ext cx="2830945" cy="28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7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AB0B2E31-0B1A-4846-86E9-F69E5D6B9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90" y="1342768"/>
            <a:ext cx="3025431" cy="30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9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F927B7B-6434-4964-A250-FA9A66B4DA98}"/>
              </a:ext>
            </a:extLst>
          </p:cNvPr>
          <p:cNvSpPr/>
          <p:nvPr/>
        </p:nvSpPr>
        <p:spPr>
          <a:xfrm>
            <a:off x="5590900" y="4995765"/>
            <a:ext cx="10086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保研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0B2E31-0B1A-4846-86E9-F69E5D6B9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90" y="1342768"/>
            <a:ext cx="3025431" cy="30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7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88272" y="33731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我的本科路线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F927B7B-6434-4964-A250-FA9A66B4DA98}"/>
              </a:ext>
            </a:extLst>
          </p:cNvPr>
          <p:cNvSpPr/>
          <p:nvPr/>
        </p:nvSpPr>
        <p:spPr>
          <a:xfrm>
            <a:off x="4560970" y="4995765"/>
            <a:ext cx="30684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不学非保研课程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0B2E31-0B1A-4846-86E9-F69E5D6B9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90" y="1342768"/>
            <a:ext cx="3025431" cy="30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17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2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393</Words>
  <Application>Microsoft Office PowerPoint</Application>
  <PresentationFormat>自定义</PresentationFormat>
  <Paragraphs>160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46</vt:i4>
      </vt:variant>
    </vt:vector>
  </HeadingPairs>
  <TitlesOfParts>
    <vt:vector size="69" baseType="lpstr">
      <vt:lpstr>Impact MT Std</vt:lpstr>
      <vt:lpstr>ITC Avant Garde Std Bk</vt:lpstr>
      <vt:lpstr>LiHei Pro</vt:lpstr>
      <vt:lpstr>Signika</vt:lpstr>
      <vt:lpstr>Source Han Sans ExtraLight</vt:lpstr>
      <vt:lpstr>等线</vt:lpstr>
      <vt:lpstr>等线 Light</vt:lpstr>
      <vt:lpstr>迷你简汉真广标</vt:lpstr>
      <vt:lpstr>宋体</vt:lpstr>
      <vt:lpstr>微软雅黑</vt:lpstr>
      <vt:lpstr>Arial</vt:lpstr>
      <vt:lpstr>Calibri</vt:lpstr>
      <vt:lpstr>Impact</vt:lpstr>
      <vt:lpstr>Office 主题​​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 </cp:lastModifiedBy>
  <cp:revision>1116</cp:revision>
  <dcterms:created xsi:type="dcterms:W3CDTF">2015-12-01T09:06:39Z</dcterms:created>
  <dcterms:modified xsi:type="dcterms:W3CDTF">2019-10-27T13:10:00Z</dcterms:modified>
</cp:coreProperties>
</file>