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4" r:id="rId3"/>
    <p:sldId id="257" r:id="rId4"/>
    <p:sldId id="258"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2160" autoAdjust="0"/>
  </p:normalViewPr>
  <p:slideViewPr>
    <p:cSldViewPr snapToGrid="0">
      <p:cViewPr varScale="1">
        <p:scale>
          <a:sx n="113" d="100"/>
          <a:sy n="113" d="100"/>
        </p:scale>
        <p:origin x="560" y="1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10/10/18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10/10/18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4167736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10/10/18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10/10/18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10/10/18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10/10/18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10/10/18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10/10/18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10/10/18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10/10/18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Face Detection </a:t>
            </a:r>
          </a:p>
        </p:txBody>
      </p:sp>
      <p:sp>
        <p:nvSpPr>
          <p:cNvPr id="3" name="Subtitle 2"/>
          <p:cNvSpPr>
            <a:spLocks noGrp="1"/>
          </p:cNvSpPr>
          <p:nvPr>
            <p:ph type="subTitle" idx="1"/>
          </p:nvPr>
        </p:nvSpPr>
        <p:spPr/>
        <p:txBody>
          <a:bodyPr/>
          <a:lstStyle/>
          <a:p>
            <a:r>
              <a:rPr lang="en-US" dirty="0">
                <a:solidFill>
                  <a:schemeClr val="tx1">
                    <a:lumMod val="95000"/>
                  </a:schemeClr>
                </a:solidFill>
              </a:rPr>
              <a:t>Group: Beta | Instructor’s Name: Zheng Liu  | Nanjing University Of Posts and Telecommunications</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title: Face Detection</a:t>
            </a:r>
          </a:p>
        </p:txBody>
      </p:sp>
      <p:sp>
        <p:nvSpPr>
          <p:cNvPr id="3" name="Content Placeholder 2"/>
          <p:cNvSpPr>
            <a:spLocks noGrp="1"/>
          </p:cNvSpPr>
          <p:nvPr>
            <p:ph idx="1"/>
          </p:nvPr>
        </p:nvSpPr>
        <p:spPr/>
        <p:txBody>
          <a:bodyPr/>
          <a:lstStyle/>
          <a:p>
            <a:r>
              <a:rPr lang="en-US" dirty="0"/>
              <a:t>Group Name: BETA.</a:t>
            </a:r>
          </a:p>
          <a:p>
            <a:r>
              <a:rPr lang="en-US" dirty="0"/>
              <a:t>Members Name:</a:t>
            </a:r>
          </a:p>
          <a:p>
            <a:r>
              <a:rPr lang="en-US" dirty="0"/>
              <a:t> Md. </a:t>
            </a:r>
            <a:r>
              <a:rPr lang="en-US" dirty="0" err="1"/>
              <a:t>Zahirul</a:t>
            </a:r>
            <a:r>
              <a:rPr lang="en-US" dirty="0"/>
              <a:t> </a:t>
            </a:r>
            <a:r>
              <a:rPr lang="en-US" dirty="0" err="1"/>
              <a:t>Haque</a:t>
            </a:r>
            <a:r>
              <a:rPr lang="en-US" dirty="0"/>
              <a:t>  (F16040103)</a:t>
            </a:r>
          </a:p>
          <a:p>
            <a:r>
              <a:rPr lang="en-US" dirty="0" err="1"/>
              <a:t>Ruhel</a:t>
            </a:r>
            <a:r>
              <a:rPr lang="en-US" dirty="0"/>
              <a:t> Ahmed Raktim (F16040120)</a:t>
            </a:r>
          </a:p>
          <a:p>
            <a:r>
              <a:rPr lang="en-US" dirty="0" err="1"/>
              <a:t>Sarfaraj</a:t>
            </a:r>
            <a:r>
              <a:rPr lang="en-US" dirty="0"/>
              <a:t> Rahman (F16040116)</a:t>
            </a:r>
          </a:p>
          <a:p>
            <a:r>
              <a:rPr lang="en-US" dirty="0" err="1"/>
              <a:t>Mamun</a:t>
            </a:r>
            <a:r>
              <a:rPr lang="en-US" dirty="0"/>
              <a:t> Ali (F16040106)</a:t>
            </a:r>
          </a:p>
          <a:p>
            <a:r>
              <a:rPr lang="en-US" dirty="0" err="1"/>
              <a:t>Danil</a:t>
            </a:r>
            <a:r>
              <a:rPr lang="en-US" dirty="0"/>
              <a:t> </a:t>
            </a:r>
            <a:r>
              <a:rPr lang="en-US" dirty="0" err="1"/>
              <a:t>Orichshenko</a:t>
            </a:r>
            <a:r>
              <a:rPr lang="en-US"/>
              <a:t> (F16040123) </a:t>
            </a:r>
            <a:endParaRPr lang="en-US" dirty="0"/>
          </a:p>
        </p:txBody>
      </p:sp>
    </p:spTree>
    <p:extLst>
      <p:ext uri="{BB962C8B-B14F-4D97-AF65-F5344CB8AC3E}">
        <p14:creationId xmlns:p14="http://schemas.microsoft.com/office/powerpoint/2010/main" val="87914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Face Detection and how it works?</a:t>
            </a:r>
          </a:p>
        </p:txBody>
      </p:sp>
      <p:sp>
        <p:nvSpPr>
          <p:cNvPr id="3" name="Text Placeholder 2"/>
          <p:cNvSpPr>
            <a:spLocks noGrp="1"/>
          </p:cNvSpPr>
          <p:nvPr>
            <p:ph type="body" idx="1"/>
          </p:nvPr>
        </p:nvSpPr>
        <p:spPr>
          <a:xfrm>
            <a:off x="603249" y="5864053"/>
            <a:ext cx="11180919" cy="845839"/>
          </a:xfrm>
        </p:spPr>
        <p:txBody>
          <a:bodyPr>
            <a:normAutofit fontScale="92500" lnSpcReduction="20000"/>
          </a:bodyPr>
          <a:lstStyle/>
          <a:p>
            <a:r>
              <a:rPr lang="en-US" dirty="0">
                <a:solidFill>
                  <a:schemeClr val="tx1">
                    <a:lumMod val="95000"/>
                  </a:schemeClr>
                </a:solidFill>
              </a:rPr>
              <a:t>Face detection is a method of identifying the presence of people’s faces within digital image. Face detection applications use machine learning and formulas known as algorithms to detecting human faces within larger images.</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sz="2800" dirty="0"/>
              <a:t>Face detection is an extremely easy task for humans. Even babies can detect faces. But How hard it is for computers? Face recognition based on the geometric features of a face is probably the most intuitive approach to face recognition. </a:t>
            </a:r>
          </a:p>
          <a:p>
            <a:r>
              <a:rPr lang="en-US" sz="2800" dirty="0"/>
              <a:t>The program we’re creating can detect faces in a live stream from webcam or in a video file stored in the local machine.</a:t>
            </a:r>
          </a:p>
          <a:p>
            <a:r>
              <a:rPr lang="en-US" sz="2800" dirty="0"/>
              <a:t>This program can detect faces in real time and can track it.</a:t>
            </a:r>
          </a:p>
          <a:p>
            <a:endParaRPr lang="en-US" sz="2800"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project we’re proposing to work on is currently only limited to face detection. But it has potentialities on a high level.</a:t>
            </a:r>
          </a:p>
          <a:p>
            <a:pPr marL="0" indent="0">
              <a:buNone/>
            </a:pPr>
            <a:r>
              <a:rPr lang="en-US" dirty="0"/>
              <a:t>It can detect different kind of gestures on an advanced level.</a:t>
            </a:r>
          </a:p>
          <a:p>
            <a:pPr marL="0" indent="0">
              <a:buNone/>
            </a:pPr>
            <a:r>
              <a:rPr lang="en-US" dirty="0"/>
              <a:t>Think about moving your hands in thin air and see things done in your computer or smartphone. Let’s say you want to capture a picture of anything </a:t>
            </a:r>
            <a:r>
              <a:rPr lang="en-US" dirty="0" err="1"/>
              <a:t>infront</a:t>
            </a:r>
            <a:r>
              <a:rPr lang="en-US" dirty="0"/>
              <a:t> of you. All you have to do is move your hands and the image will be captured and saved in your smartphone which is inside your pocket.</a:t>
            </a:r>
          </a:p>
          <a:p>
            <a:pPr marL="0" indent="0">
              <a:buNone/>
            </a:pPr>
            <a:r>
              <a:rPr lang="en-US" dirty="0"/>
              <a:t>Now let’s say you want to write and send an email to your mother. All you have to do is to find any piece of paper near you and write whatever you want. It’ll automatically get written on your laptop’s screen and the email will be sent to your mother just with a simple hand gesture.</a:t>
            </a:r>
          </a:p>
          <a:p>
            <a:pPr marL="0" indent="0">
              <a:buNone/>
            </a:pPr>
            <a:r>
              <a:rPr lang="en-US" dirty="0"/>
              <a:t>This project has the potentiality to connect your digital world to your real world.</a:t>
            </a:r>
          </a:p>
          <a:p>
            <a:pPr marL="0" indent="0">
              <a:buNone/>
            </a:pPr>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a:t>
            </a:r>
          </a:p>
        </p:txBody>
      </p:sp>
      <p:sp>
        <p:nvSpPr>
          <p:cNvPr id="3" name="Content Placeholder 2"/>
          <p:cNvSpPr>
            <a:spLocks noGrp="1"/>
          </p:cNvSpPr>
          <p:nvPr>
            <p:ph idx="1"/>
          </p:nvPr>
        </p:nvSpPr>
        <p:spPr/>
        <p:txBody>
          <a:bodyPr>
            <a:normAutofit lnSpcReduction="10000"/>
          </a:bodyPr>
          <a:lstStyle/>
          <a:p>
            <a:r>
              <a:rPr lang="en-US" dirty="0"/>
              <a:t>Gesture Technology enables devices to recognize human gestures using sensors and the data is then processed using mathematical algorithms.</a:t>
            </a:r>
          </a:p>
          <a:p>
            <a:r>
              <a:rPr lang="en-US" dirty="0"/>
              <a:t>An imaging sensor like camera will read human body’s movements and </a:t>
            </a:r>
            <a:r>
              <a:rPr lang="en-US" dirty="0" err="1"/>
              <a:t>and</a:t>
            </a:r>
            <a:r>
              <a:rPr lang="en-US" dirty="0"/>
              <a:t> send the data to the computer. The computer will uses the gesture captured as inputs , processes input to understand what was gestured, and then sends the answer as a command to the application. Accelerometers, gyroscopes, bend sensors, data gloves </a:t>
            </a:r>
            <a:r>
              <a:rPr lang="en-US" dirty="0" err="1"/>
              <a:t>etc</a:t>
            </a:r>
            <a:r>
              <a:rPr lang="en-US" dirty="0"/>
              <a:t> will be needed for gesture recognition.</a:t>
            </a:r>
          </a:p>
          <a:p>
            <a:r>
              <a:rPr lang="en-US" dirty="0"/>
              <a:t>For now we’ll use </a:t>
            </a:r>
            <a:r>
              <a:rPr lang="en-US" dirty="0" err="1"/>
              <a:t>OpenCV</a:t>
            </a:r>
            <a:r>
              <a:rPr lang="en-US" dirty="0"/>
              <a:t> (Open Source Computer Vision) library for face detection.</a:t>
            </a:r>
          </a:p>
          <a:p>
            <a:r>
              <a:rPr lang="en-US" dirty="0"/>
              <a:t>The program will use pre-trained XML classifiers for face detection. The program will be written in C++.</a:t>
            </a:r>
          </a:p>
          <a:p>
            <a:endParaRPr lang="en-US" dirty="0"/>
          </a:p>
        </p:txBody>
      </p:sp>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Risks</a:t>
            </a:r>
          </a:p>
        </p:txBody>
      </p:sp>
      <p:sp>
        <p:nvSpPr>
          <p:cNvPr id="3" name="Content Placeholder 2"/>
          <p:cNvSpPr>
            <a:spLocks noGrp="1"/>
          </p:cNvSpPr>
          <p:nvPr>
            <p:ph idx="1"/>
          </p:nvPr>
        </p:nvSpPr>
        <p:spPr/>
        <p:txBody>
          <a:bodyPr>
            <a:normAutofit fontScale="92500" lnSpcReduction="20000"/>
          </a:bodyPr>
          <a:lstStyle/>
          <a:p>
            <a:r>
              <a:rPr lang="en-US" dirty="0"/>
              <a:t>There are differences between humanly perceived and mathematical similarity. It would be a challenge to make computer understand the differences.</a:t>
            </a:r>
          </a:p>
          <a:p>
            <a:r>
              <a:rPr lang="en-US" dirty="0"/>
              <a:t>There may be some conventional problems in face detection as listed below.</a:t>
            </a:r>
          </a:p>
          <a:p>
            <a:r>
              <a:rPr lang="en-US" dirty="0"/>
              <a:t>Variations in skin color under different lighting conditions</a:t>
            </a:r>
          </a:p>
          <a:p>
            <a:r>
              <a:rPr lang="en-US" dirty="0"/>
              <a:t>Presence of eyeglasses, make up, pimples</a:t>
            </a:r>
          </a:p>
          <a:p>
            <a:r>
              <a:rPr lang="en-US" dirty="0"/>
              <a:t>Different face angles with respect to the camera</a:t>
            </a:r>
          </a:p>
          <a:p>
            <a:r>
              <a:rPr lang="en-US" dirty="0"/>
              <a:t>Clarity of the face image, distance from the camera</a:t>
            </a:r>
          </a:p>
          <a:p>
            <a:r>
              <a:rPr lang="en-US" dirty="0"/>
              <a:t>Different facial expressions (e.g., varying levels of smile)</a:t>
            </a:r>
          </a:p>
          <a:p>
            <a:r>
              <a:rPr lang="en-US" dirty="0"/>
              <a:t>Hats, caps, or hairstyles that may partially cover the face</a:t>
            </a:r>
          </a:p>
          <a:p>
            <a:pPr marL="0" indent="0">
              <a:buNone/>
            </a:pPr>
            <a:endParaRPr lang="en-US" dirty="0"/>
          </a:p>
        </p:txBody>
      </p:sp>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131</TotalTime>
  <Words>613</Words>
  <Application>Microsoft Macintosh PowerPoint</Application>
  <PresentationFormat>Widescreen</PresentationFormat>
  <Paragraphs>43</Paragraphs>
  <Slides>7</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Science Project 16x9</vt:lpstr>
      <vt:lpstr>Face Detection </vt:lpstr>
      <vt:lpstr>Project title: Face Detection</vt:lpstr>
      <vt:lpstr>What is Face Detection and how it works?</vt:lpstr>
      <vt:lpstr>Project Overview</vt:lpstr>
      <vt:lpstr>Vision</vt:lpstr>
      <vt:lpstr>Software Architecture</vt:lpstr>
      <vt:lpstr>Challenges and Risks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Ahmed Raktim</dc:creator>
  <cp:lastModifiedBy>haque zahirul</cp:lastModifiedBy>
  <cp:revision>15</cp:revision>
  <dcterms:created xsi:type="dcterms:W3CDTF">2018-10-09T13:30:18Z</dcterms:created>
  <dcterms:modified xsi:type="dcterms:W3CDTF">2018-10-10T02:10:19Z</dcterms:modified>
</cp:coreProperties>
</file>