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65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5AAC-883B-9244-8903-266C034D6C31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82D5-1981-3A43-9DA0-AD5A40D0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745187" cy="3933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Project Name : Mp3 Player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Zahirul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F16040103</a:t>
            </a:r>
          </a:p>
          <a:p>
            <a:r>
              <a:rPr lang="en-US" dirty="0" err="1" smtClean="0"/>
              <a:t>Ruhel</a:t>
            </a:r>
            <a:r>
              <a:rPr lang="en-US" dirty="0" smtClean="0"/>
              <a:t> Ahmed </a:t>
            </a:r>
            <a:r>
              <a:rPr lang="en-US" dirty="0" err="1" smtClean="0"/>
              <a:t>Raktim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F16040120</a:t>
            </a:r>
          </a:p>
          <a:p>
            <a:r>
              <a:rPr lang="en-US" dirty="0" err="1" smtClean="0"/>
              <a:t>Sarfaraz</a:t>
            </a:r>
            <a:r>
              <a:rPr lang="en-US" dirty="0" smtClean="0"/>
              <a:t> Rahman </a:t>
            </a:r>
            <a:r>
              <a:rPr lang="mr-IN" dirty="0" smtClean="0"/>
              <a:t>–</a:t>
            </a:r>
            <a:r>
              <a:rPr lang="en-US" dirty="0" smtClean="0"/>
              <a:t>F16040116</a:t>
            </a:r>
          </a:p>
          <a:p>
            <a:r>
              <a:rPr lang="en-US" dirty="0" err="1" smtClean="0"/>
              <a:t>Mamun</a:t>
            </a:r>
            <a:r>
              <a:rPr lang="en-US" dirty="0" smtClean="0"/>
              <a:t> Ali </a:t>
            </a:r>
            <a:r>
              <a:rPr lang="mr-IN" dirty="0" smtClean="0"/>
              <a:t>–</a:t>
            </a:r>
            <a:r>
              <a:rPr lang="en-US" dirty="0" smtClean="0"/>
              <a:t>F16040106</a:t>
            </a:r>
          </a:p>
          <a:p>
            <a:r>
              <a:rPr lang="en-US" dirty="0" err="1" smtClean="0"/>
              <a:t>Danil</a:t>
            </a:r>
            <a:r>
              <a:rPr lang="en-US" dirty="0" smtClean="0"/>
              <a:t> </a:t>
            </a:r>
            <a:r>
              <a:rPr lang="en-US" dirty="0" err="1" smtClean="0"/>
              <a:t>Orichshenko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F16040123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17517"/>
            <a:ext cx="3380509" cy="7481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smtClean="0"/>
              <a:t>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4426"/>
            <a:ext cx="9144000" cy="33933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This music player app for Android Devices had the following goals: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app will present a list of songs on the user device, so that the user can select songs to play.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app will also present controls for interacting with playback and will continue playing when the user moves away from the </a:t>
            </a:r>
            <a:r>
              <a:rPr lang="en-US" dirty="0" smtClean="0"/>
              <a:t>app.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most important goal of this app is simplicity.</a:t>
            </a:r>
          </a:p>
          <a:p>
            <a:pPr algn="just"/>
            <a:r>
              <a:rPr lang="en-US" dirty="0" smtClean="0"/>
              <a:t>We’ve used the android platform that provides resources for handling media playback to create an interface between the user and their music files.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8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6411"/>
          </a:xfrm>
        </p:spPr>
        <p:txBody>
          <a:bodyPr/>
          <a:lstStyle/>
          <a:p>
            <a:r>
              <a:rPr lang="en-US" sz="3200" dirty="0" smtClean="0"/>
              <a:t>The user interface of this app is pretty simple and clean.</a:t>
            </a:r>
          </a:p>
          <a:p>
            <a:r>
              <a:rPr lang="en-US" sz="3200" dirty="0" smtClean="0"/>
              <a:t> Open the app and it will present the list of all the songs on your device. </a:t>
            </a:r>
            <a:r>
              <a:rPr lang="en-US" sz="3200" dirty="0"/>
              <a:t>S</a:t>
            </a:r>
            <a:r>
              <a:rPr lang="en-US" sz="3200" dirty="0" smtClean="0"/>
              <a:t>elect the song ,tap on it, and it will start playing the selected song.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94" y="870217"/>
            <a:ext cx="2985511" cy="5306746"/>
          </a:xfrm>
        </p:spPr>
      </p:pic>
    </p:spTree>
    <p:extLst>
      <p:ext uri="{BB962C8B-B14F-4D97-AF65-F5344CB8AC3E}">
        <p14:creationId xmlns:p14="http://schemas.microsoft.com/office/powerpoint/2010/main" val="83278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8" y="1459940"/>
            <a:ext cx="6024776" cy="4717023"/>
          </a:xfrm>
        </p:spPr>
      </p:pic>
      <p:sp>
        <p:nvSpPr>
          <p:cNvPr id="5" name="TextBox 4"/>
          <p:cNvSpPr txBox="1"/>
          <p:nvPr/>
        </p:nvSpPr>
        <p:spPr>
          <a:xfrm>
            <a:off x="2850078" y="914399"/>
            <a:ext cx="3713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Successfully Build with no errors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version of the application tested on a user device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73" y="1690688"/>
            <a:ext cx="2731535" cy="4351338"/>
          </a:xfrm>
        </p:spPr>
      </p:pic>
    </p:spTree>
    <p:extLst>
      <p:ext uri="{BB962C8B-B14F-4D97-AF65-F5344CB8AC3E}">
        <p14:creationId xmlns:p14="http://schemas.microsoft.com/office/powerpoint/2010/main" val="28430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That’s a very simple to use music player app for android.      Improvements or enhancement that can be made:</a:t>
            </a:r>
          </a:p>
          <a:p>
            <a:r>
              <a:rPr lang="en-US" dirty="0" smtClean="0"/>
              <a:t>adding </a:t>
            </a:r>
            <a:r>
              <a:rPr lang="en-US" dirty="0"/>
              <a:t>support for streaming media, video, audio focus, and providing different methods to interact with the music tracks on the device</a:t>
            </a:r>
            <a:r>
              <a:rPr lang="en-US" dirty="0" smtClean="0"/>
              <a:t>.</a:t>
            </a:r>
          </a:p>
          <a:p>
            <a:r>
              <a:rPr lang="en-US" dirty="0"/>
              <a:t>extend the app to build additional functionality or to improve reliability on different devices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Find our </a:t>
            </a:r>
            <a:r>
              <a:rPr lang="en-US" smtClean="0"/>
              <a:t>app here: </a:t>
            </a: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njuptcourses</a:t>
            </a:r>
            <a:r>
              <a:rPr lang="en-US" dirty="0" smtClean="0"/>
              <a:t>/project-2018-autumn-beta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255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Group BETA</vt:lpstr>
      <vt:lpstr>Description</vt:lpstr>
      <vt:lpstr>PowerPoint Presentation</vt:lpstr>
      <vt:lpstr>PowerPoint Presentation</vt:lpstr>
      <vt:lpstr>PowerPoint Presentation</vt:lpstr>
      <vt:lpstr>The final version of the application tested on a user device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</dc:title>
  <dc:creator>haque zahirul</dc:creator>
  <cp:lastModifiedBy>haque zahirul</cp:lastModifiedBy>
  <cp:revision>5</cp:revision>
  <dcterms:created xsi:type="dcterms:W3CDTF">2018-12-25T05:59:06Z</dcterms:created>
  <dcterms:modified xsi:type="dcterms:W3CDTF">2018-12-25T06:46:53Z</dcterms:modified>
</cp:coreProperties>
</file>