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8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50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733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5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48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47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1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0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4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2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4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8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5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5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8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AD390E1-2B60-4CFE-9C98-173C5F34F6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84AD5-A31D-4E21-8B79-453082A9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15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7835" y="1303421"/>
            <a:ext cx="8825658" cy="3329581"/>
          </a:xfrm>
        </p:spPr>
        <p:txBody>
          <a:bodyPr/>
          <a:lstStyle/>
          <a:p>
            <a:r>
              <a:rPr lang="en-US" sz="6000" dirty="0">
                <a:solidFill>
                  <a:schemeClr val="bg1"/>
                </a:solidFill>
              </a:rPr>
              <a:t/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b="1" dirty="0">
                <a:solidFill>
                  <a:schemeClr val="bg1"/>
                </a:solidFill>
              </a:rPr>
              <a:t>SOFTWARE ENGINEERING PROJECT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7835" y="4674753"/>
            <a:ext cx="8825658" cy="86142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Online Delivery Service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76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476" y="1187918"/>
            <a:ext cx="8825659" cy="1981200"/>
          </a:xfrm>
        </p:spPr>
        <p:txBody>
          <a:bodyPr/>
          <a:lstStyle/>
          <a:p>
            <a:r>
              <a:rPr lang="en-US" sz="6000" dirty="0">
                <a:solidFill>
                  <a:schemeClr val="bg1"/>
                </a:solidFill>
                <a:latin typeface="Gabriola" panose="04040605051002020D02" pitchFamily="82" charset="0"/>
              </a:rPr>
              <a:t>THANKS IN ADVANCE TO OUR HONORABLE TEACHER AND TEAM MEMBERS WHO WILL BE WORKING HARD THROUGHOUT THE PROJECT</a:t>
            </a:r>
          </a:p>
        </p:txBody>
      </p:sp>
    </p:spTree>
    <p:extLst>
      <p:ext uri="{BB962C8B-B14F-4D97-AF65-F5344CB8AC3E}">
        <p14:creationId xmlns:p14="http://schemas.microsoft.com/office/powerpoint/2010/main" val="161440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8137" y="371902"/>
            <a:ext cx="5092906" cy="1574808"/>
          </a:xfrm>
        </p:spPr>
        <p:txBody>
          <a:bodyPr>
            <a:normAutofit/>
          </a:bodyPr>
          <a:lstStyle/>
          <a:p>
            <a:r>
              <a:rPr lang="en-US" sz="5400" b="1" u="sng" dirty="0">
                <a:solidFill>
                  <a:schemeClr val="bg1"/>
                </a:solidFill>
              </a:rPr>
              <a:t>Group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689611" y="2579571"/>
            <a:ext cx="5084979" cy="1371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Group Name: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Milestone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2510859"/>
            <a:ext cx="6096000" cy="31906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Group members: </a:t>
            </a:r>
          </a:p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1. </a:t>
            </a: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Hasib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Ahmad (F17040108)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985"/>
              </a:lnSpc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tabLst>
                <a:tab pos="1879600" algn="l"/>
              </a:tabLst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MD </a:t>
            </a: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Torikul</a:t>
            </a:r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Islam</a:t>
            </a:r>
            <a:r>
              <a:rPr lang="en-US" sz="28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(F17040104)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970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tabLst>
                <a:tab pos="1879600" algn="l"/>
              </a:tabLst>
            </a:pP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Saif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Haque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(F17040102)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970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tabLst>
                <a:tab pos="1879600" algn="l"/>
              </a:tabLst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Zafar Iqbal (F17040119)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970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tabLst>
                <a:tab pos="1879600" algn="l"/>
              </a:tabLst>
            </a:pP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Shoaib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Ahmed (F17040117)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9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53336" y="1020278"/>
            <a:ext cx="8825659" cy="19812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Project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453337" y="1020278"/>
            <a:ext cx="8825659" cy="23622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Online Delivery Service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892" y="2876047"/>
            <a:ext cx="6619173" cy="34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825" y="889535"/>
            <a:ext cx="8825659" cy="19812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Vision: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29825" y="1992430"/>
            <a:ext cx="8825659" cy="3142278"/>
          </a:xfrm>
        </p:spPr>
        <p:txBody>
          <a:bodyPr>
            <a:normAutofit fontScale="25000" lnSpcReduction="20000"/>
          </a:bodyPr>
          <a:lstStyle/>
          <a:p>
            <a:endParaRPr lang="en-US" sz="1200" dirty="0">
              <a:solidFill>
                <a:schemeClr val="bg1"/>
              </a:solidFill>
              <a:latin typeface="Wingdings 3" panose="05040102010807070707" pitchFamily="18" charset="2"/>
            </a:endParaRPr>
          </a:p>
          <a:p>
            <a:endParaRPr lang="en-US" sz="11200" dirty="0">
              <a:solidFill>
                <a:schemeClr val="bg1"/>
              </a:solidFill>
            </a:endParaRPr>
          </a:p>
          <a:p>
            <a:pPr algn="just"/>
            <a:r>
              <a:rPr lang="en-US" sz="11200" dirty="0">
                <a:solidFill>
                  <a:schemeClr val="bg1"/>
                </a:solidFill>
              </a:rPr>
              <a:t>1. A customer can create his own account to interact with the shop merchants in in terms of delivery service.</a:t>
            </a:r>
          </a:p>
          <a:p>
            <a:r>
              <a:rPr lang="en-US" sz="11200" dirty="0">
                <a:solidFill>
                  <a:schemeClr val="bg1"/>
                </a:solidFill>
              </a:rPr>
              <a:t>2.  Users can alter their specific data by logging in to the software any given time.</a:t>
            </a:r>
          </a:p>
          <a:p>
            <a:r>
              <a:rPr lang="en-US" sz="11200" dirty="0">
                <a:solidFill>
                  <a:schemeClr val="bg1"/>
                </a:solidFill>
              </a:rPr>
              <a:t>3.  All the information will be saved in database an can be checked from the activity logs</a:t>
            </a:r>
            <a:r>
              <a:rPr lang="en-US" sz="5900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19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841374"/>
            <a:ext cx="9594428" cy="53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3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74168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0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74" y="828675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1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533400"/>
            <a:ext cx="8825659" cy="19812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Associated tools and Language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222330" y="2928487"/>
            <a:ext cx="8825659" cy="3514516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tabLst>
                <a:tab pos="1460500" algn="l"/>
              </a:tabLst>
            </a:pP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1.  Language: JAVA</a:t>
            </a:r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676400" lvl="0">
              <a:lnSpc>
                <a:spcPct val="95000"/>
              </a:lnSpc>
              <a:spcBef>
                <a:spcPts val="0"/>
              </a:spcBef>
              <a:tabLst>
                <a:tab pos="1457325" algn="l"/>
              </a:tabLst>
            </a:pP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2.  Toolkits:</a:t>
            </a:r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560"/>
              </a:lnSpc>
              <a:spcBef>
                <a:spcPts val="0"/>
              </a:spcBef>
            </a:pP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676400">
              <a:lnSpc>
                <a:spcPct val="95000"/>
              </a:lnSpc>
              <a:spcBef>
                <a:spcPts val="0"/>
              </a:spcBef>
              <a:tabLst>
                <a:tab pos="1457325" algn="l"/>
              </a:tabLst>
            </a:pP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                     JDK(Java Development Kit) </a:t>
            </a:r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31900" marR="1676400">
              <a:lnSpc>
                <a:spcPct val="95000"/>
              </a:lnSpc>
              <a:spcBef>
                <a:spcPts val="0"/>
              </a:spcBef>
              <a:tabLst>
                <a:tab pos="1457325" algn="l"/>
              </a:tabLst>
            </a:pP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   SDK(Software Development Kit)</a:t>
            </a:r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676400">
              <a:lnSpc>
                <a:spcPct val="95000"/>
              </a:lnSpc>
              <a:spcBef>
                <a:spcPts val="0"/>
              </a:spcBef>
              <a:tabLst>
                <a:tab pos="1457325" algn="l"/>
              </a:tabLst>
            </a:pP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	   Android Studio</a:t>
            </a:r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75"/>
              </a:lnSpc>
              <a:spcBef>
                <a:spcPts val="0"/>
              </a:spcBef>
            </a:pP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                     ICO converter (to convert image into icon)</a:t>
            </a:r>
          </a:p>
          <a:p>
            <a:pPr>
              <a:spcBef>
                <a:spcPts val="0"/>
              </a:spcBef>
            </a:pP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3.  Mobile Application Development Platform: Firebase for database </a:t>
            </a:r>
            <a:b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4. REST API</a:t>
            </a:r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5"/>
              </a:lnSpc>
              <a:spcBef>
                <a:spcPts val="0"/>
              </a:spcBef>
            </a:pP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74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375" y="109887"/>
            <a:ext cx="8825659" cy="1981200"/>
          </a:xfrm>
        </p:spPr>
        <p:txBody>
          <a:bodyPr/>
          <a:lstStyle/>
          <a:p>
            <a:r>
              <a:rPr lang="en-US" sz="5400" b="1" dirty="0">
                <a:solidFill>
                  <a:schemeClr val="bg1"/>
                </a:solidFill>
              </a:rPr>
              <a:t>OUR PROSPECTS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39451" y="109887"/>
            <a:ext cx="8825659" cy="6638226"/>
          </a:xfrm>
        </p:spPr>
        <p:txBody>
          <a:bodyPr>
            <a:noAutofit/>
          </a:bodyPr>
          <a:lstStyle/>
          <a:p>
            <a:endParaRPr lang="en-US" sz="900" dirty="0">
              <a:solidFill>
                <a:schemeClr val="bg1"/>
              </a:solidFill>
            </a:endParaRPr>
          </a:p>
          <a:p>
            <a:pPr marL="1143000" indent="-11430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bg1"/>
                </a:solidFill>
              </a:rPr>
              <a:t>User friendly application</a:t>
            </a:r>
          </a:p>
          <a:p>
            <a:pPr marL="1143000" indent="-11430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bg1"/>
                </a:solidFill>
              </a:rPr>
              <a:t>Stabilizing e-marketing and e-commerce for the upcoming generations</a:t>
            </a:r>
          </a:p>
          <a:p>
            <a:pPr marL="1143000" indent="-11430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bg1"/>
                </a:solidFill>
              </a:rPr>
              <a:t>Less consumption of time for users</a:t>
            </a:r>
          </a:p>
        </p:txBody>
      </p:sp>
    </p:spTree>
    <p:extLst>
      <p:ext uri="{BB962C8B-B14F-4D97-AF65-F5344CB8AC3E}">
        <p14:creationId xmlns:p14="http://schemas.microsoft.com/office/powerpoint/2010/main" val="3578778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ED7D31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137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Gabriola</vt:lpstr>
      <vt:lpstr>Times New Roman</vt:lpstr>
      <vt:lpstr>Wingdings</vt:lpstr>
      <vt:lpstr>Wingdings 3</vt:lpstr>
      <vt:lpstr>Ion</vt:lpstr>
      <vt:lpstr> SOFTWARE ENGINEERING PROJECT</vt:lpstr>
      <vt:lpstr>Group</vt:lpstr>
      <vt:lpstr>Project Title</vt:lpstr>
      <vt:lpstr>Project Vision:</vt:lpstr>
      <vt:lpstr>PowerPoint Presentation</vt:lpstr>
      <vt:lpstr>PowerPoint Presentation</vt:lpstr>
      <vt:lpstr>PowerPoint Presentation</vt:lpstr>
      <vt:lpstr>Associated tools and Language:</vt:lpstr>
      <vt:lpstr>OUR PROSPECTS: </vt:lpstr>
      <vt:lpstr>THANKS IN ADVANCE TO OUR HONORABLE TEACHER AND TEAM MEMBERS WHO WILL BE WORKING HARD THROUGHOUT THE 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PROJECT</dc:title>
  <dc:creator>Rahman Sezad</dc:creator>
  <cp:lastModifiedBy>Riyad</cp:lastModifiedBy>
  <cp:revision>14</cp:revision>
  <dcterms:created xsi:type="dcterms:W3CDTF">2019-10-07T13:30:56Z</dcterms:created>
  <dcterms:modified xsi:type="dcterms:W3CDTF">2019-10-10T02:14:49Z</dcterms:modified>
</cp:coreProperties>
</file>