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05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3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BFE740-4FBC-4FC9-9ABF-AECFD16D41D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C45238-CDBB-4B9F-ACCC-5BFF80AA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SOFTWARE ENGINEERING </a:t>
            </a:r>
            <a:r>
              <a:rPr lang="en-US" sz="5400" dirty="0" smtClean="0"/>
              <a:t>proposal PROJECT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406" y="3987558"/>
            <a:ext cx="6400800" cy="194733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LOTTERY</a:t>
            </a:r>
            <a:r>
              <a:rPr lang="en-US" sz="48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APPLICATION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06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14401" y="1476103"/>
            <a:ext cx="9196249" cy="47287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MATERIALS:</a:t>
            </a:r>
          </a:p>
          <a:p>
            <a:r>
              <a:rPr lang="en-US" sz="3600" dirty="0">
                <a:solidFill>
                  <a:schemeClr val="tx1"/>
                </a:solidFill>
              </a:rPr>
              <a:t>We will use these materials for creating our software: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1</a:t>
            </a:r>
            <a:r>
              <a:rPr lang="en-US" sz="3600" dirty="0">
                <a:solidFill>
                  <a:schemeClr val="tx1"/>
                </a:solidFill>
              </a:rPr>
              <a:t>. JAVA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  <a:r>
              <a:rPr lang="en-US" sz="3600" dirty="0" err="1">
                <a:solidFill>
                  <a:schemeClr val="tx1"/>
                </a:solidFill>
              </a:rPr>
              <a:t>Netbeans</a:t>
            </a:r>
            <a:r>
              <a:rPr lang="en-US" sz="3600" dirty="0">
                <a:solidFill>
                  <a:schemeClr val="tx1"/>
                </a:solidFill>
              </a:rPr>
              <a:t> (IDE)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. ICO converter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5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777" y="445589"/>
            <a:ext cx="3788229" cy="690879"/>
          </a:xfrm>
        </p:spPr>
        <p:txBody>
          <a:bodyPr/>
          <a:lstStyle/>
          <a:p>
            <a:r>
              <a:rPr lang="en-US" b="1" dirty="0" smtClean="0"/>
              <a:t>OUR PROSPECTS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14401" y="1815736"/>
            <a:ext cx="9222375" cy="437605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Improving our skills on what we learnt in previous courses as in C++ programming, Java.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Developing our group work skills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Learn to exchange ideas with each other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Utilizing our knowledge in future to build more new and interesting projects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50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502230" y="2259874"/>
            <a:ext cx="8304210" cy="27988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THANKS TO OUR HONOURABLE TEACHER FOR GIVING US AN OPPORTUNITY TO SHARE OUR IDEA WITH EVERYONE AND THANKS TO THE AUDIENCE FOR LISTENTING TO US……………….</a:t>
            </a:r>
            <a:endParaRPr lang="en-US" sz="32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731520"/>
            <a:ext cx="9117873" cy="473141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tx1"/>
                </a:solidFill>
              </a:rPr>
              <a:t>GROUP NAME:SCIENCE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GROUP MEMBERS :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-FABRICE IRAZI (F17040123)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    -RIDITA ISLAM (F17040106)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    -ELIZABETH LISA MONDOL (F17040114)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    -WALLACE BRUCE NAA KOSHIE             (F17040122)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1" y="1240972"/>
            <a:ext cx="7429001" cy="3291839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The old process of  lottery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57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836" y="4074386"/>
            <a:ext cx="8535140" cy="150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03" y="375792"/>
            <a:ext cx="4979980" cy="497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4" y="205973"/>
            <a:ext cx="3187930" cy="58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8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3" y="685030"/>
            <a:ext cx="5444836" cy="361603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823755" y="685030"/>
            <a:ext cx="3657600" cy="209126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old process is too lengthy, the papers might get missing and sometimes the decision might be partial.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1" y="326572"/>
            <a:ext cx="8534401" cy="158060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Our vision</a:t>
            </a:r>
            <a:endParaRPr lang="en-US" sz="5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2717074"/>
            <a:ext cx="8534400" cy="32773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After getting the problems from the old process of lottery, our vision is to make a lottery machine software which is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- Easy to use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- real-time computing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- faithful and reliable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11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940526"/>
            <a:ext cx="7651069" cy="101890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Structure of our project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1" b="12393"/>
          <a:stretch/>
        </p:blipFill>
        <p:spPr>
          <a:xfrm>
            <a:off x="2129246" y="2722201"/>
            <a:ext cx="6596743" cy="38222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98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t="14490" r="28425" b="10807"/>
          <a:stretch/>
        </p:blipFill>
        <p:spPr>
          <a:xfrm>
            <a:off x="3000692" y="757646"/>
            <a:ext cx="6217920" cy="41148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rot="10800000" flipV="1">
            <a:off x="914402" y="5590901"/>
            <a:ext cx="8304210" cy="548642"/>
          </a:xfrm>
        </p:spPr>
        <p:txBody>
          <a:bodyPr>
            <a:normAutofit fontScale="55000" lnSpcReduction="20000"/>
          </a:bodyPr>
          <a:lstStyle/>
          <a:p>
            <a:r>
              <a:rPr lang="en-US" sz="6200" b="1" dirty="0" smtClean="0">
                <a:solidFill>
                  <a:schemeClr val="tx1"/>
                </a:solidFill>
              </a:rPr>
              <a:t>PROCESSING…….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77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987062"/>
            <a:ext cx="7889965" cy="45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28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247</TotalTime>
  <Words>133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Century Gothic</vt:lpstr>
      <vt:lpstr>Wingdings</vt:lpstr>
      <vt:lpstr>Wingdings 3</vt:lpstr>
      <vt:lpstr>Slice</vt:lpstr>
      <vt:lpstr>SOFTWARE ENGINEERING proposal PROJECT </vt:lpstr>
      <vt:lpstr>PowerPoint Presentation</vt:lpstr>
      <vt:lpstr>The old process of  lottery</vt:lpstr>
      <vt:lpstr>PowerPoint Presentation</vt:lpstr>
      <vt:lpstr>PowerPoint Presentation</vt:lpstr>
      <vt:lpstr>Our vision</vt:lpstr>
      <vt:lpstr>Structure of our project</vt:lpstr>
      <vt:lpstr>PowerPoint Presentation</vt:lpstr>
      <vt:lpstr>PowerPoint Presentation</vt:lpstr>
      <vt:lpstr>PowerPoint Presentation</vt:lpstr>
      <vt:lpstr>OUR PROSPECTS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proposal PROJECT</dc:title>
  <dc:creator>RIDITA</dc:creator>
  <cp:lastModifiedBy>RIDITA</cp:lastModifiedBy>
  <cp:revision>12</cp:revision>
  <dcterms:created xsi:type="dcterms:W3CDTF">2019-10-07T09:38:07Z</dcterms:created>
  <dcterms:modified xsi:type="dcterms:W3CDTF">2019-10-07T13:47:01Z</dcterms:modified>
</cp:coreProperties>
</file>