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5" r:id="rId3"/>
    <p:sldId id="268" r:id="rId4"/>
    <p:sldId id="267" r:id="rId5"/>
    <p:sldId id="269" r:id="rId6"/>
    <p:sldId id="263" r:id="rId7"/>
    <p:sldId id="262" r:id="rId8"/>
    <p:sldId id="266" r:id="rId9"/>
    <p:sldId id="261"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5934"/>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207680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BC011-F77E-4957-B4BF-B62FE4882D50}"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318596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4068204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3E7E-4ABA-4A7F-BE18-0E59CC70FB4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858963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3051274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DBC011-F77E-4957-B4BF-B62FE4882D50}" type="datetimeFigureOut">
              <a:rPr lang="en-US" smtClean="0"/>
              <a:t>11/27/2019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51294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DBC011-F77E-4957-B4BF-B62FE4882D50}" type="datetimeFigureOut">
              <a:rPr lang="en-US" smtClean="0"/>
              <a:t>11/27/2019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609492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837369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262137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264710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147439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DBC011-F77E-4957-B4BF-B62FE4882D50}"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421854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DBC011-F77E-4957-B4BF-B62FE4882D50}"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3988753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412922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231036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4DBC011-F77E-4957-B4BF-B62FE4882D50}" type="datetimeFigureOut">
              <a:rPr lang="en-US" smtClean="0"/>
              <a:t>11/27/2019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266654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BC011-F77E-4957-B4BF-B62FE4882D50}"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B3E7E-4ABA-4A7F-BE18-0E59CC70FB40}" type="slidenum">
              <a:rPr lang="en-US" smtClean="0"/>
              <a:t>‹#›</a:t>
            </a:fld>
            <a:endParaRPr lang="en-US"/>
          </a:p>
        </p:txBody>
      </p:sp>
    </p:spTree>
    <p:extLst>
      <p:ext uri="{BB962C8B-B14F-4D97-AF65-F5344CB8AC3E}">
        <p14:creationId xmlns:p14="http://schemas.microsoft.com/office/powerpoint/2010/main" val="154841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DBC011-F77E-4957-B4BF-B62FE4882D50}" type="datetimeFigureOut">
              <a:rPr lang="en-US" smtClean="0"/>
              <a:t>11/27/2019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9B3E7E-4ABA-4A7F-BE18-0E59CC70FB40}" type="slidenum">
              <a:rPr lang="en-US" smtClean="0"/>
              <a:t>‹#›</a:t>
            </a:fld>
            <a:endParaRPr lang="en-US"/>
          </a:p>
        </p:txBody>
      </p:sp>
    </p:spTree>
    <p:extLst>
      <p:ext uri="{BB962C8B-B14F-4D97-AF65-F5344CB8AC3E}">
        <p14:creationId xmlns:p14="http://schemas.microsoft.com/office/powerpoint/2010/main" val="170589308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SOFTWARE DESIGN SPECIFICATIONS</a:t>
            </a:r>
            <a:endParaRPr lang="en-US" sz="4800" dirty="0"/>
          </a:p>
        </p:txBody>
      </p:sp>
      <p:sp>
        <p:nvSpPr>
          <p:cNvPr id="3" name="Subtitle 2"/>
          <p:cNvSpPr>
            <a:spLocks noGrp="1"/>
          </p:cNvSpPr>
          <p:nvPr>
            <p:ph type="subTitle" idx="1"/>
          </p:nvPr>
        </p:nvSpPr>
        <p:spPr/>
        <p:txBody>
          <a:bodyPr>
            <a:normAutofit lnSpcReduction="10000"/>
          </a:bodyPr>
          <a:lstStyle/>
          <a:p>
            <a:r>
              <a:rPr lang="en-US" sz="2800" dirty="0" smtClean="0"/>
              <a:t>SYSTEM ARCHITECTURE AND DIAGRAMS</a:t>
            </a:r>
            <a:br>
              <a:rPr lang="en-US" sz="2800" dirty="0" smtClean="0"/>
            </a:br>
            <a:r>
              <a:rPr lang="en-US" sz="2800" dirty="0" smtClean="0"/>
              <a:t> </a:t>
            </a:r>
            <a:endParaRPr lang="en-US" sz="2800" dirty="0"/>
          </a:p>
        </p:txBody>
      </p:sp>
    </p:spTree>
    <p:extLst>
      <p:ext uri="{BB962C8B-B14F-4D97-AF65-F5344CB8AC3E}">
        <p14:creationId xmlns:p14="http://schemas.microsoft.com/office/powerpoint/2010/main" val="456136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Second sequence diagram</a:t>
            </a:r>
            <a:br>
              <a:rPr lang="en-US" b="1" dirty="0" smtClean="0"/>
            </a:br>
            <a:r>
              <a:rPr lang="en-US" sz="1800" dirty="0" smtClean="0"/>
              <a:t>for the second UML sequence diagram, it shows the interaction between the player and the system. The player has to scan a </a:t>
            </a:r>
            <a:r>
              <a:rPr lang="en-US" sz="1800" dirty="0" err="1" smtClean="0"/>
              <a:t>qr</a:t>
            </a:r>
            <a:r>
              <a:rPr lang="en-US" sz="1800" dirty="0" smtClean="0"/>
              <a:t> code and by scanning it he will get some information about lottery as a message to provide his name etc. then after inputting his name he’ll get an id.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316" y="2430684"/>
            <a:ext cx="6794340" cy="4338576"/>
          </a:xfrm>
        </p:spPr>
      </p:pic>
    </p:spTree>
    <p:extLst>
      <p:ext uri="{BB962C8B-B14F-4D97-AF65-F5344CB8AC3E}">
        <p14:creationId xmlns:p14="http://schemas.microsoft.com/office/powerpoint/2010/main" val="103989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name : Science</a:t>
            </a:r>
            <a:r>
              <a:rPr lang="en-US" dirty="0" smtClean="0"/>
              <a:t/>
            </a:r>
            <a:br>
              <a:rPr lang="en-US" dirty="0" smtClean="0"/>
            </a:br>
            <a:r>
              <a:rPr lang="en-US" dirty="0" smtClean="0"/>
              <a:t/>
            </a:r>
            <a:br>
              <a:rPr lang="en-US" dirty="0" smtClean="0"/>
            </a:br>
            <a:r>
              <a:rPr lang="en-US" dirty="0" smtClean="0"/>
              <a:t> </a:t>
            </a:r>
            <a:br>
              <a:rPr lang="en-US" dirty="0" smtClean="0"/>
            </a:br>
            <a:r>
              <a:rPr lang="en-US" sz="2800" b="1" dirty="0" smtClean="0"/>
              <a:t>Group members: </a:t>
            </a:r>
            <a:br>
              <a:rPr lang="en-US" sz="2800" b="1" dirty="0" smtClean="0"/>
            </a:br>
            <a:r>
              <a:rPr lang="en-US" sz="2800" dirty="0" smtClean="0"/>
              <a:t/>
            </a:r>
            <a:br>
              <a:rPr lang="en-US" sz="2800" dirty="0" smtClean="0"/>
            </a:br>
            <a:r>
              <a:rPr lang="en-US" sz="2800" dirty="0" smtClean="0"/>
              <a:t>Fabrice </a:t>
            </a:r>
            <a:r>
              <a:rPr lang="en-US" sz="2800" dirty="0" err="1" smtClean="0"/>
              <a:t>Irazi</a:t>
            </a:r>
            <a:r>
              <a:rPr lang="en-US" sz="2800" dirty="0" smtClean="0"/>
              <a:t>( F17040123)</a:t>
            </a:r>
            <a:br>
              <a:rPr lang="en-US" sz="2800" dirty="0" smtClean="0"/>
            </a:br>
            <a:r>
              <a:rPr lang="en-US" sz="2800" dirty="0" smtClean="0"/>
              <a:t>Elizabeth </a:t>
            </a:r>
            <a:r>
              <a:rPr lang="en-US" sz="2800" dirty="0"/>
              <a:t>L</a:t>
            </a:r>
            <a:r>
              <a:rPr lang="en-US" sz="2800" dirty="0" smtClean="0"/>
              <a:t>isa </a:t>
            </a:r>
            <a:r>
              <a:rPr lang="en-US" sz="2800" dirty="0" err="1" smtClean="0"/>
              <a:t>mondol</a:t>
            </a:r>
            <a:r>
              <a:rPr lang="en-US" sz="2800" dirty="0" smtClean="0"/>
              <a:t>( F17040114)</a:t>
            </a:r>
            <a:br>
              <a:rPr lang="en-US" sz="2800" dirty="0" smtClean="0"/>
            </a:br>
            <a:r>
              <a:rPr lang="en-US" sz="2800" dirty="0" err="1" smtClean="0"/>
              <a:t>Ridita</a:t>
            </a:r>
            <a:r>
              <a:rPr lang="en-US" sz="2800" dirty="0" smtClean="0"/>
              <a:t> Islam (F17040106)</a:t>
            </a:r>
            <a:br>
              <a:rPr lang="en-US" sz="2800" dirty="0" smtClean="0"/>
            </a:br>
            <a:r>
              <a:rPr lang="en-US" sz="2800" dirty="0" err="1" smtClean="0"/>
              <a:t>Naa</a:t>
            </a:r>
            <a:r>
              <a:rPr lang="en-US" sz="2800" dirty="0" smtClean="0"/>
              <a:t> </a:t>
            </a:r>
            <a:r>
              <a:rPr lang="en-US" sz="2800" dirty="0" err="1" smtClean="0"/>
              <a:t>koshie</a:t>
            </a:r>
            <a:r>
              <a:rPr lang="en-US" sz="2800" dirty="0" smtClean="0"/>
              <a:t> Wallace </a:t>
            </a:r>
            <a:r>
              <a:rPr lang="en-US" sz="2800" dirty="0" err="1" smtClean="0"/>
              <a:t>bruce</a:t>
            </a:r>
            <a:r>
              <a:rPr lang="en-US" sz="2800" dirty="0" smtClean="0"/>
              <a:t>(F17040122)</a:t>
            </a:r>
            <a:br>
              <a:rPr lang="en-US" sz="2800" dirty="0" smtClean="0"/>
            </a:br>
            <a:r>
              <a:rPr lang="en-US" sz="2800" dirty="0" err="1" smtClean="0"/>
              <a:t>Mukhriddin</a:t>
            </a:r>
            <a:r>
              <a:rPr lang="en-US" sz="2800" dirty="0" smtClean="0"/>
              <a:t> </a:t>
            </a:r>
            <a:r>
              <a:rPr lang="en-US" sz="2800" dirty="0" err="1" smtClean="0"/>
              <a:t>ziyodullaev</a:t>
            </a:r>
            <a:r>
              <a:rPr lang="en-US" sz="2800" dirty="0" smtClean="0"/>
              <a:t>(F17040110)</a:t>
            </a:r>
            <a:br>
              <a:rPr lang="en-US" sz="2800" dirty="0" smtClean="0"/>
            </a:br>
            <a:endParaRPr lang="en-US" sz="2800" dirty="0"/>
          </a:p>
        </p:txBody>
      </p:sp>
    </p:spTree>
    <p:extLst>
      <p:ext uri="{BB962C8B-B14F-4D97-AF65-F5344CB8AC3E}">
        <p14:creationId xmlns:p14="http://schemas.microsoft.com/office/powerpoint/2010/main" val="605917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36073"/>
            <a:ext cx="8825658" cy="1995054"/>
          </a:xfrm>
        </p:spPr>
        <p:txBody>
          <a:bodyPr/>
          <a:lstStyle/>
          <a:p>
            <a:r>
              <a:rPr lang="en-US" dirty="0" smtClean="0"/>
              <a:t>PROBLEMS</a:t>
            </a:r>
            <a:endParaRPr lang="en-US" dirty="0"/>
          </a:p>
        </p:txBody>
      </p:sp>
      <p:sp>
        <p:nvSpPr>
          <p:cNvPr id="3" name="Subtitle 2"/>
          <p:cNvSpPr>
            <a:spLocks noGrp="1"/>
          </p:cNvSpPr>
          <p:nvPr>
            <p:ph type="subTitle" idx="1"/>
          </p:nvPr>
        </p:nvSpPr>
        <p:spPr>
          <a:xfrm>
            <a:off x="1154955" y="3616037"/>
            <a:ext cx="8825658" cy="2549236"/>
          </a:xfrm>
        </p:spPr>
        <p:txBody>
          <a:bodyPr/>
          <a:lstStyle/>
          <a:p>
            <a:r>
              <a:rPr lang="en-US" b="1" dirty="0">
                <a:solidFill>
                  <a:schemeClr val="tx1"/>
                </a:solidFill>
              </a:rPr>
              <a:t>The old process </a:t>
            </a:r>
            <a:r>
              <a:rPr lang="en-US" b="1" dirty="0" smtClean="0">
                <a:solidFill>
                  <a:schemeClr val="tx1"/>
                </a:solidFill>
              </a:rPr>
              <a:t>of lottery is </a:t>
            </a:r>
            <a:r>
              <a:rPr lang="en-US" b="1" dirty="0">
                <a:solidFill>
                  <a:schemeClr val="tx1"/>
                </a:solidFill>
              </a:rPr>
              <a:t>too lengthy, the papers might get missing and sometimes the decision might be partial.</a:t>
            </a:r>
          </a:p>
          <a:p>
            <a:endParaRPr lang="en-US" dirty="0"/>
          </a:p>
        </p:txBody>
      </p:sp>
    </p:spTree>
    <p:extLst>
      <p:ext uri="{BB962C8B-B14F-4D97-AF65-F5344CB8AC3E}">
        <p14:creationId xmlns:p14="http://schemas.microsoft.com/office/powerpoint/2010/main" val="45830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6" y="1447802"/>
            <a:ext cx="6063262" cy="865908"/>
          </a:xfrm>
        </p:spPr>
        <p:txBody>
          <a:bodyPr/>
          <a:lstStyle/>
          <a:p>
            <a:r>
              <a:rPr lang="en-US" dirty="0" smtClean="0"/>
              <a:t>OUR GOALS</a:t>
            </a:r>
            <a:endParaRPr lang="en-US" dirty="0"/>
          </a:p>
        </p:txBody>
      </p:sp>
      <p:sp>
        <p:nvSpPr>
          <p:cNvPr id="3" name="Subtitle 2"/>
          <p:cNvSpPr>
            <a:spLocks noGrp="1"/>
          </p:cNvSpPr>
          <p:nvPr>
            <p:ph type="subTitle" idx="1"/>
          </p:nvPr>
        </p:nvSpPr>
        <p:spPr>
          <a:xfrm>
            <a:off x="1154955" y="3103418"/>
            <a:ext cx="8825658" cy="3020291"/>
          </a:xfrm>
        </p:spPr>
        <p:txBody>
          <a:bodyPr>
            <a:normAutofit/>
          </a:bodyPr>
          <a:lstStyle/>
          <a:p>
            <a:r>
              <a:rPr lang="en-US" b="1" dirty="0">
                <a:solidFill>
                  <a:schemeClr val="tx1"/>
                </a:solidFill>
              </a:rPr>
              <a:t>After getting the problems from the old process of lottery, our vision is to make a lottery machine software which is</a:t>
            </a:r>
            <a:br>
              <a:rPr lang="en-US" b="1" dirty="0">
                <a:solidFill>
                  <a:schemeClr val="tx1"/>
                </a:solidFill>
              </a:rPr>
            </a:br>
            <a:r>
              <a:rPr lang="en-US" b="1" dirty="0">
                <a:solidFill>
                  <a:schemeClr val="tx1"/>
                </a:solidFill>
              </a:rPr>
              <a:t>- Easy to use</a:t>
            </a:r>
            <a:br>
              <a:rPr lang="en-US" b="1" dirty="0">
                <a:solidFill>
                  <a:schemeClr val="tx1"/>
                </a:solidFill>
              </a:rPr>
            </a:br>
            <a:r>
              <a:rPr lang="en-US" b="1" dirty="0">
                <a:solidFill>
                  <a:schemeClr val="tx1"/>
                </a:solidFill>
              </a:rPr>
              <a:t>- real-time computing</a:t>
            </a:r>
            <a:br>
              <a:rPr lang="en-US" b="1" dirty="0">
                <a:solidFill>
                  <a:schemeClr val="tx1"/>
                </a:solidFill>
              </a:rPr>
            </a:br>
            <a:r>
              <a:rPr lang="en-US" b="1" dirty="0">
                <a:solidFill>
                  <a:schemeClr val="tx1"/>
                </a:solidFill>
              </a:rPr>
              <a:t>- faithful and reliable </a:t>
            </a:r>
            <a:br>
              <a:rPr lang="en-US" b="1" dirty="0">
                <a:solidFill>
                  <a:schemeClr val="tx1"/>
                </a:solidFill>
              </a:rPr>
            </a:br>
            <a:endParaRPr lang="en-US" b="1" dirty="0">
              <a:solidFill>
                <a:schemeClr val="tx1"/>
              </a:solidFill>
            </a:endParaRPr>
          </a:p>
          <a:p>
            <a:endParaRPr lang="en-US" dirty="0"/>
          </a:p>
        </p:txBody>
      </p:sp>
    </p:spTree>
    <p:extLst>
      <p:ext uri="{BB962C8B-B14F-4D97-AF65-F5344CB8AC3E}">
        <p14:creationId xmlns:p14="http://schemas.microsoft.com/office/powerpoint/2010/main" val="208651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a:t>
            </a:r>
            <a:endParaRPr lang="en-US" b="1" dirty="0"/>
          </a:p>
        </p:txBody>
      </p:sp>
      <p:pic>
        <p:nvPicPr>
          <p:cNvPr id="4" name="Content Placeholder 3" descr="Screenshot (152)"/>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7521" y="2052638"/>
            <a:ext cx="6458734" cy="4195762"/>
          </a:xfrm>
          <a:prstGeom prst="rect">
            <a:avLst/>
          </a:prstGeom>
          <a:noFill/>
          <a:ln>
            <a:noFill/>
          </a:ln>
        </p:spPr>
      </p:pic>
    </p:spTree>
    <p:extLst>
      <p:ext uri="{BB962C8B-B14F-4D97-AF65-F5344CB8AC3E}">
        <p14:creationId xmlns:p14="http://schemas.microsoft.com/office/powerpoint/2010/main" val="56413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6110" y="480427"/>
            <a:ext cx="9404723" cy="1400530"/>
          </a:xfrm>
        </p:spPr>
        <p:txBody>
          <a:bodyPr/>
          <a:lstStyle/>
          <a:p>
            <a:r>
              <a:rPr lang="en-US" b="1" dirty="0" smtClean="0"/>
              <a:t>SYSTEM ARCHITECTURE</a:t>
            </a:r>
            <a:br>
              <a:rPr lang="en-US" b="1" dirty="0" smtClean="0"/>
            </a:br>
            <a:r>
              <a:rPr lang="en-US" sz="1600" dirty="0" smtClean="0"/>
              <a:t>OUR SYSTEM ARCHITECTURE HAS SOME MODULES SUCH AS WECHAT AND JAVA EDITOR. </a:t>
            </a:r>
            <a:br>
              <a:rPr lang="en-US" sz="1600" dirty="0" smtClean="0"/>
            </a:br>
            <a:r>
              <a:rPr lang="en-US" sz="1600" dirty="0" smtClean="0"/>
              <a:t>WeChat is used for providing some information. The player scan the Q</a:t>
            </a:r>
            <a:r>
              <a:rPr lang="en-US" sz="1600" dirty="0"/>
              <a:t>R</a:t>
            </a:r>
            <a:r>
              <a:rPr lang="en-US" sz="1600" dirty="0" smtClean="0"/>
              <a:t> code and get his id through WeChat. The administrator collect the information as in player's name through wechat.java editor is used for database. We store the name, the id, the information of the player in java editor.</a:t>
            </a:r>
            <a:endParaRPr lang="en-US" sz="18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293" y="2777986"/>
            <a:ext cx="7342358" cy="3831158"/>
          </a:xfrm>
        </p:spPr>
      </p:pic>
    </p:spTree>
    <p:extLst>
      <p:ext uri="{BB962C8B-B14F-4D97-AF65-F5344CB8AC3E}">
        <p14:creationId xmlns:p14="http://schemas.microsoft.com/office/powerpoint/2010/main" val="2375076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94282"/>
            <a:ext cx="9404723" cy="1400530"/>
          </a:xfrm>
        </p:spPr>
        <p:txBody>
          <a:bodyPr/>
          <a:lstStyle/>
          <a:p>
            <a:r>
              <a:rPr lang="en-US" b="1" dirty="0" smtClean="0"/>
              <a:t>Class DIAGRAM</a:t>
            </a:r>
            <a:br>
              <a:rPr lang="en-US" b="1" dirty="0" smtClean="0"/>
            </a:br>
            <a:r>
              <a:rPr lang="en-US" sz="1800" dirty="0" smtClean="0"/>
              <a:t>our class diagram is focused on some classes such as Lotto Client, Lotto Server and LottoInfo.those classes have relationships between them. For example a client will be the one and only one to have a particular info. As well a particular info </a:t>
            </a:r>
            <a:r>
              <a:rPr lang="en-US" sz="1800" dirty="0"/>
              <a:t> </a:t>
            </a:r>
            <a:r>
              <a:rPr lang="en-US" sz="1800" dirty="0" smtClean="0"/>
              <a:t>is for only one client. By the way the server can store many info.</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066461" y="2601278"/>
            <a:ext cx="4564022" cy="4195762"/>
          </a:xfrm>
          <a:prstGeom prst="rect">
            <a:avLst/>
          </a:prstGeom>
        </p:spPr>
      </p:pic>
    </p:spTree>
    <p:extLst>
      <p:ext uri="{BB962C8B-B14F-4D97-AF65-F5344CB8AC3E}">
        <p14:creationId xmlns:p14="http://schemas.microsoft.com/office/powerpoint/2010/main" val="35492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7861281" cy="797348"/>
          </a:xfrm>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354" y="1504708"/>
            <a:ext cx="8704162" cy="5111379"/>
          </a:xfrm>
        </p:spPr>
      </p:pic>
    </p:spTree>
    <p:extLst>
      <p:ext uri="{BB962C8B-B14F-4D97-AF65-F5344CB8AC3E}">
        <p14:creationId xmlns:p14="http://schemas.microsoft.com/office/powerpoint/2010/main" val="51560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latin typeface="Calibri" panose="020F0502020204030204" pitchFamily="34" charset="0"/>
                <a:ea typeface="Calibri" panose="020F0502020204030204" pitchFamily="34" charset="0"/>
                <a:cs typeface="Vrinda"/>
              </a:rPr>
              <a:t> First sequence diagram</a:t>
            </a:r>
            <a:br>
              <a:rPr lang="en-US" sz="4400" b="1" dirty="0" smtClean="0">
                <a:latin typeface="Calibri" panose="020F0502020204030204" pitchFamily="34" charset="0"/>
                <a:ea typeface="Calibri" panose="020F0502020204030204" pitchFamily="34" charset="0"/>
                <a:cs typeface="Vrinda"/>
              </a:rPr>
            </a:br>
            <a:r>
              <a:rPr lang="en-US" sz="1800" dirty="0" smtClean="0">
                <a:latin typeface="Calibri" panose="020F0502020204030204" pitchFamily="34" charset="0"/>
                <a:ea typeface="Calibri" panose="020F0502020204030204" pitchFamily="34" charset="0"/>
                <a:cs typeface="Vrinda"/>
              </a:rPr>
              <a:t>our first UML sequence diagram shows the interaction between the administrator and the system. Here the administrator is the one to start the procedure of lottery. First of all he need to get a random list of players. Then proceed  to do verifications. </a:t>
            </a:r>
            <a:endParaRPr lang="en-US" sz="1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696" y="2349661"/>
            <a:ext cx="6875362" cy="4234405"/>
          </a:xfrm>
        </p:spPr>
      </p:pic>
    </p:spTree>
    <p:extLst>
      <p:ext uri="{BB962C8B-B14F-4D97-AF65-F5344CB8AC3E}">
        <p14:creationId xmlns:p14="http://schemas.microsoft.com/office/powerpoint/2010/main" val="3524866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187</TotalTime>
  <Words>72</Words>
  <Application>Microsoft Office PowerPoint</Application>
  <PresentationFormat>Widescreen</PresentationFormat>
  <Paragraphs>12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Vrinda</vt:lpstr>
      <vt:lpstr>Wingdings 3</vt:lpstr>
      <vt:lpstr>Ion</vt:lpstr>
      <vt:lpstr>SOFTWARE DESIGN SPECIFICATIONS</vt:lpstr>
      <vt:lpstr>Group name : Science    Group members:   Fabrice Irazi( F17040123) Elizabeth Lisa mondol( F17040114) Ridita Islam (F17040106) Naa koshie Wallace bruce(F17040122) Mukhriddin ziyodullaev(F17040110) </vt:lpstr>
      <vt:lpstr>PROBLEMS</vt:lpstr>
      <vt:lpstr>OUR GOALS</vt:lpstr>
      <vt:lpstr>INTERFACE:</vt:lpstr>
      <vt:lpstr>SYSTEM ARCHITECTURE OUR SYSTEM ARCHITECTURE HAS SOME MODULES SUCH AS WECHAT AND JAVA EDITOR.  WeChat is used for providing some information. The player scan the QR code and get his id through WeChat. The administrator collect the information as in player's name through wechat.java editor is used for database. We store the name, the id, the information of the player in java editor.</vt:lpstr>
      <vt:lpstr>Class DIAGRAM our class diagram is focused on some classes such as Lotto Client, Lotto Server and LottoInfo.those classes have relationships between them. For example a client will be the one and only one to have a particular info. As well a particular info  is for only one client. By the way the server can store many info. </vt:lpstr>
      <vt:lpstr>PowerPoint Presentation</vt:lpstr>
      <vt:lpstr> First sequence diagram our first UML sequence diagram shows the interaction between the administrator and the system. Here the administrator is the one to start the procedure of lottery. First of all he need to get a random list of players. Then proceed  to do verifications. </vt:lpstr>
      <vt:lpstr> Second sequence diagram for the second UML sequence diagram, it shows the interaction between the player and the system. The player has to scan a qr code and by scanning it he will get some information about lottery as a message to provide his name etc. then after inputting his name he’ll get an 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Elizabeth</dc:creator>
  <cp:lastModifiedBy>RIDITA</cp:lastModifiedBy>
  <cp:revision>16</cp:revision>
  <dcterms:created xsi:type="dcterms:W3CDTF">2019-11-25T18:39:08Z</dcterms:created>
  <dcterms:modified xsi:type="dcterms:W3CDTF">2019-11-26T19:03:53Z</dcterms:modified>
</cp:coreProperties>
</file>