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showGuides="1">
      <p:cViewPr varScale="1">
        <p:scale>
          <a:sx n="91" d="100"/>
          <a:sy n="91" d="100"/>
        </p:scale>
        <p:origin x="-43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083CF-2B94-42CA-AA98-62F6EA85ABE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65374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083CF-2B94-42CA-AA98-62F6EA85ABE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88864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083CF-2B94-42CA-AA98-62F6EA85ABE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125070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083CF-2B94-42CA-AA98-62F6EA85ABE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40326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083CF-2B94-42CA-AA98-62F6EA85ABE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259112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8083CF-2B94-42CA-AA98-62F6EA85ABE9}"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391439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083CF-2B94-42CA-AA98-62F6EA85ABE9}"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45462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8083CF-2B94-42CA-AA98-62F6EA85ABE9}"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75939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083CF-2B94-42CA-AA98-62F6EA85ABE9}"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139031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083CF-2B94-42CA-AA98-62F6EA85ABE9}"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31479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083CF-2B94-42CA-AA98-62F6EA85ABE9}"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9696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083CF-2B94-42CA-AA98-62F6EA85ABE9}" type="datetimeFigureOut">
              <a:rPr lang="en-US" smtClean="0"/>
              <a:pPr/>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D7C45-4E0E-4845-ACCA-1D0B86A5350F}" type="slidenum">
              <a:rPr lang="en-US" smtClean="0"/>
              <a:pPr/>
              <a:t>‹#›</a:t>
            </a:fld>
            <a:endParaRPr lang="en-US"/>
          </a:p>
        </p:txBody>
      </p:sp>
    </p:spTree>
    <p:extLst>
      <p:ext uri="{BB962C8B-B14F-4D97-AF65-F5344CB8AC3E}">
        <p14:creationId xmlns:p14="http://schemas.microsoft.com/office/powerpoint/2010/main" xmlns="" val="14946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512711"/>
          </a:xfrm>
        </p:spPr>
        <p:txBody>
          <a:bodyPr>
            <a:normAutofit/>
          </a:bodyPr>
          <a:lstStyle/>
          <a:p>
            <a:r>
              <a:rPr lang="en-US" b="1" dirty="0" smtClean="0">
                <a:solidFill>
                  <a:srgbClr val="FF0000"/>
                </a:solidFill>
              </a:rPr>
              <a:t>Product description</a:t>
            </a:r>
            <a:endParaRPr lang="en-US" b="1" dirty="0">
              <a:solidFill>
                <a:srgbClr val="FF0000"/>
              </a:solidFill>
            </a:endParaRPr>
          </a:p>
        </p:txBody>
      </p:sp>
      <p:sp>
        <p:nvSpPr>
          <p:cNvPr id="3" name="Subtitle 2"/>
          <p:cNvSpPr>
            <a:spLocks noGrp="1"/>
          </p:cNvSpPr>
          <p:nvPr>
            <p:ph type="subTitle" idx="1"/>
          </p:nvPr>
        </p:nvSpPr>
        <p:spPr>
          <a:xfrm>
            <a:off x="1524000" y="1806222"/>
            <a:ext cx="9144000" cy="4673600"/>
          </a:xfrm>
        </p:spPr>
        <p:txBody>
          <a:bodyPr>
            <a:normAutofit/>
          </a:bodyPr>
          <a:lstStyle/>
          <a:p>
            <a:r>
              <a:rPr lang="en-US" b="1" dirty="0" smtClean="0">
                <a:solidFill>
                  <a:schemeClr val="tx1">
                    <a:lumMod val="75000"/>
                    <a:lumOff val="25000"/>
                  </a:schemeClr>
                </a:solidFill>
              </a:rPr>
              <a:t>Our map is mainly designed for students to locate areas and places around the school. The map can be used by every students so far as    students have the app. Students can choose from the following places or locations</a:t>
            </a:r>
          </a:p>
          <a:p>
            <a:r>
              <a:rPr lang="en-US" b="1" dirty="0" smtClean="0">
                <a:solidFill>
                  <a:schemeClr val="tx1">
                    <a:lumMod val="75000"/>
                    <a:lumOff val="25000"/>
                  </a:schemeClr>
                </a:solidFill>
              </a:rPr>
              <a:t>Canteen</a:t>
            </a:r>
          </a:p>
          <a:p>
            <a:r>
              <a:rPr lang="en-US" b="1" dirty="0" smtClean="0">
                <a:solidFill>
                  <a:schemeClr val="tx1">
                    <a:lumMod val="75000"/>
                    <a:lumOff val="25000"/>
                  </a:schemeClr>
                </a:solidFill>
              </a:rPr>
              <a:t>Library</a:t>
            </a:r>
          </a:p>
          <a:p>
            <a:r>
              <a:rPr lang="en-US" b="1" dirty="0" smtClean="0">
                <a:solidFill>
                  <a:schemeClr val="tx1">
                    <a:lumMod val="75000"/>
                    <a:lumOff val="25000"/>
                  </a:schemeClr>
                </a:solidFill>
              </a:rPr>
              <a:t>Classroom building</a:t>
            </a:r>
          </a:p>
          <a:p>
            <a:r>
              <a:rPr lang="en-US" b="1" dirty="0" smtClean="0">
                <a:solidFill>
                  <a:schemeClr val="tx1">
                    <a:lumMod val="75000"/>
                    <a:lumOff val="25000"/>
                  </a:schemeClr>
                </a:solidFill>
              </a:rPr>
              <a:t>School museum</a:t>
            </a:r>
          </a:p>
          <a:p>
            <a:r>
              <a:rPr lang="en-US" b="1" dirty="0" smtClean="0">
                <a:solidFill>
                  <a:schemeClr val="tx1">
                    <a:lumMod val="75000"/>
                    <a:lumOff val="25000"/>
                  </a:schemeClr>
                </a:solidFill>
              </a:rPr>
              <a:t>Administration block</a:t>
            </a:r>
          </a:p>
          <a:p>
            <a:r>
              <a:rPr lang="en-US" b="1" dirty="0" smtClean="0">
                <a:solidFill>
                  <a:schemeClr val="tx1">
                    <a:lumMod val="75000"/>
                    <a:lumOff val="25000"/>
                  </a:schemeClr>
                </a:solidFill>
              </a:rPr>
              <a:t>Bicycle repair shop</a:t>
            </a:r>
          </a:p>
          <a:p>
            <a:endParaRPr lang="en-US" dirty="0"/>
          </a:p>
        </p:txBody>
      </p:sp>
    </p:spTree>
    <p:extLst>
      <p:ext uri="{BB962C8B-B14F-4D97-AF65-F5344CB8AC3E}">
        <p14:creationId xmlns:p14="http://schemas.microsoft.com/office/powerpoint/2010/main" xmlns="" val="415471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05631"/>
          </a:xfrm>
        </p:spPr>
        <p:txBody>
          <a:bodyPr>
            <a:normAutofit fontScale="90000"/>
          </a:bodyPr>
          <a:lstStyle/>
          <a:p>
            <a:r>
              <a:rPr lang="en-US" dirty="0" smtClean="0"/>
              <a:t>                           </a:t>
            </a:r>
            <a:r>
              <a:rPr lang="en-US" b="1" dirty="0" smtClean="0">
                <a:solidFill>
                  <a:srgbClr val="FF0000"/>
                </a:solidFill>
              </a:rPr>
              <a:t>UI  DIAGRAMS</a:t>
            </a:r>
            <a:br>
              <a:rPr lang="en-US" b="1" dirty="0" smtClean="0">
                <a:solidFill>
                  <a:srgbClr val="FF0000"/>
                </a:solidFill>
              </a:rPr>
            </a:br>
            <a:r>
              <a:rPr lang="en-US" b="1" dirty="0">
                <a:solidFill>
                  <a:srgbClr val="FF0000"/>
                </a:solidFill>
              </a:rPr>
              <a:t/>
            </a:r>
            <a:br>
              <a:rPr lang="en-US" b="1" dirty="0">
                <a:solidFill>
                  <a:srgbClr val="FF0000"/>
                </a:solidFill>
              </a:rPr>
            </a:br>
            <a:endParaRPr lang="en-US" b="1" dirty="0">
              <a:solidFill>
                <a:srgbClr val="FF0000"/>
              </a:solidFill>
            </a:endParaRPr>
          </a:p>
        </p:txBody>
      </p:sp>
      <p:sp>
        <p:nvSpPr>
          <p:cNvPr id="5" name="Content Placeholder 4"/>
          <p:cNvSpPr>
            <a:spLocks noGrp="1"/>
          </p:cNvSpPr>
          <p:nvPr>
            <p:ph idx="1"/>
          </p:nvPr>
        </p:nvSpPr>
        <p:spPr/>
        <p:txBody>
          <a:bodyPr/>
          <a:lstStyle/>
          <a:p>
            <a:pPr marL="0" indent="0">
              <a:buNone/>
            </a:pPr>
            <a:r>
              <a:rPr lang="en-US" dirty="0" smtClean="0"/>
              <a:t>This is how our user interface  will look  after completing  our project </a:t>
            </a:r>
            <a:endParaRPr lang="en-US" dirty="0"/>
          </a:p>
        </p:txBody>
      </p:sp>
      <p:pic>
        <p:nvPicPr>
          <p:cNvPr id="1026" name="Picture 2" descr="C:\Users\Acer_SSD\Desktop\image22-e1464931832447-1240x720.jpeg"/>
          <p:cNvPicPr>
            <a:picLocks noChangeAspect="1" noChangeArrowheads="1"/>
          </p:cNvPicPr>
          <p:nvPr/>
        </p:nvPicPr>
        <p:blipFill>
          <a:blip r:embed="rId2" cstate="print"/>
          <a:srcRect/>
          <a:stretch>
            <a:fillRect/>
          </a:stretch>
        </p:blipFill>
        <p:spPr bwMode="auto">
          <a:xfrm>
            <a:off x="2909764" y="2469931"/>
            <a:ext cx="5886738" cy="3418106"/>
          </a:xfrm>
          <a:prstGeom prst="rect">
            <a:avLst/>
          </a:prstGeom>
          <a:noFill/>
        </p:spPr>
      </p:pic>
    </p:spTree>
    <p:extLst>
      <p:ext uri="{BB962C8B-B14F-4D97-AF65-F5344CB8AC3E}">
        <p14:creationId xmlns:p14="http://schemas.microsoft.com/office/powerpoint/2010/main" xmlns="" val="343173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FF0000"/>
                </a:solidFill>
              </a:rPr>
              <a:t>                       use cases</a:t>
            </a:r>
            <a:endParaRPr lang="en-US" sz="6000" b="1" dirty="0">
              <a:solidFill>
                <a:srgbClr val="FF0000"/>
              </a:solidFill>
            </a:endParaRPr>
          </a:p>
        </p:txBody>
      </p:sp>
      <p:sp>
        <p:nvSpPr>
          <p:cNvPr id="3" name="Content Placeholder 2"/>
          <p:cNvSpPr>
            <a:spLocks noGrp="1"/>
          </p:cNvSpPr>
          <p:nvPr>
            <p:ph idx="1"/>
          </p:nvPr>
        </p:nvSpPr>
        <p:spPr>
          <a:xfrm>
            <a:off x="485422" y="1825625"/>
            <a:ext cx="10868378" cy="4351338"/>
          </a:xfrm>
        </p:spPr>
        <p:txBody>
          <a:bodyPr/>
          <a:lstStyle/>
          <a:p>
            <a:r>
              <a:rPr lang="en-US" dirty="0" smtClean="0"/>
              <a:t>Our app systems looks  this way      </a:t>
            </a:r>
          </a:p>
          <a:p>
            <a:pPr marL="0" indent="0">
              <a:buNone/>
            </a:pPr>
            <a:endParaRPr lang="en-US" dirty="0"/>
          </a:p>
          <a:p>
            <a:pPr>
              <a:buFont typeface="Wingdings" panose="05000000000000000000" pitchFamily="2" charset="2"/>
              <a:buChar char="v"/>
            </a:pPr>
            <a:r>
              <a:rPr lang="en-US" dirty="0" smtClean="0"/>
              <a:t>Check </a:t>
            </a:r>
            <a:r>
              <a:rPr lang="en-US" dirty="0" smtClean="0"/>
              <a:t>map locations</a:t>
            </a:r>
          </a:p>
          <a:p>
            <a:pPr>
              <a:buFont typeface="Wingdings" panose="05000000000000000000" pitchFamily="2" charset="2"/>
              <a:buChar char="v"/>
            </a:pPr>
            <a:r>
              <a:rPr lang="en-US" dirty="0" smtClean="0"/>
              <a:t>Select destination</a:t>
            </a:r>
          </a:p>
          <a:p>
            <a:pPr>
              <a:buFont typeface="Wingdings" panose="05000000000000000000" pitchFamily="2" charset="2"/>
              <a:buChar char="v"/>
            </a:pPr>
            <a:r>
              <a:rPr lang="en-US" dirty="0" smtClean="0"/>
              <a:t>Arrival alert </a:t>
            </a:r>
            <a:endParaRPr lang="en-US" dirty="0"/>
          </a:p>
        </p:txBody>
      </p:sp>
    </p:spTree>
    <p:extLst>
      <p:ext uri="{BB962C8B-B14F-4D97-AF65-F5344CB8AC3E}">
        <p14:creationId xmlns:p14="http://schemas.microsoft.com/office/powerpoint/2010/main" xmlns="" val="141203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667"/>
            <a:ext cx="10515600" cy="1325563"/>
          </a:xfrm>
        </p:spPr>
        <p:txBody>
          <a:bodyPr/>
          <a:lstStyle/>
          <a:p>
            <a:r>
              <a:rPr lang="en-US" b="1" dirty="0" smtClean="0"/>
              <a:t>                      </a:t>
            </a:r>
            <a:r>
              <a:rPr lang="en-US" b="1" dirty="0" smtClean="0">
                <a:solidFill>
                  <a:srgbClr val="FF0000"/>
                </a:solidFill>
              </a:rPr>
              <a:t>Process description</a:t>
            </a:r>
            <a:endParaRPr lang="en-US" b="1" dirty="0">
              <a:solidFill>
                <a:srgbClr val="FF0000"/>
              </a:solidFill>
            </a:endParaRPr>
          </a:p>
        </p:txBody>
      </p:sp>
      <p:sp>
        <p:nvSpPr>
          <p:cNvPr id="3" name="Content Placeholder 2"/>
          <p:cNvSpPr>
            <a:spLocks noGrp="1"/>
          </p:cNvSpPr>
          <p:nvPr>
            <p:ph idx="1"/>
          </p:nvPr>
        </p:nvSpPr>
        <p:spPr>
          <a:xfrm>
            <a:off x="838200" y="745068"/>
            <a:ext cx="10515600" cy="6220176"/>
          </a:xfrm>
        </p:spPr>
        <p:txBody>
          <a:bodyPr>
            <a:normAutofit fontScale="85000" lnSpcReduction="20000"/>
          </a:bodyPr>
          <a:lstStyle/>
          <a:p>
            <a:endParaRPr lang="en-US" b="1" dirty="0" smtClean="0"/>
          </a:p>
          <a:p>
            <a:r>
              <a:rPr lang="en-US" dirty="0" smtClean="0"/>
              <a:t>Our map describes the workflow diagram to bring forth a clearer understanding of a process or series of parallel processes.</a:t>
            </a:r>
          </a:p>
          <a:p>
            <a:pPr marL="0" indent="0">
              <a:buNone/>
            </a:pPr>
            <a:r>
              <a:rPr lang="en-US" dirty="0" smtClean="0"/>
              <a:t>Before we c</a:t>
            </a:r>
            <a:r>
              <a:rPr lang="en-US" b="1" dirty="0" smtClean="0"/>
              <a:t>onstructed the  Process Flowchart we followed some steps</a:t>
            </a:r>
          </a:p>
          <a:p>
            <a:r>
              <a:rPr lang="en-US" b="1" dirty="0" smtClean="0"/>
              <a:t> Determine the Boundaries</a:t>
            </a:r>
          </a:p>
          <a:p>
            <a:pPr marL="0" indent="0">
              <a:buNone/>
            </a:pPr>
            <a:r>
              <a:rPr lang="en-US" dirty="0" smtClean="0"/>
              <a:t>Where the map begins?</a:t>
            </a:r>
          </a:p>
          <a:p>
            <a:pPr marL="0" indent="0">
              <a:buNone/>
            </a:pPr>
            <a:r>
              <a:rPr lang="en-US" dirty="0" smtClean="0"/>
              <a:t>Where the map end?</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We then went forth describing</a:t>
            </a:r>
            <a:r>
              <a:rPr kumimoji="0" lang="en-US" altLang="en-US" b="0" i="0" u="none" strike="noStrike" cap="none" normalizeH="0" dirty="0" smtClean="0">
                <a:ln>
                  <a:noFill/>
                </a:ln>
                <a:solidFill>
                  <a:schemeClr val="tx1"/>
                </a:solidFill>
                <a:effectLst/>
                <a:latin typeface="Arial" panose="020B0604020202020204" pitchFamily="34" charset="0"/>
              </a:rPr>
              <a:t> how our map would look like</a:t>
            </a:r>
          </a:p>
          <a:p>
            <a:pPr marL="0" lvl="0" indent="0" eaLnBrk="0" fontAlgn="base" hangingPunct="0">
              <a:lnSpc>
                <a:spcPct val="100000"/>
              </a:lnSpc>
              <a:spcBef>
                <a:spcPct val="0"/>
              </a:spcBef>
              <a:spcAft>
                <a:spcPct val="0"/>
              </a:spcAft>
              <a:buNone/>
            </a:pPr>
            <a:r>
              <a:rPr kumimoji="0" lang="en-US" altLang="en-US" b="0" i="0" u="none" strike="noStrike" cap="none" normalizeH="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L="0" lvl="0"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Then</a:t>
            </a:r>
            <a:r>
              <a:rPr kumimoji="0" lang="en-US" altLang="en-US" b="0" i="0" u="none" strike="noStrike" cap="none" normalizeH="0" dirty="0" smtClean="0">
                <a:ln>
                  <a:noFill/>
                </a:ln>
                <a:solidFill>
                  <a:schemeClr val="tx1"/>
                </a:solidFill>
                <a:effectLst/>
                <a:latin typeface="Arial" panose="020B0604020202020204" pitchFamily="34" charset="0"/>
              </a:rPr>
              <a:t> we drew the flowchart to show sufficient information in order to understand the general process</a:t>
            </a:r>
          </a:p>
          <a:p>
            <a:pPr marL="0" lvl="0" indent="0" eaLnBrk="0" fontAlgn="base" hangingPunct="0">
              <a:lnSpc>
                <a:spcPct val="100000"/>
              </a:lnSpc>
              <a:spcBef>
                <a:spcPct val="0"/>
              </a:spcBef>
              <a:spcAft>
                <a:spcPct val="0"/>
              </a:spcAft>
              <a:buFontTx/>
              <a:buChar char="•"/>
            </a:pPr>
            <a:endParaRPr kumimoji="0" lang="en-US" altLang="en-US" b="0" i="0" u="none" strike="noStrike" cap="none" normalizeH="0" dirty="0" smtClean="0">
              <a:ln>
                <a:noFill/>
              </a:ln>
              <a:solidFill>
                <a:schemeClr val="tx1"/>
              </a:solidFill>
              <a:effectLst/>
              <a:latin typeface="Arial" panose="020B0604020202020204" pitchFamily="34" charset="0"/>
            </a:endParaRPr>
          </a:p>
          <a:p>
            <a:r>
              <a:rPr lang="en-US" b="1" dirty="0" smtClean="0"/>
              <a:t> after that we finalized our Flowchart by asking among ourselves some ideological questions</a:t>
            </a:r>
          </a:p>
          <a:p>
            <a:r>
              <a:rPr lang="en-US" dirty="0" smtClean="0"/>
              <a:t>Ask if this process is being run the way it should be.</a:t>
            </a:r>
          </a:p>
          <a:p>
            <a:r>
              <a:rPr lang="en-US" dirty="0" smtClean="0"/>
              <a:t> What is redundant</a:t>
            </a:r>
            <a:r>
              <a:rPr lang="en-US" smtClean="0"/>
              <a:t>; and what </a:t>
            </a:r>
            <a:r>
              <a:rPr lang="en-US" dirty="0" smtClean="0"/>
              <a:t>is missing</a:t>
            </a:r>
          </a:p>
          <a:p>
            <a:pPr marL="0" lvl="0" indent="0" eaLnBrk="0" fontAlgn="base" hangingPunct="0">
              <a:lnSpc>
                <a:spcPct val="100000"/>
              </a:lnSpc>
              <a:spcBef>
                <a:spcPct val="0"/>
              </a:spcBef>
              <a:spcAft>
                <a:spcPct val="0"/>
              </a:spcAft>
              <a:buFontTx/>
              <a:buChar char="•"/>
            </a:pPr>
            <a:endParaRPr kumimoji="0" lang="en-US" altLang="en-US" b="0" i="0" u="none" strike="noStrike" cap="none" normalizeH="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smtClean="0"/>
          </a:p>
          <a:p>
            <a:pPr marL="0" indent="0">
              <a:buNone/>
            </a:pPr>
            <a:endParaRPr lang="en-US" dirty="0" smtClean="0"/>
          </a:p>
        </p:txBody>
      </p:sp>
      <p:sp>
        <p:nvSpPr>
          <p:cNvPr id="4" name="Rectangle 1"/>
          <p:cNvSpPr>
            <a:spLocks noChangeArrowheads="1"/>
          </p:cNvSpPr>
          <p:nvPr/>
        </p:nvSpPr>
        <p:spPr bwMode="auto">
          <a:xfrm>
            <a:off x="0" y="-18466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35854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197</Words>
  <Application>Microsoft Office PowerPoint</Application>
  <PresentationFormat>Произвольный</PresentationFormat>
  <Paragraphs>33</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Office Theme</vt:lpstr>
      <vt:lpstr>Product description</vt:lpstr>
      <vt:lpstr>                           UI  DIAGRAMS  </vt:lpstr>
      <vt:lpstr>                       use cases</vt:lpstr>
      <vt:lpstr>                      Process description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description</dc:title>
  <dc:creator>fred</dc:creator>
  <cp:lastModifiedBy>Acer_SSD</cp:lastModifiedBy>
  <cp:revision>9</cp:revision>
  <dcterms:created xsi:type="dcterms:W3CDTF">2017-10-31T11:44:16Z</dcterms:created>
  <dcterms:modified xsi:type="dcterms:W3CDTF">2017-10-31T16:17:20Z</dcterms:modified>
</cp:coreProperties>
</file>