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55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4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2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39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1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6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590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0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822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22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14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67A9-6443-4D14-95D7-99B07625291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16F4-E70F-4D20-9465-14DBB4F77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56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6742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              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     GROUP 2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AMPOFO GODFRED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DIAS </a:t>
            </a:r>
            <a:r>
              <a:rPr lang="en-US" b="1" dirty="0" smtClean="0">
                <a:solidFill>
                  <a:srgbClr val="92D050"/>
                </a:solidFill>
              </a:rPr>
              <a:t>BERKTASOV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MALIK GABDULIN</a:t>
            </a:r>
            <a:r>
              <a:rPr lang="en-US" b="1" dirty="0">
                <a:solidFill>
                  <a:srgbClr val="92D050"/>
                </a:solidFill>
              </a:rPr>
              <a:t/>
            </a:r>
            <a:br>
              <a:rPr lang="en-US" b="1" dirty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/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           UML FOR STUDENTS MAP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3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3719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UML CLASS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 DIAGRAM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6984" y="627856"/>
            <a:ext cx="7610475" cy="56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61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56" y="365125"/>
            <a:ext cx="10902244" cy="605825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UML USE CASE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DIAGRAM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5375" y="1163909"/>
            <a:ext cx="7286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90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697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UML ACTIVITY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DIAGRAM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7280" y="0"/>
            <a:ext cx="7284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25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615985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UML SEQUENCE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DIAGRAM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7328" y="745243"/>
            <a:ext cx="6524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3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Произвольный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                     GROUP 2  AMPOFO GODFRED DIAS BERKTASOV MALIK GABDULIN             UML FOR STUDENTS MAP</vt:lpstr>
      <vt:lpstr>UML CLASS  DIAGRAM</vt:lpstr>
      <vt:lpstr>UML USE CASE  DIAGRAM</vt:lpstr>
      <vt:lpstr>UML ACTIVITY DIAGRAM</vt:lpstr>
      <vt:lpstr>UML SEQUENCE 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              UML FOR STUDENTS MAP</dc:title>
  <dc:creator>fred</dc:creator>
  <cp:lastModifiedBy>Acer_SSD</cp:lastModifiedBy>
  <cp:revision>4</cp:revision>
  <dcterms:created xsi:type="dcterms:W3CDTF">2017-11-28T04:49:29Z</dcterms:created>
  <dcterms:modified xsi:type="dcterms:W3CDTF">2017-12-02T11:56:32Z</dcterms:modified>
</cp:coreProperties>
</file>