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3" r:id="rId5"/>
    <p:sldId id="257" r:id="rId6"/>
    <p:sldId id="273" r:id="rId7"/>
    <p:sldId id="277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373F9-247E-4406-9B34-713549E9F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5070-CD32-4C80-900A-DD1A1A1E1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1" y="5226050"/>
            <a:ext cx="12175067" cy="760916"/>
          </a:xfrm>
        </p:spPr>
        <p:txBody>
          <a:bodyPr/>
          <a:lstStyle>
            <a:lvl1pPr>
              <a:defRPr sz="4400"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6043" y="5938838"/>
            <a:ext cx="12183533" cy="396874"/>
          </a:xfrm>
        </p:spPr>
        <p:txBody>
          <a:bodyPr/>
          <a:lstStyle>
            <a:lvl1pPr marL="0" indent="0" algn="ctr">
              <a:buFontTx/>
              <a:buNone/>
              <a:defRPr sz="2000"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ksoSlideStyle" descr="#wm#_2_01_100_1110" hidden="1"/>
          <p:cNvSpPr>
            <a:spLocks noChangeArrowheads="1"/>
          </p:cNvSpPr>
          <p:nvPr userDrawn="1"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marL="342900" indent="-342900" algn="l">
              <a:buFontTx/>
              <a:buChar char="•"/>
            </a:pPr>
            <a:endParaRPr lang="zh-CN" altLang="zh-CN" sz="32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54000"/>
            <a:ext cx="72961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4" y="482600"/>
            <a:ext cx="6792912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08903"/>
            <a:ext cx="105156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4639"/>
            <a:ext cx="10515600" cy="10112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21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2716214"/>
            <a:ext cx="12191999" cy="90780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" y="3597275"/>
            <a:ext cx="12191999" cy="5207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600"/>
            <a:ext cx="10515600" cy="101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2000"/>
            <a:ext cx="5253000" cy="45973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0400" y="1602000"/>
            <a:ext cx="5243400" cy="45973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72000"/>
            <a:ext cx="12192000" cy="763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222" y="3882034"/>
            <a:ext cx="11438021" cy="761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34570" y="349468"/>
            <a:ext cx="5122862" cy="3416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4871" y="4682810"/>
            <a:ext cx="10816947" cy="17149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44233"/>
            <a:ext cx="2743200" cy="297530"/>
          </a:xfrm>
        </p:spPr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44233"/>
            <a:ext cx="4114800" cy="29753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44233"/>
            <a:ext cx="2743200" cy="297530"/>
          </a:xfrm>
        </p:spPr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19545"/>
            <a:ext cx="2514600" cy="5606619"/>
          </a:xfrm>
        </p:spPr>
        <p:txBody>
          <a:bodyPr vert="eaVert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19545"/>
            <a:ext cx="7797800" cy="5606619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274638"/>
            <a:ext cx="1051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646B-9C8C-4138-BAFE-8EBE512C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2241-D512-4C24-9EAD-401ADC7FAE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85624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8" Type="http://schemas.openxmlformats.org/officeDocument/2006/relationships/notesSlide" Target="../notesSlides/notesSlide4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55.xml"/><Relationship Id="rId25" Type="http://schemas.openxmlformats.org/officeDocument/2006/relationships/tags" Target="../tags/tag54.xml"/><Relationship Id="rId24" Type="http://schemas.openxmlformats.org/officeDocument/2006/relationships/tags" Target="../tags/tag53.xml"/><Relationship Id="rId23" Type="http://schemas.openxmlformats.org/officeDocument/2006/relationships/tags" Target="../tags/tag52.xml"/><Relationship Id="rId22" Type="http://schemas.openxmlformats.org/officeDocument/2006/relationships/tags" Target="../tags/tag51.xml"/><Relationship Id="rId21" Type="http://schemas.openxmlformats.org/officeDocument/2006/relationships/tags" Target="../tags/tag50.xml"/><Relationship Id="rId20" Type="http://schemas.openxmlformats.org/officeDocument/2006/relationships/tags" Target="../tags/tag49.xml"/><Relationship Id="rId2" Type="http://schemas.openxmlformats.org/officeDocument/2006/relationships/tags" Target="../tags/tag31.xml"/><Relationship Id="rId19" Type="http://schemas.openxmlformats.org/officeDocument/2006/relationships/tags" Target="../tags/tag48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Relationship Id="rId3" Type="http://schemas.openxmlformats.org/officeDocument/2006/relationships/image" Target="../media/image6.png"/><Relationship Id="rId2" Type="http://schemas.microsoft.com/office/2007/relationships/media" Target="file:///C:\Users\Manuel\Desktop\vid.wmv" TargetMode="External"/><Relationship Id="rId1" Type="http://schemas.openxmlformats.org/officeDocument/2006/relationships/video" Target="file:///C:\Users\Manuel\Desktop\vid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36000"/>
          </a:blip>
          <a:stretch>
            <a:fillRect/>
          </a:stretch>
        </p:blipFill>
        <p:spPr>
          <a:xfrm>
            <a:off x="2232025" y="372110"/>
            <a:ext cx="8114030" cy="48533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08561" y="4464685"/>
            <a:ext cx="12175067" cy="760916"/>
          </a:xfrm>
        </p:spPr>
        <p:txBody>
          <a:bodyPr>
            <a:normAutofit fontScale="90000"/>
          </a:bodyPr>
          <a:lstStyle/>
          <a:p>
            <a:r>
              <a:rPr lang="en-US" altLang="zh-CN" b="1" u="sng" dirty="0" smtClean="0">
                <a:solidFill>
                  <a:srgbClr val="C00000"/>
                </a:solidFill>
                <a:latin typeface="+mj-lt"/>
                <a:ea typeface="+mj-ea"/>
              </a:rPr>
              <a:t>Scheduling app</a:t>
            </a:r>
            <a:endParaRPr lang="en-US" altLang="zh-CN" b="1" u="sng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+mn-lt"/>
                <a:ea typeface="+mn-ea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     Isaac Moukassa  (F15040111)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277" y="5442903"/>
            <a:ext cx="12183533" cy="3968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eaLnBrk="0" fontAlgn="base" hangingPunct="0">
              <a:spcBef>
                <a:spcPts val="0"/>
              </a:spcBef>
              <a:spcAft>
                <a:spcPct val="0"/>
              </a:spcAft>
              <a:buFontTx/>
              <a:buNone/>
              <a:defRPr sz="20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1pPr>
            <a:lvl2pPr marL="914400" indent="-4572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2pPr>
            <a:lvl3pPr marL="12573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3pPr>
            <a:lvl4pPr marL="17145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4pPr>
            <a:lvl5pPr marL="21717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Team: Emmanuel koranteng (F15040112)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-16043" y="6420168"/>
            <a:ext cx="12183533" cy="3968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eaLnBrk="0" fontAlgn="base" hangingPunct="0">
              <a:spcBef>
                <a:spcPts val="0"/>
              </a:spcBef>
              <a:spcAft>
                <a:spcPct val="0"/>
              </a:spcAft>
              <a:buFontTx/>
              <a:buNone/>
              <a:defRPr sz="20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1pPr>
            <a:lvl2pPr marL="914400" indent="-4572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2pPr>
            <a:lvl3pPr marL="12573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3pPr>
            <a:lvl4pPr marL="17145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4pPr>
            <a:lvl5pPr marL="21717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Maruf (F15040103)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1465" y="274955"/>
            <a:ext cx="5255260" cy="1010920"/>
          </a:xfrm>
        </p:spPr>
        <p:txBody>
          <a:bodyPr>
            <a:normAutofit/>
          </a:bodyPr>
          <a:lstStyle/>
          <a:p>
            <a:r>
              <a:rPr lang="en-US" altLang="zh-CN" u="sng" dirty="0">
                <a:solidFill>
                  <a:srgbClr val="C00000"/>
                </a:solidFill>
                <a:latin typeface="+mj-lt"/>
                <a:ea typeface="+mj-ea"/>
              </a:rPr>
              <a:t>Project summary:</a:t>
            </a:r>
            <a:endParaRPr lang="en-US" altLang="zh-CN" u="sng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 vert="horz" wrap="square" lIns="90170" tIns="46990" rIns="90170" bIns="46990" numCol="1" anchor="t" anchorCtr="0" compatLnSpc="1">
            <a:normAutofit/>
          </a:bodyPr>
          <a:lstStyle/>
          <a:p>
            <a:pPr marL="193675" indent="-193675" eaLnBrk="1" hangingPunct="1">
              <a:lnSpc>
                <a:spcPct val="150000"/>
              </a:lnSpc>
              <a:buBlip>
                <a:blip r:embed="rId3"/>
              </a:buBlip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Our project is and android application that gives users the option to type in several task to accomplish and set a notification alarm to it. The is designed to notify or aler the user when a time set is due to perform a particular task.</a:t>
            </a:r>
            <a:endParaRPr lang="en-US" altLang="zh-CN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725" y="46355"/>
            <a:ext cx="6633210" cy="104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 anchorCtr="0">
            <a:normAutofit fontScale="9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u="sng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What we have accomplished:</a:t>
            </a:r>
            <a:endParaRPr lang="en-US" altLang="zh-CN" sz="4000" u="sng" dirty="0">
              <a:solidFill>
                <a:srgbClr val="C00000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5124" name="Group 4"/>
          <p:cNvGrpSpPr/>
          <p:nvPr>
            <p:custDataLst>
              <p:tags r:id="rId2"/>
            </p:custDataLst>
          </p:nvPr>
        </p:nvGrpSpPr>
        <p:grpSpPr bwMode="auto">
          <a:xfrm>
            <a:off x="4548505" y="1904365"/>
            <a:ext cx="7249160" cy="740410"/>
            <a:chOff x="0" y="0"/>
            <a:chExt cx="8469" cy="1314"/>
          </a:xfrm>
        </p:grpSpPr>
        <p:sp>
          <p:nvSpPr>
            <p:cNvPr id="5125" name="Freeform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01</a:t>
              </a:r>
              <a:endParaRPr lang="en-US" sz="2800" b="1" i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5126" name="Freeform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73" y="0"/>
              <a:ext cx="5997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tIns="46990" rIns="269875" bIns="4699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Takes in several inputs as users task and saves them.</a:t>
              </a:r>
              <a:endParaRPr lang="en-US" altLang="zh-CN" sz="2000" b="1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27" name="Group 7"/>
          <p:cNvGrpSpPr/>
          <p:nvPr>
            <p:custDataLst>
              <p:tags r:id="rId5"/>
            </p:custDataLst>
          </p:nvPr>
        </p:nvGrpSpPr>
        <p:grpSpPr bwMode="auto">
          <a:xfrm>
            <a:off x="4548505" y="2901950"/>
            <a:ext cx="7249160" cy="699770"/>
            <a:chOff x="0" y="0"/>
            <a:chExt cx="8469" cy="1314"/>
          </a:xfrm>
        </p:grpSpPr>
        <p:sp>
          <p:nvSpPr>
            <p:cNvPr id="5128" name="Freeform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02</a:t>
              </a:r>
              <a:endParaRPr lang="en-US" sz="2800" b="1" i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5129" name="Freeform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73" y="0"/>
              <a:ext cx="5997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rIns="269875" anchor="ctr" anchorCtr="1">
              <a:normAutofit lnSpcReduction="10000"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Lets user sets attarched alarm to a task. 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Group 7"/>
          <p:cNvGrpSpPr/>
          <p:nvPr>
            <p:custDataLst>
              <p:tags r:id="rId8"/>
            </p:custDataLst>
          </p:nvPr>
        </p:nvGrpSpPr>
        <p:grpSpPr bwMode="auto">
          <a:xfrm>
            <a:off x="4548505" y="3913505"/>
            <a:ext cx="7249160" cy="767715"/>
            <a:chOff x="0" y="0"/>
            <a:chExt cx="8469" cy="1314"/>
          </a:xfrm>
        </p:grpSpPr>
        <p:sp>
          <p:nvSpPr>
            <p:cNvPr id="3" name="Freeform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03</a:t>
              </a:r>
              <a:endParaRPr lang="en-US" sz="2800" b="1" i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4" name="Freeform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473" y="0"/>
              <a:ext cx="5997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rIns="269875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Alarm goes off when its time. 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7"/>
          <p:cNvGrpSpPr/>
          <p:nvPr>
            <p:custDataLst>
              <p:tags r:id="rId11"/>
            </p:custDataLst>
          </p:nvPr>
        </p:nvGrpSpPr>
        <p:grpSpPr bwMode="auto">
          <a:xfrm>
            <a:off x="4548505" y="5125720"/>
            <a:ext cx="7250430" cy="632460"/>
            <a:chOff x="-209" y="0"/>
            <a:chExt cx="8679" cy="1315"/>
          </a:xfrm>
        </p:grpSpPr>
        <p:sp>
          <p:nvSpPr>
            <p:cNvPr id="6" name="Freeform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209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04</a:t>
              </a:r>
              <a:endParaRPr lang="en-US" sz="2800" b="1" i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24" y="0"/>
              <a:ext cx="6146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rIns="269875" anchor="ctr" anchorCtr="1">
              <a:normAutofit fontScale="80000"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Displays a notification message to the user. 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3405" y="1334770"/>
            <a:ext cx="3678555" cy="6718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</a:rPr>
              <a:t>A working app with the following few functions: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grpSp>
        <p:nvGrpSpPr>
          <p:cNvPr id="12" name="Group 7"/>
          <p:cNvGrpSpPr/>
          <p:nvPr>
            <p:custDataLst>
              <p:tags r:id="rId14"/>
            </p:custDataLst>
          </p:nvPr>
        </p:nvGrpSpPr>
        <p:grpSpPr bwMode="auto">
          <a:xfrm>
            <a:off x="4548505" y="6002020"/>
            <a:ext cx="7250430" cy="632460"/>
            <a:chOff x="-209" y="0"/>
            <a:chExt cx="8679" cy="1315"/>
          </a:xfrm>
        </p:grpSpPr>
        <p:sp>
          <p:nvSpPr>
            <p:cNvPr id="13" name="Freeform 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209" y="0"/>
              <a:ext cx="1975" cy="1315"/>
            </a:xfrm>
            <a:custGeom>
              <a:avLst/>
              <a:gdLst>
                <a:gd name="T0" fmla="*/ 2147483646 w 241"/>
                <a:gd name="T1" fmla="*/ 2147483646 h 190"/>
                <a:gd name="T2" fmla="*/ 2147483646 w 241"/>
                <a:gd name="T3" fmla="*/ 2147483646 h 190"/>
                <a:gd name="T4" fmla="*/ 2147483646 w 241"/>
                <a:gd name="T5" fmla="*/ 2147483646 h 190"/>
                <a:gd name="T6" fmla="*/ 2147483646 w 241"/>
                <a:gd name="T7" fmla="*/ 2147483646 h 190"/>
                <a:gd name="T8" fmla="*/ 2147483646 w 241"/>
                <a:gd name="T9" fmla="*/ 2147483646 h 190"/>
                <a:gd name="T10" fmla="*/ 2147483646 w 241"/>
                <a:gd name="T11" fmla="*/ 0 h 190"/>
                <a:gd name="T12" fmla="*/ 0 w 241"/>
                <a:gd name="T13" fmla="*/ 0 h 190"/>
                <a:gd name="T14" fmla="*/ 0 w 241"/>
                <a:gd name="T15" fmla="*/ 2147483646 h 190"/>
                <a:gd name="T16" fmla="*/ 2147483646 w 241"/>
                <a:gd name="T17" fmla="*/ 2147483646 h 190"/>
                <a:gd name="T18" fmla="*/ 2147483646 w 241"/>
                <a:gd name="T19" fmla="*/ 2147483646 h 190"/>
                <a:gd name="T20" fmla="*/ 2147483646 w 241"/>
                <a:gd name="T21" fmla="*/ 2147483646 h 190"/>
                <a:gd name="T22" fmla="*/ 2147483646 w 241"/>
                <a:gd name="T23" fmla="*/ 2147483646 h 190"/>
                <a:gd name="T24" fmla="*/ 2147483646 w 241"/>
                <a:gd name="T25" fmla="*/ 2147483646 h 190"/>
                <a:gd name="T26" fmla="*/ 2147483646 w 241"/>
                <a:gd name="T27" fmla="*/ 2147483646 h 190"/>
                <a:gd name="T28" fmla="*/ 2147483646 w 241"/>
                <a:gd name="T29" fmla="*/ 2147483646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1"/>
                <a:gd name="T46" fmla="*/ 0 h 190"/>
                <a:gd name="T47" fmla="*/ 241 w 241"/>
                <a:gd name="T48" fmla="*/ 190 h 1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1" h="190">
                  <a:moveTo>
                    <a:pt x="211" y="73"/>
                  </a:moveTo>
                  <a:cubicBezTo>
                    <a:pt x="204" y="73"/>
                    <a:pt x="197" y="76"/>
                    <a:pt x="192" y="80"/>
                  </a:cubicBezTo>
                  <a:cubicBezTo>
                    <a:pt x="191" y="81"/>
                    <a:pt x="190" y="82"/>
                    <a:pt x="189" y="82"/>
                  </a:cubicBezTo>
                  <a:cubicBezTo>
                    <a:pt x="187" y="84"/>
                    <a:pt x="183" y="86"/>
                    <a:pt x="180" y="86"/>
                  </a:cubicBezTo>
                  <a:cubicBezTo>
                    <a:pt x="176" y="86"/>
                    <a:pt x="174" y="86"/>
                    <a:pt x="172" y="85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5" y="116"/>
                    <a:pt x="176" y="116"/>
                    <a:pt x="179" y="116"/>
                  </a:cubicBezTo>
                  <a:cubicBezTo>
                    <a:pt x="183" y="116"/>
                    <a:pt x="188" y="118"/>
                    <a:pt x="190" y="120"/>
                  </a:cubicBezTo>
                  <a:cubicBezTo>
                    <a:pt x="192" y="122"/>
                    <a:pt x="202" y="128"/>
                    <a:pt x="211" y="128"/>
                  </a:cubicBezTo>
                  <a:cubicBezTo>
                    <a:pt x="228" y="128"/>
                    <a:pt x="241" y="116"/>
                    <a:pt x="241" y="101"/>
                  </a:cubicBezTo>
                  <a:cubicBezTo>
                    <a:pt x="241" y="86"/>
                    <a:pt x="228" y="73"/>
                    <a:pt x="211" y="73"/>
                  </a:cubicBez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288000" anchor="ctr" anchorCtr="1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b="1" i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05</a:t>
              </a:r>
              <a:endParaRPr lang="en-US" sz="2800" b="1" i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324" y="0"/>
              <a:ext cx="6146" cy="1315"/>
            </a:xfrm>
            <a:custGeom>
              <a:avLst/>
              <a:gdLst>
                <a:gd name="T0" fmla="*/ 2147483646 w 965"/>
                <a:gd name="T1" fmla="*/ 0 h 190"/>
                <a:gd name="T2" fmla="*/ 2147483646 w 965"/>
                <a:gd name="T3" fmla="*/ 0 h 190"/>
                <a:gd name="T4" fmla="*/ 2147483646 w 965"/>
                <a:gd name="T5" fmla="*/ 0 h 190"/>
                <a:gd name="T6" fmla="*/ 2147483646 w 965"/>
                <a:gd name="T7" fmla="*/ 0 h 190"/>
                <a:gd name="T8" fmla="*/ 2147483646 w 965"/>
                <a:gd name="T9" fmla="*/ 0 h 190"/>
                <a:gd name="T10" fmla="*/ 2147483646 w 965"/>
                <a:gd name="T11" fmla="*/ 0 h 190"/>
                <a:gd name="T12" fmla="*/ 2147483646 w 965"/>
                <a:gd name="T13" fmla="*/ 0 h 190"/>
                <a:gd name="T14" fmla="*/ 2147483646 w 965"/>
                <a:gd name="T15" fmla="*/ 0 h 190"/>
                <a:gd name="T16" fmla="*/ 2147483646 w 965"/>
                <a:gd name="T17" fmla="*/ 0 h 190"/>
                <a:gd name="T18" fmla="*/ 2147483646 w 965"/>
                <a:gd name="T19" fmla="*/ 0 h 190"/>
                <a:gd name="T20" fmla="*/ 0 w 965"/>
                <a:gd name="T21" fmla="*/ 0 h 190"/>
                <a:gd name="T22" fmla="*/ 0 w 965"/>
                <a:gd name="T23" fmla="*/ 2147483646 h 190"/>
                <a:gd name="T24" fmla="*/ 2147483646 w 965"/>
                <a:gd name="T25" fmla="*/ 2147483646 h 190"/>
                <a:gd name="T26" fmla="*/ 2147483646 w 965"/>
                <a:gd name="T27" fmla="*/ 2147483646 h 190"/>
                <a:gd name="T28" fmla="*/ 2147483646 w 965"/>
                <a:gd name="T29" fmla="*/ 2147483646 h 190"/>
                <a:gd name="T30" fmla="*/ 2147483646 w 965"/>
                <a:gd name="T31" fmla="*/ 2147483646 h 190"/>
                <a:gd name="T32" fmla="*/ 2147483646 w 965"/>
                <a:gd name="T33" fmla="*/ 2147483646 h 190"/>
                <a:gd name="T34" fmla="*/ 2147483646 w 965"/>
                <a:gd name="T35" fmla="*/ 2147483646 h 190"/>
                <a:gd name="T36" fmla="*/ 0 w 965"/>
                <a:gd name="T37" fmla="*/ 2147483646 h 190"/>
                <a:gd name="T38" fmla="*/ 0 w 965"/>
                <a:gd name="T39" fmla="*/ 2147483646 h 190"/>
                <a:gd name="T40" fmla="*/ 2147483646 w 965"/>
                <a:gd name="T41" fmla="*/ 2147483646 h 190"/>
                <a:gd name="T42" fmla="*/ 2147483646 w 965"/>
                <a:gd name="T43" fmla="*/ 2147483646 h 190"/>
                <a:gd name="T44" fmla="*/ 2147483646 w 965"/>
                <a:gd name="T45" fmla="*/ 2147483646 h 190"/>
                <a:gd name="T46" fmla="*/ 2147483646 w 965"/>
                <a:gd name="T47" fmla="*/ 2147483646 h 190"/>
                <a:gd name="T48" fmla="*/ 2147483646 w 965"/>
                <a:gd name="T49" fmla="*/ 2147483646 h 190"/>
                <a:gd name="T50" fmla="*/ 2147483646 w 965"/>
                <a:gd name="T51" fmla="*/ 2147483646 h 190"/>
                <a:gd name="T52" fmla="*/ 2147483646 w 965"/>
                <a:gd name="T53" fmla="*/ 2147483646 h 190"/>
                <a:gd name="T54" fmla="*/ 2147483646 w 965"/>
                <a:gd name="T55" fmla="*/ 2147483646 h 190"/>
                <a:gd name="T56" fmla="*/ 2147483646 w 965"/>
                <a:gd name="T57" fmla="*/ 2147483646 h 190"/>
                <a:gd name="T58" fmla="*/ 2147483646 w 965"/>
                <a:gd name="T59" fmla="*/ 2147483646 h 190"/>
                <a:gd name="T60" fmla="*/ 2147483646 w 965"/>
                <a:gd name="T61" fmla="*/ 2147483646 h 190"/>
                <a:gd name="T62" fmla="*/ 2147483646 w 965"/>
                <a:gd name="T63" fmla="*/ 0 h 190"/>
                <a:gd name="T64" fmla="*/ 2147483646 w 965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5"/>
                <a:gd name="T100" fmla="*/ 0 h 190"/>
                <a:gd name="T101" fmla="*/ 965 w 965"/>
                <a:gd name="T102" fmla="*/ 190 h 1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5" h="190">
                  <a:moveTo>
                    <a:pt x="80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4" y="81"/>
                    <a:pt x="6" y="79"/>
                  </a:cubicBezTo>
                  <a:cubicBezTo>
                    <a:pt x="7" y="78"/>
                    <a:pt x="8" y="78"/>
                    <a:pt x="9" y="77"/>
                  </a:cubicBezTo>
                  <a:cubicBezTo>
                    <a:pt x="15" y="72"/>
                    <a:pt x="22" y="69"/>
                    <a:pt x="31" y="69"/>
                  </a:cubicBezTo>
                  <a:cubicBezTo>
                    <a:pt x="50" y="69"/>
                    <a:pt x="65" y="83"/>
                    <a:pt x="65" y="101"/>
                  </a:cubicBezTo>
                  <a:cubicBezTo>
                    <a:pt x="65" y="118"/>
                    <a:pt x="50" y="133"/>
                    <a:pt x="31" y="133"/>
                  </a:cubicBezTo>
                  <a:cubicBezTo>
                    <a:pt x="21" y="133"/>
                    <a:pt x="9" y="125"/>
                    <a:pt x="7" y="123"/>
                  </a:cubicBezTo>
                  <a:cubicBezTo>
                    <a:pt x="5" y="122"/>
                    <a:pt x="3" y="121"/>
                    <a:pt x="0" y="12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3" y="190"/>
                    <a:pt x="163" y="190"/>
                    <a:pt x="163" y="190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634" y="190"/>
                    <a:pt x="634" y="190"/>
                    <a:pt x="634" y="190"/>
                  </a:cubicBezTo>
                  <a:cubicBezTo>
                    <a:pt x="644" y="190"/>
                    <a:pt x="644" y="190"/>
                    <a:pt x="644" y="190"/>
                  </a:cubicBezTo>
                  <a:cubicBezTo>
                    <a:pt x="792" y="190"/>
                    <a:pt x="792" y="190"/>
                    <a:pt x="792" y="190"/>
                  </a:cubicBezTo>
                  <a:cubicBezTo>
                    <a:pt x="803" y="190"/>
                    <a:pt x="803" y="190"/>
                    <a:pt x="803" y="190"/>
                  </a:cubicBezTo>
                  <a:cubicBezTo>
                    <a:pt x="965" y="190"/>
                    <a:pt x="965" y="190"/>
                    <a:pt x="965" y="190"/>
                  </a:cubicBezTo>
                  <a:cubicBezTo>
                    <a:pt x="965" y="0"/>
                    <a:pt x="965" y="0"/>
                    <a:pt x="965" y="0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8562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69875" rIns="269875" anchor="ctr" anchorCtr="1">
              <a:normAutofit lnSpcReduction="20000"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To delete a Task when its accomplished.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3"/>
          <p:cNvGrpSpPr/>
          <p:nvPr>
            <p:custDataLst>
              <p:tags r:id="rId1"/>
            </p:custDataLst>
          </p:nvPr>
        </p:nvGrpSpPr>
        <p:grpSpPr bwMode="auto">
          <a:xfrm>
            <a:off x="1092203" y="2290923"/>
            <a:ext cx="2952857" cy="3487737"/>
            <a:chOff x="0" y="0"/>
            <a:chExt cx="3756" cy="5492"/>
          </a:xfrm>
        </p:grpSpPr>
        <p:sp>
          <p:nvSpPr>
            <p:cNvPr id="21508" name="圆角矩形 2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3757" cy="5493"/>
            </a:xfrm>
            <a:prstGeom prst="roundRect">
              <a:avLst>
                <a:gd name="adj" fmla="val 2185"/>
              </a:avLst>
            </a:prstGeom>
            <a:solidFill>
              <a:srgbClr val="C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zh-CN" sz="11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1509" name="圆角矩形 2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" y="173"/>
              <a:ext cx="3397" cy="5148"/>
            </a:xfrm>
            <a:prstGeom prst="roundRect">
              <a:avLst>
                <a:gd name="adj" fmla="val 2569"/>
              </a:avLst>
            </a:prstGeom>
            <a:solidFill>
              <a:schemeClr val="bg1"/>
            </a:solidFill>
            <a:ln w="57150" cap="flat" cmpd="sng">
              <a:solidFill>
                <a:srgbClr val="715537"/>
              </a:solidFill>
              <a:round/>
            </a:ln>
          </p:spPr>
          <p:txBody>
            <a:bodyPr wrap="square" lIns="179705" tIns="90170" rIns="179705" bIns="9017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917575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317625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774825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232025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6892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31464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6036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40608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marL="285750" indent="-285750" eaLnBrk="1" hangingPunct="1">
                <a:lnSpc>
                  <a:spcPct val="150000"/>
                </a:lnSpc>
                <a:spcBef>
                  <a:spcPct val="0"/>
                </a:spcBef>
              </a:pPr>
              <a:endParaRPr lang="en-US" altLang="zh-CN" sz="1800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  <a:p>
              <a:pPr marL="285750" indent="-28575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Research and coding</a:t>
              </a:r>
              <a:endParaRPr lang="en-US" altLang="zh-CN" sz="1800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510" name="组合 5"/>
          <p:cNvGrpSpPr/>
          <p:nvPr>
            <p:custDataLst>
              <p:tags r:id="rId4"/>
            </p:custDataLst>
          </p:nvPr>
        </p:nvGrpSpPr>
        <p:grpSpPr bwMode="auto">
          <a:xfrm>
            <a:off x="920752" y="1381285"/>
            <a:ext cx="1555750" cy="900113"/>
            <a:chOff x="0" y="0"/>
            <a:chExt cx="1557337" cy="900112"/>
          </a:xfrm>
        </p:grpSpPr>
        <p:grpSp>
          <p:nvGrpSpPr>
            <p:cNvPr id="21511" name="组合 3"/>
            <p:cNvGrpSpPr/>
            <p:nvPr/>
          </p:nvGrpSpPr>
          <p:grpSpPr bwMode="auto">
            <a:xfrm>
              <a:off x="35719" y="0"/>
              <a:ext cx="1493837" cy="900112"/>
              <a:chOff x="0" y="0"/>
              <a:chExt cx="1493837" cy="900112"/>
            </a:xfrm>
          </p:grpSpPr>
          <p:sp>
            <p:nvSpPr>
              <p:cNvPr id="21512" name="任意多边形 23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12725" y="758825"/>
                <a:ext cx="350837" cy="141287"/>
              </a:xfrm>
              <a:custGeom>
                <a:avLst/>
                <a:gdLst>
                  <a:gd name="T0" fmla="*/ 132234 w 353060"/>
                  <a:gd name="T1" fmla="*/ 0 h 126326"/>
                  <a:gd name="T2" fmla="*/ 353060 w 353060"/>
                  <a:gd name="T3" fmla="*/ 126326 h 126326"/>
                  <a:gd name="T4" fmla="*/ 0 w 353060"/>
                  <a:gd name="T5" fmla="*/ 39204 h 126326"/>
                  <a:gd name="T6" fmla="*/ 132234 w 353060"/>
                  <a:gd name="T7" fmla="*/ 0 h 126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060" h="126326">
                    <a:moveTo>
                      <a:pt x="132234" y="0"/>
                    </a:moveTo>
                    <a:lnTo>
                      <a:pt x="353060" y="126326"/>
                    </a:lnTo>
                    <a:lnTo>
                      <a:pt x="0" y="39204"/>
                    </a:lnTo>
                    <a:lnTo>
                      <a:pt x="132234" y="0"/>
                    </a:lnTo>
                    <a:close/>
                  </a:path>
                </a:pathLst>
              </a:custGeom>
              <a:solidFill>
                <a:srgbClr val="7155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1513" name="任意多边形 22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95250" y="427037"/>
                <a:ext cx="269875" cy="376238"/>
              </a:xfrm>
              <a:custGeom>
                <a:avLst/>
                <a:gdLst>
                  <a:gd name="T0" fmla="*/ 0 w 420624"/>
                  <a:gd name="T1" fmla="*/ 54864 h 585216"/>
                  <a:gd name="T2" fmla="*/ 192024 w 420624"/>
                  <a:gd name="T3" fmla="*/ 585216 h 585216"/>
                  <a:gd name="T4" fmla="*/ 393192 w 420624"/>
                  <a:gd name="T5" fmla="*/ 521208 h 585216"/>
                  <a:gd name="T6" fmla="*/ 420624 w 420624"/>
                  <a:gd name="T7" fmla="*/ 0 h 585216"/>
                  <a:gd name="T8" fmla="*/ 0 w 420624"/>
                  <a:gd name="T9" fmla="*/ 54864 h 585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624" h="585216">
                    <a:moveTo>
                      <a:pt x="0" y="54864"/>
                    </a:moveTo>
                    <a:lnTo>
                      <a:pt x="192024" y="585216"/>
                    </a:lnTo>
                    <a:lnTo>
                      <a:pt x="393192" y="521208"/>
                    </a:lnTo>
                    <a:lnTo>
                      <a:pt x="420624" y="0"/>
                    </a:lnTo>
                    <a:lnTo>
                      <a:pt x="0" y="54864"/>
                    </a:lnTo>
                    <a:close/>
                  </a:path>
                </a:pathLst>
              </a:custGeom>
              <a:solidFill>
                <a:srgbClr val="7155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1514" name="任意多边形 21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0" y="0"/>
                <a:ext cx="1493837" cy="627062"/>
              </a:xfrm>
              <a:custGeom>
                <a:avLst/>
                <a:gdLst>
                  <a:gd name="T0" fmla="*/ 45720 w 4562856"/>
                  <a:gd name="T1" fmla="*/ 475488 h 1911096"/>
                  <a:gd name="T2" fmla="*/ 4562856 w 4562856"/>
                  <a:gd name="T3" fmla="*/ 0 h 1911096"/>
                  <a:gd name="T4" fmla="*/ 4178808 w 4562856"/>
                  <a:gd name="T5" fmla="*/ 1417320 h 1911096"/>
                  <a:gd name="T6" fmla="*/ 0 w 4562856"/>
                  <a:gd name="T7" fmla="*/ 1911096 h 1911096"/>
                  <a:gd name="T8" fmla="*/ 45720 w 4562856"/>
                  <a:gd name="T9" fmla="*/ 475488 h 191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2856" h="1911096">
                    <a:moveTo>
                      <a:pt x="45720" y="475488"/>
                    </a:moveTo>
                    <a:lnTo>
                      <a:pt x="4562856" y="0"/>
                    </a:lnTo>
                    <a:lnTo>
                      <a:pt x="4178808" y="1417320"/>
                    </a:lnTo>
                    <a:lnTo>
                      <a:pt x="0" y="1911096"/>
                    </a:lnTo>
                    <a:lnTo>
                      <a:pt x="45720" y="475488"/>
                    </a:lnTo>
                    <a:close/>
                  </a:path>
                </a:pathLst>
              </a:custGeom>
              <a:solidFill>
                <a:srgbClr val="7155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515" name="任意多边形 3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21196639">
              <a:off x="0" y="27127"/>
              <a:ext cx="1557337" cy="465137"/>
            </a:xfrm>
            <a:custGeom>
              <a:avLst/>
              <a:gdLst>
                <a:gd name="T0" fmla="*/ 130646 w 2353768"/>
                <a:gd name="T1" fmla="*/ 1553 h 703073"/>
                <a:gd name="T2" fmla="*/ 115609 w 2353768"/>
                <a:gd name="T3" fmla="*/ 38967 h 703073"/>
                <a:gd name="T4" fmla="*/ 0 w 2353768"/>
                <a:gd name="T5" fmla="*/ 39000 h 703073"/>
                <a:gd name="T6" fmla="*/ 5865 w 2353768"/>
                <a:gd name="T7" fmla="*/ 0 h 703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3768"/>
                <a:gd name="T13" fmla="*/ 0 h 703073"/>
                <a:gd name="T14" fmla="*/ 2353768 w 2353768"/>
                <a:gd name="T15" fmla="*/ 703073 h 703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3768" h="703073">
                  <a:moveTo>
                    <a:pt x="2353768" y="28003"/>
                  </a:moveTo>
                  <a:lnTo>
                    <a:pt x="2082849" y="702482"/>
                  </a:lnTo>
                  <a:lnTo>
                    <a:pt x="0" y="703073"/>
                  </a:lnTo>
                  <a:lnTo>
                    <a:pt x="105662" y="0"/>
                  </a:lnTo>
                  <a:lnTo>
                    <a:pt x="2353768" y="28003"/>
                  </a:lnTo>
                  <a:close/>
                </a:path>
              </a:pathLst>
            </a:custGeom>
            <a:solidFill>
              <a:srgbClr val="C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F15040112</a:t>
              </a:r>
              <a:endParaRPr lang="en-US" altLang="zh-CN"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516" name="Group 12"/>
          <p:cNvGrpSpPr/>
          <p:nvPr>
            <p:custDataLst>
              <p:tags r:id="rId9"/>
            </p:custDataLst>
          </p:nvPr>
        </p:nvGrpSpPr>
        <p:grpSpPr bwMode="auto">
          <a:xfrm>
            <a:off x="4697010" y="2598898"/>
            <a:ext cx="2954823" cy="3487737"/>
            <a:chOff x="0" y="0"/>
            <a:chExt cx="3756" cy="5492"/>
          </a:xfrm>
        </p:grpSpPr>
        <p:sp>
          <p:nvSpPr>
            <p:cNvPr id="21517" name="圆角矩形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3757" cy="5493"/>
            </a:xfrm>
            <a:prstGeom prst="roundRect">
              <a:avLst>
                <a:gd name="adj" fmla="val 2185"/>
              </a:avLst>
            </a:prstGeom>
            <a:solidFill>
              <a:srgbClr val="715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zh-CN" sz="11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1518" name="圆角矩形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80" y="173"/>
              <a:ext cx="3397" cy="5148"/>
            </a:xfrm>
            <a:prstGeom prst="roundRect">
              <a:avLst>
                <a:gd name="adj" fmla="val 2569"/>
              </a:avLst>
            </a:prstGeom>
            <a:solidFill>
              <a:schemeClr val="bg1"/>
            </a:solidFill>
            <a:ln w="57150" cap="flat" cmpd="sng">
              <a:solidFill>
                <a:srgbClr val="CFBE9D"/>
              </a:solidFill>
              <a:round/>
            </a:ln>
          </p:spPr>
          <p:txBody>
            <a:bodyPr wrap="square" lIns="179705" tIns="90170" rIns="179705" bIns="9017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917575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317625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774825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232025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6892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31464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6036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40608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marL="285750" indent="-28575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User interface design</a:t>
              </a:r>
              <a:endParaRPr lang="en-US" altLang="zh-CN" sz="1800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519" name="组合 6"/>
          <p:cNvGrpSpPr/>
          <p:nvPr>
            <p:custDataLst>
              <p:tags r:id="rId12"/>
            </p:custDataLst>
          </p:nvPr>
        </p:nvGrpSpPr>
        <p:grpSpPr bwMode="auto">
          <a:xfrm>
            <a:off x="4469998" y="1679735"/>
            <a:ext cx="1557337" cy="900113"/>
            <a:chOff x="0" y="0"/>
            <a:chExt cx="1557337" cy="900112"/>
          </a:xfrm>
        </p:grpSpPr>
        <p:sp>
          <p:nvSpPr>
            <p:cNvPr id="21520" name="任意多边形 11"/>
            <p:cNvSpPr/>
            <p:nvPr>
              <p:custDataLst>
                <p:tags r:id="rId13"/>
              </p:custDataLst>
            </p:nvPr>
          </p:nvSpPr>
          <p:spPr bwMode="auto">
            <a:xfrm>
              <a:off x="276225" y="758825"/>
              <a:ext cx="350837" cy="141287"/>
            </a:xfrm>
            <a:custGeom>
              <a:avLst/>
              <a:gdLst>
                <a:gd name="T0" fmla="*/ 132234 w 353060"/>
                <a:gd name="T1" fmla="*/ 0 h 126326"/>
                <a:gd name="T2" fmla="*/ 353060 w 353060"/>
                <a:gd name="T3" fmla="*/ 126326 h 126326"/>
                <a:gd name="T4" fmla="*/ 0 w 353060"/>
                <a:gd name="T5" fmla="*/ 39204 h 126326"/>
                <a:gd name="T6" fmla="*/ 132234 w 353060"/>
                <a:gd name="T7" fmla="*/ 0 h 126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060" h="126326">
                  <a:moveTo>
                    <a:pt x="132234" y="0"/>
                  </a:moveTo>
                  <a:lnTo>
                    <a:pt x="353060" y="126326"/>
                  </a:lnTo>
                  <a:lnTo>
                    <a:pt x="0" y="39204"/>
                  </a:lnTo>
                  <a:lnTo>
                    <a:pt x="132234" y="0"/>
                  </a:lnTo>
                  <a:close/>
                </a:path>
              </a:pathLst>
            </a:custGeom>
            <a:solidFill>
              <a:srgbClr val="514A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21521" name="组合 4"/>
            <p:cNvGrpSpPr/>
            <p:nvPr/>
          </p:nvGrpSpPr>
          <p:grpSpPr bwMode="auto">
            <a:xfrm>
              <a:off x="0" y="0"/>
              <a:ext cx="1557337" cy="803275"/>
              <a:chOff x="0" y="0"/>
              <a:chExt cx="1557337" cy="803275"/>
            </a:xfrm>
          </p:grpSpPr>
          <p:sp>
            <p:nvSpPr>
              <p:cNvPr id="21522" name="任意多边形 12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158750" y="427037"/>
                <a:ext cx="269875" cy="376238"/>
              </a:xfrm>
              <a:custGeom>
                <a:avLst/>
                <a:gdLst>
                  <a:gd name="T0" fmla="*/ 0 w 420624"/>
                  <a:gd name="T1" fmla="*/ 54864 h 585216"/>
                  <a:gd name="T2" fmla="*/ 192024 w 420624"/>
                  <a:gd name="T3" fmla="*/ 585216 h 585216"/>
                  <a:gd name="T4" fmla="*/ 393192 w 420624"/>
                  <a:gd name="T5" fmla="*/ 521208 h 585216"/>
                  <a:gd name="T6" fmla="*/ 420624 w 420624"/>
                  <a:gd name="T7" fmla="*/ 0 h 585216"/>
                  <a:gd name="T8" fmla="*/ 0 w 420624"/>
                  <a:gd name="T9" fmla="*/ 54864 h 585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624" h="585216">
                    <a:moveTo>
                      <a:pt x="0" y="54864"/>
                    </a:moveTo>
                    <a:lnTo>
                      <a:pt x="192024" y="585216"/>
                    </a:lnTo>
                    <a:lnTo>
                      <a:pt x="393192" y="521208"/>
                    </a:lnTo>
                    <a:lnTo>
                      <a:pt x="420624" y="0"/>
                    </a:lnTo>
                    <a:lnTo>
                      <a:pt x="0" y="54864"/>
                    </a:lnTo>
                    <a:close/>
                  </a:path>
                </a:pathLst>
              </a:custGeom>
              <a:solidFill>
                <a:srgbClr val="514A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1523" name="任意多边形 13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63500" y="0"/>
                <a:ext cx="1493837" cy="627062"/>
              </a:xfrm>
              <a:custGeom>
                <a:avLst/>
                <a:gdLst>
                  <a:gd name="T0" fmla="*/ 45720 w 4562856"/>
                  <a:gd name="T1" fmla="*/ 475488 h 1911096"/>
                  <a:gd name="T2" fmla="*/ 4562856 w 4562856"/>
                  <a:gd name="T3" fmla="*/ 0 h 1911096"/>
                  <a:gd name="T4" fmla="*/ 4178808 w 4562856"/>
                  <a:gd name="T5" fmla="*/ 1417320 h 1911096"/>
                  <a:gd name="T6" fmla="*/ 0 w 4562856"/>
                  <a:gd name="T7" fmla="*/ 1911096 h 1911096"/>
                  <a:gd name="T8" fmla="*/ 45720 w 4562856"/>
                  <a:gd name="T9" fmla="*/ 475488 h 191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2856" h="1911096">
                    <a:moveTo>
                      <a:pt x="45720" y="475488"/>
                    </a:moveTo>
                    <a:lnTo>
                      <a:pt x="4562856" y="0"/>
                    </a:lnTo>
                    <a:lnTo>
                      <a:pt x="4178808" y="1417320"/>
                    </a:lnTo>
                    <a:lnTo>
                      <a:pt x="0" y="1911096"/>
                    </a:lnTo>
                    <a:lnTo>
                      <a:pt x="45720" y="475488"/>
                    </a:lnTo>
                    <a:close/>
                  </a:path>
                </a:pathLst>
              </a:custGeom>
              <a:solidFill>
                <a:srgbClr val="514A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1524" name="任意多边形 17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 rot="21196639">
                <a:off x="0" y="34925"/>
                <a:ext cx="1557337" cy="465137"/>
              </a:xfrm>
              <a:custGeom>
                <a:avLst/>
                <a:gdLst>
                  <a:gd name="T0" fmla="*/ 130646 w 2353768"/>
                  <a:gd name="T1" fmla="*/ 1553 h 703073"/>
                  <a:gd name="T2" fmla="*/ 115609 w 2353768"/>
                  <a:gd name="T3" fmla="*/ 38967 h 703073"/>
                  <a:gd name="T4" fmla="*/ 0 w 2353768"/>
                  <a:gd name="T5" fmla="*/ 39000 h 703073"/>
                  <a:gd name="T6" fmla="*/ 5865 w 2353768"/>
                  <a:gd name="T7" fmla="*/ 0 h 7030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53768"/>
                  <a:gd name="T13" fmla="*/ 0 h 703073"/>
                  <a:gd name="T14" fmla="*/ 2353768 w 2353768"/>
                  <a:gd name="T15" fmla="*/ 703073 h 7030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53768" h="703073">
                    <a:moveTo>
                      <a:pt x="2353768" y="28003"/>
                    </a:moveTo>
                    <a:lnTo>
                      <a:pt x="2082849" y="702482"/>
                    </a:lnTo>
                    <a:lnTo>
                      <a:pt x="0" y="703073"/>
                    </a:lnTo>
                    <a:lnTo>
                      <a:pt x="105662" y="0"/>
                    </a:lnTo>
                    <a:lnTo>
                      <a:pt x="2353768" y="28003"/>
                    </a:lnTo>
                    <a:close/>
                  </a:path>
                </a:pathLst>
              </a:custGeom>
              <a:solidFill>
                <a:srgbClr val="7155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856241"/>
                    </a:solidFill>
                    <a:latin typeface="Arial" panose="020B0604020202020204" pitchFamily="34" charset="0"/>
                    <a:ea typeface="SimHei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rgbClr val="856241"/>
                    </a:solidFill>
                    <a:latin typeface="Arial" panose="020B0604020202020204" pitchFamily="34" charset="0"/>
                    <a:ea typeface="SimHei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856241"/>
                    </a:solidFill>
                    <a:latin typeface="Arial" panose="020B0604020202020204" pitchFamily="34" charset="0"/>
                    <a:ea typeface="SimHei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856241"/>
                    </a:solidFill>
                    <a:latin typeface="Arial" panose="020B0604020202020204" pitchFamily="34" charset="0"/>
                    <a:ea typeface="SimHei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856241"/>
                    </a:solidFill>
                    <a:latin typeface="Arial" panose="020B0604020202020204" pitchFamily="34" charset="0"/>
                    <a:ea typeface="SimHei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56241"/>
                    </a:solidFill>
                    <a:latin typeface="Arial" panose="020B0604020202020204" pitchFamily="34" charset="0"/>
                    <a:ea typeface="SimHei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56241"/>
                    </a:solidFill>
                    <a:latin typeface="Arial" panose="020B0604020202020204" pitchFamily="34" charset="0"/>
                    <a:ea typeface="SimHei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56241"/>
                    </a:solidFill>
                    <a:latin typeface="Arial" panose="020B0604020202020204" pitchFamily="34" charset="0"/>
                    <a:ea typeface="SimHei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56241"/>
                    </a:solidFill>
                    <a:latin typeface="Arial" panose="020B0604020202020204" pitchFamily="34" charset="0"/>
                    <a:ea typeface="SimHei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sym typeface="Arial" panose="020B0604020202020204" pitchFamily="34" charset="0"/>
                  </a:rPr>
                  <a:t>F15040111</a:t>
                </a:r>
                <a:endParaRPr lang="en-US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1526" name="Group 22"/>
          <p:cNvGrpSpPr/>
          <p:nvPr>
            <p:custDataLst>
              <p:tags r:id="rId17"/>
            </p:custDataLst>
          </p:nvPr>
        </p:nvGrpSpPr>
        <p:grpSpPr bwMode="auto">
          <a:xfrm>
            <a:off x="8194918" y="2908459"/>
            <a:ext cx="2954822" cy="3486150"/>
            <a:chOff x="0" y="0"/>
            <a:chExt cx="3756" cy="5492"/>
          </a:xfrm>
        </p:grpSpPr>
        <p:sp>
          <p:nvSpPr>
            <p:cNvPr id="21527" name="圆角矩形 2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3757" cy="5493"/>
            </a:xfrm>
            <a:prstGeom prst="roundRect">
              <a:avLst>
                <a:gd name="adj" fmla="val 2185"/>
              </a:avLst>
            </a:prstGeom>
            <a:solidFill>
              <a:srgbClr val="CFBE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zh-CN" sz="11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1528" name="圆角矩形 2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0" y="173"/>
              <a:ext cx="3397" cy="5148"/>
            </a:xfrm>
            <a:prstGeom prst="roundRect">
              <a:avLst>
                <a:gd name="adj" fmla="val 2569"/>
              </a:avLst>
            </a:prstGeom>
            <a:solidFill>
              <a:schemeClr val="bg1"/>
            </a:solidFill>
            <a:ln w="57150" cap="flat" cmpd="sng">
              <a:solidFill>
                <a:srgbClr val="71553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79705" tIns="90170" rIns="179705" bIns="9017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917575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317625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774825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232025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6892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31464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6036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4060825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marL="285750" indent="-28575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+mn-ea"/>
                  <a:sym typeface="Arial" panose="020B0604020202020204" pitchFamily="34" charset="0"/>
                </a:rPr>
                <a:t>Research</a:t>
              </a:r>
              <a:endParaRPr lang="en-US" altLang="zh-CN" sz="1800" dirty="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529" name="组合 5"/>
          <p:cNvGrpSpPr/>
          <p:nvPr>
            <p:custDataLst>
              <p:tags r:id="rId20"/>
            </p:custDataLst>
          </p:nvPr>
        </p:nvGrpSpPr>
        <p:grpSpPr bwMode="auto">
          <a:xfrm>
            <a:off x="7971080" y="1987710"/>
            <a:ext cx="1555750" cy="898525"/>
            <a:chOff x="0" y="0"/>
            <a:chExt cx="1557337" cy="900112"/>
          </a:xfrm>
        </p:grpSpPr>
        <p:grpSp>
          <p:nvGrpSpPr>
            <p:cNvPr id="21530" name="组合 3"/>
            <p:cNvGrpSpPr/>
            <p:nvPr/>
          </p:nvGrpSpPr>
          <p:grpSpPr bwMode="auto">
            <a:xfrm>
              <a:off x="35719" y="0"/>
              <a:ext cx="1493837" cy="900112"/>
              <a:chOff x="0" y="0"/>
              <a:chExt cx="1493837" cy="900112"/>
            </a:xfrm>
          </p:grpSpPr>
          <p:sp>
            <p:nvSpPr>
              <p:cNvPr id="21531" name="任意多边形 23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12725" y="758825"/>
                <a:ext cx="350837" cy="141287"/>
              </a:xfrm>
              <a:custGeom>
                <a:avLst/>
                <a:gdLst>
                  <a:gd name="T0" fmla="*/ 132234 w 353060"/>
                  <a:gd name="T1" fmla="*/ 0 h 126326"/>
                  <a:gd name="T2" fmla="*/ 353060 w 353060"/>
                  <a:gd name="T3" fmla="*/ 126326 h 126326"/>
                  <a:gd name="T4" fmla="*/ 0 w 353060"/>
                  <a:gd name="T5" fmla="*/ 39204 h 126326"/>
                  <a:gd name="T6" fmla="*/ 132234 w 353060"/>
                  <a:gd name="T7" fmla="*/ 0 h 126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060" h="126326">
                    <a:moveTo>
                      <a:pt x="132234" y="0"/>
                    </a:moveTo>
                    <a:lnTo>
                      <a:pt x="353060" y="126326"/>
                    </a:lnTo>
                    <a:lnTo>
                      <a:pt x="0" y="39204"/>
                    </a:lnTo>
                    <a:lnTo>
                      <a:pt x="132234" y="0"/>
                    </a:lnTo>
                    <a:close/>
                  </a:path>
                </a:pathLst>
              </a:custGeom>
              <a:solidFill>
                <a:srgbClr val="7155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1532" name="任意多边形 22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95250" y="427037"/>
                <a:ext cx="269875" cy="376238"/>
              </a:xfrm>
              <a:custGeom>
                <a:avLst/>
                <a:gdLst>
                  <a:gd name="T0" fmla="*/ 0 w 420624"/>
                  <a:gd name="T1" fmla="*/ 54864 h 585216"/>
                  <a:gd name="T2" fmla="*/ 192024 w 420624"/>
                  <a:gd name="T3" fmla="*/ 585216 h 585216"/>
                  <a:gd name="T4" fmla="*/ 393192 w 420624"/>
                  <a:gd name="T5" fmla="*/ 521208 h 585216"/>
                  <a:gd name="T6" fmla="*/ 420624 w 420624"/>
                  <a:gd name="T7" fmla="*/ 0 h 585216"/>
                  <a:gd name="T8" fmla="*/ 0 w 420624"/>
                  <a:gd name="T9" fmla="*/ 54864 h 585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624" h="585216">
                    <a:moveTo>
                      <a:pt x="0" y="54864"/>
                    </a:moveTo>
                    <a:lnTo>
                      <a:pt x="192024" y="585216"/>
                    </a:lnTo>
                    <a:lnTo>
                      <a:pt x="393192" y="521208"/>
                    </a:lnTo>
                    <a:lnTo>
                      <a:pt x="420624" y="0"/>
                    </a:lnTo>
                    <a:lnTo>
                      <a:pt x="0" y="54864"/>
                    </a:lnTo>
                    <a:close/>
                  </a:path>
                </a:pathLst>
              </a:custGeom>
              <a:solidFill>
                <a:srgbClr val="7155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1533" name="任意多边形 21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0" y="0"/>
                <a:ext cx="1493837" cy="627062"/>
              </a:xfrm>
              <a:custGeom>
                <a:avLst/>
                <a:gdLst>
                  <a:gd name="T0" fmla="*/ 45720 w 4562856"/>
                  <a:gd name="T1" fmla="*/ 475488 h 1911096"/>
                  <a:gd name="T2" fmla="*/ 4562856 w 4562856"/>
                  <a:gd name="T3" fmla="*/ 0 h 1911096"/>
                  <a:gd name="T4" fmla="*/ 4178808 w 4562856"/>
                  <a:gd name="T5" fmla="*/ 1417320 h 1911096"/>
                  <a:gd name="T6" fmla="*/ 0 w 4562856"/>
                  <a:gd name="T7" fmla="*/ 1911096 h 1911096"/>
                  <a:gd name="T8" fmla="*/ 45720 w 4562856"/>
                  <a:gd name="T9" fmla="*/ 475488 h 191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2856" h="1911096">
                    <a:moveTo>
                      <a:pt x="45720" y="475488"/>
                    </a:moveTo>
                    <a:lnTo>
                      <a:pt x="4562856" y="0"/>
                    </a:lnTo>
                    <a:lnTo>
                      <a:pt x="4178808" y="1417320"/>
                    </a:lnTo>
                    <a:lnTo>
                      <a:pt x="0" y="1911096"/>
                    </a:lnTo>
                    <a:lnTo>
                      <a:pt x="45720" y="475488"/>
                    </a:lnTo>
                    <a:close/>
                  </a:path>
                </a:pathLst>
              </a:custGeom>
              <a:solidFill>
                <a:srgbClr val="7155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534" name="任意多边形 3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21196639">
              <a:off x="0" y="27127"/>
              <a:ext cx="1557337" cy="465137"/>
            </a:xfrm>
            <a:custGeom>
              <a:avLst/>
              <a:gdLst>
                <a:gd name="T0" fmla="*/ 130646 w 2353768"/>
                <a:gd name="T1" fmla="*/ 1553 h 703073"/>
                <a:gd name="T2" fmla="*/ 115609 w 2353768"/>
                <a:gd name="T3" fmla="*/ 38967 h 703073"/>
                <a:gd name="T4" fmla="*/ 0 w 2353768"/>
                <a:gd name="T5" fmla="*/ 39000 h 703073"/>
                <a:gd name="T6" fmla="*/ 5865 w 2353768"/>
                <a:gd name="T7" fmla="*/ 0 h 703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3768"/>
                <a:gd name="T13" fmla="*/ 0 h 703073"/>
                <a:gd name="T14" fmla="*/ 2353768 w 2353768"/>
                <a:gd name="T15" fmla="*/ 703073 h 703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3768" h="703073">
                  <a:moveTo>
                    <a:pt x="2353768" y="28003"/>
                  </a:moveTo>
                  <a:lnTo>
                    <a:pt x="2082849" y="702482"/>
                  </a:lnTo>
                  <a:lnTo>
                    <a:pt x="0" y="703073"/>
                  </a:lnTo>
                  <a:lnTo>
                    <a:pt x="105662" y="0"/>
                  </a:lnTo>
                  <a:lnTo>
                    <a:pt x="2353768" y="28003"/>
                  </a:lnTo>
                  <a:close/>
                </a:path>
              </a:pathLst>
            </a:custGeom>
            <a:solidFill>
              <a:srgbClr val="CFBE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56241"/>
                  </a:solidFill>
                  <a:latin typeface="Arial" panose="020B0604020202020204" pitchFamily="34" charset="0"/>
                  <a:ea typeface="SimHei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F150401**</a:t>
              </a:r>
              <a:endParaRPr lang="en-US" altLang="zh-CN" sz="180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25"/>
            </p:custDataLst>
          </p:nvPr>
        </p:nvSpPr>
        <p:spPr>
          <a:xfrm>
            <a:off x="1228240" y="274639"/>
            <a:ext cx="9735520" cy="101123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400" dirty="0">
                <a:latin typeface="+mj-lt"/>
                <a:ea typeface="+mj-ea"/>
                <a:cs typeface="+mj-cs"/>
              </a:rPr>
              <a:t>Team Contributions</a:t>
            </a:r>
            <a:endParaRPr lang="en-US" altLang="zh-CN" sz="4400" dirty="0">
              <a:latin typeface="+mj-lt"/>
              <a:ea typeface="+mj-ea"/>
              <a:cs typeface="+mj-cs"/>
            </a:endParaRPr>
          </a:p>
        </p:txBody>
      </p: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THANKS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0" y="4978400"/>
            <a:ext cx="808355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6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5624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</a:rPr>
              <a:t>NEXT:				App Demonstration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.wmv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667000" y="-2667000"/>
            <a:ext cx="6858000" cy="12192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1">
              <p:cMediaNode vol="0" mute="1">
                <p:cTn id="2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56*i*1"/>
  <p:tag name="KSO_WM_TEMPLATE_CATEGORY" val="custom"/>
  <p:tag name="KSO_WM_TEMPLATE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f"/>
  <p:tag name="KSO_WM_UNIT_INDEX" val="1"/>
  <p:tag name="KSO_WM_UNIT_CLEAR" val="1"/>
  <p:tag name="KSO_WM_UNIT_LAYERLEVEL" val="1"/>
  <p:tag name="KSO_WM_UNIT_VALUE" val="360"/>
  <p:tag name="KSO_WM_UNIT_HIGHLIGHT" val="0"/>
  <p:tag name="KSO_WM_UNIT_COMPATIBLE" val="0"/>
  <p:tag name="KSO_WM_UNIT_ID" val="custom160002_2*f*1"/>
  <p:tag name="KSO_WM_UNIT_PRESET_TEXT_INDEX" val="2"/>
  <p:tag name="KSO_WM_UNIT_PRESET_TEXT_LEN" val="60"/>
</p:tagLst>
</file>

<file path=ppt/tags/tag12.xml><?xml version="1.0" encoding="utf-8"?>
<p:tagLst xmlns:p="http://schemas.openxmlformats.org/presentationml/2006/main">
  <p:tag name="KSO_WM_SLIDE_ID" val="custom160002_2"/>
  <p:tag name="KSO_WM_SLIDE_INDEX" val="2"/>
  <p:tag name="KSO_WM_SLIDE_LAYOUT" val="a_f"/>
  <p:tag name="KSO_WM_SLIDE_LAYOUT_CNT" val="1_1"/>
  <p:tag name="KSO_WM_SLIDE_TYPE" val="text"/>
  <p:tag name="KSO_WM_BEAUTIFY_FLAG" val="#wm#"/>
  <p:tag name="KSO_WM_SLIDE_POSITION" val="66*126"/>
  <p:tag name="KSO_WM_SLIDE_SIZE" val="828*356"/>
  <p:tag name="KSO_WM_SLIDE_ITEM_CNT" val="1"/>
  <p:tag name="KSO_WM_TEMPLATE_CATEGORY" val="custom"/>
  <p:tag name="KSO_WM_TEMPLATE_INDEX" val="160002"/>
  <p:tag name="KSO_WM_TAG_VERSION" val="1.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CLEAR" val="1"/>
  <p:tag name="KSO_WM_UNIT_LAYERLEVEL" val="1"/>
  <p:tag name="KSO_WM_UNIT_ISCONTENTSTITLE" val="1"/>
  <p:tag name="KSO_WM_UNIT_VALUE" val="22"/>
  <p:tag name="KSO_WM_UNIT_HIGHLIGHT" val="0"/>
  <p:tag name="KSO_WM_UNIT_COMPATIBLE" val="0"/>
  <p:tag name="KSO_WM_UNIT_ID" val="custom160002_6*a*1"/>
  <p:tag name="KSO_WM_UNIT_PRESET_TEXT_INDEX" val="0"/>
  <p:tag name="KSO_WM_UNIT_PRESET_TEXT_LEN" val="9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6*i*1"/>
  <p:tag name="KSO_WM_TEMPLATE_CATEGORY" val="custom"/>
  <p:tag name="KSO_WM_TEMPLATE_INDEX" val="160002"/>
  <p:tag name="KSO_WM_UNIT_INDEX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1"/>
  <p:tag name="KSO_WM_UNIT_CLEAR" val="1"/>
  <p:tag name="KSO_WM_UNIT_LAYERLEVEL" val="1_1"/>
  <p:tag name="KSO_WM_UNIT_ID" val="custom160002_6*l_i*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1_1"/>
  <p:tag name="KSO_WM_UNIT_CLEAR" val="1"/>
  <p:tag name="KSO_WM_UNIT_LAYERLEVEL" val="1_1_1"/>
  <p:tag name="KSO_WM_UNIT_VALUE" val="54"/>
  <p:tag name="KSO_WM_UNIT_HIGHLIGHT" val="0"/>
  <p:tag name="KSO_WM_UNIT_COMPATIBLE" val="0"/>
  <p:tag name="KSO_WM_UNIT_ID" val="custom160002_6*l_h_f*1_1_1"/>
  <p:tag name="KSO_WM_UNIT_PRESET_TEXT_INDEX" val="2"/>
  <p:tag name="KSO_WM_UNIT_PRESET_TEXT_LEN" val="10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6*i*6"/>
  <p:tag name="KSO_WM_TEMPLATE_CATEGORY" val="custom"/>
  <p:tag name="KSO_WM_TEMPLATE_INDEX" val="160002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2"/>
  <p:tag name="KSO_WM_UNIT_CLEAR" val="1"/>
  <p:tag name="KSO_WM_UNIT_LAYERLEVEL" val="1_1"/>
  <p:tag name="KSO_WM_UNIT_ID" val="custom160002_6*l_i*1_2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2_1"/>
  <p:tag name="KSO_WM_UNIT_CLEAR" val="1"/>
  <p:tag name="KSO_WM_UNIT_LAYERLEVEL" val="1_1_1"/>
  <p:tag name="KSO_WM_UNIT_VALUE" val="54"/>
  <p:tag name="KSO_WM_UNIT_HIGHLIGHT" val="0"/>
  <p:tag name="KSO_WM_UNIT_COMPATIBLE" val="0"/>
  <p:tag name="KSO_WM_UNIT_ID" val="custom160002_6*l_h_f*1_2_1"/>
  <p:tag name="KSO_WM_UNIT_PRESET_TEXT_INDEX" val="2"/>
  <p:tag name="KSO_WM_UNIT_PRESET_TEXT_LEN" val="10"/>
  <p:tag name="KSO_WM_DIAGRAM_GROUP_CODE" val="l1-1"/>
</p:tagLst>
</file>

<file path=ppt/tags/tag2.xml><?xml version="1.0" encoding="utf-8"?>
<p:tagLst xmlns:p="http://schemas.openxmlformats.org/presentationml/2006/main">
  <p:tag name="KSO_WM_TEMPLATE_CATEGORY" val="custom"/>
  <p:tag name="KSO_WM_TEMPLATE_INDEX" val="2"/>
  <p:tag name="KSO_WM_UNIT_TYPE" val="d"/>
  <p:tag name="KSO_WM_UNIT_INDEX" val="1"/>
  <p:tag name="KSO_WM_UNIT_CLEAR" val="0"/>
  <p:tag name="KSO_WM_UNIT_LAYERLEVEL" val="1"/>
  <p:tag name="KSO_WM_UNIT_VALUE" val="1257*1885"/>
  <p:tag name="KSO_WM_UNIT_HIGHLIGHT" val="0"/>
  <p:tag name="KSO_WM_UNIT_COMPATIBLE" val="0"/>
  <p:tag name="KSO_WM_BEAUTIFY_FLAG" val="#wm#"/>
  <p:tag name="KSO_WM_UNIT_ID" val="256*d*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6*i*6"/>
  <p:tag name="KSO_WM_TEMPLATE_CATEGORY" val="custom"/>
  <p:tag name="KSO_WM_TEMPLATE_INDEX" val="160002"/>
  <p:tag name="KSO_WM_UNIT_INDEX" val="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2"/>
  <p:tag name="KSO_WM_UNIT_CLEAR" val="1"/>
  <p:tag name="KSO_WM_UNIT_LAYERLEVEL" val="1_1"/>
  <p:tag name="KSO_WM_UNIT_ID" val="custom160002_6*l_i*1_2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2_1"/>
  <p:tag name="KSO_WM_UNIT_CLEAR" val="1"/>
  <p:tag name="KSO_WM_UNIT_LAYERLEVEL" val="1_1_1"/>
  <p:tag name="KSO_WM_UNIT_VALUE" val="54"/>
  <p:tag name="KSO_WM_UNIT_HIGHLIGHT" val="0"/>
  <p:tag name="KSO_WM_UNIT_COMPATIBLE" val="0"/>
  <p:tag name="KSO_WM_UNIT_ID" val="custom160002_6*l_h_f*1_2_1"/>
  <p:tag name="KSO_WM_UNIT_PRESET_TEXT_INDEX" val="2"/>
  <p:tag name="KSO_WM_UNIT_PRESET_TEXT_LEN" val="10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6*i*6"/>
  <p:tag name="KSO_WM_TEMPLATE_CATEGORY" val="custom"/>
  <p:tag name="KSO_WM_TEMPLATE_INDEX" val="160002"/>
  <p:tag name="KSO_WM_UNIT_INDEX" val="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2"/>
  <p:tag name="KSO_WM_UNIT_CLEAR" val="1"/>
  <p:tag name="KSO_WM_UNIT_LAYERLEVEL" val="1_1"/>
  <p:tag name="KSO_WM_UNIT_ID" val="custom160002_6*l_i*1_2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2_1"/>
  <p:tag name="KSO_WM_UNIT_CLEAR" val="1"/>
  <p:tag name="KSO_WM_UNIT_LAYERLEVEL" val="1_1_1"/>
  <p:tag name="KSO_WM_UNIT_VALUE" val="54"/>
  <p:tag name="KSO_WM_UNIT_HIGHLIGHT" val="0"/>
  <p:tag name="KSO_WM_UNIT_COMPATIBLE" val="0"/>
  <p:tag name="KSO_WM_UNIT_ID" val="custom160002_6*l_h_f*1_2_1"/>
  <p:tag name="KSO_WM_UNIT_PRESET_TEXT_INDEX" val="2"/>
  <p:tag name="KSO_WM_UNIT_PRESET_TEXT_LEN" val="10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6*i*6"/>
  <p:tag name="KSO_WM_TEMPLATE_CATEGORY" val="custom"/>
  <p:tag name="KSO_WM_TEMPLATE_INDEX" val="160002"/>
  <p:tag name="KSO_WM_UNIT_INDEX" val="6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i"/>
  <p:tag name="KSO_WM_UNIT_INDEX" val="1_2"/>
  <p:tag name="KSO_WM_UNIT_CLEAR" val="1"/>
  <p:tag name="KSO_WM_UNIT_LAYERLEVEL" val="1_1"/>
  <p:tag name="KSO_WM_UNIT_ID" val="custom160002_6*l_i*1_2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l_h_f"/>
  <p:tag name="KSO_WM_UNIT_INDEX" val="1_2_1"/>
  <p:tag name="KSO_WM_UNIT_CLEAR" val="1"/>
  <p:tag name="KSO_WM_UNIT_LAYERLEVEL" val="1_1_1"/>
  <p:tag name="KSO_WM_UNIT_VALUE" val="54"/>
  <p:tag name="KSO_WM_UNIT_HIGHLIGHT" val="0"/>
  <p:tag name="KSO_WM_UNIT_COMPATIBLE" val="0"/>
  <p:tag name="KSO_WM_UNIT_ID" val="custom160002_6*l_h_f*1_2_1"/>
  <p:tag name="KSO_WM_UNIT_PRESET_TEXT_INDEX" val="2"/>
  <p:tag name="KSO_WM_UNIT_PRESET_TEXT_LEN" val="10"/>
  <p:tag name="KSO_WM_DIAGRAM_GROUP_CODE" val="l1-1"/>
</p:tagLst>
</file>

<file path=ppt/tags/tag29.xml><?xml version="1.0" encoding="utf-8"?>
<p:tagLst xmlns:p="http://schemas.openxmlformats.org/presentationml/2006/main">
  <p:tag name="KSO_WM_SLIDE_ID" val="custom160002_6"/>
  <p:tag name="KSO_WM_SLIDE_INDEX" val="6"/>
  <p:tag name="KSO_WM_SLIDE_LAYOUT" val="a_l"/>
  <p:tag name="KSO_WM_SLIDE_LAYOUT_CNT" val="1_1"/>
  <p:tag name="KSO_WM_BEAUTIFY_FLAG" val="#wm#"/>
  <p:tag name="KSO_WM_SLIDE_ITEM_CNT" val="2"/>
  <p:tag name="KSO_WM_SLIDE_TYPE" val="contents"/>
  <p:tag name="KSO_WM_TEMPLATE_CATEGORY" val="custom"/>
  <p:tag name="KSO_WM_TEMPLATE_INDEX" val="160002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00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20*i*0"/>
  <p:tag name="KSO_WM_TEMPLATE_CATEGORY" val="custom"/>
  <p:tag name="KSO_WM_TEMPLATE_INDEX" val="160002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1"/>
  <p:tag name="KSO_WM_UNIT_CLEAR" val="1"/>
  <p:tag name="KSO_WM_UNIT_LAYERLEVEL" val="1_1"/>
  <p:tag name="KSO_WM_UNIT_ID" val="custom160002_20*m_i*1_1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h_f"/>
  <p:tag name="KSO_WM_UNIT_INDEX" val="1_1_1"/>
  <p:tag name="KSO_WM_UNIT_CLEAR" val="1"/>
  <p:tag name="KSO_WM_UNIT_LAYERLEVEL" val="1_1_1"/>
  <p:tag name="KSO_WM_UNIT_VALUE" val="70"/>
  <p:tag name="KSO_WM_UNIT_HIGHLIGHT" val="0"/>
  <p:tag name="KSO_WM_UNIT_COMPATIBLE" val="0"/>
  <p:tag name="KSO_WM_UNIT_ID" val="custom160002_20*m_h_f*1_1_1"/>
  <p:tag name="KSO_WM_UNIT_PRESET_TEXT_INDEX" val="2"/>
  <p:tag name="KSO_WM_UNIT_PRESET_TEXT_LEN" val="20"/>
  <p:tag name="KSO_WM_DIAGRAM_GROUP_CODE" val="m1-1"/>
</p:tagLst>
</file>

<file path=ppt/tags/tag33.xml><?xml version="1.0" encoding="utf-8"?>
<p:tagLst xmlns:p="http://schemas.openxmlformats.org/presentationml/2006/main">
  <p:tag name="KSO_WM_UNIT_CLEAR" val="1"/>
  <p:tag name="KSO_WM_UNIT_LAYERLEVEL" val="1_1_1"/>
  <p:tag name="KSO_WM_TAG_VERSION" val="1.0"/>
  <p:tag name="KSO_WM_BEAUTIFY_FLAG" val="#wm#"/>
  <p:tag name="KSO_WM_UNIT_TYPE" val="i"/>
  <p:tag name="KSO_WM_UNIT_ID" val="custom160002_20*i*5"/>
  <p:tag name="KSO_WM_TEMPLATE_CATEGORY" val="custom"/>
  <p:tag name="KSO_WM_TEMPLATE_INDEX" val="160002"/>
  <p:tag name="KSO_WM_UNIT_INDEX" val="5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2"/>
  <p:tag name="KSO_WM_UNIT_CLEAR" val="1"/>
  <p:tag name="KSO_WM_UNIT_LAYERLEVEL" val="1_1"/>
  <p:tag name="KSO_WM_UNIT_ID" val="custom160002_20*m_i*1_2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3"/>
  <p:tag name="KSO_WM_UNIT_CLEAR" val="1"/>
  <p:tag name="KSO_WM_UNIT_LAYERLEVEL" val="1_1"/>
  <p:tag name="KSO_WM_UNIT_ID" val="custom160002_20*m_i*1_3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4"/>
  <p:tag name="KSO_WM_UNIT_CLEAR" val="1"/>
  <p:tag name="KSO_WM_UNIT_LAYERLEVEL" val="1_1"/>
  <p:tag name="KSO_WM_UNIT_ID" val="custom160002_20*m_i*1_4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5"/>
  <p:tag name="KSO_WM_UNIT_CLEAR" val="1"/>
  <p:tag name="KSO_WM_UNIT_LAYERLEVEL" val="1_1"/>
  <p:tag name="KSO_WM_UNIT_ID" val="custom160002_20*m_i*1_5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20*i*14"/>
  <p:tag name="KSO_WM_TEMPLATE_CATEGORY" val="custom"/>
  <p:tag name="KSO_WM_TEMPLATE_INDEX" val="160002"/>
  <p:tag name="KSO_WM_UNIT_INDEX" val="14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6"/>
  <p:tag name="KSO_WM_UNIT_CLEAR" val="1"/>
  <p:tag name="KSO_WM_UNIT_LAYERLEVEL" val="1_1"/>
  <p:tag name="KSO_WM_UNIT_ID" val="custom160002_20*m_i*1_6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00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h_f"/>
  <p:tag name="KSO_WM_UNIT_INDEX" val="1_2_1"/>
  <p:tag name="KSO_WM_UNIT_CLEAR" val="1"/>
  <p:tag name="KSO_WM_UNIT_LAYERLEVEL" val="1_1_1"/>
  <p:tag name="KSO_WM_UNIT_VALUE" val="70"/>
  <p:tag name="KSO_WM_UNIT_HIGHLIGHT" val="0"/>
  <p:tag name="KSO_WM_UNIT_COMPATIBLE" val="0"/>
  <p:tag name="KSO_WM_UNIT_ID" val="custom160002_20*m_h_f*1_2_1"/>
  <p:tag name="KSO_WM_UNIT_PRESET_TEXT_INDEX" val="2"/>
  <p:tag name="KSO_WM_UNIT_PRESET_TEXT_LEN" val="20"/>
  <p:tag name="KSO_WM_DIAGRAM_GROUP_CODE" val="m1-1"/>
</p:tagLst>
</file>

<file path=ppt/tags/tag41.xml><?xml version="1.0" encoding="utf-8"?>
<p:tagLst xmlns:p="http://schemas.openxmlformats.org/presentationml/2006/main">
  <p:tag name="KSO_WM_UNIT_CLEAR" val="1"/>
  <p:tag name="KSO_WM_UNIT_LAYERLEVEL" val="1_1_1"/>
  <p:tag name="KSO_WM_TAG_VERSION" val="1.0"/>
  <p:tag name="KSO_WM_BEAUTIFY_FLAG" val="#wm#"/>
  <p:tag name="KSO_WM_UNIT_TYPE" val="i"/>
  <p:tag name="KSO_WM_UNIT_ID" val="custom160002_20*i*19"/>
  <p:tag name="KSO_WM_TEMPLATE_CATEGORY" val="custom"/>
  <p:tag name="KSO_WM_TEMPLATE_INDEX" val="160002"/>
  <p:tag name="KSO_WM_UNIT_INDEX" val="19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7"/>
  <p:tag name="KSO_WM_UNIT_CLEAR" val="1"/>
  <p:tag name="KSO_WM_UNIT_LAYERLEVEL" val="1_1"/>
  <p:tag name="KSO_WM_UNIT_ID" val="custom160002_20*m_i*1_7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8"/>
  <p:tag name="KSO_WM_UNIT_CLEAR" val="1"/>
  <p:tag name="KSO_WM_UNIT_LAYERLEVEL" val="1_1"/>
  <p:tag name="KSO_WM_UNIT_ID" val="custom160002_20*m_i*1_8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9"/>
  <p:tag name="KSO_WM_UNIT_CLEAR" val="1"/>
  <p:tag name="KSO_WM_UNIT_LAYERLEVEL" val="1_1"/>
  <p:tag name="KSO_WM_UNIT_ID" val="custom160002_20*m_i*1_9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10"/>
  <p:tag name="KSO_WM_UNIT_CLEAR" val="1"/>
  <p:tag name="KSO_WM_UNIT_LAYERLEVEL" val="1_1"/>
  <p:tag name="KSO_WM_UNIT_ID" val="custom160002_20*m_i*1_10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2_20*i*28"/>
  <p:tag name="KSO_WM_TEMPLATE_CATEGORY" val="custom"/>
  <p:tag name="KSO_WM_TEMPLATE_INDEX" val="160002"/>
  <p:tag name="KSO_WM_UNIT_INDEX" val="28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11"/>
  <p:tag name="KSO_WM_UNIT_CLEAR" val="1"/>
  <p:tag name="KSO_WM_UNIT_LAYERLEVEL" val="1_1"/>
  <p:tag name="KSO_WM_UNIT_ID" val="custom160002_20*m_i*1_11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h_f"/>
  <p:tag name="KSO_WM_UNIT_INDEX" val="1_3_1"/>
  <p:tag name="KSO_WM_UNIT_CLEAR" val="1"/>
  <p:tag name="KSO_WM_UNIT_LAYERLEVEL" val="1_1_1"/>
  <p:tag name="KSO_WM_UNIT_VALUE" val="70"/>
  <p:tag name="KSO_WM_UNIT_HIGHLIGHT" val="0"/>
  <p:tag name="KSO_WM_UNIT_COMPATIBLE" val="0"/>
  <p:tag name="KSO_WM_UNIT_ID" val="custom160002_20*m_h_f*1_3_1"/>
  <p:tag name="KSO_WM_UNIT_PRESET_TEXT_INDEX" val="2"/>
  <p:tag name="KSO_WM_UNIT_PRESET_TEXT_LEN" val="20"/>
  <p:tag name="KSO_WM_DIAGRAM_GROUP_CODE" val="m1-1"/>
</p:tagLst>
</file>

<file path=ppt/tags/tag49.xml><?xml version="1.0" encoding="utf-8"?>
<p:tagLst xmlns:p="http://schemas.openxmlformats.org/presentationml/2006/main">
  <p:tag name="KSO_WM_UNIT_CLEAR" val="1"/>
  <p:tag name="KSO_WM_UNIT_LAYERLEVEL" val="1_1_1"/>
  <p:tag name="KSO_WM_TAG_VERSION" val="1.0"/>
  <p:tag name="KSO_WM_BEAUTIFY_FLAG" val="#wm#"/>
  <p:tag name="KSO_WM_UNIT_TYPE" val="i"/>
  <p:tag name="KSO_WM_UNIT_ID" val="custom160002_20*i*33"/>
  <p:tag name="KSO_WM_TEMPLATE_CATEGORY" val="custom"/>
  <p:tag name="KSO_WM_TEMPLATE_INDEX" val="160002"/>
  <p:tag name="KSO_WM_UNIT_INDEX" val="33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12"/>
  <p:tag name="KSO_WM_UNIT_CLEAR" val="1"/>
  <p:tag name="KSO_WM_UNIT_LAYERLEVEL" val="1_1"/>
  <p:tag name="KSO_WM_UNIT_ID" val="custom160002_20*m_i*1_12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13"/>
  <p:tag name="KSO_WM_UNIT_CLEAR" val="1"/>
  <p:tag name="KSO_WM_UNIT_LAYERLEVEL" val="1_1"/>
  <p:tag name="KSO_WM_UNIT_ID" val="custom160002_20*m_i*1_13"/>
  <p:tag name="KSO_WM_DIAGRAM_GROUP_CODE" val="m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14"/>
  <p:tag name="KSO_WM_UNIT_CLEAR" val="1"/>
  <p:tag name="KSO_WM_UNIT_LAYERLEVEL" val="1_1"/>
  <p:tag name="KSO_WM_UNIT_ID" val="custom160002_20*m_i*1_14"/>
  <p:tag name="KSO_WM_DIAGRAM_GROUP_CODE" val="m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m_i"/>
  <p:tag name="KSO_WM_UNIT_INDEX" val="1_15"/>
  <p:tag name="KSO_WM_UNIT_CLEAR" val="1"/>
  <p:tag name="KSO_WM_UNIT_LAYERLEVEL" val="1_1"/>
  <p:tag name="KSO_WM_UNIT_ID" val="custom160002_20*m_i*1_15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20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5.xml><?xml version="1.0" encoding="utf-8"?>
<p:tagLst xmlns:p="http://schemas.openxmlformats.org/presentationml/2006/main">
  <p:tag name="KSO_WM_SLIDE_ID" val="custom160002_20"/>
  <p:tag name="KSO_WM_SLIDE_INDEX" val="20"/>
  <p:tag name="KSO_WM_SLIDE_LAYOUT" val="a_m"/>
  <p:tag name="KSO_WM_SLIDE_LAYOUT_CNT" val="1_1"/>
  <p:tag name="KSO_WM_SLIDE_TYPE" val="text"/>
  <p:tag name="KSO_WM_BEAUTIFY_FLAG" val="#wm#"/>
  <p:tag name="KSO_WM_SLIDE_POSITION" val="73*109"/>
  <p:tag name="KSO_WM_SLIDE_SIZE" val="805*395"/>
  <p:tag name="KSO_WM_SLIDE_ITEM_CNT" val="3"/>
  <p:tag name="KSO_WM_TEMPLATE_CATEGORY" val="custom"/>
  <p:tag name="KSO_WM_TEMPLATE_INDEX" val="160002"/>
  <p:tag name="KSO_WM_TAG_VERSION" val="1.0"/>
  <p:tag name="KSO_WM_DIAGRAM_GROUP_CODE" val="m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24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THANKS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a"/>
  <p:tag name="KSO_WM_UNIT_INDEX" val="1"/>
  <p:tag name="KSO_WM_UNIT_ID" val="custom160002_24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THANKS"/>
</p:tagLst>
</file>

<file path=ppt/tags/tag58.xml><?xml version="1.0" encoding="utf-8"?>
<p:tagLst xmlns:p="http://schemas.openxmlformats.org/presentationml/2006/main">
  <p:tag name="KSO_WM_SLIDE_ID" val="custom160002_24"/>
  <p:tag name="KSO_WM_SLIDE_INDEX" val="24"/>
  <p:tag name="KSO_WM_SLIDE_LAYOUT" val="a"/>
  <p:tag name="KSO_WM_SLIDE_LAYOUT_CNT" val="1"/>
  <p:tag name="KSO_WM_SLIDE_TYPE" val="endPage"/>
  <p:tag name="KSO_WM_BEAUTIFY_FLAG" val="#wm#"/>
  <p:tag name="KSO_WM_SLIDE_ITEM_CNT" val="1"/>
  <p:tag name="KSO_WM_TEMPLATE_CATEGORY" val="custom"/>
  <p:tag name="KSO_WM_TEMPLATE_INDEX" val="160002"/>
  <p:tag name="KSO_WM_TAG_VERSION" val="1.0"/>
</p:tagLst>
</file>

<file path=ppt/tags/tag59.xml><?xml version="1.0" encoding="utf-8"?>
<p:tagLst xmlns:p="http://schemas.openxmlformats.org/presentationml/2006/main">
  <p:tag name="KSO_WM_SLIDE_ID" val="custom160002_23"/>
  <p:tag name="KSO_WM_SLIDE_INDEX" val="23"/>
  <p:tag name="KSO_WM_SLIDE_LAYOUT" val="a_m"/>
  <p:tag name="KSO_WM_SLIDE_LAYOUT_CNT" val="1_1"/>
  <p:tag name="KSO_WM_SLIDE_TYPE" val="text"/>
  <p:tag name="KSO_WM_BEAUTIFY_FLAG" val="#wm#"/>
  <p:tag name="KSO_WM_SLIDE_POSITION" val="54*123"/>
  <p:tag name="KSO_WM_SLIDE_SIZE" val="842*397"/>
  <p:tag name="KSO_WM_SLIDE_ITEM_CNT" val="6"/>
  <p:tag name="KSO_WM_TEMPLATE_CATEGORY" val="custom"/>
  <p:tag name="KSO_WM_TEMPLATE_INDEX" val="160002"/>
  <p:tag name="KSO_WM_TAG_VERSION" val="1.0"/>
  <p:tag name="KSO_WM_DIAGRAM_GROUP_CODE" val="m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b"/>
  <p:tag name="KSO_WM_UNIT_INDEX" val="1"/>
  <p:tag name="KSO_WM_UNIT_ID" val="custom160002_1*b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b"/>
  <p:tag name="KSO_WM_UNIT_INDEX" val="1"/>
  <p:tag name="KSO_WM_UNIT_ID" val="custom160002_1*b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2"/>
  <p:tag name="KSO_WM_UNIT_TYPE" val="b"/>
  <p:tag name="KSO_WM_UNIT_INDEX" val="1"/>
  <p:tag name="KSO_WM_UNIT_ID" val="custom160002_1*b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9.xml><?xml version="1.0" encoding="utf-8"?>
<p:tagLst xmlns:p="http://schemas.openxmlformats.org/presentationml/2006/main">
  <p:tag name="KSO_WM_TEMPLATE_THUMBS_INDEX" val="1、7、11、13、17、18、20、24"/>
  <p:tag name="KSO_WM_SLIDE_ID" val="custom160002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02"/>
  <p:tag name="KSO_WM_TAG_VERSION" val="1.0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856241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Hei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Hei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Presentation</Application>
  <PresentationFormat>宽屏</PresentationFormat>
  <Paragraphs>54</Paragraphs>
  <Slides>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SimHei</vt:lpstr>
      <vt:lpstr>Microsoft YaHei</vt:lpstr>
      <vt:lpstr>Calibri</vt:lpstr>
      <vt:lpstr/>
      <vt:lpstr>Arial Unicode MS</vt:lpstr>
      <vt:lpstr>默认设计模板</vt:lpstr>
      <vt:lpstr>Scheduling app</vt:lpstr>
      <vt:lpstr>Project summary:</vt:lpstr>
      <vt:lpstr>PowerPoint 演示文稿</vt:lpstr>
      <vt:lpstr>PowerPoint 演示文稿</vt:lpstr>
      <vt:lpstr>THANKS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请在此输入您的标题</dc:title>
  <dc:creator>kingsoft</dc:creator>
  <cp:lastModifiedBy>Manuel</cp:lastModifiedBy>
  <cp:revision>47</cp:revision>
  <dcterms:created xsi:type="dcterms:W3CDTF">2015-12-29T01:39:00Z</dcterms:created>
  <dcterms:modified xsi:type="dcterms:W3CDTF">2017-12-27T10:24:39Z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