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audio" Target="../media/audio1.wav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8320" y="1583690"/>
            <a:ext cx="9211945" cy="898525"/>
          </a:xfrm>
        </p:spPr>
        <p:txBody>
          <a:bodyPr/>
          <a:p>
            <a:r>
              <a:rPr lang="en-US"/>
              <a:t>SOFTWARE ENGINEERING.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4065" y="2204720"/>
            <a:ext cx="9218295" cy="807720"/>
          </a:xfrm>
        </p:spPr>
        <p:txBody>
          <a:bodyPr/>
          <a:p>
            <a:r>
              <a:rPr lang="en-US"/>
              <a:t>PROJECT PROPOSAL.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229860" y="5283835"/>
            <a:ext cx="6309995" cy="13722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F15040112  (EMMANUEL KORANTENG)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F15040111  (ISAAC MOUKASSA)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  <a:sym typeface="+mn-ea"/>
              </a:rPr>
              <a:t>F15040103 (</a:t>
            </a:r>
            <a:r>
              <a:rPr lang="en-US" sz="2400">
                <a:solidFill>
                  <a:schemeClr val="tx1"/>
                </a:solidFill>
              </a:rPr>
              <a:t>M A MARUF HOSSAIN)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541135" y="4253865"/>
            <a:ext cx="4220210" cy="898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u="sng"/>
              <a:t>Team members:</a:t>
            </a:r>
            <a:endParaRPr 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286500" y="3747770"/>
            <a:ext cx="577913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PROJECT:  ANDROID SCHEDULING APPPLICATION.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68060" y="651510"/>
            <a:ext cx="54438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</a:t>
            </a:r>
            <a:r>
              <a:rPr lang="en-US" sz="2000"/>
              <a:t>NJUPT, OVERSEAS COLLEGE,</a:t>
            </a:r>
            <a:endParaRPr lang="en-US" sz="2000"/>
          </a:p>
          <a:p>
            <a:r>
              <a:rPr lang="en-US" sz="2000"/>
              <a:t>       COMPUTER SCIENCE DEPARTMENT.</a:t>
            </a:r>
            <a:endParaRPr lang="en-US" sz="20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PURPOSE:</a:t>
            </a:r>
            <a:endParaRPr lang="en-US"/>
          </a:p>
        </p:txBody>
      </p:sp>
      <p:pic>
        <p:nvPicPr>
          <p:cNvPr id="4" name="Content Placeholder 3" descr="QQQ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839720"/>
            <a:ext cx="3007995" cy="4010660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220345" y="773430"/>
            <a:ext cx="5735320" cy="2287905"/>
          </a:xfrm>
          <a:prstGeom prst="horizontalScroll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prstMaterial="matte"/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Time as we all know is very essential to human life </a:t>
            </a:r>
            <a:endParaRPr lang="en-US"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and for that reason if its managed well could be of a </a:t>
            </a:r>
            <a:endParaRPr lang="en-US"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ym typeface="+mn-ea"/>
              </a:rPr>
              <a:t>great help and make each day we live successful.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6249670" y="4593590"/>
            <a:ext cx="5655945" cy="1645920"/>
          </a:xfrm>
          <a:prstGeom prst="homePlat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Our  reason for choosing to work on time scheduling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 are as follows;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Content Placeholder 2" descr="Distribution-Group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690" y="2198370"/>
            <a:ext cx="4518025" cy="2823845"/>
          </a:xfrm>
          <a:prstGeom prst="rect">
            <a:avLst/>
          </a:prstGeom>
        </p:spPr>
      </p:pic>
    </p:spTree>
  </p:cSld>
  <p:clrMapOvr>
    <a:masterClrMapping/>
  </p:clrMapOvr>
  <p:transition>
    <p:fade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STUDENTS.</a:t>
            </a:r>
            <a:endParaRPr lang="en-US"/>
          </a:p>
        </p:txBody>
      </p:sp>
      <p:pic>
        <p:nvPicPr>
          <p:cNvPr id="4" name="Content Placeholder 3" descr="s_in_rush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8475" y="2981325"/>
            <a:ext cx="5203825" cy="3925570"/>
          </a:xfrm>
          <a:prstGeom prst="rect">
            <a:avLst/>
          </a:prstGeom>
        </p:spPr>
      </p:pic>
      <p:pic>
        <p:nvPicPr>
          <p:cNvPr id="5" name="Content Placeholder 4" descr="SS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670" y="1011555"/>
            <a:ext cx="4953000" cy="4118610"/>
          </a:xfrm>
          <a:prstGeom prst="rect">
            <a:avLst/>
          </a:prstGeom>
        </p:spPr>
      </p:pic>
      <p:sp>
        <p:nvSpPr>
          <p:cNvPr id="6" name="Flowchart: Terminator 5"/>
          <p:cNvSpPr/>
          <p:nvPr/>
        </p:nvSpPr>
        <p:spPr>
          <a:xfrm>
            <a:off x="1682115" y="4876800"/>
            <a:ext cx="9136380" cy="1974215"/>
          </a:xfrm>
          <a:prstGeom prst="flowChartTermina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WELL, WE THINK TECHNOLOGY CAN SAVE STUDENTS LIKE THESS AND OUR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IDEA CAN BE ONE SOLUTION.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HELPING STUDENTS KEEP TRACK ON THEIR WEEKLY SCHEDULE.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GIVEN THEM THE ENCOURAGEMENT NEED TO BE ABLE TO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GET UP FROM BED WHEN IT FEEL SO HARD.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490595" y="773430"/>
            <a:ext cx="3357880" cy="1569085"/>
          </a:xfrm>
          <a:custGeom>
            <a:avLst/>
            <a:gdLst>
              <a:gd name="connsiteX0" fmla="*/ 759 w 5186"/>
              <a:gd name="connsiteY0" fmla="*/ 535 h 3592"/>
              <a:gd name="connsiteX1" fmla="*/ 1294 w 5186"/>
              <a:gd name="connsiteY1" fmla="*/ 0 h 3592"/>
              <a:gd name="connsiteX2" fmla="*/ 1497 w 5186"/>
              <a:gd name="connsiteY2" fmla="*/ 0 h 3592"/>
              <a:gd name="connsiteX3" fmla="*/ 1497 w 5186"/>
              <a:gd name="connsiteY3" fmla="*/ 0 h 3592"/>
              <a:gd name="connsiteX4" fmla="*/ 2604 w 5186"/>
              <a:gd name="connsiteY4" fmla="*/ 0 h 3592"/>
              <a:gd name="connsiteX5" fmla="*/ 4651 w 5186"/>
              <a:gd name="connsiteY5" fmla="*/ 0 h 3592"/>
              <a:gd name="connsiteX6" fmla="*/ 5186 w 5186"/>
              <a:gd name="connsiteY6" fmla="*/ 535 h 3592"/>
              <a:gd name="connsiteX7" fmla="*/ 5186 w 5186"/>
              <a:gd name="connsiteY7" fmla="*/ 1874 h 3592"/>
              <a:gd name="connsiteX8" fmla="*/ 5186 w 5186"/>
              <a:gd name="connsiteY8" fmla="*/ 1874 h 3592"/>
              <a:gd name="connsiteX9" fmla="*/ 5186 w 5186"/>
              <a:gd name="connsiteY9" fmla="*/ 2677 h 3592"/>
              <a:gd name="connsiteX10" fmla="*/ 5186 w 5186"/>
              <a:gd name="connsiteY10" fmla="*/ 2677 h 3592"/>
              <a:gd name="connsiteX11" fmla="*/ 4651 w 5186"/>
              <a:gd name="connsiteY11" fmla="*/ 3212 h 3592"/>
              <a:gd name="connsiteX12" fmla="*/ 2604 w 5186"/>
              <a:gd name="connsiteY12" fmla="*/ 3212 h 3592"/>
              <a:gd name="connsiteX13" fmla="*/ 0 w 5186"/>
              <a:gd name="connsiteY13" fmla="*/ 3592 h 3592"/>
              <a:gd name="connsiteX14" fmla="*/ 1497 w 5186"/>
              <a:gd name="connsiteY14" fmla="*/ 3212 h 3592"/>
              <a:gd name="connsiteX15" fmla="*/ 1294 w 5186"/>
              <a:gd name="connsiteY15" fmla="*/ 3212 h 3592"/>
              <a:gd name="connsiteX16" fmla="*/ 759 w 5186"/>
              <a:gd name="connsiteY16" fmla="*/ 2677 h 3592"/>
              <a:gd name="connsiteX17" fmla="*/ 759 w 5186"/>
              <a:gd name="connsiteY17" fmla="*/ 2677 h 3592"/>
              <a:gd name="connsiteX18" fmla="*/ 759 w 5186"/>
              <a:gd name="connsiteY18" fmla="*/ 1874 h 3592"/>
              <a:gd name="connsiteX19" fmla="*/ 759 w 5186"/>
              <a:gd name="connsiteY19" fmla="*/ 1874 h 3592"/>
              <a:gd name="connsiteX20" fmla="*/ 759 w 5186"/>
              <a:gd name="connsiteY20" fmla="*/ 535 h 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86" h="3592">
                <a:moveTo>
                  <a:pt x="759" y="535"/>
                </a:moveTo>
                <a:cubicBezTo>
                  <a:pt x="759" y="240"/>
                  <a:pt x="999" y="0"/>
                  <a:pt x="1294" y="0"/>
                </a:cubicBezTo>
                <a:lnTo>
                  <a:pt x="1497" y="0"/>
                </a:lnTo>
                <a:lnTo>
                  <a:pt x="1497" y="0"/>
                </a:lnTo>
                <a:lnTo>
                  <a:pt x="2604" y="0"/>
                </a:lnTo>
                <a:lnTo>
                  <a:pt x="4651" y="0"/>
                </a:lnTo>
                <a:cubicBezTo>
                  <a:pt x="4946" y="0"/>
                  <a:pt x="5186" y="240"/>
                  <a:pt x="5186" y="535"/>
                </a:cubicBezTo>
                <a:lnTo>
                  <a:pt x="5186" y="1874"/>
                </a:lnTo>
                <a:lnTo>
                  <a:pt x="5186" y="1874"/>
                </a:lnTo>
                <a:lnTo>
                  <a:pt x="5186" y="2677"/>
                </a:lnTo>
                <a:lnTo>
                  <a:pt x="5186" y="2677"/>
                </a:lnTo>
                <a:cubicBezTo>
                  <a:pt x="5186" y="2972"/>
                  <a:pt x="4946" y="3212"/>
                  <a:pt x="4651" y="3212"/>
                </a:cubicBezTo>
                <a:lnTo>
                  <a:pt x="2604" y="3212"/>
                </a:lnTo>
                <a:lnTo>
                  <a:pt x="0" y="3592"/>
                </a:lnTo>
                <a:lnTo>
                  <a:pt x="1497" y="3212"/>
                </a:lnTo>
                <a:lnTo>
                  <a:pt x="1294" y="3212"/>
                </a:lnTo>
                <a:cubicBezTo>
                  <a:pt x="999" y="3212"/>
                  <a:pt x="759" y="2972"/>
                  <a:pt x="759" y="2677"/>
                </a:cubicBezTo>
                <a:lnTo>
                  <a:pt x="759" y="2677"/>
                </a:lnTo>
                <a:lnTo>
                  <a:pt x="759" y="1874"/>
                </a:lnTo>
                <a:lnTo>
                  <a:pt x="759" y="1874"/>
                </a:lnTo>
                <a:lnTo>
                  <a:pt x="759" y="535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Is it this student thats fed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up with the sound of the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alarm so ignores it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when it rings?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278880" y="2176145"/>
            <a:ext cx="3350895" cy="1965325"/>
          </a:xfrm>
          <a:custGeom>
            <a:avLst/>
            <a:gdLst>
              <a:gd name="connsiteX0" fmla="*/ 0 w 5252"/>
              <a:gd name="connsiteY0" fmla="*/ 368 h 2817"/>
              <a:gd name="connsiteX1" fmla="*/ 545 w 5252"/>
              <a:gd name="connsiteY1" fmla="*/ 0 h 2817"/>
              <a:gd name="connsiteX2" fmla="*/ 752 w 5252"/>
              <a:gd name="connsiteY2" fmla="*/ 0 h 2817"/>
              <a:gd name="connsiteX3" fmla="*/ 752 w 5252"/>
              <a:gd name="connsiteY3" fmla="*/ 0 h 2817"/>
              <a:gd name="connsiteX4" fmla="*/ 1881 w 5252"/>
              <a:gd name="connsiteY4" fmla="*/ 0 h 2817"/>
              <a:gd name="connsiteX5" fmla="*/ 3968 w 5252"/>
              <a:gd name="connsiteY5" fmla="*/ 0 h 2817"/>
              <a:gd name="connsiteX6" fmla="*/ 4514 w 5252"/>
              <a:gd name="connsiteY6" fmla="*/ 368 h 2817"/>
              <a:gd name="connsiteX7" fmla="*/ 4514 w 5252"/>
              <a:gd name="connsiteY7" fmla="*/ 1289 h 2817"/>
              <a:gd name="connsiteX8" fmla="*/ 4514 w 5252"/>
              <a:gd name="connsiteY8" fmla="*/ 1289 h 2817"/>
              <a:gd name="connsiteX9" fmla="*/ 4514 w 5252"/>
              <a:gd name="connsiteY9" fmla="*/ 1842 h 2817"/>
              <a:gd name="connsiteX10" fmla="*/ 4514 w 5252"/>
              <a:gd name="connsiteY10" fmla="*/ 1842 h 2817"/>
              <a:gd name="connsiteX11" fmla="*/ 3968 w 5252"/>
              <a:gd name="connsiteY11" fmla="*/ 2210 h 2817"/>
              <a:gd name="connsiteX12" fmla="*/ 1881 w 5252"/>
              <a:gd name="connsiteY12" fmla="*/ 2210 h 2817"/>
              <a:gd name="connsiteX13" fmla="*/ 5252 w 5252"/>
              <a:gd name="connsiteY13" fmla="*/ 2817 h 2817"/>
              <a:gd name="connsiteX14" fmla="*/ 752 w 5252"/>
              <a:gd name="connsiteY14" fmla="*/ 2210 h 2817"/>
              <a:gd name="connsiteX15" fmla="*/ 545 w 5252"/>
              <a:gd name="connsiteY15" fmla="*/ 2210 h 2817"/>
              <a:gd name="connsiteX16" fmla="*/ 0 w 5252"/>
              <a:gd name="connsiteY16" fmla="*/ 1842 h 2817"/>
              <a:gd name="connsiteX17" fmla="*/ 0 w 5252"/>
              <a:gd name="connsiteY17" fmla="*/ 1842 h 2817"/>
              <a:gd name="connsiteX18" fmla="*/ 0 w 5252"/>
              <a:gd name="connsiteY18" fmla="*/ 1289 h 2817"/>
              <a:gd name="connsiteX19" fmla="*/ 0 w 5252"/>
              <a:gd name="connsiteY19" fmla="*/ 1289 h 2817"/>
              <a:gd name="connsiteX20" fmla="*/ 0 w 5252"/>
              <a:gd name="connsiteY20" fmla="*/ 368 h 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52" h="2817">
                <a:moveTo>
                  <a:pt x="0" y="368"/>
                </a:moveTo>
                <a:cubicBezTo>
                  <a:pt x="0" y="165"/>
                  <a:pt x="245" y="0"/>
                  <a:pt x="545" y="0"/>
                </a:cubicBezTo>
                <a:lnTo>
                  <a:pt x="752" y="0"/>
                </a:lnTo>
                <a:lnTo>
                  <a:pt x="752" y="0"/>
                </a:lnTo>
                <a:lnTo>
                  <a:pt x="1881" y="0"/>
                </a:lnTo>
                <a:lnTo>
                  <a:pt x="3968" y="0"/>
                </a:lnTo>
                <a:cubicBezTo>
                  <a:pt x="4269" y="0"/>
                  <a:pt x="4514" y="165"/>
                  <a:pt x="4514" y="368"/>
                </a:cubicBezTo>
                <a:lnTo>
                  <a:pt x="4514" y="1289"/>
                </a:lnTo>
                <a:lnTo>
                  <a:pt x="4514" y="1289"/>
                </a:lnTo>
                <a:lnTo>
                  <a:pt x="4514" y="1842"/>
                </a:lnTo>
                <a:lnTo>
                  <a:pt x="4514" y="1842"/>
                </a:lnTo>
                <a:cubicBezTo>
                  <a:pt x="4514" y="2044"/>
                  <a:pt x="4269" y="2210"/>
                  <a:pt x="3968" y="2210"/>
                </a:cubicBezTo>
                <a:lnTo>
                  <a:pt x="1881" y="2210"/>
                </a:lnTo>
                <a:lnTo>
                  <a:pt x="5252" y="2817"/>
                </a:lnTo>
                <a:lnTo>
                  <a:pt x="752" y="2210"/>
                </a:lnTo>
                <a:lnTo>
                  <a:pt x="545" y="2210"/>
                </a:lnTo>
                <a:cubicBezTo>
                  <a:pt x="245" y="2210"/>
                  <a:pt x="0" y="2044"/>
                  <a:pt x="0" y="1842"/>
                </a:cubicBezTo>
                <a:lnTo>
                  <a:pt x="0" y="1842"/>
                </a:lnTo>
                <a:lnTo>
                  <a:pt x="0" y="1289"/>
                </a:lnTo>
                <a:lnTo>
                  <a:pt x="0" y="1289"/>
                </a:lnTo>
                <a:lnTo>
                  <a:pt x="0" y="368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Or this one that forgot he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had class at 8am 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Tuesday due to not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planning ahead?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WORKER</a:t>
            </a:r>
            <a:endParaRPr lang="en-US"/>
          </a:p>
        </p:txBody>
      </p:sp>
      <p:pic>
        <p:nvPicPr>
          <p:cNvPr id="5" name="Content Placeholder 4" descr="Depositphotos_22920886_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3714750" cy="4953000"/>
          </a:xfrm>
          <a:prstGeom prst="rect">
            <a:avLst/>
          </a:prstGeom>
        </p:spPr>
      </p:pic>
      <p:pic>
        <p:nvPicPr>
          <p:cNvPr id="6" name="Content Placeholder 5" descr="breakfas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546985"/>
            <a:ext cx="5384800" cy="3580765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1527810" y="4849495"/>
            <a:ext cx="9136380" cy="1974215"/>
          </a:xfrm>
          <a:prstGeom prst="flowChartTermina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WELL, WE ARE NOT JUST BRINGING A SCHEDULE APP OR AN ALARM BUT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ALSO ACOMPANION.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HELPING WORKERS KEEP TRACK ON THEIR APPOINTMENTS.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SUGGESTION IDEAS AND HELP MAKE BASIC QUICK DECISIONS.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281680" y="644525"/>
            <a:ext cx="3357880" cy="1055370"/>
          </a:xfrm>
          <a:custGeom>
            <a:avLst/>
            <a:gdLst>
              <a:gd name="connsiteX0" fmla="*/ 759 w 5186"/>
              <a:gd name="connsiteY0" fmla="*/ 535 h 3592"/>
              <a:gd name="connsiteX1" fmla="*/ 1294 w 5186"/>
              <a:gd name="connsiteY1" fmla="*/ 0 h 3592"/>
              <a:gd name="connsiteX2" fmla="*/ 1497 w 5186"/>
              <a:gd name="connsiteY2" fmla="*/ 0 h 3592"/>
              <a:gd name="connsiteX3" fmla="*/ 1497 w 5186"/>
              <a:gd name="connsiteY3" fmla="*/ 0 h 3592"/>
              <a:gd name="connsiteX4" fmla="*/ 2604 w 5186"/>
              <a:gd name="connsiteY4" fmla="*/ 0 h 3592"/>
              <a:gd name="connsiteX5" fmla="*/ 4651 w 5186"/>
              <a:gd name="connsiteY5" fmla="*/ 0 h 3592"/>
              <a:gd name="connsiteX6" fmla="*/ 5186 w 5186"/>
              <a:gd name="connsiteY6" fmla="*/ 535 h 3592"/>
              <a:gd name="connsiteX7" fmla="*/ 5186 w 5186"/>
              <a:gd name="connsiteY7" fmla="*/ 1874 h 3592"/>
              <a:gd name="connsiteX8" fmla="*/ 5186 w 5186"/>
              <a:gd name="connsiteY8" fmla="*/ 1874 h 3592"/>
              <a:gd name="connsiteX9" fmla="*/ 5186 w 5186"/>
              <a:gd name="connsiteY9" fmla="*/ 2677 h 3592"/>
              <a:gd name="connsiteX10" fmla="*/ 5186 w 5186"/>
              <a:gd name="connsiteY10" fmla="*/ 2677 h 3592"/>
              <a:gd name="connsiteX11" fmla="*/ 4651 w 5186"/>
              <a:gd name="connsiteY11" fmla="*/ 3212 h 3592"/>
              <a:gd name="connsiteX12" fmla="*/ 2604 w 5186"/>
              <a:gd name="connsiteY12" fmla="*/ 3212 h 3592"/>
              <a:gd name="connsiteX13" fmla="*/ 0 w 5186"/>
              <a:gd name="connsiteY13" fmla="*/ 3592 h 3592"/>
              <a:gd name="connsiteX14" fmla="*/ 1497 w 5186"/>
              <a:gd name="connsiteY14" fmla="*/ 3212 h 3592"/>
              <a:gd name="connsiteX15" fmla="*/ 1294 w 5186"/>
              <a:gd name="connsiteY15" fmla="*/ 3212 h 3592"/>
              <a:gd name="connsiteX16" fmla="*/ 759 w 5186"/>
              <a:gd name="connsiteY16" fmla="*/ 2677 h 3592"/>
              <a:gd name="connsiteX17" fmla="*/ 759 w 5186"/>
              <a:gd name="connsiteY17" fmla="*/ 2677 h 3592"/>
              <a:gd name="connsiteX18" fmla="*/ 759 w 5186"/>
              <a:gd name="connsiteY18" fmla="*/ 1874 h 3592"/>
              <a:gd name="connsiteX19" fmla="*/ 759 w 5186"/>
              <a:gd name="connsiteY19" fmla="*/ 1874 h 3592"/>
              <a:gd name="connsiteX20" fmla="*/ 759 w 5186"/>
              <a:gd name="connsiteY20" fmla="*/ 535 h 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86" h="3592">
                <a:moveTo>
                  <a:pt x="759" y="535"/>
                </a:moveTo>
                <a:cubicBezTo>
                  <a:pt x="759" y="240"/>
                  <a:pt x="999" y="0"/>
                  <a:pt x="1294" y="0"/>
                </a:cubicBezTo>
                <a:lnTo>
                  <a:pt x="1497" y="0"/>
                </a:lnTo>
                <a:lnTo>
                  <a:pt x="1497" y="0"/>
                </a:lnTo>
                <a:lnTo>
                  <a:pt x="2604" y="0"/>
                </a:lnTo>
                <a:lnTo>
                  <a:pt x="4651" y="0"/>
                </a:lnTo>
                <a:cubicBezTo>
                  <a:pt x="4946" y="0"/>
                  <a:pt x="5186" y="240"/>
                  <a:pt x="5186" y="535"/>
                </a:cubicBezTo>
                <a:lnTo>
                  <a:pt x="5186" y="1874"/>
                </a:lnTo>
                <a:lnTo>
                  <a:pt x="5186" y="1874"/>
                </a:lnTo>
                <a:lnTo>
                  <a:pt x="5186" y="2677"/>
                </a:lnTo>
                <a:lnTo>
                  <a:pt x="5186" y="2677"/>
                </a:lnTo>
                <a:cubicBezTo>
                  <a:pt x="5186" y="2972"/>
                  <a:pt x="4946" y="3212"/>
                  <a:pt x="4651" y="3212"/>
                </a:cubicBezTo>
                <a:lnTo>
                  <a:pt x="2604" y="3212"/>
                </a:lnTo>
                <a:lnTo>
                  <a:pt x="0" y="3592"/>
                </a:lnTo>
                <a:lnTo>
                  <a:pt x="1497" y="3212"/>
                </a:lnTo>
                <a:lnTo>
                  <a:pt x="1294" y="3212"/>
                </a:lnTo>
                <a:cubicBezTo>
                  <a:pt x="999" y="3212"/>
                  <a:pt x="759" y="2972"/>
                  <a:pt x="759" y="2677"/>
                </a:cubicBezTo>
                <a:lnTo>
                  <a:pt x="759" y="2677"/>
                </a:lnTo>
                <a:lnTo>
                  <a:pt x="759" y="1874"/>
                </a:lnTo>
                <a:lnTo>
                  <a:pt x="759" y="1874"/>
                </a:lnTo>
                <a:lnTo>
                  <a:pt x="759" y="535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How about this worker that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missed her appointment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639560" y="1475105"/>
            <a:ext cx="2866390" cy="1199515"/>
          </a:xfrm>
          <a:custGeom>
            <a:avLst/>
            <a:gdLst>
              <a:gd name="connsiteX0" fmla="*/ 0 w 4514"/>
              <a:gd name="connsiteY0" fmla="*/ 254 h 1889"/>
              <a:gd name="connsiteX1" fmla="*/ 545 w 4514"/>
              <a:gd name="connsiteY1" fmla="*/ 0 h 1889"/>
              <a:gd name="connsiteX2" fmla="*/ 752 w 4514"/>
              <a:gd name="connsiteY2" fmla="*/ 0 h 1889"/>
              <a:gd name="connsiteX3" fmla="*/ 752 w 4514"/>
              <a:gd name="connsiteY3" fmla="*/ 0 h 1889"/>
              <a:gd name="connsiteX4" fmla="*/ 1881 w 4514"/>
              <a:gd name="connsiteY4" fmla="*/ 0 h 1889"/>
              <a:gd name="connsiteX5" fmla="*/ 3968 w 4514"/>
              <a:gd name="connsiteY5" fmla="*/ 0 h 1889"/>
              <a:gd name="connsiteX6" fmla="*/ 4514 w 4514"/>
              <a:gd name="connsiteY6" fmla="*/ 254 h 1889"/>
              <a:gd name="connsiteX7" fmla="*/ 4514 w 4514"/>
              <a:gd name="connsiteY7" fmla="*/ 888 h 1889"/>
              <a:gd name="connsiteX8" fmla="*/ 4514 w 4514"/>
              <a:gd name="connsiteY8" fmla="*/ 888 h 1889"/>
              <a:gd name="connsiteX9" fmla="*/ 4514 w 4514"/>
              <a:gd name="connsiteY9" fmla="*/ 1269 h 1889"/>
              <a:gd name="connsiteX10" fmla="*/ 4514 w 4514"/>
              <a:gd name="connsiteY10" fmla="*/ 1269 h 1889"/>
              <a:gd name="connsiteX11" fmla="*/ 3968 w 4514"/>
              <a:gd name="connsiteY11" fmla="*/ 1522 h 1889"/>
              <a:gd name="connsiteX12" fmla="*/ 1881 w 4514"/>
              <a:gd name="connsiteY12" fmla="*/ 1522 h 1889"/>
              <a:gd name="connsiteX13" fmla="*/ 3048 w 4514"/>
              <a:gd name="connsiteY13" fmla="*/ 1889 h 1889"/>
              <a:gd name="connsiteX14" fmla="*/ 752 w 4514"/>
              <a:gd name="connsiteY14" fmla="*/ 1522 h 1889"/>
              <a:gd name="connsiteX15" fmla="*/ 545 w 4514"/>
              <a:gd name="connsiteY15" fmla="*/ 1522 h 1889"/>
              <a:gd name="connsiteX16" fmla="*/ 0 w 4514"/>
              <a:gd name="connsiteY16" fmla="*/ 1269 h 1889"/>
              <a:gd name="connsiteX17" fmla="*/ 0 w 4514"/>
              <a:gd name="connsiteY17" fmla="*/ 1269 h 1889"/>
              <a:gd name="connsiteX18" fmla="*/ 0 w 4514"/>
              <a:gd name="connsiteY18" fmla="*/ 888 h 1889"/>
              <a:gd name="connsiteX19" fmla="*/ 0 w 4514"/>
              <a:gd name="connsiteY19" fmla="*/ 888 h 1889"/>
              <a:gd name="connsiteX20" fmla="*/ 0 w 4514"/>
              <a:gd name="connsiteY20" fmla="*/ 254 h 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4" h="1889">
                <a:moveTo>
                  <a:pt x="0" y="254"/>
                </a:moveTo>
                <a:cubicBezTo>
                  <a:pt x="0" y="114"/>
                  <a:pt x="245" y="0"/>
                  <a:pt x="545" y="0"/>
                </a:cubicBezTo>
                <a:lnTo>
                  <a:pt x="752" y="0"/>
                </a:lnTo>
                <a:lnTo>
                  <a:pt x="752" y="0"/>
                </a:lnTo>
                <a:lnTo>
                  <a:pt x="1881" y="0"/>
                </a:lnTo>
                <a:lnTo>
                  <a:pt x="3968" y="0"/>
                </a:lnTo>
                <a:cubicBezTo>
                  <a:pt x="4269" y="0"/>
                  <a:pt x="4514" y="114"/>
                  <a:pt x="4514" y="254"/>
                </a:cubicBezTo>
                <a:lnTo>
                  <a:pt x="4514" y="888"/>
                </a:lnTo>
                <a:lnTo>
                  <a:pt x="4514" y="888"/>
                </a:lnTo>
                <a:lnTo>
                  <a:pt x="4514" y="1269"/>
                </a:lnTo>
                <a:lnTo>
                  <a:pt x="4514" y="1269"/>
                </a:lnTo>
                <a:cubicBezTo>
                  <a:pt x="4514" y="1408"/>
                  <a:pt x="4269" y="1522"/>
                  <a:pt x="3968" y="1522"/>
                </a:cubicBezTo>
                <a:lnTo>
                  <a:pt x="1881" y="1522"/>
                </a:lnTo>
                <a:lnTo>
                  <a:pt x="3048" y="1889"/>
                </a:lnTo>
                <a:lnTo>
                  <a:pt x="752" y="1522"/>
                </a:lnTo>
                <a:lnTo>
                  <a:pt x="545" y="1522"/>
                </a:lnTo>
                <a:cubicBezTo>
                  <a:pt x="245" y="1522"/>
                  <a:pt x="0" y="1408"/>
                  <a:pt x="0" y="1269"/>
                </a:cubicBezTo>
                <a:lnTo>
                  <a:pt x="0" y="1269"/>
                </a:lnTo>
                <a:lnTo>
                  <a:pt x="0" y="888"/>
                </a:lnTo>
                <a:lnTo>
                  <a:pt x="0" y="888"/>
                </a:lnTo>
                <a:lnTo>
                  <a:pt x="0" y="254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Or this one that has limited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time for breakfast.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PARENTS</a:t>
            </a:r>
            <a:endParaRPr lang="en-US"/>
          </a:p>
        </p:txBody>
      </p:sp>
      <p:pic>
        <p:nvPicPr>
          <p:cNvPr id="5" name="Content Placeholder 4" descr="o-MOM-STRESS-WORKING-MOM-WORKING-MOMS-facebook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3070" y="1341755"/>
            <a:ext cx="5384800" cy="3589655"/>
          </a:xfrm>
          <a:prstGeom prst="rect">
            <a:avLst/>
          </a:prstGeom>
        </p:spPr>
      </p:pic>
      <p:pic>
        <p:nvPicPr>
          <p:cNvPr id="6" name="Content Placeholder 5" descr="gettyimages-200449325-0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500" y="3443605"/>
            <a:ext cx="4572000" cy="3048000"/>
          </a:xfrm>
          <a:prstGeom prst="rect">
            <a:avLst/>
          </a:prstGeom>
        </p:spPr>
      </p:pic>
      <p:sp>
        <p:nvSpPr>
          <p:cNvPr id="7" name="Flowchart: Terminator 6"/>
          <p:cNvSpPr/>
          <p:nvPr/>
        </p:nvSpPr>
        <p:spPr>
          <a:xfrm>
            <a:off x="1527810" y="4731385"/>
            <a:ext cx="9136380" cy="1974215"/>
          </a:xfrm>
          <a:prstGeom prst="flowChartTermina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WELL, WE ARE BRINGING YOU A THIRD PARENT TO YOUR HOME.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HELPING PARENTS MANAGE HOME CHORES.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	* KIDS APPOINTMENTS AND ACTIVITIES.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30215" y="773430"/>
            <a:ext cx="3357880" cy="1456055"/>
          </a:xfrm>
          <a:custGeom>
            <a:avLst/>
            <a:gdLst>
              <a:gd name="connsiteX0" fmla="*/ 759 w 5186"/>
              <a:gd name="connsiteY0" fmla="*/ 535 h 3592"/>
              <a:gd name="connsiteX1" fmla="*/ 1294 w 5186"/>
              <a:gd name="connsiteY1" fmla="*/ 0 h 3592"/>
              <a:gd name="connsiteX2" fmla="*/ 1497 w 5186"/>
              <a:gd name="connsiteY2" fmla="*/ 0 h 3592"/>
              <a:gd name="connsiteX3" fmla="*/ 1497 w 5186"/>
              <a:gd name="connsiteY3" fmla="*/ 0 h 3592"/>
              <a:gd name="connsiteX4" fmla="*/ 2604 w 5186"/>
              <a:gd name="connsiteY4" fmla="*/ 0 h 3592"/>
              <a:gd name="connsiteX5" fmla="*/ 4651 w 5186"/>
              <a:gd name="connsiteY5" fmla="*/ 0 h 3592"/>
              <a:gd name="connsiteX6" fmla="*/ 5186 w 5186"/>
              <a:gd name="connsiteY6" fmla="*/ 535 h 3592"/>
              <a:gd name="connsiteX7" fmla="*/ 5186 w 5186"/>
              <a:gd name="connsiteY7" fmla="*/ 1874 h 3592"/>
              <a:gd name="connsiteX8" fmla="*/ 5186 w 5186"/>
              <a:gd name="connsiteY8" fmla="*/ 1874 h 3592"/>
              <a:gd name="connsiteX9" fmla="*/ 5186 w 5186"/>
              <a:gd name="connsiteY9" fmla="*/ 2677 h 3592"/>
              <a:gd name="connsiteX10" fmla="*/ 5186 w 5186"/>
              <a:gd name="connsiteY10" fmla="*/ 2677 h 3592"/>
              <a:gd name="connsiteX11" fmla="*/ 4651 w 5186"/>
              <a:gd name="connsiteY11" fmla="*/ 3212 h 3592"/>
              <a:gd name="connsiteX12" fmla="*/ 2604 w 5186"/>
              <a:gd name="connsiteY12" fmla="*/ 3212 h 3592"/>
              <a:gd name="connsiteX13" fmla="*/ 0 w 5186"/>
              <a:gd name="connsiteY13" fmla="*/ 3592 h 3592"/>
              <a:gd name="connsiteX14" fmla="*/ 1497 w 5186"/>
              <a:gd name="connsiteY14" fmla="*/ 3212 h 3592"/>
              <a:gd name="connsiteX15" fmla="*/ 1294 w 5186"/>
              <a:gd name="connsiteY15" fmla="*/ 3212 h 3592"/>
              <a:gd name="connsiteX16" fmla="*/ 759 w 5186"/>
              <a:gd name="connsiteY16" fmla="*/ 2677 h 3592"/>
              <a:gd name="connsiteX17" fmla="*/ 759 w 5186"/>
              <a:gd name="connsiteY17" fmla="*/ 2677 h 3592"/>
              <a:gd name="connsiteX18" fmla="*/ 759 w 5186"/>
              <a:gd name="connsiteY18" fmla="*/ 1874 h 3592"/>
              <a:gd name="connsiteX19" fmla="*/ 759 w 5186"/>
              <a:gd name="connsiteY19" fmla="*/ 1874 h 3592"/>
              <a:gd name="connsiteX20" fmla="*/ 759 w 5186"/>
              <a:gd name="connsiteY20" fmla="*/ 535 h 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86" h="3592">
                <a:moveTo>
                  <a:pt x="759" y="535"/>
                </a:moveTo>
                <a:cubicBezTo>
                  <a:pt x="759" y="240"/>
                  <a:pt x="999" y="0"/>
                  <a:pt x="1294" y="0"/>
                </a:cubicBezTo>
                <a:lnTo>
                  <a:pt x="1497" y="0"/>
                </a:lnTo>
                <a:lnTo>
                  <a:pt x="1497" y="0"/>
                </a:lnTo>
                <a:lnTo>
                  <a:pt x="2604" y="0"/>
                </a:lnTo>
                <a:lnTo>
                  <a:pt x="4651" y="0"/>
                </a:lnTo>
                <a:cubicBezTo>
                  <a:pt x="4946" y="0"/>
                  <a:pt x="5186" y="240"/>
                  <a:pt x="5186" y="535"/>
                </a:cubicBezTo>
                <a:lnTo>
                  <a:pt x="5186" y="1874"/>
                </a:lnTo>
                <a:lnTo>
                  <a:pt x="5186" y="1874"/>
                </a:lnTo>
                <a:lnTo>
                  <a:pt x="5186" y="2677"/>
                </a:lnTo>
                <a:lnTo>
                  <a:pt x="5186" y="2677"/>
                </a:lnTo>
                <a:cubicBezTo>
                  <a:pt x="5186" y="2972"/>
                  <a:pt x="4946" y="3212"/>
                  <a:pt x="4651" y="3212"/>
                </a:cubicBezTo>
                <a:lnTo>
                  <a:pt x="2604" y="3212"/>
                </a:lnTo>
                <a:lnTo>
                  <a:pt x="0" y="3592"/>
                </a:lnTo>
                <a:lnTo>
                  <a:pt x="1497" y="3212"/>
                </a:lnTo>
                <a:lnTo>
                  <a:pt x="1294" y="3212"/>
                </a:lnTo>
                <a:cubicBezTo>
                  <a:pt x="999" y="3212"/>
                  <a:pt x="759" y="2972"/>
                  <a:pt x="759" y="2677"/>
                </a:cubicBezTo>
                <a:lnTo>
                  <a:pt x="759" y="2677"/>
                </a:lnTo>
                <a:lnTo>
                  <a:pt x="759" y="1874"/>
                </a:lnTo>
                <a:lnTo>
                  <a:pt x="759" y="1874"/>
                </a:lnTo>
                <a:lnTo>
                  <a:pt x="759" y="535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Talk about this parent that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finds it hard to plan what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kids should do at a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particular time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8224520" y="1987550"/>
            <a:ext cx="3357880" cy="1456055"/>
          </a:xfrm>
          <a:custGeom>
            <a:avLst/>
            <a:gdLst>
              <a:gd name="connsiteX0" fmla="*/ 759 w 5186"/>
              <a:gd name="connsiteY0" fmla="*/ 535 h 3592"/>
              <a:gd name="connsiteX1" fmla="*/ 1294 w 5186"/>
              <a:gd name="connsiteY1" fmla="*/ 0 h 3592"/>
              <a:gd name="connsiteX2" fmla="*/ 1497 w 5186"/>
              <a:gd name="connsiteY2" fmla="*/ 0 h 3592"/>
              <a:gd name="connsiteX3" fmla="*/ 1497 w 5186"/>
              <a:gd name="connsiteY3" fmla="*/ 0 h 3592"/>
              <a:gd name="connsiteX4" fmla="*/ 2604 w 5186"/>
              <a:gd name="connsiteY4" fmla="*/ 0 h 3592"/>
              <a:gd name="connsiteX5" fmla="*/ 4651 w 5186"/>
              <a:gd name="connsiteY5" fmla="*/ 0 h 3592"/>
              <a:gd name="connsiteX6" fmla="*/ 5186 w 5186"/>
              <a:gd name="connsiteY6" fmla="*/ 535 h 3592"/>
              <a:gd name="connsiteX7" fmla="*/ 5186 w 5186"/>
              <a:gd name="connsiteY7" fmla="*/ 1874 h 3592"/>
              <a:gd name="connsiteX8" fmla="*/ 5186 w 5186"/>
              <a:gd name="connsiteY8" fmla="*/ 1874 h 3592"/>
              <a:gd name="connsiteX9" fmla="*/ 5186 w 5186"/>
              <a:gd name="connsiteY9" fmla="*/ 2677 h 3592"/>
              <a:gd name="connsiteX10" fmla="*/ 5186 w 5186"/>
              <a:gd name="connsiteY10" fmla="*/ 2677 h 3592"/>
              <a:gd name="connsiteX11" fmla="*/ 4651 w 5186"/>
              <a:gd name="connsiteY11" fmla="*/ 3212 h 3592"/>
              <a:gd name="connsiteX12" fmla="*/ 2604 w 5186"/>
              <a:gd name="connsiteY12" fmla="*/ 3212 h 3592"/>
              <a:gd name="connsiteX13" fmla="*/ 0 w 5186"/>
              <a:gd name="connsiteY13" fmla="*/ 3592 h 3592"/>
              <a:gd name="connsiteX14" fmla="*/ 1497 w 5186"/>
              <a:gd name="connsiteY14" fmla="*/ 3212 h 3592"/>
              <a:gd name="connsiteX15" fmla="*/ 1294 w 5186"/>
              <a:gd name="connsiteY15" fmla="*/ 3212 h 3592"/>
              <a:gd name="connsiteX16" fmla="*/ 759 w 5186"/>
              <a:gd name="connsiteY16" fmla="*/ 2677 h 3592"/>
              <a:gd name="connsiteX17" fmla="*/ 759 w 5186"/>
              <a:gd name="connsiteY17" fmla="*/ 2677 h 3592"/>
              <a:gd name="connsiteX18" fmla="*/ 759 w 5186"/>
              <a:gd name="connsiteY18" fmla="*/ 1874 h 3592"/>
              <a:gd name="connsiteX19" fmla="*/ 759 w 5186"/>
              <a:gd name="connsiteY19" fmla="*/ 1874 h 3592"/>
              <a:gd name="connsiteX20" fmla="*/ 759 w 5186"/>
              <a:gd name="connsiteY20" fmla="*/ 535 h 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86" h="3592">
                <a:moveTo>
                  <a:pt x="759" y="535"/>
                </a:moveTo>
                <a:cubicBezTo>
                  <a:pt x="759" y="240"/>
                  <a:pt x="999" y="0"/>
                  <a:pt x="1294" y="0"/>
                </a:cubicBezTo>
                <a:lnTo>
                  <a:pt x="1497" y="0"/>
                </a:lnTo>
                <a:lnTo>
                  <a:pt x="1497" y="0"/>
                </a:lnTo>
                <a:lnTo>
                  <a:pt x="2604" y="0"/>
                </a:lnTo>
                <a:lnTo>
                  <a:pt x="4651" y="0"/>
                </a:lnTo>
                <a:cubicBezTo>
                  <a:pt x="4946" y="0"/>
                  <a:pt x="5186" y="240"/>
                  <a:pt x="5186" y="535"/>
                </a:cubicBezTo>
                <a:lnTo>
                  <a:pt x="5186" y="1874"/>
                </a:lnTo>
                <a:lnTo>
                  <a:pt x="5186" y="1874"/>
                </a:lnTo>
                <a:lnTo>
                  <a:pt x="5186" y="2677"/>
                </a:lnTo>
                <a:lnTo>
                  <a:pt x="5186" y="2677"/>
                </a:lnTo>
                <a:cubicBezTo>
                  <a:pt x="5186" y="2972"/>
                  <a:pt x="4946" y="3212"/>
                  <a:pt x="4651" y="3212"/>
                </a:cubicBezTo>
                <a:lnTo>
                  <a:pt x="2604" y="3212"/>
                </a:lnTo>
                <a:lnTo>
                  <a:pt x="0" y="3592"/>
                </a:lnTo>
                <a:lnTo>
                  <a:pt x="1497" y="3212"/>
                </a:lnTo>
                <a:lnTo>
                  <a:pt x="1294" y="3212"/>
                </a:lnTo>
                <a:cubicBezTo>
                  <a:pt x="999" y="3212"/>
                  <a:pt x="759" y="2972"/>
                  <a:pt x="759" y="2677"/>
                </a:cubicBezTo>
                <a:lnTo>
                  <a:pt x="759" y="2677"/>
                </a:lnTo>
                <a:lnTo>
                  <a:pt x="759" y="1874"/>
                </a:lnTo>
                <a:lnTo>
                  <a:pt x="759" y="1874"/>
                </a:lnTo>
                <a:lnTo>
                  <a:pt x="759" y="535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Or this parent that forgets the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doctors appointment for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the kids every month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OUR 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1515"/>
            <a:ext cx="9051925" cy="4085590"/>
          </a:xfrm>
        </p:spPr>
        <p:txBody>
          <a:bodyPr/>
          <a:p>
            <a:r>
              <a:rPr lang="en-US" sz="2800"/>
              <a:t>WE AIM TO ARCHIEVE A WORKING ANDROID BASED APPLICATION WITH THE ABILITY TO;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PLAN OR SCHEDULE WEEKLY TASKS WITH NOTIFICATION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6715"/>
            <a:ext cx="9882505" cy="4953000"/>
          </a:xfrm>
        </p:spPr>
        <p:txBody>
          <a:bodyPr/>
          <a:p>
            <a:r>
              <a:rPr lang="en-US" sz="2400">
                <a:sym typeface="+mn-ea"/>
              </a:rPr>
              <a:t>THAT SUGGESTS IDEAS THAT A SPECIFIC USER COULD DO ON A SPECIFIC DAY OR TIME.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ALLOW USERS TO SET A MOTIVATIONAL SPEECH THAT PLAYS BEFORE EACH TASK TO HELP FIGHT LAZINESS.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REMINDS USERS MINUTES BEFORE A SPECIFIC SET TIME.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ALLOWS USER TO ACCEPT OR DECLINE WHETHER A SPECIFIC TASK COULD BE ACCOMPLISHED</a:t>
            </a:r>
            <a:endParaRPr lang="en-US" sz="2400">
              <a:sym typeface="+mn-ea"/>
            </a:endParaRPr>
          </a:p>
          <a:p>
            <a:endParaRPr lang="en-US" sz="2000">
              <a:sym typeface="+mn-ea"/>
            </a:endParaRPr>
          </a:p>
          <a:p>
            <a:r>
              <a:rPr lang="en-US" sz="2800">
                <a:sym typeface="+mn-ea"/>
              </a:rPr>
              <a:t>HAVE A RECORD OF ACCOMPLISHED TASKS.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BASIC INTERFACE </a:t>
            </a:r>
            <a:endParaRPr lang="en-US"/>
          </a:p>
        </p:txBody>
      </p:sp>
      <p:pic>
        <p:nvPicPr>
          <p:cNvPr id="5" name="Content Placeholder 4" descr="sd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44640" y="927735"/>
            <a:ext cx="4253230" cy="5702935"/>
          </a:xfrm>
          <a:prstGeom prst="rect">
            <a:avLst/>
          </a:prstGeom>
        </p:spPr>
      </p:pic>
      <p:pic>
        <p:nvPicPr>
          <p:cNvPr id="6" name="Content Placeholder 5" descr="Untitled-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105" y="927735"/>
            <a:ext cx="4236085" cy="5702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Presentation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Calibri</vt:lpstr>
      <vt:lpstr>Data Pie Charts</vt:lpstr>
      <vt:lpstr>SOFTWARE ENGINEERING.</vt:lpstr>
      <vt:lpstr>OUR PURPOSE:</vt:lpstr>
      <vt:lpstr>THE STUDENTS.</vt:lpstr>
      <vt:lpstr>THE WORKER</vt:lpstr>
      <vt:lpstr>PARENTS</vt:lpstr>
      <vt:lpstr>OUR OBJECTIVE</vt:lpstr>
      <vt:lpstr>PowerPoint 演示文稿</vt:lpstr>
      <vt:lpstr>ARCHITECHTURE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COMPTUTER ORGANISERTION.</dc:title>
  <dc:creator>Manuel</dc:creator>
  <cp:lastModifiedBy>Manuel</cp:lastModifiedBy>
  <cp:revision>10</cp:revision>
  <dcterms:created xsi:type="dcterms:W3CDTF">2017-09-26T20:52:00Z</dcterms:created>
  <dcterms:modified xsi:type="dcterms:W3CDTF">2017-10-01T05:33:09Z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