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4"/>
    <p:sldId id="259" r:id="rId5"/>
    <p:sldId id="257" r:id="rId6"/>
    <p:sldId id="256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UML DIAGRAM PRESENTATION (GROUP 3)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MEMBERS: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EMMANUEL KORANTENG.</a:t>
            </a:r>
            <a:endParaRPr lang="en-US"/>
          </a:p>
          <a:p>
            <a:pPr marL="0" indent="0">
              <a:buNone/>
            </a:pPr>
            <a:r>
              <a:rPr lang="en-US"/>
              <a:t>		ISAAC MOUKASA.</a:t>
            </a:r>
            <a:endParaRPr lang="en-US"/>
          </a:p>
          <a:p>
            <a:pPr marL="0" indent="0">
              <a:buNone/>
            </a:pPr>
            <a:r>
              <a:rPr lang="en-US"/>
              <a:t>		MARUF.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65095" cy="1325880"/>
          </a:xfrm>
        </p:spPr>
        <p:txBody>
          <a:bodyPr/>
          <a:p>
            <a:r>
              <a:rPr lang="en-US" u="sng"/>
              <a:t>INTERFACE</a:t>
            </a:r>
            <a:endParaRPr lang="en-US" u="sng"/>
          </a:p>
        </p:txBody>
      </p:sp>
      <p:pic>
        <p:nvPicPr>
          <p:cNvPr id="5" name="Content Placeholder 4" descr="sd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59960" y="1404620"/>
            <a:ext cx="3783965" cy="5208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Untitled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942975" y="1273175"/>
            <a:ext cx="10337165" cy="5295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42975" y="44323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u="sng"/>
              <a:t>USE-CASE</a:t>
            </a:r>
            <a:endParaRPr lang="en-US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heduling app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19785" y="71120"/>
            <a:ext cx="10645140" cy="6418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hedular app sequence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864870"/>
            <a:ext cx="9263380" cy="54013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8580" y="245110"/>
            <a:ext cx="189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CLASS DIAGRAMS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Presentation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 PRESENTATION (GROUP 3)</dc:title>
  <dc:creator>Manuel</dc:creator>
  <cp:lastModifiedBy>Manuel</cp:lastModifiedBy>
  <cp:revision>1</cp:revision>
  <dcterms:created xsi:type="dcterms:W3CDTF">2017-11-28T22:48:38Z</dcterms:created>
  <dcterms:modified xsi:type="dcterms:W3CDTF">2017-11-28T22:48:38Z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