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9" r:id="rId3"/>
    <p:sldId id="261" r:id="rId4"/>
    <p:sldId id="267" r:id="rId5"/>
    <p:sldId id="266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4639F3F-9CA7-466A-8930-E3E558680309}" type="datetimeFigureOut">
              <a:rPr lang="en-US" smtClean="0"/>
              <a:pPr/>
              <a:t>09-Oct-17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204D-BFB6-49D9-BFA3-7FB8C6322E9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3872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F3F-9CA7-466A-8930-E3E558680309}" type="datetimeFigureOut">
              <a:rPr lang="en-US" smtClean="0"/>
              <a:pPr/>
              <a:t>09-Oct-17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204D-BFB6-49D9-BFA3-7FB8C6322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238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F3F-9CA7-466A-8930-E3E558680309}" type="datetimeFigureOut">
              <a:rPr lang="en-US" smtClean="0"/>
              <a:pPr/>
              <a:t>09-Oct-17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204D-BFB6-49D9-BFA3-7FB8C6322E9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7562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F3F-9CA7-466A-8930-E3E558680309}" type="datetimeFigureOut">
              <a:rPr lang="en-US" smtClean="0"/>
              <a:pPr/>
              <a:t>09-Oct-17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204D-BFB6-49D9-BFA3-7FB8C6322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323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F3F-9CA7-466A-8930-E3E558680309}" type="datetimeFigureOut">
              <a:rPr lang="en-US" smtClean="0"/>
              <a:pPr/>
              <a:t>09-Oct-17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204D-BFB6-49D9-BFA3-7FB8C6322E9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9612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F3F-9CA7-466A-8930-E3E558680309}" type="datetimeFigureOut">
              <a:rPr lang="en-US" smtClean="0"/>
              <a:pPr/>
              <a:t>09-Oct-17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204D-BFB6-49D9-BFA3-7FB8C6322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116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F3F-9CA7-466A-8930-E3E558680309}" type="datetimeFigureOut">
              <a:rPr lang="en-US" smtClean="0"/>
              <a:pPr/>
              <a:t>09-Oct-17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204D-BFB6-49D9-BFA3-7FB8C6322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368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F3F-9CA7-466A-8930-E3E558680309}" type="datetimeFigureOut">
              <a:rPr lang="en-US" smtClean="0"/>
              <a:pPr/>
              <a:t>09-Oct-17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204D-BFB6-49D9-BFA3-7FB8C6322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733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F3F-9CA7-466A-8930-E3E558680309}" type="datetimeFigureOut">
              <a:rPr lang="en-US" smtClean="0"/>
              <a:pPr/>
              <a:t>09-Oct-17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204D-BFB6-49D9-BFA3-7FB8C6322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23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F3F-9CA7-466A-8930-E3E558680309}" type="datetimeFigureOut">
              <a:rPr lang="en-US" smtClean="0"/>
              <a:pPr/>
              <a:t>09-Oct-17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204D-BFB6-49D9-BFA3-7FB8C6322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341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9F3F-9CA7-466A-8930-E3E558680309}" type="datetimeFigureOut">
              <a:rPr lang="en-US" smtClean="0"/>
              <a:pPr/>
              <a:t>09-Oct-17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204D-BFB6-49D9-BFA3-7FB8C6322E9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3425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639F3F-9CA7-466A-8930-E3E558680309}" type="datetimeFigureOut">
              <a:rPr lang="en-US" smtClean="0"/>
              <a:pPr/>
              <a:t>09-Oct-17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51A204D-BFB6-49D9-BFA3-7FB8C6322E9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84214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software engineering project</a:t>
            </a:r>
            <a:br>
              <a:rPr lang="en-US" b="1" dirty="0"/>
            </a:br>
            <a:r>
              <a:rPr lang="en-US" b="1" dirty="0"/>
              <a:t>group no:4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Making an Application for school’s </a:t>
            </a:r>
            <a:r>
              <a:rPr lang="en-US" b="1" dirty="0" smtClean="0">
                <a:latin typeface="+mj-lt"/>
              </a:rPr>
              <a:t>sports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>
                <a:latin typeface="+mj-lt"/>
              </a:rPr>
              <a:t>club </a:t>
            </a:r>
          </a:p>
        </p:txBody>
      </p:sp>
    </p:spTree>
    <p:extLst>
      <p:ext uri="{BB962C8B-B14F-4D97-AF65-F5344CB8AC3E}">
        <p14:creationId xmlns="" xmlns:p14="http://schemas.microsoft.com/office/powerpoint/2010/main" val="73628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About our team members: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7" y="2179636"/>
            <a:ext cx="9457353" cy="822960"/>
          </a:xfrm>
        </p:spPr>
        <p:txBody>
          <a:bodyPr>
            <a:normAutofit/>
          </a:bodyPr>
          <a:lstStyle/>
          <a:p>
            <a:r>
              <a:rPr lang="en-US" b="1" dirty="0"/>
              <a:t>First of all I am going to introduce about our team. We are three members.</a:t>
            </a:r>
          </a:p>
          <a:p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838734"/>
            <a:ext cx="9238988" cy="3470626"/>
          </a:xfrm>
        </p:spPr>
        <p:txBody>
          <a:bodyPr/>
          <a:lstStyle/>
          <a:p>
            <a:endParaRPr lang="en-US" sz="3600" dirty="0"/>
          </a:p>
          <a:p>
            <a:pPr lvl="0"/>
            <a:r>
              <a:rPr lang="en-US" sz="3600" dirty="0"/>
              <a:t>1.Asif Mohammed---F15040110- Bangladesh</a:t>
            </a:r>
          </a:p>
          <a:p>
            <a:pPr lvl="0"/>
            <a:r>
              <a:rPr lang="en-US" sz="3600" dirty="0"/>
              <a:t>2.MD Nasir Uddin  ---- F15040102- Bangladesh</a:t>
            </a:r>
          </a:p>
          <a:p>
            <a:pPr lvl="0"/>
            <a:r>
              <a:rPr lang="en-US" sz="3600" dirty="0"/>
              <a:t>3.Touziat Rahman  ----- F15040114 -Bangladesh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220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project’s name 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567" y="3138854"/>
            <a:ext cx="9720073" cy="402336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NUPT’S </a:t>
            </a:r>
            <a:r>
              <a:rPr lang="en-US" sz="5400" b="1" dirty="0" smtClean="0"/>
              <a:t>SPORTS  </a:t>
            </a:r>
            <a:r>
              <a:rPr lang="en-US" sz="5400" b="1" dirty="0"/>
              <a:t>CLUB </a:t>
            </a:r>
          </a:p>
        </p:txBody>
      </p:sp>
      <p:pic>
        <p:nvPicPr>
          <p:cNvPr id="1028" name="Picture 4" descr="Image result for cricket football badminton chess basketball">
            <a:extLst>
              <a:ext uri="{FF2B5EF4-FFF2-40B4-BE49-F238E27FC236}">
                <a16:creationId xmlns="" xmlns:a16="http://schemas.microsoft.com/office/drawing/2014/main" id="{C6EF7FD1-D9DD-4A59-90BE-E8D98D3B6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556" y="4066876"/>
            <a:ext cx="5076093" cy="253804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2028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B86775-A157-4AF1-BEBA-AB5310C4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project’s AIM and ambition 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D2BE38-FD59-4099-A4A5-32DF27540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274" y="2084832"/>
            <a:ext cx="9720073" cy="4023360"/>
          </a:xfrm>
        </p:spPr>
        <p:txBody>
          <a:bodyPr/>
          <a:lstStyle/>
          <a:p>
            <a:r>
              <a:rPr lang="en-US" dirty="0"/>
              <a:t>1.INCLUDING SCHOOL’S GAMING CLUB’S NAME  </a:t>
            </a:r>
          </a:p>
          <a:p>
            <a:r>
              <a:rPr lang="en-US" dirty="0"/>
              <a:t>2.AND THEIR INFORMATIONS</a:t>
            </a:r>
          </a:p>
        </p:txBody>
      </p:sp>
      <p:pic>
        <p:nvPicPr>
          <p:cNvPr id="4" name="Picture 6" descr="Related image">
            <a:extLst>
              <a:ext uri="{FF2B5EF4-FFF2-40B4-BE49-F238E27FC236}">
                <a16:creationId xmlns="" xmlns:a16="http://schemas.microsoft.com/office/drawing/2014/main" id="{92F86FA9-5670-41D0-8985-4A987878A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240" y="3829277"/>
            <a:ext cx="1573847" cy="12750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pic>
        <p:nvPicPr>
          <p:cNvPr id="5" name="Picture 2" descr="Image result for cricket">
            <a:extLst>
              <a:ext uri="{FF2B5EF4-FFF2-40B4-BE49-F238E27FC236}">
                <a16:creationId xmlns="" xmlns:a16="http://schemas.microsoft.com/office/drawing/2014/main" id="{E80CF399-C960-4F79-988F-A033FD87D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33" y="3829276"/>
            <a:ext cx="1628961" cy="12750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pic>
        <p:nvPicPr>
          <p:cNvPr id="2050" name="Picture 2" descr="Image result for cricket football badminton chess basketball">
            <a:extLst>
              <a:ext uri="{FF2B5EF4-FFF2-40B4-BE49-F238E27FC236}">
                <a16:creationId xmlns="" xmlns:a16="http://schemas.microsoft.com/office/drawing/2014/main" id="{429060DA-5C07-470F-875E-8449884D1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94" y="3829276"/>
            <a:ext cx="1912646" cy="12750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pic>
        <p:nvPicPr>
          <p:cNvPr id="2052" name="Picture 4" descr="Image result for basketball">
            <a:extLst>
              <a:ext uri="{FF2B5EF4-FFF2-40B4-BE49-F238E27FC236}">
                <a16:creationId xmlns="" xmlns:a16="http://schemas.microsoft.com/office/drawing/2014/main" id="{7843512F-F756-4076-AE77-BFB913AD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088" y="3829276"/>
            <a:ext cx="1637644" cy="12750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pic>
        <p:nvPicPr>
          <p:cNvPr id="2056" name="Picture 8" descr="Image result for football messi in action">
            <a:extLst>
              <a:ext uri="{FF2B5EF4-FFF2-40B4-BE49-F238E27FC236}">
                <a16:creationId xmlns="" xmlns:a16="http://schemas.microsoft.com/office/drawing/2014/main" id="{B14C348C-61EE-4072-BAD2-50E37A950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732" y="3912577"/>
            <a:ext cx="2025821" cy="14121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="" xmlns:p14="http://schemas.microsoft.com/office/powerpoint/2010/main" val="56891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">
            <a:extLst>
              <a:ext uri="{FF2B5EF4-FFF2-40B4-BE49-F238E27FC236}">
                <a16:creationId xmlns="" xmlns:a16="http://schemas.microsoft.com/office/drawing/2014/main" id="{14EBD563-0166-4859-B582-14F4F3616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371" y="1450804"/>
            <a:ext cx="1349375" cy="731837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NUPT’S </a:t>
            </a:r>
            <a:r>
              <a:rPr lang="en-US" alt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SPORTS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club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="" xmlns:a16="http://schemas.microsoft.com/office/drawing/2014/main" id="{AB10A409-3588-4FD4-AFFB-CCFDE81810EE}"/>
              </a:ext>
            </a:extLst>
          </p:cNvPr>
          <p:cNvSpPr/>
          <p:nvPr/>
        </p:nvSpPr>
        <p:spPr>
          <a:xfrm>
            <a:off x="2240659" y="2231715"/>
            <a:ext cx="304800" cy="472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ectangle: Rounded Corners 3">
            <a:extLst>
              <a:ext uri="{FF2B5EF4-FFF2-40B4-BE49-F238E27FC236}">
                <a16:creationId xmlns="" xmlns:a16="http://schemas.microsoft.com/office/drawing/2014/main" id="{3E9AD497-E6A2-4963-9456-887214D01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210" y="2802303"/>
            <a:ext cx="1825698" cy="2803377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1.soceer club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2.cricket club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3.chess club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4.badminton club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5.basketball club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Arrow: Left-Right 17">
            <a:extLst>
              <a:ext uri="{FF2B5EF4-FFF2-40B4-BE49-F238E27FC236}">
                <a16:creationId xmlns="" xmlns:a16="http://schemas.microsoft.com/office/drawing/2014/main" id="{C09DC711-7FF9-4B93-B4E2-411640344955}"/>
              </a:ext>
            </a:extLst>
          </p:cNvPr>
          <p:cNvSpPr/>
          <p:nvPr/>
        </p:nvSpPr>
        <p:spPr>
          <a:xfrm>
            <a:off x="2855448" y="3818935"/>
            <a:ext cx="1706880" cy="9906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="" xmlns:a16="http://schemas.microsoft.com/office/drawing/2014/main" id="{6759064B-FCC8-4519-8E9F-57F905FFA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984" y="3274239"/>
            <a:ext cx="2332166" cy="737816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Club head : Sammy bless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 no :109109109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="" xmlns:a16="http://schemas.microsoft.com/office/drawing/2014/main" id="{B825B615-56D8-4F07-8CAB-7FEEC4D27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932" y="4097747"/>
            <a:ext cx="2331165" cy="791052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Club head : Asif Mohammad 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 no :10101010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Arrow: Left-Right 20">
            <a:extLst>
              <a:ext uri="{FF2B5EF4-FFF2-40B4-BE49-F238E27FC236}">
                <a16:creationId xmlns="" xmlns:a16="http://schemas.microsoft.com/office/drawing/2014/main" id="{EEED0B89-BCB1-4D05-B2CA-DD242D5DA1A0}"/>
              </a:ext>
            </a:extLst>
          </p:cNvPr>
          <p:cNvSpPr/>
          <p:nvPr/>
        </p:nvSpPr>
        <p:spPr>
          <a:xfrm>
            <a:off x="2855448" y="4154461"/>
            <a:ext cx="1706880" cy="9906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8A1CF52-6B1B-4179-8E69-17362E94D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03" y="5921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C85CEDE3-F913-4BEA-8217-199025BF103C}"/>
              </a:ext>
            </a:extLst>
          </p:cNvPr>
          <p:cNvSpPr/>
          <p:nvPr/>
        </p:nvSpPr>
        <p:spPr>
          <a:xfrm>
            <a:off x="3646901" y="487180"/>
            <a:ext cx="3758240" cy="493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structure’s demo: 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71230501-C449-45A4-9ACF-742686B86A4A}"/>
              </a:ext>
            </a:extLst>
          </p:cNvPr>
          <p:cNvSpPr/>
          <p:nvPr/>
        </p:nvSpPr>
        <p:spPr>
          <a:xfrm>
            <a:off x="5073162" y="2343670"/>
            <a:ext cx="1652954" cy="72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Information 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="" xmlns:a16="http://schemas.microsoft.com/office/drawing/2014/main" id="{7AC98ADD-CC7C-4E4D-8838-61EE5AE64870}"/>
              </a:ext>
            </a:extLst>
          </p:cNvPr>
          <p:cNvSpPr/>
          <p:nvPr/>
        </p:nvSpPr>
        <p:spPr>
          <a:xfrm>
            <a:off x="5826067" y="3064639"/>
            <a:ext cx="152702" cy="2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Quad Arrow 13"/>
          <p:cNvSpPr/>
          <p:nvPr/>
        </p:nvSpPr>
        <p:spPr>
          <a:xfrm>
            <a:off x="7315200" y="3559125"/>
            <a:ext cx="1041009" cy="815926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225023" y="2303363"/>
            <a:ext cx="1551007" cy="694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image</a:t>
            </a:r>
            <a:endParaRPr lang="en-US" sz="1400" dirty="0"/>
          </a:p>
        </p:txBody>
      </p:sp>
      <p:pic>
        <p:nvPicPr>
          <p:cNvPr id="24" name="Picture 4" descr="Image result for cricket football badminton chess basketball">
            <a:extLst>
              <a:ext uri="{FF2B5EF4-FFF2-40B4-BE49-F238E27FC236}">
                <a16:creationId xmlns="" xmlns:a16="http://schemas.microsoft.com/office/drawing/2014/main" id="{C6EF7FD1-D9DD-4A59-90BE-E8D98D3B6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244" y="3207381"/>
            <a:ext cx="2019304" cy="199939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Down Arrow 25"/>
          <p:cNvSpPr/>
          <p:nvPr/>
        </p:nvSpPr>
        <p:spPr>
          <a:xfrm>
            <a:off x="9850055" y="3020992"/>
            <a:ext cx="266217" cy="254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25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Materials: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use to create the website-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Java 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mtClean="0"/>
              <a:t>Photoshop</a:t>
            </a:r>
            <a:endParaRPr lang="en-US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Android studio </a:t>
            </a:r>
          </a:p>
          <a:p>
            <a:r>
              <a:rPr lang="en-US" dirty="0"/>
              <a:t>And if we need more materials for creating the website successfully , we will use that later.</a:t>
            </a:r>
          </a:p>
          <a:p>
            <a:endParaRPr lang="en-US" dirty="0"/>
          </a:p>
        </p:txBody>
      </p:sp>
      <p:pic>
        <p:nvPicPr>
          <p:cNvPr id="3074" name="Picture 2" descr="Image result for java">
            <a:extLst>
              <a:ext uri="{FF2B5EF4-FFF2-40B4-BE49-F238E27FC236}">
                <a16:creationId xmlns="" xmlns:a16="http://schemas.microsoft.com/office/drawing/2014/main" id="{51CACBB1-BF21-4063-A7A8-1C2413760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513" y="4640580"/>
            <a:ext cx="2039815" cy="20398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594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group plan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GROUP WORK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FIX A TIME FOR MEETING </a:t>
            </a:r>
          </a:p>
        </p:txBody>
      </p:sp>
    </p:spTree>
    <p:extLst>
      <p:ext uri="{BB962C8B-B14F-4D97-AF65-F5344CB8AC3E}">
        <p14:creationId xmlns="" xmlns:p14="http://schemas.microsoft.com/office/powerpoint/2010/main" val="227677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Prospects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LEARNING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STRUGGLEING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AND PREPARE FOR THE FUTURE </a:t>
            </a:r>
          </a:p>
        </p:txBody>
      </p:sp>
    </p:spTree>
    <p:extLst>
      <p:ext uri="{BB962C8B-B14F-4D97-AF65-F5344CB8AC3E}">
        <p14:creationId xmlns="" xmlns:p14="http://schemas.microsoft.com/office/powerpoint/2010/main" val="411592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152" y="2441312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Thanks a lot my dear teacher and fellow students …….</a:t>
            </a:r>
          </a:p>
        </p:txBody>
      </p:sp>
    </p:spTree>
    <p:extLst>
      <p:ext uri="{BB962C8B-B14F-4D97-AF65-F5344CB8AC3E}">
        <p14:creationId xmlns="" xmlns:p14="http://schemas.microsoft.com/office/powerpoint/2010/main" val="795534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2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306</TotalTime>
  <Words>173</Words>
  <Application>Microsoft Office PowerPoint</Application>
  <PresentationFormat>Custom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Integral</vt:lpstr>
      <vt:lpstr>software engineering project group no:4</vt:lpstr>
      <vt:lpstr>About our team members:</vt:lpstr>
      <vt:lpstr>Our project’s name :</vt:lpstr>
      <vt:lpstr>project’s AIM and ambition  :</vt:lpstr>
      <vt:lpstr>Slide 5</vt:lpstr>
      <vt:lpstr>Materials:</vt:lpstr>
      <vt:lpstr>Our group plan :</vt:lpstr>
      <vt:lpstr>Our Prospects :</vt:lpstr>
      <vt:lpstr>Thanks a lot my dear teacher and fellow students …….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software engineering project </dc:title>
  <dc:creator>Nayeem</dc:creator>
  <cp:lastModifiedBy>hossain007 maruf</cp:lastModifiedBy>
  <cp:revision>24</cp:revision>
  <dcterms:created xsi:type="dcterms:W3CDTF">2017-09-25T18:43:48Z</dcterms:created>
  <dcterms:modified xsi:type="dcterms:W3CDTF">2017-10-10T02:53:44Z</dcterms:modified>
</cp:coreProperties>
</file>