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4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offset difference</c:v>
          </c:tx>
          <c:marker>
            <c:symbol val="none"/>
          </c:marker>
          <c:cat>
            <c:numRef>
              <c:f>Sheet1!$E$1:$E$16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Sheet1!$G$1:$G$16</c:f>
              <c:numCache>
                <c:formatCode>General</c:formatCode>
                <c:ptCount val="16"/>
                <c:pt idx="0">
                  <c:v>18</c:v>
                </c:pt>
                <c:pt idx="1">
                  <c:v>50</c:v>
                </c:pt>
                <c:pt idx="2">
                  <c:v>60</c:v>
                </c:pt>
                <c:pt idx="3">
                  <c:v>79</c:v>
                </c:pt>
                <c:pt idx="4">
                  <c:v>119</c:v>
                </c:pt>
                <c:pt idx="5">
                  <c:v>85</c:v>
                </c:pt>
                <c:pt idx="6">
                  <c:v>17</c:v>
                </c:pt>
                <c:pt idx="7">
                  <c:v>15</c:v>
                </c:pt>
                <c:pt idx="8">
                  <c:v>48</c:v>
                </c:pt>
                <c:pt idx="9">
                  <c:v>43</c:v>
                </c:pt>
                <c:pt idx="10">
                  <c:v>32</c:v>
                </c:pt>
                <c:pt idx="11">
                  <c:v>28</c:v>
                </c:pt>
                <c:pt idx="12">
                  <c:v>4</c:v>
                </c:pt>
                <c:pt idx="13">
                  <c:v>250</c:v>
                </c:pt>
                <c:pt idx="14">
                  <c:v>363</c:v>
                </c:pt>
                <c:pt idx="15">
                  <c:v>-8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746688"/>
        <c:axId val="51748224"/>
      </c:lineChart>
      <c:catAx>
        <c:axId val="517466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51748224"/>
        <c:crosses val="autoZero"/>
        <c:auto val="1"/>
        <c:lblAlgn val="ctr"/>
        <c:lblOffset val="100"/>
        <c:noMultiLvlLbl val="0"/>
      </c:catAx>
      <c:valAx>
        <c:axId val="51748224"/>
        <c:scaling>
          <c:orientation val="minMax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17466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FC464E-5B0B-46BD-8F29-A09652156571}" type="doc">
      <dgm:prSet loTypeId="urn:microsoft.com/office/officeart/2005/8/layout/arrow6" loCatId="relationship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DBFE64C4-D54C-48BF-9E3A-0359E1154C69}">
      <dgm:prSet phldrT="[文本]"/>
      <dgm:spPr/>
      <dgm:t>
        <a:bodyPr/>
        <a:lstStyle/>
        <a:p>
          <a:r>
            <a:rPr lang="en-US" altLang="zh-CN" dirty="0" err="1" smtClean="0"/>
            <a:t>Vmaster</a:t>
          </a:r>
          <a:endParaRPr lang="zh-CN" altLang="en-US" dirty="0"/>
        </a:p>
      </dgm:t>
    </dgm:pt>
    <dgm:pt modelId="{129959AF-5797-4E15-8A88-C2B4348942A0}" type="parTrans" cxnId="{CE964AA3-BD5D-4688-A52A-0F29E4736624}">
      <dgm:prSet/>
      <dgm:spPr/>
      <dgm:t>
        <a:bodyPr/>
        <a:lstStyle/>
        <a:p>
          <a:endParaRPr lang="zh-CN" altLang="en-US"/>
        </a:p>
      </dgm:t>
    </dgm:pt>
    <dgm:pt modelId="{3D34F909-FD84-457A-A6B4-97E595CD97E1}" type="sibTrans" cxnId="{CE964AA3-BD5D-4688-A52A-0F29E4736624}">
      <dgm:prSet/>
      <dgm:spPr/>
      <dgm:t>
        <a:bodyPr/>
        <a:lstStyle/>
        <a:p>
          <a:endParaRPr lang="zh-CN" altLang="en-US"/>
        </a:p>
      </dgm:t>
    </dgm:pt>
    <dgm:pt modelId="{9EF4B916-C895-45F9-9014-5FB47FE8A119}">
      <dgm:prSet phldrT="[文本]"/>
      <dgm:spPr/>
      <dgm:t>
        <a:bodyPr/>
        <a:lstStyle/>
        <a:p>
          <a:r>
            <a:rPr lang="en-US" altLang="zh-CN" dirty="0" err="1" smtClean="0"/>
            <a:t>Vslave</a:t>
          </a:r>
          <a:endParaRPr lang="zh-CN" altLang="en-US" dirty="0"/>
        </a:p>
      </dgm:t>
    </dgm:pt>
    <dgm:pt modelId="{6D1A3C90-0CE6-456C-9F6A-68E67F859A4D}" type="parTrans" cxnId="{87335C8B-E02E-4E31-A188-C2FD284D8B07}">
      <dgm:prSet/>
      <dgm:spPr/>
      <dgm:t>
        <a:bodyPr/>
        <a:lstStyle/>
        <a:p>
          <a:endParaRPr lang="zh-CN" altLang="en-US"/>
        </a:p>
      </dgm:t>
    </dgm:pt>
    <dgm:pt modelId="{FC2BB830-4253-4915-BE43-9AD438596E62}" type="sibTrans" cxnId="{87335C8B-E02E-4E31-A188-C2FD284D8B07}">
      <dgm:prSet/>
      <dgm:spPr/>
      <dgm:t>
        <a:bodyPr/>
        <a:lstStyle/>
        <a:p>
          <a:endParaRPr lang="zh-CN" altLang="en-US"/>
        </a:p>
      </dgm:t>
    </dgm:pt>
    <dgm:pt modelId="{EF963AF4-01A7-4F3A-BCC7-D5CF464529B7}" type="pres">
      <dgm:prSet presAssocID="{5EFC464E-5B0B-46BD-8F29-A09652156571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81EF88-134B-452A-ABFB-1E7A91B52860}" type="pres">
      <dgm:prSet presAssocID="{5EFC464E-5B0B-46BD-8F29-A09652156571}" presName="ribbon" presStyleLbl="node1" presStyleIdx="0" presStyleCnt="1"/>
      <dgm:spPr/>
    </dgm:pt>
    <dgm:pt modelId="{C75B48AF-97F7-41E5-A620-0CCC5C8D1128}" type="pres">
      <dgm:prSet presAssocID="{5EFC464E-5B0B-46BD-8F29-A09652156571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25E8C0-C840-47A1-A32C-3600AD259C7F}" type="pres">
      <dgm:prSet presAssocID="{5EFC464E-5B0B-46BD-8F29-A09652156571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7335C8B-E02E-4E31-A188-C2FD284D8B07}" srcId="{5EFC464E-5B0B-46BD-8F29-A09652156571}" destId="{9EF4B916-C895-45F9-9014-5FB47FE8A119}" srcOrd="1" destOrd="0" parTransId="{6D1A3C90-0CE6-456C-9F6A-68E67F859A4D}" sibTransId="{FC2BB830-4253-4915-BE43-9AD438596E62}"/>
    <dgm:cxn modelId="{344EA794-1566-4197-B9E2-5DF9ED20B729}" type="presOf" srcId="{DBFE64C4-D54C-48BF-9E3A-0359E1154C69}" destId="{C75B48AF-97F7-41E5-A620-0CCC5C8D1128}" srcOrd="0" destOrd="0" presId="urn:microsoft.com/office/officeart/2005/8/layout/arrow6"/>
    <dgm:cxn modelId="{5002D878-2C52-41C5-A2DE-CE9990C5E525}" type="presOf" srcId="{5EFC464E-5B0B-46BD-8F29-A09652156571}" destId="{EF963AF4-01A7-4F3A-BCC7-D5CF464529B7}" srcOrd="0" destOrd="0" presId="urn:microsoft.com/office/officeart/2005/8/layout/arrow6"/>
    <dgm:cxn modelId="{39B5731C-1975-4912-BD43-E3E051BC7444}" type="presOf" srcId="{9EF4B916-C895-45F9-9014-5FB47FE8A119}" destId="{B925E8C0-C840-47A1-A32C-3600AD259C7F}" srcOrd="0" destOrd="0" presId="urn:microsoft.com/office/officeart/2005/8/layout/arrow6"/>
    <dgm:cxn modelId="{CE964AA3-BD5D-4688-A52A-0F29E4736624}" srcId="{5EFC464E-5B0B-46BD-8F29-A09652156571}" destId="{DBFE64C4-D54C-48BF-9E3A-0359E1154C69}" srcOrd="0" destOrd="0" parTransId="{129959AF-5797-4E15-8A88-C2B4348942A0}" sibTransId="{3D34F909-FD84-457A-A6B4-97E595CD97E1}"/>
    <dgm:cxn modelId="{48E558B1-18EF-430C-9130-7662DD5A3DA2}" type="presParOf" srcId="{EF963AF4-01A7-4F3A-BCC7-D5CF464529B7}" destId="{4581EF88-134B-452A-ABFB-1E7A91B52860}" srcOrd="0" destOrd="0" presId="urn:microsoft.com/office/officeart/2005/8/layout/arrow6"/>
    <dgm:cxn modelId="{730C647B-004C-4C9F-B38A-E43E442B31B3}" type="presParOf" srcId="{EF963AF4-01A7-4F3A-BCC7-D5CF464529B7}" destId="{C75B48AF-97F7-41E5-A620-0CCC5C8D1128}" srcOrd="1" destOrd="0" presId="urn:microsoft.com/office/officeart/2005/8/layout/arrow6"/>
    <dgm:cxn modelId="{7613EBD1-A9D4-4AF9-AD0F-84DA716C8CB8}" type="presParOf" srcId="{EF963AF4-01A7-4F3A-BCC7-D5CF464529B7}" destId="{B925E8C0-C840-47A1-A32C-3600AD259C7F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FC464E-5B0B-46BD-8F29-A09652156571}" type="doc">
      <dgm:prSet loTypeId="urn:microsoft.com/office/officeart/2005/8/layout/arrow6" loCatId="relationship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DBFE64C4-D54C-48BF-9E3A-0359E1154C69}">
      <dgm:prSet phldrT="[文本]"/>
      <dgm:spPr/>
      <dgm:t>
        <a:bodyPr/>
        <a:lstStyle/>
        <a:p>
          <a:r>
            <a:rPr lang="en-US" altLang="zh-CN" dirty="0" smtClean="0"/>
            <a:t>GND</a:t>
          </a:r>
          <a:endParaRPr lang="zh-CN" altLang="en-US" dirty="0"/>
        </a:p>
      </dgm:t>
    </dgm:pt>
    <dgm:pt modelId="{129959AF-5797-4E15-8A88-C2B4348942A0}" type="parTrans" cxnId="{CE964AA3-BD5D-4688-A52A-0F29E4736624}">
      <dgm:prSet/>
      <dgm:spPr/>
      <dgm:t>
        <a:bodyPr/>
        <a:lstStyle/>
        <a:p>
          <a:endParaRPr lang="zh-CN" altLang="en-US"/>
        </a:p>
      </dgm:t>
    </dgm:pt>
    <dgm:pt modelId="{3D34F909-FD84-457A-A6B4-97E595CD97E1}" type="sibTrans" cxnId="{CE964AA3-BD5D-4688-A52A-0F29E4736624}">
      <dgm:prSet/>
      <dgm:spPr/>
      <dgm:t>
        <a:bodyPr/>
        <a:lstStyle/>
        <a:p>
          <a:endParaRPr lang="zh-CN" altLang="en-US"/>
        </a:p>
      </dgm:t>
    </dgm:pt>
    <dgm:pt modelId="{9EF4B916-C895-45F9-9014-5FB47FE8A119}">
      <dgm:prSet phldrT="[文本]"/>
      <dgm:spPr/>
      <dgm:t>
        <a:bodyPr/>
        <a:lstStyle/>
        <a:p>
          <a:r>
            <a:rPr lang="en-US" altLang="zh-CN" dirty="0" err="1" smtClean="0"/>
            <a:t>gnd</a:t>
          </a:r>
          <a:endParaRPr lang="zh-CN" altLang="en-US" dirty="0"/>
        </a:p>
      </dgm:t>
    </dgm:pt>
    <dgm:pt modelId="{6D1A3C90-0CE6-456C-9F6A-68E67F859A4D}" type="parTrans" cxnId="{87335C8B-E02E-4E31-A188-C2FD284D8B07}">
      <dgm:prSet/>
      <dgm:spPr/>
      <dgm:t>
        <a:bodyPr/>
        <a:lstStyle/>
        <a:p>
          <a:endParaRPr lang="zh-CN" altLang="en-US"/>
        </a:p>
      </dgm:t>
    </dgm:pt>
    <dgm:pt modelId="{FC2BB830-4253-4915-BE43-9AD438596E62}" type="sibTrans" cxnId="{87335C8B-E02E-4E31-A188-C2FD284D8B07}">
      <dgm:prSet/>
      <dgm:spPr/>
      <dgm:t>
        <a:bodyPr/>
        <a:lstStyle/>
        <a:p>
          <a:endParaRPr lang="zh-CN" altLang="en-US"/>
        </a:p>
      </dgm:t>
    </dgm:pt>
    <dgm:pt modelId="{EF963AF4-01A7-4F3A-BCC7-D5CF464529B7}" type="pres">
      <dgm:prSet presAssocID="{5EFC464E-5B0B-46BD-8F29-A09652156571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81EF88-134B-452A-ABFB-1E7A91B52860}" type="pres">
      <dgm:prSet presAssocID="{5EFC464E-5B0B-46BD-8F29-A09652156571}" presName="ribbon" presStyleLbl="node1" presStyleIdx="0" presStyleCnt="1"/>
      <dgm:spPr/>
    </dgm:pt>
    <dgm:pt modelId="{C75B48AF-97F7-41E5-A620-0CCC5C8D1128}" type="pres">
      <dgm:prSet presAssocID="{5EFC464E-5B0B-46BD-8F29-A09652156571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25E8C0-C840-47A1-A32C-3600AD259C7F}" type="pres">
      <dgm:prSet presAssocID="{5EFC464E-5B0B-46BD-8F29-A09652156571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7335C8B-E02E-4E31-A188-C2FD284D8B07}" srcId="{5EFC464E-5B0B-46BD-8F29-A09652156571}" destId="{9EF4B916-C895-45F9-9014-5FB47FE8A119}" srcOrd="1" destOrd="0" parTransId="{6D1A3C90-0CE6-456C-9F6A-68E67F859A4D}" sibTransId="{FC2BB830-4253-4915-BE43-9AD438596E62}"/>
    <dgm:cxn modelId="{3A461261-56F6-430E-9B59-ABCF61A04A33}" type="presOf" srcId="{9EF4B916-C895-45F9-9014-5FB47FE8A119}" destId="{B925E8C0-C840-47A1-A32C-3600AD259C7F}" srcOrd="0" destOrd="0" presId="urn:microsoft.com/office/officeart/2005/8/layout/arrow6"/>
    <dgm:cxn modelId="{1EC30BAB-177E-4172-A7FA-D598CD338E10}" type="presOf" srcId="{5EFC464E-5B0B-46BD-8F29-A09652156571}" destId="{EF963AF4-01A7-4F3A-BCC7-D5CF464529B7}" srcOrd="0" destOrd="0" presId="urn:microsoft.com/office/officeart/2005/8/layout/arrow6"/>
    <dgm:cxn modelId="{40A01AA1-E12E-42D1-A8B1-AE9D3E390C02}" type="presOf" srcId="{DBFE64C4-D54C-48BF-9E3A-0359E1154C69}" destId="{C75B48AF-97F7-41E5-A620-0CCC5C8D1128}" srcOrd="0" destOrd="0" presId="urn:microsoft.com/office/officeart/2005/8/layout/arrow6"/>
    <dgm:cxn modelId="{CE964AA3-BD5D-4688-A52A-0F29E4736624}" srcId="{5EFC464E-5B0B-46BD-8F29-A09652156571}" destId="{DBFE64C4-D54C-48BF-9E3A-0359E1154C69}" srcOrd="0" destOrd="0" parTransId="{129959AF-5797-4E15-8A88-C2B4348942A0}" sibTransId="{3D34F909-FD84-457A-A6B4-97E595CD97E1}"/>
    <dgm:cxn modelId="{8D927961-56C9-43CD-8F1F-7907F8DFE6CD}" type="presParOf" srcId="{EF963AF4-01A7-4F3A-BCC7-D5CF464529B7}" destId="{4581EF88-134B-452A-ABFB-1E7A91B52860}" srcOrd="0" destOrd="0" presId="urn:microsoft.com/office/officeart/2005/8/layout/arrow6"/>
    <dgm:cxn modelId="{2520AC7E-6AED-434F-BE47-BF97B2A6EFFE}" type="presParOf" srcId="{EF963AF4-01A7-4F3A-BCC7-D5CF464529B7}" destId="{C75B48AF-97F7-41E5-A620-0CCC5C8D1128}" srcOrd="1" destOrd="0" presId="urn:microsoft.com/office/officeart/2005/8/layout/arrow6"/>
    <dgm:cxn modelId="{5FDCC695-45CA-4BFE-AFCB-4DA4C584E5D2}" type="presParOf" srcId="{EF963AF4-01A7-4F3A-BCC7-D5CF464529B7}" destId="{B925E8C0-C840-47A1-A32C-3600AD259C7F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FC464E-5B0B-46BD-8F29-A09652156571}" type="doc">
      <dgm:prSet loTypeId="urn:microsoft.com/office/officeart/2005/8/layout/arrow6" loCatId="relationship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DBFE64C4-D54C-48BF-9E3A-0359E1154C69}">
      <dgm:prSet phldrT="[文本]"/>
      <dgm:spPr/>
      <dgm:t>
        <a:bodyPr/>
        <a:lstStyle/>
        <a:p>
          <a:r>
            <a:rPr lang="en-US" altLang="zh-CN" dirty="0" smtClean="0"/>
            <a:t>TX</a:t>
          </a:r>
          <a:endParaRPr lang="zh-CN" altLang="en-US" dirty="0"/>
        </a:p>
      </dgm:t>
    </dgm:pt>
    <dgm:pt modelId="{129959AF-5797-4E15-8A88-C2B4348942A0}" type="parTrans" cxnId="{CE964AA3-BD5D-4688-A52A-0F29E4736624}">
      <dgm:prSet/>
      <dgm:spPr/>
      <dgm:t>
        <a:bodyPr/>
        <a:lstStyle/>
        <a:p>
          <a:endParaRPr lang="zh-CN" altLang="en-US"/>
        </a:p>
      </dgm:t>
    </dgm:pt>
    <dgm:pt modelId="{3D34F909-FD84-457A-A6B4-97E595CD97E1}" type="sibTrans" cxnId="{CE964AA3-BD5D-4688-A52A-0F29E4736624}">
      <dgm:prSet/>
      <dgm:spPr/>
      <dgm:t>
        <a:bodyPr/>
        <a:lstStyle/>
        <a:p>
          <a:endParaRPr lang="zh-CN" altLang="en-US"/>
        </a:p>
      </dgm:t>
    </dgm:pt>
    <dgm:pt modelId="{9EF4B916-C895-45F9-9014-5FB47FE8A119}">
      <dgm:prSet phldrT="[文本]"/>
      <dgm:spPr/>
      <dgm:t>
        <a:bodyPr/>
        <a:lstStyle/>
        <a:p>
          <a:r>
            <a:rPr lang="en-US" altLang="zh-CN" dirty="0" smtClean="0"/>
            <a:t>Rx</a:t>
          </a:r>
          <a:endParaRPr lang="zh-CN" altLang="en-US" dirty="0"/>
        </a:p>
      </dgm:t>
    </dgm:pt>
    <dgm:pt modelId="{6D1A3C90-0CE6-456C-9F6A-68E67F859A4D}" type="parTrans" cxnId="{87335C8B-E02E-4E31-A188-C2FD284D8B07}">
      <dgm:prSet/>
      <dgm:spPr/>
      <dgm:t>
        <a:bodyPr/>
        <a:lstStyle/>
        <a:p>
          <a:endParaRPr lang="zh-CN" altLang="en-US"/>
        </a:p>
      </dgm:t>
    </dgm:pt>
    <dgm:pt modelId="{FC2BB830-4253-4915-BE43-9AD438596E62}" type="sibTrans" cxnId="{87335C8B-E02E-4E31-A188-C2FD284D8B07}">
      <dgm:prSet/>
      <dgm:spPr/>
      <dgm:t>
        <a:bodyPr/>
        <a:lstStyle/>
        <a:p>
          <a:endParaRPr lang="zh-CN" altLang="en-US"/>
        </a:p>
      </dgm:t>
    </dgm:pt>
    <dgm:pt modelId="{EF963AF4-01A7-4F3A-BCC7-D5CF464529B7}" type="pres">
      <dgm:prSet presAssocID="{5EFC464E-5B0B-46BD-8F29-A09652156571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81EF88-134B-452A-ABFB-1E7A91B52860}" type="pres">
      <dgm:prSet presAssocID="{5EFC464E-5B0B-46BD-8F29-A09652156571}" presName="ribbon" presStyleLbl="node1" presStyleIdx="0" presStyleCnt="1"/>
      <dgm:spPr/>
    </dgm:pt>
    <dgm:pt modelId="{C75B48AF-97F7-41E5-A620-0CCC5C8D1128}" type="pres">
      <dgm:prSet presAssocID="{5EFC464E-5B0B-46BD-8F29-A09652156571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25E8C0-C840-47A1-A32C-3600AD259C7F}" type="pres">
      <dgm:prSet presAssocID="{5EFC464E-5B0B-46BD-8F29-A09652156571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7335C8B-E02E-4E31-A188-C2FD284D8B07}" srcId="{5EFC464E-5B0B-46BD-8F29-A09652156571}" destId="{9EF4B916-C895-45F9-9014-5FB47FE8A119}" srcOrd="1" destOrd="0" parTransId="{6D1A3C90-0CE6-456C-9F6A-68E67F859A4D}" sibTransId="{FC2BB830-4253-4915-BE43-9AD438596E62}"/>
    <dgm:cxn modelId="{50B8DE11-6372-4796-9049-DF7265FE9ED0}" type="presOf" srcId="{DBFE64C4-D54C-48BF-9E3A-0359E1154C69}" destId="{C75B48AF-97F7-41E5-A620-0CCC5C8D1128}" srcOrd="0" destOrd="0" presId="urn:microsoft.com/office/officeart/2005/8/layout/arrow6"/>
    <dgm:cxn modelId="{F77DB5A8-D0AE-4102-8DD5-E2CC217B7976}" type="presOf" srcId="{5EFC464E-5B0B-46BD-8F29-A09652156571}" destId="{EF963AF4-01A7-4F3A-BCC7-D5CF464529B7}" srcOrd="0" destOrd="0" presId="urn:microsoft.com/office/officeart/2005/8/layout/arrow6"/>
    <dgm:cxn modelId="{A470B886-0376-41B4-A737-2DF85D326315}" type="presOf" srcId="{9EF4B916-C895-45F9-9014-5FB47FE8A119}" destId="{B925E8C0-C840-47A1-A32C-3600AD259C7F}" srcOrd="0" destOrd="0" presId="urn:microsoft.com/office/officeart/2005/8/layout/arrow6"/>
    <dgm:cxn modelId="{CE964AA3-BD5D-4688-A52A-0F29E4736624}" srcId="{5EFC464E-5B0B-46BD-8F29-A09652156571}" destId="{DBFE64C4-D54C-48BF-9E3A-0359E1154C69}" srcOrd="0" destOrd="0" parTransId="{129959AF-5797-4E15-8A88-C2B4348942A0}" sibTransId="{3D34F909-FD84-457A-A6B4-97E595CD97E1}"/>
    <dgm:cxn modelId="{56E3B783-FA7D-40BD-BA92-9D53AD796DEB}" type="presParOf" srcId="{EF963AF4-01A7-4F3A-BCC7-D5CF464529B7}" destId="{4581EF88-134B-452A-ABFB-1E7A91B52860}" srcOrd="0" destOrd="0" presId="urn:microsoft.com/office/officeart/2005/8/layout/arrow6"/>
    <dgm:cxn modelId="{E695875F-6391-439D-8639-5E027099B4D4}" type="presParOf" srcId="{EF963AF4-01A7-4F3A-BCC7-D5CF464529B7}" destId="{C75B48AF-97F7-41E5-A620-0CCC5C8D1128}" srcOrd="1" destOrd="0" presId="urn:microsoft.com/office/officeart/2005/8/layout/arrow6"/>
    <dgm:cxn modelId="{919BE15B-E916-4B88-9021-6056EC5F0EF8}" type="presParOf" srcId="{EF963AF4-01A7-4F3A-BCC7-D5CF464529B7}" destId="{B925E8C0-C840-47A1-A32C-3600AD259C7F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FC464E-5B0B-46BD-8F29-A09652156571}" type="doc">
      <dgm:prSet loTypeId="urn:microsoft.com/office/officeart/2005/8/layout/arrow6" loCatId="relationship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DBFE64C4-D54C-48BF-9E3A-0359E1154C69}">
      <dgm:prSet phldrT="[文本]"/>
      <dgm:spPr/>
      <dgm:t>
        <a:bodyPr/>
        <a:lstStyle/>
        <a:p>
          <a:r>
            <a:rPr lang="en-US" altLang="zh-CN" dirty="0" smtClean="0"/>
            <a:t>Rx</a:t>
          </a:r>
          <a:endParaRPr lang="zh-CN" altLang="en-US" dirty="0"/>
        </a:p>
      </dgm:t>
    </dgm:pt>
    <dgm:pt modelId="{129959AF-5797-4E15-8A88-C2B4348942A0}" type="parTrans" cxnId="{CE964AA3-BD5D-4688-A52A-0F29E4736624}">
      <dgm:prSet/>
      <dgm:spPr/>
      <dgm:t>
        <a:bodyPr/>
        <a:lstStyle/>
        <a:p>
          <a:endParaRPr lang="zh-CN" altLang="en-US"/>
        </a:p>
      </dgm:t>
    </dgm:pt>
    <dgm:pt modelId="{3D34F909-FD84-457A-A6B4-97E595CD97E1}" type="sibTrans" cxnId="{CE964AA3-BD5D-4688-A52A-0F29E4736624}">
      <dgm:prSet/>
      <dgm:spPr/>
      <dgm:t>
        <a:bodyPr/>
        <a:lstStyle/>
        <a:p>
          <a:endParaRPr lang="zh-CN" altLang="en-US"/>
        </a:p>
      </dgm:t>
    </dgm:pt>
    <dgm:pt modelId="{9EF4B916-C895-45F9-9014-5FB47FE8A119}">
      <dgm:prSet phldrT="[文本]"/>
      <dgm:spPr/>
      <dgm:t>
        <a:bodyPr/>
        <a:lstStyle/>
        <a:p>
          <a:r>
            <a:rPr lang="en-US" altLang="zh-CN" dirty="0" err="1" smtClean="0"/>
            <a:t>Tx</a:t>
          </a:r>
          <a:endParaRPr lang="zh-CN" altLang="en-US" dirty="0"/>
        </a:p>
      </dgm:t>
    </dgm:pt>
    <dgm:pt modelId="{6D1A3C90-0CE6-456C-9F6A-68E67F859A4D}" type="parTrans" cxnId="{87335C8B-E02E-4E31-A188-C2FD284D8B07}">
      <dgm:prSet/>
      <dgm:spPr/>
      <dgm:t>
        <a:bodyPr/>
        <a:lstStyle/>
        <a:p>
          <a:endParaRPr lang="zh-CN" altLang="en-US"/>
        </a:p>
      </dgm:t>
    </dgm:pt>
    <dgm:pt modelId="{FC2BB830-4253-4915-BE43-9AD438596E62}" type="sibTrans" cxnId="{87335C8B-E02E-4E31-A188-C2FD284D8B07}">
      <dgm:prSet/>
      <dgm:spPr/>
      <dgm:t>
        <a:bodyPr/>
        <a:lstStyle/>
        <a:p>
          <a:endParaRPr lang="zh-CN" altLang="en-US"/>
        </a:p>
      </dgm:t>
    </dgm:pt>
    <dgm:pt modelId="{EF963AF4-01A7-4F3A-BCC7-D5CF464529B7}" type="pres">
      <dgm:prSet presAssocID="{5EFC464E-5B0B-46BD-8F29-A09652156571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81EF88-134B-452A-ABFB-1E7A91B52860}" type="pres">
      <dgm:prSet presAssocID="{5EFC464E-5B0B-46BD-8F29-A09652156571}" presName="ribbon" presStyleLbl="node1" presStyleIdx="0" presStyleCnt="1"/>
      <dgm:spPr/>
    </dgm:pt>
    <dgm:pt modelId="{C75B48AF-97F7-41E5-A620-0CCC5C8D1128}" type="pres">
      <dgm:prSet presAssocID="{5EFC464E-5B0B-46BD-8F29-A09652156571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25E8C0-C840-47A1-A32C-3600AD259C7F}" type="pres">
      <dgm:prSet presAssocID="{5EFC464E-5B0B-46BD-8F29-A09652156571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07D2916-9CC1-432D-90FF-2AB0244E344E}" type="presOf" srcId="{9EF4B916-C895-45F9-9014-5FB47FE8A119}" destId="{B925E8C0-C840-47A1-A32C-3600AD259C7F}" srcOrd="0" destOrd="0" presId="urn:microsoft.com/office/officeart/2005/8/layout/arrow6"/>
    <dgm:cxn modelId="{87335C8B-E02E-4E31-A188-C2FD284D8B07}" srcId="{5EFC464E-5B0B-46BD-8F29-A09652156571}" destId="{9EF4B916-C895-45F9-9014-5FB47FE8A119}" srcOrd="1" destOrd="0" parTransId="{6D1A3C90-0CE6-456C-9F6A-68E67F859A4D}" sibTransId="{FC2BB830-4253-4915-BE43-9AD438596E62}"/>
    <dgm:cxn modelId="{D22319C7-2959-4EA5-845D-0DE16C1865F4}" type="presOf" srcId="{DBFE64C4-D54C-48BF-9E3A-0359E1154C69}" destId="{C75B48AF-97F7-41E5-A620-0CCC5C8D1128}" srcOrd="0" destOrd="0" presId="urn:microsoft.com/office/officeart/2005/8/layout/arrow6"/>
    <dgm:cxn modelId="{CE964AA3-BD5D-4688-A52A-0F29E4736624}" srcId="{5EFC464E-5B0B-46BD-8F29-A09652156571}" destId="{DBFE64C4-D54C-48BF-9E3A-0359E1154C69}" srcOrd="0" destOrd="0" parTransId="{129959AF-5797-4E15-8A88-C2B4348942A0}" sibTransId="{3D34F909-FD84-457A-A6B4-97E595CD97E1}"/>
    <dgm:cxn modelId="{AE96A9C8-09E2-43E1-A38B-FCF482757DFA}" type="presOf" srcId="{5EFC464E-5B0B-46BD-8F29-A09652156571}" destId="{EF963AF4-01A7-4F3A-BCC7-D5CF464529B7}" srcOrd="0" destOrd="0" presId="urn:microsoft.com/office/officeart/2005/8/layout/arrow6"/>
    <dgm:cxn modelId="{AF9D8E68-D894-44A8-88D0-0AB8BE1743FE}" type="presParOf" srcId="{EF963AF4-01A7-4F3A-BCC7-D5CF464529B7}" destId="{4581EF88-134B-452A-ABFB-1E7A91B52860}" srcOrd="0" destOrd="0" presId="urn:microsoft.com/office/officeart/2005/8/layout/arrow6"/>
    <dgm:cxn modelId="{3957A1F1-7657-489A-9635-1D2294C01F78}" type="presParOf" srcId="{EF963AF4-01A7-4F3A-BCC7-D5CF464529B7}" destId="{C75B48AF-97F7-41E5-A620-0CCC5C8D1128}" srcOrd="1" destOrd="0" presId="urn:microsoft.com/office/officeart/2005/8/layout/arrow6"/>
    <dgm:cxn modelId="{F6E3BF53-5177-4C6D-8567-B88508595999}" type="presParOf" srcId="{EF963AF4-01A7-4F3A-BCC7-D5CF464529B7}" destId="{B925E8C0-C840-47A1-A32C-3600AD259C7F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1EF88-134B-452A-ABFB-1E7A91B52860}">
      <dsp:nvSpPr>
        <dsp:cNvPr id="0" name=""/>
        <dsp:cNvSpPr/>
      </dsp:nvSpPr>
      <dsp:spPr>
        <a:xfrm>
          <a:off x="0" y="262748"/>
          <a:ext cx="2178756" cy="871502"/>
        </a:xfrm>
        <a:prstGeom prst="leftRightRibb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B48AF-97F7-41E5-A620-0CCC5C8D1128}">
      <dsp:nvSpPr>
        <dsp:cNvPr id="0" name=""/>
        <dsp:cNvSpPr/>
      </dsp:nvSpPr>
      <dsp:spPr>
        <a:xfrm>
          <a:off x="261450" y="415261"/>
          <a:ext cx="718989" cy="42703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9784" rIns="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Vmaster</a:t>
          </a:r>
          <a:endParaRPr lang="zh-CN" altLang="en-US" sz="1400" kern="1200" dirty="0"/>
        </a:p>
      </dsp:txBody>
      <dsp:txXfrm>
        <a:off x="261450" y="415261"/>
        <a:ext cx="718989" cy="427036"/>
      </dsp:txXfrm>
    </dsp:sp>
    <dsp:sp modelId="{B925E8C0-C840-47A1-A32C-3600AD259C7F}">
      <dsp:nvSpPr>
        <dsp:cNvPr id="0" name=""/>
        <dsp:cNvSpPr/>
      </dsp:nvSpPr>
      <dsp:spPr>
        <a:xfrm>
          <a:off x="1089378" y="554702"/>
          <a:ext cx="849714" cy="42703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9784" rIns="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Vslave</a:t>
          </a:r>
          <a:endParaRPr lang="zh-CN" altLang="en-US" sz="1400" kern="1200" dirty="0"/>
        </a:p>
      </dsp:txBody>
      <dsp:txXfrm>
        <a:off x="1089378" y="554702"/>
        <a:ext cx="849714" cy="4270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1EF88-134B-452A-ABFB-1E7A91B52860}">
      <dsp:nvSpPr>
        <dsp:cNvPr id="0" name=""/>
        <dsp:cNvSpPr/>
      </dsp:nvSpPr>
      <dsp:spPr>
        <a:xfrm>
          <a:off x="0" y="262748"/>
          <a:ext cx="2178756" cy="871502"/>
        </a:xfrm>
        <a:prstGeom prst="leftRightRibb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B48AF-97F7-41E5-A620-0CCC5C8D1128}">
      <dsp:nvSpPr>
        <dsp:cNvPr id="0" name=""/>
        <dsp:cNvSpPr/>
      </dsp:nvSpPr>
      <dsp:spPr>
        <a:xfrm>
          <a:off x="261450" y="415261"/>
          <a:ext cx="718989" cy="42703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1120" rIns="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GND</a:t>
          </a:r>
          <a:endParaRPr lang="zh-CN" altLang="en-US" sz="2000" kern="1200" dirty="0"/>
        </a:p>
      </dsp:txBody>
      <dsp:txXfrm>
        <a:off x="261450" y="415261"/>
        <a:ext cx="718989" cy="427036"/>
      </dsp:txXfrm>
    </dsp:sp>
    <dsp:sp modelId="{B925E8C0-C840-47A1-A32C-3600AD259C7F}">
      <dsp:nvSpPr>
        <dsp:cNvPr id="0" name=""/>
        <dsp:cNvSpPr/>
      </dsp:nvSpPr>
      <dsp:spPr>
        <a:xfrm>
          <a:off x="1089378" y="554702"/>
          <a:ext cx="849714" cy="42703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1120" rIns="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/>
            <a:t>gnd</a:t>
          </a:r>
          <a:endParaRPr lang="zh-CN" altLang="en-US" sz="2000" kern="1200" dirty="0"/>
        </a:p>
      </dsp:txBody>
      <dsp:txXfrm>
        <a:off x="1089378" y="554702"/>
        <a:ext cx="849714" cy="4270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1EF88-134B-452A-ABFB-1E7A91B52860}">
      <dsp:nvSpPr>
        <dsp:cNvPr id="0" name=""/>
        <dsp:cNvSpPr/>
      </dsp:nvSpPr>
      <dsp:spPr>
        <a:xfrm>
          <a:off x="0" y="262748"/>
          <a:ext cx="2178756" cy="871502"/>
        </a:xfrm>
        <a:prstGeom prst="leftRightRibb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B48AF-97F7-41E5-A620-0CCC5C8D1128}">
      <dsp:nvSpPr>
        <dsp:cNvPr id="0" name=""/>
        <dsp:cNvSpPr/>
      </dsp:nvSpPr>
      <dsp:spPr>
        <a:xfrm>
          <a:off x="261450" y="415261"/>
          <a:ext cx="718989" cy="42703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1120" rIns="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TX</a:t>
          </a:r>
          <a:endParaRPr lang="zh-CN" altLang="en-US" sz="2000" kern="1200" dirty="0"/>
        </a:p>
      </dsp:txBody>
      <dsp:txXfrm>
        <a:off x="261450" y="415261"/>
        <a:ext cx="718989" cy="427036"/>
      </dsp:txXfrm>
    </dsp:sp>
    <dsp:sp modelId="{B925E8C0-C840-47A1-A32C-3600AD259C7F}">
      <dsp:nvSpPr>
        <dsp:cNvPr id="0" name=""/>
        <dsp:cNvSpPr/>
      </dsp:nvSpPr>
      <dsp:spPr>
        <a:xfrm>
          <a:off x="1089378" y="554702"/>
          <a:ext cx="849714" cy="42703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1120" rIns="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Rx</a:t>
          </a:r>
          <a:endParaRPr lang="zh-CN" altLang="en-US" sz="2000" kern="1200" dirty="0"/>
        </a:p>
      </dsp:txBody>
      <dsp:txXfrm>
        <a:off x="1089378" y="554702"/>
        <a:ext cx="849714" cy="4270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1EF88-134B-452A-ABFB-1E7A91B52860}">
      <dsp:nvSpPr>
        <dsp:cNvPr id="0" name=""/>
        <dsp:cNvSpPr/>
      </dsp:nvSpPr>
      <dsp:spPr>
        <a:xfrm>
          <a:off x="0" y="262748"/>
          <a:ext cx="2178756" cy="871502"/>
        </a:xfrm>
        <a:prstGeom prst="leftRightRibb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B48AF-97F7-41E5-A620-0CCC5C8D1128}">
      <dsp:nvSpPr>
        <dsp:cNvPr id="0" name=""/>
        <dsp:cNvSpPr/>
      </dsp:nvSpPr>
      <dsp:spPr>
        <a:xfrm>
          <a:off x="261450" y="415261"/>
          <a:ext cx="718989" cy="42703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1120" rIns="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Rx</a:t>
          </a:r>
          <a:endParaRPr lang="zh-CN" altLang="en-US" sz="2000" kern="1200" dirty="0"/>
        </a:p>
      </dsp:txBody>
      <dsp:txXfrm>
        <a:off x="261450" y="415261"/>
        <a:ext cx="718989" cy="427036"/>
      </dsp:txXfrm>
    </dsp:sp>
    <dsp:sp modelId="{B925E8C0-C840-47A1-A32C-3600AD259C7F}">
      <dsp:nvSpPr>
        <dsp:cNvPr id="0" name=""/>
        <dsp:cNvSpPr/>
      </dsp:nvSpPr>
      <dsp:spPr>
        <a:xfrm>
          <a:off x="1089378" y="554702"/>
          <a:ext cx="849714" cy="42703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1120" rIns="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/>
            <a:t>Tx</a:t>
          </a:r>
          <a:endParaRPr lang="zh-CN" altLang="en-US" sz="2000" kern="1200" dirty="0"/>
        </a:p>
      </dsp:txBody>
      <dsp:txXfrm>
        <a:off x="1089378" y="554702"/>
        <a:ext cx="849714" cy="427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E3E4BBF-FD75-4AC1-914F-3E11D06B6E63}" type="datetimeFigureOut">
              <a:rPr lang="zh-CN" altLang="en-US" smtClean="0"/>
              <a:t>2014/11/30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6384BFE-183B-4F98-B5C2-D602781114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E4BBF-FD75-4AC1-914F-3E11D06B6E63}" type="datetimeFigureOut">
              <a:rPr lang="zh-CN" altLang="en-US" smtClean="0"/>
              <a:t>2014/11/30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4BFE-183B-4F98-B5C2-D602781114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E4BBF-FD75-4AC1-914F-3E11D06B6E63}" type="datetimeFigureOut">
              <a:rPr lang="zh-CN" altLang="en-US" smtClean="0"/>
              <a:t>2014/11/30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4BFE-183B-4F98-B5C2-D602781114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E3E4BBF-FD75-4AC1-914F-3E11D06B6E63}" type="datetimeFigureOut">
              <a:rPr lang="zh-CN" altLang="en-US" smtClean="0"/>
              <a:t>2014/11/30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6384BFE-183B-4F98-B5C2-D6027811148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E3E4BBF-FD75-4AC1-914F-3E11D06B6E63}" type="datetimeFigureOut">
              <a:rPr lang="zh-CN" altLang="en-US" smtClean="0"/>
              <a:t>2014/11/30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6384BFE-183B-4F98-B5C2-D602781114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E4BBF-FD75-4AC1-914F-3E11D06B6E63}" type="datetimeFigureOut">
              <a:rPr lang="zh-CN" altLang="en-US" smtClean="0"/>
              <a:t>2014/11/30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4BFE-183B-4F98-B5C2-D6027811148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E4BBF-FD75-4AC1-914F-3E11D06B6E63}" type="datetimeFigureOut">
              <a:rPr lang="zh-CN" altLang="en-US" smtClean="0"/>
              <a:t>2014/11/30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4BFE-183B-4F98-B5C2-D6027811148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E3E4BBF-FD75-4AC1-914F-3E11D06B6E63}" type="datetimeFigureOut">
              <a:rPr lang="zh-CN" altLang="en-US" smtClean="0"/>
              <a:t>2014/11/30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6384BFE-183B-4F98-B5C2-D6027811148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E4BBF-FD75-4AC1-914F-3E11D06B6E63}" type="datetimeFigureOut">
              <a:rPr lang="zh-CN" altLang="en-US" smtClean="0"/>
              <a:t>2014/11/30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4BFE-183B-4F98-B5C2-D602781114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E3E4BBF-FD75-4AC1-914F-3E11D06B6E63}" type="datetimeFigureOut">
              <a:rPr lang="zh-CN" altLang="en-US" smtClean="0"/>
              <a:t>2014/11/30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6384BFE-183B-4F98-B5C2-D6027811148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E3E4BBF-FD75-4AC1-914F-3E11D06B6E63}" type="datetimeFigureOut">
              <a:rPr lang="zh-CN" altLang="en-US" smtClean="0"/>
              <a:t>2014/11/30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6384BFE-183B-4F98-B5C2-D6027811148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E3E4BBF-FD75-4AC1-914F-3E11D06B6E63}" type="datetimeFigureOut">
              <a:rPr lang="zh-CN" altLang="en-US" smtClean="0"/>
              <a:t>2014/11/30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6384BFE-183B-4F98-B5C2-D602781114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erry.qin12@gmail.com" TargetMode="External"/><Relationship Id="rId2" Type="http://schemas.openxmlformats.org/officeDocument/2006/relationships/hyperlink" Target="mailto:njustlilin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2.png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Tick Tock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Synchronize </a:t>
            </a:r>
            <a:r>
              <a:rPr lang="en-US" altLang="zh-CN" dirty="0" err="1" smtClean="0"/>
              <a:t>mbeds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Team </a:t>
            </a:r>
            <a:r>
              <a:rPr lang="en-US" altLang="zh-CN" dirty="0" smtClean="0"/>
              <a:t>7 Lin Li and </a:t>
            </a:r>
            <a:r>
              <a:rPr lang="en-US" altLang="zh-CN" dirty="0" err="1" smtClean="0"/>
              <a:t>Shuo</a:t>
            </a:r>
            <a:r>
              <a:rPr lang="en-US" altLang="zh-CN" dirty="0" smtClean="0"/>
              <a:t> Qin</a:t>
            </a:r>
          </a:p>
          <a:p>
            <a:r>
              <a:rPr lang="en-US" altLang="zh-CN" dirty="0" smtClean="0">
                <a:hlinkClick r:id="rId2"/>
              </a:rPr>
              <a:t>njustlilin@gmail.com</a:t>
            </a:r>
            <a:endParaRPr lang="en-US" altLang="zh-CN" dirty="0" smtClean="0"/>
          </a:p>
          <a:p>
            <a:r>
              <a:rPr lang="en-US" altLang="zh-CN" smtClean="0">
                <a:hlinkClick r:id="rId3"/>
              </a:rPr>
              <a:t>sherry.qin12@gmail.com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52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it?</a:t>
            </a:r>
            <a:endParaRPr lang="zh-CN" altLang="en-US" dirty="0"/>
          </a:p>
        </p:txBody>
      </p:sp>
      <p:sp>
        <p:nvSpPr>
          <p:cNvPr id="4" name="AutoShape 4" descr="data:image/jpeg;base64,/9j/4AAQSkZJRgABAQAAAQABAAD/2wCEAAkGBxQQERUTEhMVFhUXGBgYFxUYFBYWGBwYGBgcGxgYFxYZHCghGx0xGxkYIjEhJS0rLjAuGB8zRDMsNygtLisBCgoKDg0OGhAQGCwkHyQsLCwsLCwsLCwsLCwsLCwsLCwsLCwsLCwsLCwsLCwsLCwsLCwsLCwsLCwsLiwsOCwsLP/AABEIAMQBAQMBIgACEQEDEQH/xAAcAAEAAgMBAQEAAAAAAAAAAAAABgcDBAUBCAL/xAA4EAACAgEDAgUCBAQFBQEBAAABAgARAwQSIQUxBhMiQVFhcTJCgZEHFCNSYqGx8PEkM5LB0eEV/8QAGQEBAQEBAQEAAAAAAAAAAAAAAAECAwQF/8QAIhEBAQEBAAIBBAMBAAAAAAAAAAECESExQQMSIvAVUXEE/9oADAMBAAIRAxEAPwC8YiICIiAiIgIiICInhNQPYmjg6vgfJ5SZVZ6ugb7d6PYn6TegIiICIiAiIgIiICIiAiIgIiICIiAiIgIiICIiAiIgIiICIiAnhM9n5yLYI+RUCMdW8VsrHHgwu7jjlHYivfYguvqakL6t1bPnO3K7Xz6LAFA1exT9PfmTHX6XzAQGOPIBtDXt3Dj0tzyPbn4IPEhD6N8ecO4G5HuiPewWH0U8gicNarrmR+jqsWJbGN0yLbeaXa6sbGC7qVbsEj9fmTfw/wCL8eTEx1DribGLZnIRSB+azxIB1zqOq1pxDJjwYfKckZULMxQ1uxhOAFIAuyTwPiMg4PzXA9j9D9Kv2P2ia4tz2JF1r+LOBWOPRp57/wB7Hy8X6cb3P0AAPzIfm8XajXuFzakpiPLBAyY1UA7g647diewBYgnb294j4v6A+n/6jCD5J/EtfgN9/qlkC/awPib/AErQa7W6Ytj248C42J2AYwdoPDMaHNfNUe3tO8sscrOLa8GeM0yeXhd7LIDe1gMZAFozHhhzQYdvfuCZ5PmToPWiAiKqDIrG2YM5cMCoXYBRosRtANl7N1xcPgjxFlGJl1o2bMhQsSoVLKhUbntbhfp27doJ1ERKhERAREQEREBERAREQEREBERAREQEREBERARNDrfWMWjxHNmJCj4BZifgAd5B9Z47z6gsumxjEoBJdgMmT6cD+mltwCSw4+osLB1mrTChfK6og7szBVH3J4kL1f8AFHR+Z5WBjlb+6iuO/ox5b9B+sqDqHX8uTJl8/IXcqGx5srNuQVuK41rYN3ABAW67i6nEy53zMWHLBdx2LzWJOXO3mwost9zAubr/AIhD4Q75Uxs5tTyjFa4CoeT7m/ec/oXiNNcf5fMQuoUlcbmh5gHZW/xVyD7yvNb1bPl2YNmPzKUb0VWZ9wUqSw/NtoWPtxOpk8G6rar5P6bFN+MM25jRH5ksL3BFkH9jXK5/tuVKerucGHztjZQcjYwMe0nfuIZaLcAEEE+1SH67qGozAq7phBH/AG8QGbLXw+U+hfuvP0nJfqnqY52Byb33InINGiV28dhd8XyeTMWr1rDihhr+83kNoHUKgFjcrAqx9J+RLnBakeFcz6bFpl1J2BcuzGTuHKtv8zaBxTMOf7vaRnOM6kabUZWTFjJUhSWx7SSdyqPxD6/H7T8dIzZMWpGZC2YLureKLoG43L3HG00LI+wnW8R686oLmZ8Joj+mqshAP5d5ot8GqqdJ+Phn25md8ZYLpkfer2mRWa2UDgjHW4NuFg3wOKvmdbQZV9SZhlTNiKuqKtszmwWYufSo4J7ks/FWZytVr03o+DF5LJ2KsTfxam7PsT7/AB7TW1GrfIQXdmI7Wbr7fEdF/eFfHCZMjYshCJSlC+Rd9t3Wgo9I4+av47TyfN3hbxDmXIiY8iY8gXy0O3Gq7eWc5GYVZoszNyT8mhLO8B+LAuDT4tRkUlj5anzC+TcNxG9dvpXao5s0fgGhPQsOIiVCIiAiIgIiICIiAiIgIiICIiAiIgIiIHP670pdXhbE3F8hu9H2Ne/wR8EyiOrY83T3yYPNyKi5NzJiYVvKgX7WNu0i+B8CzX0PKc/ib4c1GLUtqkXzMGQg5CK9FKFphfawKI/5lWIz1XpuPLh8nFkw5M5NkouRtzEHdjXJssiygVjSmyL4uRvRXgrT5RTY81qHYjH612ZVy0TQKbRuX2UTqdP1S6Vy/ljLjINI1lUckEMVBFj0g1dcA81NzWdM87EuY4mPq2YmxgsmVy1BcjH1P2UWoH7kyyjj6vHitUOXaUXauQqhxlVvafMU7u/G71VXsRUlnT+vvjZcWuJTLtVvMKlmyYyoGPleSQO1C2vvwJXvV2GbKC2NMQSkbFjLi9pIJ9RYA3Y4ofS7Jkun8UYNKlaTTLvI5y5Of8gdzf8AkJNQcHVaEY9S7oXQh2ZSQ2NxZJXjdY9NH9TN3S6TGcQcEDbkCMCRyrDlkUWbA4Ao/PsQNHqvVMmpfflbcewoKoA+AABNfS61cGRXKq+02UYbgR9Rz+815Fn9H8HYyuLMz7vV5uLcCrDGQQiOpFEc3VDnjsSJXXjPombS5Nu0lGYsrKpVPfgAcKfp7SZajxnmGAtpxtx7gPNyKp2XXpVQTdE9z9OCZtdN8O5NRiOr6tqGbTIu8KMhtx3BIUAKCKquTYHE54murbOKswatdvqP/wCywfDXgb+ZxrmZx5TCwQaWvq5mzqfGWHB6dJo8GHH+W8SlyPZjVf6n7zd6V/EFG9GfDjOK+SihSpPG7b/7E9ev+T6vO8c5vKLeNfC40eRcmElsLgc0dquDyoJHI7G+1mvie+HOrLu3ZFJdHRwVfy6C+o0F9W4sASRwACaudD+JPT8+LIjnM+bT5huxG/7aOx6/EQCCD7jn2IEOdRyD7Ae/N/Wx2nnk8eW1+eBPFbuHXOCMYKtjYLkYKjbuWymwUtG9RPF/AO2wBPmfpuvfM7rq87oWQszszgMgAAREUjcSLAUcFSRagXLQ8EeMUQYtPkdnBS/NKeWEYGghBayCAxsDgg/PE9CyIgRKhERAREQEREBERAREQEREBERAREQE0OtYVyYijqGViFKnsQT2m/MefFuFH5B/aZ3Lc2RZ7UT478MDpeRmx73wPyS1ekm/RY/wgUT35+JGVUjJi3ZKwA7bZdwRWPPHci/bsDPo/UYlc5g6hl2iwwBB4vkGUl4p8KZdA4diH0zjapsbrNmmX2YAHkcHj7TOdfC8cbq+mTVsFwZNyIBjTI5CJjCizvVQwYkA0FPBq7JIELTKUJRqNEi79x7/APIkqw9QbS4nGJMbJl/E7KGbZRBx+oEBbNmgG47zP4i8NKMCOyqmodgGQZMaBMZxhryqvZiSTbc1tvvOnURrqeiyabLjXUKyo9H0c2t87T8/T6j5m/q9D/8Az9ZiyYWGTCwDBiNy034kY/PHtyLHwZn6h1hc+lTFlxsXx/8AaoBQtgdl9roWtV2quK29F1kZcATHjViFFnITks9rCce189/b6yjt+GOkY8nUlYbPKKvnKsykY9o4ZlFhl3NS/cH2k3y6rBr9Jl0xf05NwXIB2PsQD7WoP1Ep7WdQ8rAcONUO42zre9zzQyOSRQs0o45s8zb8GeJWbOmF1AVveya/+8STub09sXifw/rsT2+FmVQAHxg5EIA72B6Rx2apl6D4a1GoxsFwZfMPA3IUUXwSzsAAPf5+hlqagjEAUz9zQAO7nt3n46l1v+XW8uoofJIUfv3n0P5HVz9vI5X6U639T4aw5On4tFnNnGq1kHdcgWty/uePg1KZVc2jzMxx+lWbFubG20rZXclkHlQSOeQfcSb9b8cYl039N9zPsKqjbWokG7o7ePci5C/EPiHJrSC/pVaCY7L7FUHau9yWYcmye5P0FeCdtdGxrNOrY1Zdx05K48efM4PlmyW/pj8pIfjj3IHE/XRevHEyI2PE23KWbMylyaAC1dccE3+axd0JHRjZrpCa5PB49uR2Ht/lO10TVaVcRGfFueyWeiWK1QCEONhuuSK/0ixV1eD+u5UR01KuqowBdgijGHFqCBRC3xVeni6HacA32ny90TWo+5c2Uqe4KgM7u1iuaH5gSbB9IoHmW54Q8Z4sYxad3Zl2i3cIhVvTxQPOOm3bjyPrfE9IsaIBiAiIgIiICIiAiIgIiICIiAiIgIiIH4zLakD3BnL6n0zHqFXDmUMjKQR/7B9iD2M68/DYwSG9x2mNZ75WV8+eL+gHpuUYwrNp3bajMbv5BIAG4G+PicTR40w5xkzM5w03CgMSeKS2/BdD10arsZ9C9U0Yy6bJicHbkYg+xo+4lKeLPDOTpmVlysr4sllCLvao5LKRQbnsCe0mNdnlquVrNHk6k+TLhF0LJZwGCi1VFUCviromj9pDemK3mqgYgOQu4fBIvg+9e0m3T+qZ8AXDhdlxOxKlAAS+TaFL/wB1UAL7Bj2uxu+JfDiOhyB8Lakb3z7c6sXcbiQi+7iuyg88czrGa4niPw7h0mMD+YxvnL841c5HVKNbmT+mD9Bz9fabPgsaLEmXJmK+eK2eYrkBed3lqjetzx3AoX3ucHTdMYhzdbFYkEgG17jb3/2eZiHFivvz/oe01xOun1brDLnxnT5cr4EZSodAm42CQdpPvYs/epqdd6g+tcNl2+kEKo4AJN0STz27zqN1FfKGzZiXaVbGo80sTxu2uKQ8E3e739wZym1Cg0iV8MfU379h+gHJ+1Scgx49O1AmhwPUeP2Hc/p8T9oVXtbH68L/AOI7/qf0+cbNZs/vPzHR+8uZm4J4HYDgD7AcfP7me4M7Y2DL3+1gj3BHuPpMcSK6+t0658ZzYAAV5y4v7b7unyn+n27d/ofVv5fygcWDIyFlTMD5oOX8quAoJAUUoDVzYkP0eqbC4dDtYdj/AOj8iSbS6gZMJOAqiKQ+TDzWMqb8xFHLJdmrGwm+10FreCPEGVMTLqwFGNwhberKhYilFEnbZIJulquADtnqsCLBsfM+cNqY1yZMrubAGJkC7i+RWDBnY8ADk+53DtVyxvA/jpWK4MnpXYKZ3XcCANxO1QoU2KHcUf0z6FlRAMSoREQEREBERAREQEREBERAREQEREDDqcG8AXVEH9pyeudJw6zzMWdA6FO1kEH5VhyD9RO5MGoximIHNV9ftMbz8rK+ePEXQ8ujy+W+MnA9lHoldv5fV8+xB5/yvV6Lq8ekffmVsoUq+AdgMgbu78kKAL20bKjsO979c6Smq06afLYDe44II5BH1B9jKP8AEnQm6dkbBncOpO4OFIFE1wD8e9fMmNNWP1rNJ/MNk1KblOOi7MwfzBtpTjI9O4KpIr+4dqnE6ppVyDzMd3dMDd2KslTZu2N8t2u+4HW0nU9QvlaXzdmPhMRARcYLH8WQGgbuix5r3oc5fFehxIcZ0+RM2aicxxlz5jGiXocizuP+fM69Y45em6cjoMYoZeSr8hcl/ka+3ah9vY3OLmxFSQQQQaIPBBHcGdtcQGMOvI9XmryCrAWSgZzZA5I4sAH2DDLqMQ1KjkeaB6W/LlUcBSTVHigxqq2mu6xUdieuhUkEEUaIIogjuCDyDc/NyhE8iB7M2k1b4XXJjYqwPBH++0wzLj05ZgoBJPZQCWJJoUo57kD9YR3wmPOjZVVuKL4FNlCPz4r/ACH3UV/pXS6T1DUI2FNMVFhlw7Ux7izrZLtXuxAsnso5Fc8VNBl0ynLuXG4AKoWJyMCa/Cl7Rt3Nbey/VSdvwxpnzl3ZcfksxD0QDZXsoF0Ofpfyakt5O1eLY8F+I/JxBNRlxMpyeXjKZvOI3cjsL8u7G40BQ4A7WADfafPGp0GLT2W8wqWXy2QhSjHhmyMQbA7gULJ5IqzYvhXx1ibMdOTkCBAwbO+57JNksOCKKGvaz9hiai3Kw4ngM9m2SIiAiIgIiICIiAiIgIiICIiAiIgYMuC3Vr/DfE4PWujYNZizLnxhwGtbuwwHcEEEfvJLNXWYv6bbV5PPA5JnLePmNSvnbrfRc2lynDqMZ2EArl2nYb7FX7dua7ipn8MdQ0+j3tqAWzLX8s1AKNx9TFh7jir45P6XL4m8Ppr1XBkJUhbVh3VgODXuPkfEo7rPSf5PIdNmO6jQfaQDfYgE9r4/Qy411bGfV6VmGXWYgV9Xrxtbq5JILgjjJ3LfSx8znblPrQMysSzBQKxmrLA8FT/hoggdzXHT6TqdXqc2LRecV3KMWH8Ixqqqbtar8INkUSeeTUyeJen48eQHR04UnzMIa23AHbkCEWo5Yjg/5kTqy52q0w1IHI84AbW/LlX2BP8Ad8H9OeJHXSjR/wBn4M7hU/iUA4msjaGJXn47d7sDt34ujyPE3UwSoFHJ+fIpvcONt8UW72wPPHF2SkGFVJ7c/pNzRdNyZm241Ln/AAjge3LHge/7H4M3+jjAcK5CrOxUmmpcakHabC2Xqi1mr3IK9my67rYPpJ9IJrGlKgG2gBXBpeAfV3c3zZDzD0zFj5yZNx49GLtzdFszcdgWIXmgBxZ272mytyuBBiX1bhjHrCkbR5mVvVYUkWSo3O/HtORiwZtQoYbcYYhV3HYHYmgAx4qwO5AG0dgvGfyv+ld0bIuVWI8vyg+IBT6mGQPyoo8gGuPYbjKMXUHKNRIVSeXAD3x2Ht8Cxfvyba8aHN07LizIC+LMobY1jclkFWA7MO/6gyU+CvDL63SOMmUeXvBY7Arbxe0bqskbiRzVN2NzV8VeCjpCMiNkyYBW4/idFHfuACP/AL+szdS/jV8+0i6UuXVoDg0wOJh68+RkyqAbtRhxtywHs59+QOJydJqtVonx6dtOi5QGx4swUOXYi7G+xZpASa4s8VJF0vxNpdFpFQN6FG7EmLbvfde5ivt6ieXIoyP+IvEb6tDjOBcIBu7L5FKn05N/AFE023kWJzxLL68LanPgvxE2l0yjW7MeIZPKTIcwcbixpV7koOxazXHsCRYgNz5yHS/PVQodnZdjPkbzDdg3iuywJ3fHcVR73V4A0GbT6NcWYsdv4N/4glcKR7D4B5A/SdWUkiIlQiIgIiICIiAiIgIiICIiAiIgIiIGu+D177/LVSMeJOgYtZpadFOQM3luQbRm9xXtdcfSS+aeswcIqrxuB49py3n5jUvw+dOrdKzafI2DU42TafQ9EAke6PXqHY8dr9pu+GepafSK7Zwx1QOzAxpUCMPUxfgbrLD1HjcDybq2/GPhhOoh0Y7HRbx5Kuj7gj3Brn7CUj1PQeQ502Ym1JVXoi/gi/YiazpeNnq/Tci4surwb8ePKx3YmLb/AMRtgwA3ANYscV7nmcYtgyad/MVUyLt8oLjNNQUNua/em59jXzxJcfiHVanJi07OmLZj2IRWPFsRTuOUk8DYGNj68HgTl+L+i48eQHTUyhRu2tv9XNsoXgLQB/Wb6wjYJA2i6uwPbn/dX9JkxYQWClgFsBmIsAE0TQskD4Enf8OekYs2x82GghJDkt/UZgaBBFBew7gensbJEu8U9F0j4AmbysAUHyySFK/OwA3X0qrEzfqyXjX2ot4M8Mpq/N/mMuTJgQhsYXJS5GIpj5ak9uQTY7n6zueMPCZy41yaYnE2NGxhd3lq6VyhI5PA296oyOeHfEzYEbGpxscNhcpJVCnYO2LbZNgDdxweT88vWM+ZnOXLkyM5HDZGYAAm0ZAa78DkLRsGZ+3Xe9OxIvD/AIsxafEqY8TF6KeRzsXICeTkJor78G+JztT4j1OpWsucLjJN4sIXGK7DaQS7D3sXYB59ps+H/C2r1W7y0K42YkH8KKGrhXoA9l5AJ4lh9E/hthx+rUOcr8WBYX9Wvc37j7TczJ5gqnpHRc2oHlYcJ5Xa20W1E2dxFe/Zmrjg3Jpov4c5HxucmULkQegNeWj77jYA7e1y1dLpExKFxqqKOyqAB+wmHUYAmN6vnmZ3b7JYgfgv+HT4NRj1efVeYyWUxqtLypXkk89z2A9uZZMw6NaRfsJmms+kvsiIlQiIgIiICIiAiIgIiICIiAiIgIiICIiBq5MG3e991qv0kT8V+Gseu02P+mgz0Rjc3wSboke33urk1IvgzT1WE7sQUekH27Cv+Jy1nnmfvlqV8367p+RHbDqMbY3U0pYEdu9H8w+o4m54d6rh0av5/med6kSguwIVFMQfxNdgDgDvfPFseNvCa9SGQhtmXGPQ5srR7qw+Pr7SnNTp0BODUHayEjeQRyve7+e/M1nUq8dLS6t0Z20wbHhanxnMFdg5/EcYQqq2TwD6ea+h1tluMgZ8uoJId2KkWfzYyVIvtXHuRXYyVfw/8H49diLjIww48hQWCSSAGO1T6QPV359+JafRvDmn0gHlYwG/vPqf/wAj2+woTX+Mql6D/DPNnfzGQYFN/iscHuFT8VV7GhzLJ6H4F0ulAOzzG+XAIB+idv3s/WSeJTrwCexEIREQEREBERAREQEREBERAREQEREBERAREQEREBERAREQNDUYdi5Gv8Vfp/u5H+u+EtJrMmB8+EM9AEhmWxwabaRu9+8lroCKIsfE18uEnKhrgX/pOWsfM/fLUr96LR48CDHiRcaL2RFCqPsBM8ROrJERAREQEREBERAREQEREBERAREQEREBERAREQEREBERA8M9iICIiAiIgIiICIiAiIgIiICIiAiIgIiICIiAiIgIiICBEQEREBERAREQPBPYiAiIgIiICIiAiIgIiICIiAiIgIiICIiAiI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8" descr="data:image/jpeg;base64,/9j/4AAQSkZJRgABAQAAAQABAAD/2wCEAAkGBxQQERUTEhMVFhUXGBgYFxUYFBYWGBwYGBgcGxgYFxYZHCghGx0xGxkYIjEhJS0rLjAuGB8zRDMsNygtLisBCgoKDg0OGhAQGCwkHyQsLCwsLCwsLCwsLCwsLCwsLCwsLCwsLCwsLCwsLCwsLCwsLCwsLCwsLCwsLiwsOCwsLP/AABEIAMQBAQMBIgACEQEDEQH/xAAcAAEAAgMBAQEAAAAAAAAAAAAABgcDBAUBCAL/xAA4EAACAgEDAgUCBAQFBQEBAAABAgARAwQSIQUxBhMiQVFhcTJCgZEHFCNSYqGx8PEkM5LB0eEV/8QAGQEBAQEBAQEAAAAAAAAAAAAAAAECAwQF/8QAIhEBAQEBAAIBBAMBAAAAAAAAAAECESExQQMSIvAVUXEE/9oADAMBAAIRAxEAPwC8YiICIiAiIgIiICInhNQPYmjg6vgfJ5SZVZ6ugb7d6PYn6TegIiICIiAiIgIiICIiAiIgIiICIiAiIgIiICIiAiIgIiICIiAnhM9n5yLYI+RUCMdW8VsrHHgwu7jjlHYivfYguvqakL6t1bPnO3K7Xz6LAFA1exT9PfmTHX6XzAQGOPIBtDXt3Dj0tzyPbn4IPEhD6N8ecO4G5HuiPewWH0U8gicNarrmR+jqsWJbGN0yLbeaXa6sbGC7qVbsEj9fmTfw/wCL8eTEx1DribGLZnIRSB+azxIB1zqOq1pxDJjwYfKckZULMxQ1uxhOAFIAuyTwPiMg4PzXA9j9D9Kv2P2ia4tz2JF1r+LOBWOPRp57/wB7Hy8X6cb3P0AAPzIfm8XajXuFzakpiPLBAyY1UA7g647diewBYgnb294j4v6A+n/6jCD5J/EtfgN9/qlkC/awPib/AErQa7W6Ytj248C42J2AYwdoPDMaHNfNUe3tO8sscrOLa8GeM0yeXhd7LIDe1gMZAFozHhhzQYdvfuCZ5PmToPWiAiKqDIrG2YM5cMCoXYBRosRtANl7N1xcPgjxFlGJl1o2bMhQsSoVLKhUbntbhfp27doJ1ERKhERAREQEREBERAREQEREBERAREQEREBERARNDrfWMWjxHNmJCj4BZifgAd5B9Z47z6gsumxjEoBJdgMmT6cD+mltwCSw4+osLB1mrTChfK6og7szBVH3J4kL1f8AFHR+Z5WBjlb+6iuO/ox5b9B+sqDqHX8uTJl8/IXcqGx5srNuQVuK41rYN3ABAW67i6nEy53zMWHLBdx2LzWJOXO3mwost9zAubr/AIhD4Q75Uxs5tTyjFa4CoeT7m/ec/oXiNNcf5fMQuoUlcbmh5gHZW/xVyD7yvNb1bPl2YNmPzKUb0VWZ9wUqSw/NtoWPtxOpk8G6rar5P6bFN+MM25jRH5ksL3BFkH9jXK5/tuVKerucGHztjZQcjYwMe0nfuIZaLcAEEE+1SH67qGozAq7phBH/AG8QGbLXw+U+hfuvP0nJfqnqY52Byb33InINGiV28dhd8XyeTMWr1rDihhr+83kNoHUKgFjcrAqx9J+RLnBakeFcz6bFpl1J2BcuzGTuHKtv8zaBxTMOf7vaRnOM6kabUZWTFjJUhSWx7SSdyqPxD6/H7T8dIzZMWpGZC2YLureKLoG43L3HG00LI+wnW8R686oLmZ8Joj+mqshAP5d5ot8GqqdJ+Phn25md8ZYLpkfer2mRWa2UDgjHW4NuFg3wOKvmdbQZV9SZhlTNiKuqKtszmwWYufSo4J7ks/FWZytVr03o+DF5LJ2KsTfxam7PsT7/AB7TW1GrfIQXdmI7Wbr7fEdF/eFfHCZMjYshCJSlC+Rd9t3Wgo9I4+av47TyfN3hbxDmXIiY8iY8gXy0O3Gq7eWc5GYVZoszNyT8mhLO8B+LAuDT4tRkUlj5anzC+TcNxG9dvpXao5s0fgGhPQsOIiVCIiAiIgIiICIiAiIgIiICIiAiIgIiIHP670pdXhbE3F8hu9H2Ne/wR8EyiOrY83T3yYPNyKi5NzJiYVvKgX7WNu0i+B8CzX0PKc/ib4c1GLUtqkXzMGQg5CK9FKFphfawKI/5lWIz1XpuPLh8nFkw5M5NkouRtzEHdjXJssiygVjSmyL4uRvRXgrT5RTY81qHYjH612ZVy0TQKbRuX2UTqdP1S6Vy/ljLjINI1lUckEMVBFj0g1dcA81NzWdM87EuY4mPq2YmxgsmVy1BcjH1P2UWoH7kyyjj6vHitUOXaUXauQqhxlVvafMU7u/G71VXsRUlnT+vvjZcWuJTLtVvMKlmyYyoGPleSQO1C2vvwJXvV2GbKC2NMQSkbFjLi9pIJ9RYA3Y4ofS7Jkun8UYNKlaTTLvI5y5Of8gdzf8AkJNQcHVaEY9S7oXQh2ZSQ2NxZJXjdY9NH9TN3S6TGcQcEDbkCMCRyrDlkUWbA4Ao/PsQNHqvVMmpfflbcewoKoA+AABNfS61cGRXKq+02UYbgR9Rz+815Fn9H8HYyuLMz7vV5uLcCrDGQQiOpFEc3VDnjsSJXXjPombS5Nu0lGYsrKpVPfgAcKfp7SZajxnmGAtpxtx7gPNyKp2XXpVQTdE9z9OCZtdN8O5NRiOr6tqGbTIu8KMhtx3BIUAKCKquTYHE54murbOKswatdvqP/wCywfDXgb+ZxrmZx5TCwQaWvq5mzqfGWHB6dJo8GHH+W8SlyPZjVf6n7zd6V/EFG9GfDjOK+SihSpPG7b/7E9ev+T6vO8c5vKLeNfC40eRcmElsLgc0dquDyoJHI7G+1mvie+HOrLu3ZFJdHRwVfy6C+o0F9W4sASRwACaudD+JPT8+LIjnM+bT5huxG/7aOx6/EQCCD7jn2IEOdRyD7Ae/N/Wx2nnk8eW1+eBPFbuHXOCMYKtjYLkYKjbuWymwUtG9RPF/AO2wBPmfpuvfM7rq87oWQszszgMgAAREUjcSLAUcFSRagXLQ8EeMUQYtPkdnBS/NKeWEYGghBayCAxsDgg/PE9CyIgRKhERAREQEREBERAREQEREBERAREQE0OtYVyYijqGViFKnsQT2m/MefFuFH5B/aZ3Lc2RZ7UT478MDpeRmx73wPyS1ekm/RY/wgUT35+JGVUjJi3ZKwA7bZdwRWPPHci/bsDPo/UYlc5g6hl2iwwBB4vkGUl4p8KZdA4diH0zjapsbrNmmX2YAHkcHj7TOdfC8cbq+mTVsFwZNyIBjTI5CJjCizvVQwYkA0FPBq7JIELTKUJRqNEi79x7/APIkqw9QbS4nGJMbJl/E7KGbZRBx+oEBbNmgG47zP4i8NKMCOyqmodgGQZMaBMZxhryqvZiSTbc1tvvOnURrqeiyabLjXUKyo9H0c2t87T8/T6j5m/q9D/8Az9ZiyYWGTCwDBiNy034kY/PHtyLHwZn6h1hc+lTFlxsXx/8AaoBQtgdl9roWtV2quK29F1kZcATHjViFFnITks9rCce189/b6yjt+GOkY8nUlYbPKKvnKsykY9o4ZlFhl3NS/cH2k3y6rBr9Jl0xf05NwXIB2PsQD7WoP1Ep7WdQ8rAcONUO42zre9zzQyOSRQs0o45s8zb8GeJWbOmF1AVveya/+8STub09sXifw/rsT2+FmVQAHxg5EIA72B6Rx2apl6D4a1GoxsFwZfMPA3IUUXwSzsAAPf5+hlqagjEAUz9zQAO7nt3n46l1v+XW8uoofJIUfv3n0P5HVz9vI5X6U639T4aw5On4tFnNnGq1kHdcgWty/uePg1KZVc2jzMxx+lWbFubG20rZXclkHlQSOeQfcSb9b8cYl039N9zPsKqjbWokG7o7ePci5C/EPiHJrSC/pVaCY7L7FUHau9yWYcmye5P0FeCdtdGxrNOrY1Zdx05K48efM4PlmyW/pj8pIfjj3IHE/XRevHEyI2PE23KWbMylyaAC1dccE3+axd0JHRjZrpCa5PB49uR2Ht/lO10TVaVcRGfFueyWeiWK1QCEONhuuSK/0ixV1eD+u5UR01KuqowBdgijGHFqCBRC3xVeni6HacA32ny90TWo+5c2Uqe4KgM7u1iuaH5gSbB9IoHmW54Q8Z4sYxad3Zl2i3cIhVvTxQPOOm3bjyPrfE9IsaIBiAiIgIiICIiAiIgIiICIiAiIgIiIH4zLakD3BnL6n0zHqFXDmUMjKQR/7B9iD2M68/DYwSG9x2mNZ75WV8+eL+gHpuUYwrNp3bajMbv5BIAG4G+PicTR40w5xkzM5w03CgMSeKS2/BdD10arsZ9C9U0Yy6bJicHbkYg+xo+4lKeLPDOTpmVlysr4sllCLvao5LKRQbnsCe0mNdnlquVrNHk6k+TLhF0LJZwGCi1VFUCviromj9pDemK3mqgYgOQu4fBIvg+9e0m3T+qZ8AXDhdlxOxKlAAS+TaFL/wB1UAL7Bj2uxu+JfDiOhyB8Lakb3z7c6sXcbiQi+7iuyg88czrGa4niPw7h0mMD+YxvnL841c5HVKNbmT+mD9Bz9fabPgsaLEmXJmK+eK2eYrkBed3lqjetzx3AoX3ucHTdMYhzdbFYkEgG17jb3/2eZiHFivvz/oe01xOun1brDLnxnT5cr4EZSodAm42CQdpPvYs/epqdd6g+tcNl2+kEKo4AJN0STz27zqN1FfKGzZiXaVbGo80sTxu2uKQ8E3e739wZym1Cg0iV8MfU379h+gHJ+1Scgx49O1AmhwPUeP2Hc/p8T9oVXtbH68L/AOI7/qf0+cbNZs/vPzHR+8uZm4J4HYDgD7AcfP7me4M7Y2DL3+1gj3BHuPpMcSK6+t0658ZzYAAV5y4v7b7unyn+n27d/ofVv5fygcWDIyFlTMD5oOX8quAoJAUUoDVzYkP0eqbC4dDtYdj/AOj8iSbS6gZMJOAqiKQ+TDzWMqb8xFHLJdmrGwm+10FreCPEGVMTLqwFGNwhberKhYilFEnbZIJulquADtnqsCLBsfM+cNqY1yZMrubAGJkC7i+RWDBnY8ADk+53DtVyxvA/jpWK4MnpXYKZ3XcCANxO1QoU2KHcUf0z6FlRAMSoREQEREBERAREQEREBERAREQEREDDqcG8AXVEH9pyeudJw6zzMWdA6FO1kEH5VhyD9RO5MGoximIHNV9ftMbz8rK+ePEXQ8ujy+W+MnA9lHoldv5fV8+xB5/yvV6Lq8ekffmVsoUq+AdgMgbu78kKAL20bKjsO979c6Smq06afLYDe44II5BH1B9jKP8AEnQm6dkbBncOpO4OFIFE1wD8e9fMmNNWP1rNJ/MNk1KblOOi7MwfzBtpTjI9O4KpIr+4dqnE6ppVyDzMd3dMDd2KslTZu2N8t2u+4HW0nU9QvlaXzdmPhMRARcYLH8WQGgbuix5r3oc5fFehxIcZ0+RM2aicxxlz5jGiXocizuP+fM69Y45em6cjoMYoZeSr8hcl/ka+3ah9vY3OLmxFSQQQQaIPBBHcGdtcQGMOvI9XmryCrAWSgZzZA5I4sAH2DDLqMQ1KjkeaB6W/LlUcBSTVHigxqq2mu6xUdieuhUkEEUaIIogjuCDyDc/NyhE8iB7M2k1b4XXJjYqwPBH++0wzLj05ZgoBJPZQCWJJoUo57kD9YR3wmPOjZVVuKL4FNlCPz4r/ACH3UV/pXS6T1DUI2FNMVFhlw7Ux7izrZLtXuxAsnso5Fc8VNBl0ynLuXG4AKoWJyMCa/Cl7Rt3Nbey/VSdvwxpnzl3ZcfksxD0QDZXsoF0Ofpfyakt5O1eLY8F+I/JxBNRlxMpyeXjKZvOI3cjsL8u7G40BQ4A7WADfafPGp0GLT2W8wqWXy2QhSjHhmyMQbA7gULJ5IqzYvhXx1ibMdOTkCBAwbO+57JNksOCKKGvaz9hiai3Kw4ngM9m2SIiAiIgIiICIiAiIgIiICIiAiIgYMuC3Vr/DfE4PWujYNZizLnxhwGtbuwwHcEEEfvJLNXWYv6bbV5PPA5JnLePmNSvnbrfRc2lynDqMZ2EArl2nYb7FX7dua7ipn8MdQ0+j3tqAWzLX8s1AKNx9TFh7jir45P6XL4m8Ppr1XBkJUhbVh3VgODXuPkfEo7rPSf5PIdNmO6jQfaQDfYgE9r4/Qy411bGfV6VmGXWYgV9Xrxtbq5JILgjjJ3LfSx8znblPrQMysSzBQKxmrLA8FT/hoggdzXHT6TqdXqc2LRecV3KMWH8Ixqqqbtar8INkUSeeTUyeJen48eQHR04UnzMIa23AHbkCEWo5Yjg/5kTqy52q0w1IHI84AbW/LlX2BP8Ad8H9OeJHXSjR/wBn4M7hU/iUA4msjaGJXn47d7sDt34ujyPE3UwSoFHJ+fIpvcONt8UW72wPPHF2SkGFVJ7c/pNzRdNyZm241Ln/AAjge3LHge/7H4M3+jjAcK5CrOxUmmpcakHabC2Xqi1mr3IK9my67rYPpJ9IJrGlKgG2gBXBpeAfV3c3zZDzD0zFj5yZNx49GLtzdFszcdgWIXmgBxZ272mytyuBBiX1bhjHrCkbR5mVvVYUkWSo3O/HtORiwZtQoYbcYYhV3HYHYmgAx4qwO5AG0dgvGfyv+ld0bIuVWI8vyg+IBT6mGQPyoo8gGuPYbjKMXUHKNRIVSeXAD3x2Ht8Cxfvyba8aHN07LizIC+LMobY1jclkFWA7MO/6gyU+CvDL63SOMmUeXvBY7Arbxe0bqskbiRzVN2NzV8VeCjpCMiNkyYBW4/idFHfuACP/AL+szdS/jV8+0i6UuXVoDg0wOJh68+RkyqAbtRhxtywHs59+QOJydJqtVonx6dtOi5QGx4swUOXYi7G+xZpASa4s8VJF0vxNpdFpFQN6FG7EmLbvfde5ivt6ieXIoyP+IvEb6tDjOBcIBu7L5FKn05N/AFE023kWJzxLL68LanPgvxE2l0yjW7MeIZPKTIcwcbixpV7koOxazXHsCRYgNz5yHS/PVQodnZdjPkbzDdg3iuywJ3fHcVR73V4A0GbT6NcWYsdv4N/4glcKR7D4B5A/SdWUkiIlQiIgIiICIiAiIgIiICIiAiIgIiIGu+D177/LVSMeJOgYtZpadFOQM3luQbRm9xXtdcfSS+aeswcIqrxuB49py3n5jUvw+dOrdKzafI2DU42TafQ9EAke6PXqHY8dr9pu+GepafSK7Zwx1QOzAxpUCMPUxfgbrLD1HjcDybq2/GPhhOoh0Y7HRbx5Kuj7gj3Brn7CUj1PQeQ502Ym1JVXoi/gi/YiazpeNnq/Tci4surwb8ePKx3YmLb/AMRtgwA3ANYscV7nmcYtgyad/MVUyLt8oLjNNQUNua/em59jXzxJcfiHVanJi07OmLZj2IRWPFsRTuOUk8DYGNj68HgTl+L+i48eQHTUyhRu2tv9XNsoXgLQB/Wb6wjYJA2i6uwPbn/dX9JkxYQWClgFsBmIsAE0TQskD4Enf8OekYs2x82GghJDkt/UZgaBBFBew7gensbJEu8U9F0j4AmbysAUHyySFK/OwA3X0qrEzfqyXjX2ot4M8Mpq/N/mMuTJgQhsYXJS5GIpj5ak9uQTY7n6zueMPCZy41yaYnE2NGxhd3lq6VyhI5PA296oyOeHfEzYEbGpxscNhcpJVCnYO2LbZNgDdxweT88vWM+ZnOXLkyM5HDZGYAAm0ZAa78DkLRsGZ+3Xe9OxIvD/AIsxafEqY8TF6KeRzsXICeTkJor78G+JztT4j1OpWsucLjJN4sIXGK7DaQS7D3sXYB59ps+H/C2r1W7y0K42YkH8KKGrhXoA9l5AJ4lh9E/hthx+rUOcr8WBYX9Wvc37j7TczJ5gqnpHRc2oHlYcJ5Xa20W1E2dxFe/Zmrjg3Jpov4c5HxucmULkQegNeWj77jYA7e1y1dLpExKFxqqKOyqAB+wmHUYAmN6vnmZ3b7JYgfgv+HT4NRj1efVeYyWUxqtLypXkk89z2A9uZZMw6NaRfsJmms+kvsiIlQiIgIiICIiAiIgIiICIiAiIgIiICIiBq5MG3e991qv0kT8V+Gseu02P+mgz0Rjc3wSboke33urk1IvgzT1WE7sQUekH27Cv+Jy1nnmfvlqV8367p+RHbDqMbY3U0pYEdu9H8w+o4m54d6rh0av5/med6kSguwIVFMQfxNdgDgDvfPFseNvCa9SGQhtmXGPQ5srR7qw+Pr7SnNTp0BODUHayEjeQRyve7+e/M1nUq8dLS6t0Z20wbHhanxnMFdg5/EcYQqq2TwD6ea+h1tluMgZ8uoJId2KkWfzYyVIvtXHuRXYyVfw/8H49diLjIww48hQWCSSAGO1T6QPV359+JafRvDmn0gHlYwG/vPqf/wAj2+woTX+Mql6D/DPNnfzGQYFN/iscHuFT8VV7GhzLJ6H4F0ulAOzzG+XAIB+idv3s/WSeJTrwCexEIREQEREBERAREQEREBERAREQEREBERAREQEREBERAREQNDUYdi5Gv8Vfp/u5H+u+EtJrMmB8+EM9AEhmWxwabaRu9+8lroCKIsfE18uEnKhrgX/pOWsfM/fLUr96LR48CDHiRcaL2RFCqPsBM8ROrJERAREQEREBERAREQEREBERAREQEREBERAREQEREBERA8M9iICIiAiIgIiICIiAiIgIiICIiAiIgIiICIiAiIgIiICBEQEREBERAREQPBPYiAiIgIiICIiAiIgIiICIiAiIgIiICIiAiIgf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514600"/>
            <a:ext cx="244792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667000"/>
            <a:ext cx="319729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4167310178"/>
              </p:ext>
            </p:extLst>
          </p:nvPr>
        </p:nvGraphicFramePr>
        <p:xfrm>
          <a:off x="3657600" y="1968500"/>
          <a:ext cx="2178756" cy="139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2666999"/>
            <a:ext cx="3197225" cy="243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3957885720"/>
              </p:ext>
            </p:extLst>
          </p:nvPr>
        </p:nvGraphicFramePr>
        <p:xfrm>
          <a:off x="3733800" y="2749550"/>
          <a:ext cx="2178756" cy="139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2633093241"/>
              </p:ext>
            </p:extLst>
          </p:nvPr>
        </p:nvGraphicFramePr>
        <p:xfrm>
          <a:off x="3733800" y="3492500"/>
          <a:ext cx="2178756" cy="139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4" name="图示 13"/>
          <p:cNvGraphicFramePr/>
          <p:nvPr>
            <p:extLst>
              <p:ext uri="{D42A27DB-BD31-4B8C-83A1-F6EECF244321}">
                <p14:modId xmlns:p14="http://schemas.microsoft.com/office/powerpoint/2010/main" val="2167184519"/>
              </p:ext>
            </p:extLst>
          </p:nvPr>
        </p:nvGraphicFramePr>
        <p:xfrm>
          <a:off x="3733800" y="4356100"/>
          <a:ext cx="2178756" cy="139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72955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Theory Behind (IEEE 1588 standard)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2552700" y="1447800"/>
            <a:ext cx="2362200" cy="4648200"/>
            <a:chOff x="609600" y="1447800"/>
            <a:chExt cx="2362200" cy="4648200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1676400" y="1447800"/>
              <a:ext cx="0" cy="46482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09600" y="1447800"/>
              <a:ext cx="236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Master</a:t>
              </a:r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096000" y="1371600"/>
            <a:ext cx="1181100" cy="4648200"/>
            <a:chOff x="6096000" y="1371600"/>
            <a:chExt cx="1181100" cy="4648200"/>
          </a:xfrm>
        </p:grpSpPr>
        <p:cxnSp>
          <p:nvCxnSpPr>
            <p:cNvPr id="10" name="直接箭头连接符 9"/>
            <p:cNvCxnSpPr/>
            <p:nvPr/>
          </p:nvCxnSpPr>
          <p:spPr>
            <a:xfrm>
              <a:off x="6096000" y="1371600"/>
              <a:ext cx="0" cy="46482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400800" y="1447800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Slave</a:t>
              </a:r>
              <a:endParaRPr lang="zh-CN" altLang="en-US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619500" y="1905000"/>
            <a:ext cx="2476500" cy="533400"/>
            <a:chOff x="3619500" y="1905000"/>
            <a:chExt cx="2476500" cy="533400"/>
          </a:xfrm>
        </p:grpSpPr>
        <p:cxnSp>
          <p:nvCxnSpPr>
            <p:cNvPr id="16" name="直接箭头连接符 15"/>
            <p:cNvCxnSpPr/>
            <p:nvPr/>
          </p:nvCxnSpPr>
          <p:spPr>
            <a:xfrm>
              <a:off x="3619500" y="1905000"/>
              <a:ext cx="24765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981450" y="1987034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Sync Request</a:t>
              </a:r>
              <a:endParaRPr lang="zh-CN" altLang="en-US" dirty="0"/>
            </a:p>
          </p:txBody>
        </p:sp>
      </p:grpSp>
      <p:pic>
        <p:nvPicPr>
          <p:cNvPr id="2052" name="Picture 4" descr="https://encrypted-tbn3.gstatic.com/images?q=tbn:ANd9GcRJsnRi9hQjHuL8pw-2YSx5_dR47KsJC0I8wM5FeJZdZwj2aFZ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20" y="1376425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s://encrypted-tbn3.gstatic.com/images?q=tbn:ANd9GcRJsnRi9hQjHuL8pw-2YSx5_dR47KsJC0I8wM5FeJZdZwj2aFZ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0" y="1366838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964744" y="1817132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112933" y="2340928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t2</a:t>
            </a: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619500" y="2710260"/>
            <a:ext cx="2476500" cy="566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81450" y="2525594"/>
            <a:ext cx="18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Msg</a:t>
            </a:r>
            <a:r>
              <a:rPr lang="en-US" altLang="zh-CN" dirty="0" smtClean="0"/>
              <a:t> contains with info of T1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112932" y="3171925"/>
            <a:ext cx="104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t2, T1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3619500" y="3886200"/>
            <a:ext cx="2493432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81450" y="3968234"/>
            <a:ext cx="196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Delay_Req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Msg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112933" y="3771900"/>
            <a:ext cx="1354667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T1,t2,t3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3619500" y="4800600"/>
            <a:ext cx="24765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" name="TextBox 2047"/>
          <p:cNvSpPr txBox="1"/>
          <p:nvPr/>
        </p:nvSpPr>
        <p:spPr>
          <a:xfrm>
            <a:off x="4010025" y="495299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Msg</a:t>
            </a:r>
            <a:r>
              <a:rPr lang="en-US" altLang="zh-CN" dirty="0" smtClean="0"/>
              <a:t> contains with info of T4</a:t>
            </a:r>
            <a:endParaRPr lang="zh-CN" altLang="en-US" dirty="0"/>
          </a:p>
        </p:txBody>
      </p:sp>
      <p:sp>
        <p:nvSpPr>
          <p:cNvPr id="2049" name="TextBox 2048"/>
          <p:cNvSpPr txBox="1"/>
          <p:nvPr/>
        </p:nvSpPr>
        <p:spPr>
          <a:xfrm>
            <a:off x="2992260" y="4616312"/>
            <a:ext cx="730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T4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096000" y="521833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T1,t2,t3, T4</a:t>
            </a:r>
            <a:endParaRPr lang="zh-CN" altLang="en-US" dirty="0"/>
          </a:p>
        </p:txBody>
      </p:sp>
      <p:sp>
        <p:nvSpPr>
          <p:cNvPr id="2051" name="TextBox 2050"/>
          <p:cNvSpPr txBox="1"/>
          <p:nvPr/>
        </p:nvSpPr>
        <p:spPr>
          <a:xfrm>
            <a:off x="381000" y="2848759"/>
            <a:ext cx="251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MeanDelayPath</a:t>
            </a:r>
            <a:r>
              <a:rPr lang="en-US" altLang="zh-CN" dirty="0" smtClean="0"/>
              <a:t> =  </a:t>
            </a:r>
          </a:p>
          <a:p>
            <a:r>
              <a:rPr lang="en-US" altLang="zh-CN" dirty="0" smtClean="0"/>
              <a:t>((t2-T1)+ (T4-t3))/2</a:t>
            </a:r>
          </a:p>
          <a:p>
            <a:endParaRPr lang="en-US" altLang="zh-CN" dirty="0"/>
          </a:p>
          <a:p>
            <a:r>
              <a:rPr lang="en-US" altLang="zh-CN" dirty="0" err="1" smtClean="0"/>
              <a:t>OffsetCorrection</a:t>
            </a:r>
            <a:r>
              <a:rPr lang="en-US" altLang="zh-CN" dirty="0" smtClean="0"/>
              <a:t> = </a:t>
            </a:r>
          </a:p>
          <a:p>
            <a:r>
              <a:rPr lang="en-US" altLang="zh-CN" dirty="0" smtClean="0"/>
              <a:t>(t2-T1) - </a:t>
            </a:r>
            <a:r>
              <a:rPr lang="en-US" altLang="zh-CN" dirty="0" err="1" smtClean="0"/>
              <a:t>MeanDelayPath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416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Implement it?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Sampling Method</a:t>
            </a:r>
          </a:p>
          <a:p>
            <a:pPr lvl="1"/>
            <a:r>
              <a:rPr lang="en-US" altLang="zh-CN" dirty="0" smtClean="0"/>
              <a:t>Every 10 second perform re-sampling and re-calculating</a:t>
            </a:r>
          </a:p>
          <a:p>
            <a:pPr lvl="1"/>
            <a:r>
              <a:rPr lang="en-US" altLang="zh-CN" dirty="0" smtClean="0"/>
              <a:t>Use interrupt of timer to ensure the function in task queue  get execute at the right time</a:t>
            </a:r>
          </a:p>
          <a:p>
            <a:r>
              <a:rPr lang="en-US" altLang="zh-CN" dirty="0" smtClean="0"/>
              <a:t>Coding</a:t>
            </a:r>
          </a:p>
          <a:p>
            <a:pPr lvl="1"/>
            <a:r>
              <a:rPr lang="en-US" altLang="zh-CN" dirty="0" smtClean="0"/>
              <a:t>Critical structure</a:t>
            </a:r>
          </a:p>
          <a:p>
            <a:pPr lvl="1"/>
            <a:r>
              <a:rPr lang="en-US" altLang="zh-CN" dirty="0" smtClean="0"/>
              <a:t>Critical functions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889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Critical Structure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timeval</a:t>
            </a:r>
            <a:r>
              <a:rPr lang="en-US" altLang="zh-CN" dirty="0"/>
              <a:t> {</a:t>
            </a:r>
          </a:p>
          <a:p>
            <a:endParaRPr lang="en-US" altLang="zh-CN" dirty="0"/>
          </a:p>
          <a:p>
            <a:pPr marL="365760" lvl="1" indent="0">
              <a:buNone/>
            </a:pPr>
            <a:r>
              <a:rPr lang="en-US" altLang="zh-CN" dirty="0"/>
              <a:t>    unsigned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tv_sec</a:t>
            </a:r>
            <a:r>
              <a:rPr lang="en-US" altLang="zh-CN" dirty="0"/>
              <a:t>;</a:t>
            </a:r>
          </a:p>
          <a:p>
            <a:pPr marL="365760" lvl="1" indent="0">
              <a:buNone/>
            </a:pPr>
            <a:endParaRPr lang="en-US" altLang="zh-CN" dirty="0"/>
          </a:p>
          <a:p>
            <a:pPr marL="365760" lvl="1" indent="0">
              <a:buNone/>
            </a:pPr>
            <a:r>
              <a:rPr lang="en-US" altLang="zh-CN" dirty="0"/>
              <a:t>    unsigned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tv_usec</a:t>
            </a:r>
            <a:r>
              <a:rPr lang="en-US" altLang="zh-CN" dirty="0"/>
              <a:t>;</a:t>
            </a:r>
          </a:p>
          <a:p>
            <a:pPr marL="365760" lvl="1" indent="0">
              <a:buNone/>
            </a:pPr>
            <a:endParaRPr lang="en-US" altLang="zh-CN" dirty="0"/>
          </a:p>
          <a:p>
            <a:pPr marL="365760" lvl="1" indent="0">
              <a:buNone/>
            </a:pPr>
            <a:r>
              <a:rPr lang="en-US" altLang="zh-CN" dirty="0"/>
              <a:t>} </a:t>
            </a:r>
            <a:r>
              <a:rPr lang="en-US" altLang="zh-CN" dirty="0" err="1"/>
              <a:t>tv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coeffient</a:t>
            </a:r>
            <a:r>
              <a:rPr lang="en-US" altLang="zh-CN" dirty="0"/>
              <a:t> {</a:t>
            </a:r>
          </a:p>
          <a:p>
            <a:pPr marL="365760" lvl="1" indent="0">
              <a:buNone/>
            </a:pPr>
            <a:r>
              <a:rPr lang="en-US" altLang="zh-CN" dirty="0"/>
              <a:t>    </a:t>
            </a:r>
          </a:p>
          <a:p>
            <a:pPr marL="36576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Offset_sec</a:t>
            </a:r>
            <a:r>
              <a:rPr lang="en-US" altLang="zh-CN" dirty="0"/>
              <a:t>;</a:t>
            </a:r>
          </a:p>
          <a:p>
            <a:pPr marL="365760" lvl="1" indent="0">
              <a:buNone/>
            </a:pPr>
            <a:r>
              <a:rPr lang="en-US" altLang="zh-CN" dirty="0"/>
              <a:t>    </a:t>
            </a:r>
          </a:p>
          <a:p>
            <a:pPr marL="36576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Offset_usec</a:t>
            </a:r>
            <a:r>
              <a:rPr lang="en-US" altLang="zh-CN" dirty="0"/>
              <a:t>;</a:t>
            </a:r>
          </a:p>
          <a:p>
            <a:pPr marL="365760" lvl="1" indent="0">
              <a:buNone/>
            </a:pPr>
            <a:r>
              <a:rPr lang="en-US" altLang="zh-CN" dirty="0"/>
              <a:t>    </a:t>
            </a:r>
          </a:p>
          <a:p>
            <a:pPr marL="36576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off_persec</a:t>
            </a:r>
            <a:r>
              <a:rPr lang="en-US" altLang="zh-CN" dirty="0"/>
              <a:t>;</a:t>
            </a:r>
          </a:p>
          <a:p>
            <a:pPr marL="365760" lvl="1" indent="0">
              <a:buNone/>
            </a:pPr>
            <a:r>
              <a:rPr lang="en-US" altLang="zh-CN" dirty="0"/>
              <a:t>    </a:t>
            </a:r>
          </a:p>
          <a:p>
            <a:pPr marL="365760" lvl="1" indent="0">
              <a:buNone/>
            </a:pPr>
            <a:r>
              <a:rPr lang="en-US" altLang="zh-CN" dirty="0"/>
              <a:t>    double Drift;</a:t>
            </a:r>
          </a:p>
          <a:p>
            <a:pPr marL="365760" lvl="1" indent="0">
              <a:buNone/>
            </a:pPr>
            <a:r>
              <a:rPr lang="en-US" altLang="zh-CN" dirty="0"/>
              <a:t>    </a:t>
            </a:r>
          </a:p>
          <a:p>
            <a:pPr marL="36576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tv</a:t>
            </a:r>
            <a:r>
              <a:rPr lang="en-US" altLang="zh-CN" dirty="0"/>
              <a:t> y [10];</a:t>
            </a:r>
          </a:p>
          <a:p>
            <a:pPr marL="365760" lvl="1" indent="0">
              <a:buNone/>
            </a:pPr>
            <a:endParaRPr lang="en-US" altLang="zh-CN" dirty="0"/>
          </a:p>
          <a:p>
            <a:pPr marL="36576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tv</a:t>
            </a:r>
            <a:r>
              <a:rPr lang="en-US" altLang="zh-CN" dirty="0"/>
              <a:t> x [10];</a:t>
            </a:r>
          </a:p>
          <a:p>
            <a:pPr marL="365760" lvl="1" indent="0">
              <a:buNone/>
            </a:pPr>
            <a:endParaRPr lang="en-US" altLang="zh-CN" dirty="0"/>
          </a:p>
          <a:p>
            <a:pPr marL="365760" lvl="1" indent="0">
              <a:buNone/>
            </a:pPr>
            <a:r>
              <a:rPr lang="en-US" altLang="zh-CN" dirty="0"/>
              <a:t>} </a:t>
            </a:r>
            <a:r>
              <a:rPr lang="en-US" altLang="zh-CN" dirty="0" err="1"/>
              <a:t>coeff</a:t>
            </a:r>
            <a:r>
              <a:rPr lang="en-US" altLang="zh-CN" dirty="0"/>
              <a:t>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71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Critical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/>
              <a:t>getTime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timeval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tv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Master: return local clock value</a:t>
            </a:r>
          </a:p>
          <a:p>
            <a:pPr lvl="1"/>
            <a:r>
              <a:rPr lang="en-US" altLang="zh-CN" dirty="0" smtClean="0"/>
              <a:t>Slave: return estimate of global time</a:t>
            </a:r>
          </a:p>
          <a:p>
            <a:r>
              <a:rPr lang="en-US" altLang="zh-CN" dirty="0" err="1" smtClean="0"/>
              <a:t>runAtTime</a:t>
            </a:r>
            <a:r>
              <a:rPr lang="en-US" altLang="zh-CN" dirty="0" smtClean="0"/>
              <a:t>(void) (*</a:t>
            </a:r>
            <a:r>
              <a:rPr lang="en-US" altLang="zh-CN" dirty="0" err="1" smtClean="0"/>
              <a:t>schedFunc</a:t>
            </a:r>
            <a:r>
              <a:rPr lang="en-US" altLang="zh-CN" dirty="0" smtClean="0"/>
              <a:t>)(void),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timeval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tv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Master: run a function at a scheduled time with local clock</a:t>
            </a:r>
          </a:p>
          <a:p>
            <a:pPr lvl="1"/>
            <a:r>
              <a:rPr lang="en-US" altLang="zh-CN" dirty="0" smtClean="0"/>
              <a:t>Slave: run a function at a scheduled time with “global time”</a:t>
            </a:r>
          </a:p>
          <a:p>
            <a:r>
              <a:rPr lang="en-US" altLang="zh-CN" dirty="0" err="1" smtClean="0"/>
              <a:t>runAtTrigger</a:t>
            </a:r>
            <a:r>
              <a:rPr lang="en-US" altLang="zh-CN" dirty="0" smtClean="0"/>
              <a:t>(void) (*</a:t>
            </a:r>
            <a:r>
              <a:rPr lang="en-US" altLang="zh-CN" dirty="0" err="1" smtClean="0"/>
              <a:t>trigFunc</a:t>
            </a:r>
            <a:r>
              <a:rPr lang="en-US" altLang="zh-CN" dirty="0" smtClean="0"/>
              <a:t>)(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timeval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tv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Response with trigger function when trigger condition occurs</a:t>
            </a:r>
          </a:p>
        </p:txBody>
      </p:sp>
    </p:spTree>
    <p:extLst>
      <p:ext uri="{BB962C8B-B14F-4D97-AF65-F5344CB8AC3E}">
        <p14:creationId xmlns:p14="http://schemas.microsoft.com/office/powerpoint/2010/main" val="312667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well the system is?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6-hour-data-logging</a:t>
            </a:r>
          </a:p>
          <a:p>
            <a:pPr lvl="1"/>
            <a:r>
              <a:rPr lang="en-US" altLang="zh-CN" dirty="0" smtClean="0"/>
              <a:t>Master-Slave differences and actual exe time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Max abs difference: 2109us</a:t>
            </a:r>
          </a:p>
          <a:p>
            <a:r>
              <a:rPr lang="en-US" altLang="zh-CN" dirty="0" smtClean="0"/>
              <a:t>Min abs difference : 0</a:t>
            </a:r>
          </a:p>
          <a:p>
            <a:r>
              <a:rPr lang="en-US" altLang="zh-CN" dirty="0" smtClean="0"/>
              <a:t>Mean abs difference</a:t>
            </a:r>
            <a:r>
              <a:rPr lang="en-US" altLang="zh-CN" dirty="0"/>
              <a:t>: </a:t>
            </a:r>
            <a:r>
              <a:rPr lang="en-US" altLang="zh-CN" dirty="0" smtClean="0"/>
              <a:t>51.2143us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85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r>
              <a:rPr lang="en-US" altLang="zh-CN" dirty="0"/>
              <a:t>How well the system is</a:t>
            </a:r>
            <a:r>
              <a:rPr lang="en-US" altLang="zh-CN" dirty="0" smtClean="0"/>
              <a:t>? (Allan Variation)</a:t>
            </a:r>
            <a:endParaRPr lang="zh-CN" altLang="en-US" dirty="0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0539423"/>
              </p:ext>
            </p:extLst>
          </p:nvPr>
        </p:nvGraphicFramePr>
        <p:xfrm>
          <a:off x="914400" y="2057400"/>
          <a:ext cx="59436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079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Improvements To Be Considered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Temperature control:</a:t>
            </a:r>
          </a:p>
          <a:p>
            <a:pPr lvl="1"/>
            <a:r>
              <a:rPr lang="en-US" altLang="zh-CN" dirty="0" smtClean="0"/>
              <a:t>Compensation for calibration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76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2699</TotalTime>
  <Words>297</Words>
  <Application>Microsoft Office PowerPoint</Application>
  <PresentationFormat>全屏显示(4:3)</PresentationFormat>
  <Paragraphs>85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凸显</vt:lpstr>
      <vt:lpstr>Tick Tock</vt:lpstr>
      <vt:lpstr>What is it?</vt:lpstr>
      <vt:lpstr>Theory Behind (IEEE 1588 standard)</vt:lpstr>
      <vt:lpstr>How to Implement it?</vt:lpstr>
      <vt:lpstr>Critical Structure</vt:lpstr>
      <vt:lpstr>Critical Functions</vt:lpstr>
      <vt:lpstr>How well the system is?</vt:lpstr>
      <vt:lpstr>How well the system is? (Allan Variation)</vt:lpstr>
      <vt:lpstr>Improvements To Be Considered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 Tock</dc:title>
  <dc:creator>Phoenix</dc:creator>
  <cp:lastModifiedBy>Phoenix</cp:lastModifiedBy>
  <cp:revision>21</cp:revision>
  <dcterms:created xsi:type="dcterms:W3CDTF">2014-11-30T05:29:16Z</dcterms:created>
  <dcterms:modified xsi:type="dcterms:W3CDTF">2014-12-02T02:32:15Z</dcterms:modified>
</cp:coreProperties>
</file>