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AD8F-59F6-7769-AA58-4D92EFA66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F305C-7D05-1BA0-1E51-331C3F2AA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1D095-4CDA-172D-DF81-C39B467F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9DC5C-F9E4-76AF-717C-A861890A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950A4-D4E4-ADD2-7731-79FC9A42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0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82D11-0CFE-8B62-4AC3-D73110F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278754-43E0-9F8F-EDA8-F9BDBE6E1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79E8A-AF7A-F699-EA1D-FFE5F690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E119C-5DE6-6066-F2B5-700240DE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9F75E-A72B-3AA4-29E9-17175885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16E8C-3BE1-D976-4FA7-BF6C17EC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4EB53-988D-34B3-CCD0-E89E2C062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28F102-6FF8-1ABA-CE51-87FA5C74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00883-5EEE-ACB2-6376-E9823A4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8E663-D613-E8FF-ACF7-9669ED2B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6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DC30C-A32D-21BA-5739-4E65C45D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7F58A-3246-7131-3EAB-C8B8FBE1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346F7-5ABF-A986-3FB5-18ED1F26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2FF41-C036-2E09-C874-0EB94486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6274-B0C4-3DC6-533A-D91444ED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9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6A74A-23F5-D235-2C53-BF62EC16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848267-67C6-C210-2312-86519E922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28ACD-9C40-7AF6-5AE9-9BAD31AE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F45CE-20B2-DBD3-2DD6-86990FC4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DE9FB-0048-D33A-5899-69040B3A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C2E73-F190-D845-265E-31FB95C4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4EB8F-587E-4874-C9C4-A4A1232EB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4A2FD-A0B5-7297-D1AC-09B52943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C74C7-38A4-D46B-A811-31F0EC1E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2E79E-062C-367B-FF12-EBEA316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EF7BB-D077-724A-B6B5-68DFE699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7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318E0-EF78-A9B8-6047-61209BA8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1B8F8-CC3D-AB70-CBFC-8FA50543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3BC9F-98BE-17C4-801F-EED7C496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D1853-F4DF-7895-2DDF-54177A1CC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19E422-7C9B-EE54-8676-EDAA574AD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31CB40-B583-DC09-E350-CCF887D6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80935-3E94-0B48-439A-01A9E694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E1BC2-2C78-550F-73F5-F814AD6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0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3461F-0B58-AF49-16FF-7445083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1379F3-FFB0-9F03-5EA8-ECA8C506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19D95E-B31A-8CE9-1612-630C76DC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92E0D-EAF4-1359-D0DE-30441021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06452D-3E0D-AFCE-FE29-4075A9B4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F686E0-6DA6-D7F2-D3FB-1C9CE186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78FE3E-56B7-8039-B4ED-5047840F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3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2F8B1-0AC3-1672-D52A-8C3393F8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863F7-68DE-7ED1-A91D-D8C6139B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C247F-25F1-DE01-C80D-6DE64FF9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F3455-701D-B0E6-4693-ACD43A94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5FE55-96FC-E361-0C9C-FA1D3338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7870B-CDFE-3E15-CAA6-DD4600B1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3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032BF-8610-0D0C-093B-FA7A55E8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7BCF8-E04F-EAE7-F89C-FD73A0AA8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52D6E-F815-95DB-EC6E-0BC0D7083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E1A03-2AD1-415E-E8D5-7C3EA4B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7A696-C777-8A3E-64E5-EF14E82E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89FF5-DEE9-8EEA-E573-DFE14438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29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B09B41-51B5-DA2A-D29B-8E147252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6F9E6-F816-EEFA-E57F-61515CB8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0A321-EFEA-CF1A-3AC1-A99AA7C46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D23FF-BC91-4E88-A390-B24F2066CA9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52C95-DAE9-7C54-B9F5-C4FB32049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46FFE-00B0-8E99-F8C4-20D55E70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CD427-3963-496E-A84D-03F1EDD4A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9E8BF-D7ED-5AA4-2B97-CAFE574E7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高级程序设计</a:t>
            </a:r>
            <a:br>
              <a:rPr lang="en-US" altLang="zh-CN" dirty="0"/>
            </a:br>
            <a:r>
              <a:rPr lang="en-US" altLang="zh-CN" dirty="0"/>
              <a:t>rougeplus </a:t>
            </a:r>
            <a:r>
              <a:rPr lang="zh-CN" altLang="en-US" dirty="0"/>
              <a:t>项目演示报告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36F10-9F16-D11C-8712-E756AB93D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 </a:t>
            </a:r>
            <a:r>
              <a:rPr lang="en-US" altLang="zh-CN" dirty="0"/>
              <a:t>221900180 </a:t>
            </a:r>
            <a:r>
              <a:rPr lang="zh-CN" altLang="en-US" dirty="0"/>
              <a:t>田永铭</a:t>
            </a:r>
          </a:p>
        </p:txBody>
      </p:sp>
    </p:spTree>
    <p:extLst>
      <p:ext uri="{BB962C8B-B14F-4D97-AF65-F5344CB8AC3E}">
        <p14:creationId xmlns:p14="http://schemas.microsoft.com/office/powerpoint/2010/main" val="88481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本项目由我自主独立完成，有适当参考文献，共耗时</a:t>
            </a:r>
            <a:r>
              <a:rPr lang="en-US" altLang="zh-CN" dirty="0"/>
              <a:t>25</a:t>
            </a:r>
            <a:r>
              <a:rPr lang="zh-CN" altLang="en-US" dirty="0"/>
              <a:t>天，代码量</a:t>
            </a:r>
            <a:r>
              <a:rPr lang="en-US" altLang="zh-CN" dirty="0"/>
              <a:t>(</a:t>
            </a:r>
            <a:r>
              <a:rPr lang="zh-CN" altLang="en-US" dirty="0"/>
              <a:t>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</a:t>
            </a:r>
            <a:r>
              <a:rPr lang="en-US" altLang="zh-CN" dirty="0"/>
              <a:t>)5000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基本玩法</a:t>
            </a:r>
            <a:r>
              <a:rPr lang="en-US" altLang="zh-CN" dirty="0"/>
              <a:t>:</a:t>
            </a:r>
            <a:r>
              <a:rPr lang="zh-CN" altLang="en-US" dirty="0"/>
              <a:t>玩家面临着不断袭来的怪物狂潮和最终</a:t>
            </a:r>
            <a:r>
              <a:rPr lang="en-US" altLang="zh-CN" dirty="0"/>
              <a:t>Boss</a:t>
            </a:r>
            <a:r>
              <a:rPr lang="zh-CN" altLang="en-US" dirty="0"/>
              <a:t>的威胁，需要通过合理操作坚持生存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基本操作</a:t>
            </a:r>
            <a:r>
              <a:rPr lang="en-US" altLang="zh-CN" dirty="0"/>
              <a:t>:WSAD</a:t>
            </a:r>
            <a:r>
              <a:rPr lang="zh-CN" altLang="en-US" dirty="0"/>
              <a:t>或者</a:t>
            </a:r>
            <a:r>
              <a:rPr lang="en-US" altLang="zh-CN" dirty="0"/>
              <a:t>5213</a:t>
            </a:r>
            <a:r>
              <a:rPr lang="zh-CN" altLang="en-US" dirty="0"/>
              <a:t>进行上下左右移动</a:t>
            </a:r>
            <a:r>
              <a:rPr lang="en-US" altLang="zh-CN" dirty="0"/>
              <a:t>,J</a:t>
            </a:r>
            <a:r>
              <a:rPr lang="zh-CN" altLang="en-US" dirty="0"/>
              <a:t>使用炸弹</a:t>
            </a:r>
            <a:r>
              <a:rPr lang="en-US" altLang="zh-CN" dirty="0"/>
              <a:t>,K</a:t>
            </a:r>
            <a:r>
              <a:rPr lang="zh-CN" altLang="en-US" dirty="0"/>
              <a:t>使用人物技能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获胜条件</a:t>
            </a:r>
            <a:r>
              <a:rPr lang="en-US" altLang="zh-CN" dirty="0"/>
              <a:t>:</a:t>
            </a:r>
            <a:r>
              <a:rPr lang="zh-CN" altLang="en-US" dirty="0"/>
              <a:t>坚持存活</a:t>
            </a:r>
            <a:r>
              <a:rPr lang="en-US" altLang="zh-CN" dirty="0"/>
              <a:t>170s</a:t>
            </a:r>
            <a:r>
              <a:rPr lang="zh-CN" altLang="en-US" dirty="0"/>
              <a:t>并且打败出现的</a:t>
            </a:r>
            <a:r>
              <a:rPr lang="en-US" altLang="zh-CN" dirty="0"/>
              <a:t>Boss</a:t>
            </a:r>
          </a:p>
          <a:p>
            <a:pPr marL="0" indent="0">
              <a:buNone/>
            </a:pPr>
            <a:r>
              <a:rPr lang="zh-CN" altLang="en-US" dirty="0"/>
              <a:t>失败条件</a:t>
            </a:r>
            <a:r>
              <a:rPr lang="en-US" altLang="zh-CN" dirty="0"/>
              <a:t>:</a:t>
            </a:r>
            <a:r>
              <a:rPr lang="zh-CN" altLang="en-US" dirty="0"/>
              <a:t>玩家血量在打败</a:t>
            </a:r>
            <a:r>
              <a:rPr lang="en-US" altLang="zh-CN" dirty="0"/>
              <a:t>Boss</a:t>
            </a:r>
            <a:r>
              <a:rPr lang="zh-CN" altLang="en-US" dirty="0"/>
              <a:t>前小于等于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zh-CN" altLang="en-US" dirty="0"/>
              <a:t>支持局内强化系统</a:t>
            </a:r>
            <a:r>
              <a:rPr lang="en-US" altLang="zh-CN" dirty="0"/>
              <a:t>(</a:t>
            </a:r>
            <a:r>
              <a:rPr lang="zh-CN" altLang="en-US" dirty="0"/>
              <a:t>各种掉落物和经验设定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支持全局强化系统</a:t>
            </a:r>
            <a:r>
              <a:rPr lang="en-US" altLang="zh-CN" dirty="0"/>
              <a:t>(</a:t>
            </a:r>
            <a:r>
              <a:rPr lang="zh-CN" altLang="en-US" dirty="0"/>
              <a:t>商店购买永久强化物品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支持关闭游戏自动存档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支持自主修改存档读入</a:t>
            </a:r>
            <a:r>
              <a:rPr lang="en-US" altLang="zh-CN" dirty="0"/>
              <a:t>(Control Parameter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支持作弊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4A7F0-36C3-55D3-3389-C522C3B51B10}"/>
              </a:ext>
            </a:extLst>
          </p:cNvPr>
          <p:cNvSpPr txBox="1"/>
          <p:nvPr/>
        </p:nvSpPr>
        <p:spPr>
          <a:xfrm>
            <a:off x="4687579" y="319119"/>
            <a:ext cx="281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第一部分 项目介绍</a:t>
            </a:r>
          </a:p>
        </p:txBody>
      </p:sp>
    </p:spTree>
    <p:extLst>
      <p:ext uri="{BB962C8B-B14F-4D97-AF65-F5344CB8AC3E}">
        <p14:creationId xmlns:p14="http://schemas.microsoft.com/office/powerpoint/2010/main" val="87078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演示游玩界面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演示胜利失败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演示不同人物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演示商店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演示作弊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演示存档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4A7F0-36C3-55D3-3389-C522C3B51B10}"/>
              </a:ext>
            </a:extLst>
          </p:cNvPr>
          <p:cNvSpPr txBox="1"/>
          <p:nvPr/>
        </p:nvSpPr>
        <p:spPr>
          <a:xfrm>
            <a:off x="4687579" y="319119"/>
            <a:ext cx="281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第二部分 项目演示</a:t>
            </a:r>
          </a:p>
        </p:txBody>
      </p:sp>
    </p:spTree>
    <p:extLst>
      <p:ext uri="{BB962C8B-B14F-4D97-AF65-F5344CB8AC3E}">
        <p14:creationId xmlns:p14="http://schemas.microsoft.com/office/powerpoint/2010/main" val="192938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一、界面设置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4A7F0-36C3-55D3-3389-C522C3B51B10}"/>
              </a:ext>
            </a:extLst>
          </p:cNvPr>
          <p:cNvSpPr txBox="1"/>
          <p:nvPr/>
        </p:nvSpPr>
        <p:spPr>
          <a:xfrm>
            <a:off x="3872392" y="319119"/>
            <a:ext cx="4387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第三部分 项目设计思路介绍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D29F2-4385-C997-5958-A75D909F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56966"/>
            <a:ext cx="8816698" cy="44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7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二、继承关系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4A7F0-36C3-55D3-3389-C522C3B51B10}"/>
              </a:ext>
            </a:extLst>
          </p:cNvPr>
          <p:cNvSpPr txBox="1"/>
          <p:nvPr/>
        </p:nvSpPr>
        <p:spPr>
          <a:xfrm>
            <a:off x="4070194" y="340592"/>
            <a:ext cx="485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第三部分 项目设计思路介绍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D16C1B-2F3B-2384-B195-F6D42C62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59" y="845775"/>
            <a:ext cx="7141944" cy="57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三、优化类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1A78BF-ABA2-F689-7224-454E475E0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81" y="1695556"/>
            <a:ext cx="7712054" cy="4739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9E4E97-AE3A-21BF-E811-14041266859A}"/>
              </a:ext>
            </a:extLst>
          </p:cNvPr>
          <p:cNvSpPr txBox="1"/>
          <p:nvPr/>
        </p:nvSpPr>
        <p:spPr>
          <a:xfrm>
            <a:off x="4070194" y="340592"/>
            <a:ext cx="4859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第三部分 项目设计思路介绍</a:t>
            </a:r>
          </a:p>
        </p:txBody>
      </p:sp>
    </p:spTree>
    <p:extLst>
      <p:ext uri="{BB962C8B-B14F-4D97-AF65-F5344CB8AC3E}">
        <p14:creationId xmlns:p14="http://schemas.microsoft.com/office/powerpoint/2010/main" val="42846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展示主界面实现和各种信号连接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展示人物实体类实现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展示子弹类实现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展示代码核心</a:t>
            </a:r>
            <a:r>
              <a:rPr lang="en-US" altLang="zh-CN" dirty="0"/>
              <a:t>: </a:t>
            </a:r>
            <a:r>
              <a:rPr lang="en-US" altLang="zh-CN" dirty="0" err="1"/>
              <a:t>PlayScene</a:t>
            </a:r>
            <a:r>
              <a:rPr lang="zh-CN" altLang="en-US" dirty="0"/>
              <a:t>的数据成员、函数、信号与槽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4A7F0-36C3-55D3-3389-C522C3B51B10}"/>
              </a:ext>
            </a:extLst>
          </p:cNvPr>
          <p:cNvSpPr txBox="1"/>
          <p:nvPr/>
        </p:nvSpPr>
        <p:spPr>
          <a:xfrm>
            <a:off x="3893359" y="374352"/>
            <a:ext cx="419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第四部分 代码结构管窥一豹</a:t>
            </a:r>
          </a:p>
        </p:txBody>
      </p:sp>
    </p:spTree>
    <p:extLst>
      <p:ext uri="{BB962C8B-B14F-4D97-AF65-F5344CB8AC3E}">
        <p14:creationId xmlns:p14="http://schemas.microsoft.com/office/powerpoint/2010/main" val="335553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2" y="932810"/>
            <a:ext cx="10515600" cy="5710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1.Qt</a:t>
            </a:r>
            <a:r>
              <a:rPr lang="zh-CN" altLang="en-US" dirty="0"/>
              <a:t>是一款功能强大的图形库，学会查看和利用</a:t>
            </a:r>
            <a:r>
              <a:rPr lang="en-US" altLang="zh-CN" dirty="0"/>
              <a:t>Qt</a:t>
            </a:r>
            <a:r>
              <a:rPr lang="zh-CN" altLang="en-US" dirty="0"/>
              <a:t>自带的帮助文档很多时候比上网搜教程更有用。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编程的时候一定会遇到各种各样的问题，切记要耐下心来，通过调试、搜索资料、寻求帮助等方式，尽力去解决。我在编程的时候，遇见过各种各样的</a:t>
            </a:r>
            <a:r>
              <a:rPr lang="en-US" altLang="zh-CN" dirty="0"/>
              <a:t>Bug</a:t>
            </a:r>
            <a:r>
              <a:rPr lang="zh-CN" altLang="en-US" dirty="0"/>
              <a:t>，如：</a:t>
            </a:r>
            <a:r>
              <a:rPr lang="en-US" altLang="zh-CN" dirty="0"/>
              <a:t>Qt</a:t>
            </a:r>
            <a:r>
              <a:rPr lang="zh-CN" altLang="en-US" dirty="0"/>
              <a:t>一点运行就崩溃、键盘卡键、人物子弹射不出去、人物子弹轨道不符合预期、碰撞无效、存档不正确等等。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做像这样的大项目不是一蹴而就的。我将庞大的任务分化，按照实现场景布置、实现人物、实现人物子弹、实现敌人、实现物理碰撞、实现子弹碰撞、实现精英敌人、实现局内掉落物、实现全局掉落物、实现障碍物、实现</a:t>
            </a:r>
            <a:r>
              <a:rPr lang="en-US" altLang="zh-CN" dirty="0"/>
              <a:t>Boss</a:t>
            </a:r>
            <a:r>
              <a:rPr lang="zh-CN" altLang="en-US" dirty="0"/>
              <a:t>、实现后期特效和优化、实现作弊、实现存档、实现帮助界面的顺序，每天完成一点，耗时</a:t>
            </a:r>
            <a:r>
              <a:rPr lang="en-US" altLang="zh-CN" dirty="0"/>
              <a:t>25</a:t>
            </a:r>
            <a:r>
              <a:rPr lang="zh-CN" altLang="en-US" dirty="0"/>
              <a:t>天完成。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一款游戏做出来有很多可优化的地方，实现优化可以增加玩家体验感。例如：我实现了键盘不卡键、敌人移动不显呆、各种图案的对齐、美术界面排版、字体的设计等等等等。有很多细节可以打磨。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D4A7F0-36C3-55D3-3389-C522C3B51B10}"/>
              </a:ext>
            </a:extLst>
          </p:cNvPr>
          <p:cNvSpPr txBox="1"/>
          <p:nvPr/>
        </p:nvSpPr>
        <p:spPr>
          <a:xfrm>
            <a:off x="4687579" y="319119"/>
            <a:ext cx="281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第五部分 项目总结</a:t>
            </a:r>
          </a:p>
        </p:txBody>
      </p:sp>
    </p:spTree>
    <p:extLst>
      <p:ext uri="{BB962C8B-B14F-4D97-AF65-F5344CB8AC3E}">
        <p14:creationId xmlns:p14="http://schemas.microsoft.com/office/powerpoint/2010/main" val="27953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A93F2-2A55-4C9C-93CD-19E53D41D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733" y="2694104"/>
            <a:ext cx="3770623" cy="130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10265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504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高级程序设计 rougeplus 项目演示报告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高级程序设计 rougeplus 项目演示报告</dc:title>
  <dc:creator>20583002@qq.com</dc:creator>
  <cp:lastModifiedBy>20583002@qq.com</cp:lastModifiedBy>
  <cp:revision>17</cp:revision>
  <dcterms:created xsi:type="dcterms:W3CDTF">2023-05-27T04:37:55Z</dcterms:created>
  <dcterms:modified xsi:type="dcterms:W3CDTF">2023-05-27T05:42:03Z</dcterms:modified>
</cp:coreProperties>
</file>