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2F80E-55F0-28F7-BF40-8607B8A6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A01302-8EE7-F349-6ECA-0C0110690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98FA0-A1D5-5F4C-56A6-EB3C4076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5280-CCCC-4233-A250-C70DEEE5BC1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76E98-AB7B-7981-AAAF-52BE8686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DDF09-10EA-7870-9820-F37DFAD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E7C-2359-4F8F-B7B1-4DE4B6D79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8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1A9AA-3336-EB88-D96A-E06A1AEA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93601B-0B78-1717-A8DF-80702E966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67376-0817-868D-0714-7F30BE15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5280-CCCC-4233-A250-C70DEEE5BC1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C1959-6E28-1AF4-9676-BD14A656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5A250-9AA5-E1B6-ABDA-4D264C50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E7C-2359-4F8F-B7B1-4DE4B6D79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9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7AEBE9-E1EA-E6D0-AE9F-905396255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63843A-9F14-BA8B-3BC7-3F29EE05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04B8-0B2B-9EB0-01BE-5D7B30C3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5280-CCCC-4233-A250-C70DEEE5BC1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5D8DC-F1A8-B888-85B7-B09A8011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B6234-1A36-C741-F798-C999EA38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E7C-2359-4F8F-B7B1-4DE4B6D79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14072-DE4A-F940-D317-5AE5192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11749-8043-4A37-8CFA-4F6E7D4B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63034-4A93-2FF4-4F6D-C118A3AD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5280-CCCC-4233-A250-C70DEEE5BC1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E4EAE-6892-81A4-971F-8F518F52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3D9DF-3504-5778-9BCE-08DFB49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E7C-2359-4F8F-B7B1-4DE4B6D79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79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3D212-85A1-DE47-AD86-0267FF91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8EDFA-F7F4-E420-007B-4517CA561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9A725-98E5-EF53-299E-00B3359C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5280-CCCC-4233-A250-C70DEEE5BC1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22C24-A8BE-B247-12B6-3EB72E3B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68351-2936-61C4-E445-3D26B61E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E7C-2359-4F8F-B7B1-4DE4B6D79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96E4F-8E98-47D0-252F-75E6B70C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FE993-205B-1AA8-D6DA-91309FC9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908BC9-D9C5-B1DD-F5F2-F32B7AA8B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3758D-BC54-E084-B1D5-47B5BB6A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5280-CCCC-4233-A250-C70DEEE5BC1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9B43D-9B32-CA9B-00BA-2882EDB3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993B2-1E20-DE8F-DEF6-A5E05352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E7C-2359-4F8F-B7B1-4DE4B6D79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7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9BF12-772A-5007-36AF-569553D2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59EA8-3721-8CDC-0255-3AEECD24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2E703-7263-26F6-3FB5-E67A67F9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256F21-2034-5A10-D848-BF14ADDB6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D13189-B578-6DC3-5C32-1C3F388BE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CCA70C-3368-CFA9-9404-0CB4C79F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5280-CCCC-4233-A250-C70DEEE5BC1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159E88-6F52-E6BB-D51D-F81D171F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BC01FB-3F9A-5B2B-43D5-7CFC25BB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E7C-2359-4F8F-B7B1-4DE4B6D79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0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DB0EE-DEB2-C923-000B-99A5FC99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6A555F-96BA-48A0-9F5D-27DC2E88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5280-CCCC-4233-A250-C70DEEE5BC1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E3BDA-E786-0D68-11B1-B13D941C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3FD1F-C511-7631-4C6A-AEF071F4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E7C-2359-4F8F-B7B1-4DE4B6D79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3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4DFB6D-F442-1768-C5F5-56951CFA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5280-CCCC-4233-A250-C70DEEE5BC1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6B0C9B-9ABE-953D-628E-CB54182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595E8-1347-297B-4962-D3A40C80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E7C-2359-4F8F-B7B1-4DE4B6D79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8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CC26-AB2B-B21D-E812-DE652764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0844D-41E5-E2D3-96D6-56B3E038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DC2DB-803E-FF52-FD8E-AA9FC6D91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AEDC8-0D07-279B-AEC0-83B84DE0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5280-CCCC-4233-A250-C70DEEE5BC1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BAB42-EBA2-777D-2049-0EF4B1CD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4E1F9-EF75-4BA1-D90F-96368C0E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E7C-2359-4F8F-B7B1-4DE4B6D79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2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F775B-48F7-6F60-F023-6D6136B1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54EE70-1D07-5E4A-BF1C-2B61C8726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BA73B-BF29-2D73-706B-177471403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7FF21-E2B4-43AF-2AE3-D6AD3C71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5280-CCCC-4233-A250-C70DEEE5BC1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48572-D8AA-9502-C4EC-9AE99B75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C4AD6-4D97-938C-C1A6-01FD8C6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E7C-2359-4F8F-B7B1-4DE4B6D79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0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ADEDA8-2108-9355-A0A6-20462771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E6497-5262-D381-2F4E-64F95B24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2315B-C4FE-18ED-E039-951186272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E5280-CCCC-4233-A250-C70DEEE5BC1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0D3E3-9D69-FFBD-E7A8-BF835244E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07841-B9EC-8737-9F26-01254291B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BE7C-2359-4F8F-B7B1-4DE4B6D79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2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FA4445-A406-BE44-3E93-ABF51A3CEFFF}"/>
              </a:ext>
            </a:extLst>
          </p:cNvPr>
          <p:cNvSpPr txBox="1"/>
          <p:nvPr/>
        </p:nvSpPr>
        <p:spPr>
          <a:xfrm>
            <a:off x="461913" y="575035"/>
            <a:ext cx="1137815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技术科学实验班 </a:t>
            </a:r>
            <a:r>
              <a:rPr lang="en-US" altLang="zh-CN" dirty="0"/>
              <a:t>221900180 </a:t>
            </a:r>
            <a:r>
              <a:rPr lang="zh-CN" altLang="en-US" dirty="0"/>
              <a:t>田永铭</a:t>
            </a:r>
            <a:endParaRPr lang="en-US" altLang="zh-CN" dirty="0"/>
          </a:p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/>
              <a:t>：语言之魅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落霞与孤鹜齐飞，秋水共长天一色。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我认为这句诗句很好地体现的语言的魅力：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）音律上，语句对仗优美，句式整齐，读起来朗朗上口。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）意境上，将落霞与孤鹜两者联系，将秋水和长天两者联系，绘制出一幅美妙的图画，图画中，色彩交融，视野开阔，十分优美。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）倘若翻译为英文，表示“与”“共”二字的会是“</a:t>
            </a:r>
            <a:r>
              <a:rPr lang="en-US" altLang="zh-CN" dirty="0"/>
              <a:t>and</a:t>
            </a:r>
            <a:r>
              <a:rPr lang="zh-CN" altLang="en-US" dirty="0"/>
              <a:t>”和“</a:t>
            </a:r>
            <a:r>
              <a:rPr lang="en-US" altLang="zh-CN" dirty="0"/>
              <a:t>with</a:t>
            </a:r>
            <a:r>
              <a:rPr lang="zh-CN" altLang="en-US" dirty="0"/>
              <a:t>”，但是显然没有原本诗句中的两字更能表现画面的融合感。简洁的“齐飞”“一色”，言简意赅，英文若要翻译得用较长的词组。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）倘若用绘画艺术来表现，很难描绘出诗句中的动态感。画描绘的往往是静物，诗句“落”“飞”“共”“一”其实都隐含了动态美。</a:t>
            </a:r>
            <a:endParaRPr lang="en-US" altLang="zh-CN" dirty="0"/>
          </a:p>
          <a:p>
            <a:r>
              <a:rPr lang="zh-CN" altLang="en-US"/>
              <a:t>因此，这句诗很好地体现了语言的魅力。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34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206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20583002@qq.com</dc:creator>
  <cp:lastModifiedBy>20583002@qq.com</cp:lastModifiedBy>
  <cp:revision>1</cp:revision>
  <dcterms:created xsi:type="dcterms:W3CDTF">2023-05-10T10:45:46Z</dcterms:created>
  <dcterms:modified xsi:type="dcterms:W3CDTF">2023-05-10T11:00:52Z</dcterms:modified>
</cp:coreProperties>
</file>