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C2B5-7499-1875-5933-3A2B4684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4AE2E9-C4C6-5C55-DCF3-E3EFED7FA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7D672-C8BF-202E-B9E8-02423525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52888-8928-37BF-175D-2885B705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F181F-74BB-4C97-C9C0-C357938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30B6D-B89D-D5B9-E7FA-3C4786D3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79D84-98E3-DC03-F6FA-42755917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4034F-97DD-D6F6-BF62-E5342D7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57A03-FDC1-0597-EAED-BED57094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3556C-D520-37E7-AFAB-2F791E60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6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B3E867-99B5-A413-7FDF-0C9414AC8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35EB5-733B-DA6D-BB6B-F6AF82B0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2B101-F80A-A4C9-1DAA-BFD37DF4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B78F-B3D1-7C1C-6E15-81460873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BE028-FA01-E527-26E6-BF8CE5F5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070B6-01F3-E273-46F8-744356A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ADD97-E456-281F-D99A-B79665A0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61D6E-08B6-1108-3E85-335E2E58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F033E-23A7-2B64-0798-B08E71ED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BD50F-2E15-DFFE-3443-77475689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96395-F7ED-055E-4E7D-90DF967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757DF-2719-93D5-31F6-A30F9783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C41C7-CBFD-4060-8DAB-EDE00141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E59C0-206E-9695-53C8-E6DA715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4C4E1-B410-D7B3-2D7C-96BFD827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2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725F-7F9D-FF50-7E81-546CA6C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101DA-81E1-A489-B9E5-B979AFF0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65DEF-1995-AC51-5BFE-5E680A9B8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BC24C-9076-D0B0-CA7E-F57A181E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EA504-102B-007F-F915-C2A927E3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2570F-C598-0166-449E-0EE5E86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19620-99A0-D15A-D3ED-AEE0D06D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53E77-87FA-5B4C-50F8-63646BE3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F98BC-7963-D8CC-AFCD-6C878B030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9F8123-7788-89CE-5DEF-1366E392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7FDCC4-BDB4-B392-C929-01E1D19D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CFCCFD-3E0A-F3A2-E700-C9AED9CB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C482EB-A959-94CE-515A-4B7A9A2A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7C1852-8908-D105-D565-54F3C989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7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39A3-76EB-633E-2F02-7B20CB8E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84DC9C-43CE-3D79-AAC1-B84CAB2D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8E432D-EB5F-FC6E-E33E-83782BB1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78A9F-68E3-1CE5-E1F0-14DFD39A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EDE7E1-852F-9A36-6C55-6EB520CE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28C79-6A51-1626-E5DF-9E70FB0F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259F4-DCD7-6A01-5127-84FE0082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AAF64-712E-1D18-C419-84725D18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43AAA-77EA-1E5A-C91B-7EFDE745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22A90-98D7-1108-37DE-F5EFA0C9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7C74F-9C44-1397-A8D3-1611F384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520C4-E004-BDC5-87CE-D7FC57E6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379EB-BA69-F8F6-13B0-6AF93E29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5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C20B-4380-FC73-4DDE-257A723A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44EF3B-2FE9-0F29-1195-692D80A9E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D3C74-C29B-5F89-7682-DF8AC241D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E8A3D-5EAE-8412-6985-EF88431E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FBBFD-A4AB-0B55-8971-3396286B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15E83-D34B-4C47-B797-48F2F6BC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0A9474-B8BE-CF7B-85DA-FC7B750C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B161E-DBEE-F957-5E63-62B171BA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00B29-3B2B-ED28-7A39-46C6C7DE6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C9FC-152C-453B-A7A9-73EAA4530A1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18739-7AC2-D3BF-4610-47256934D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B3758-7534-C408-B2BA-DDA693EBF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90CB-1225-4F8C-BE90-343E31E4F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3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AA6A3F-147A-8590-3411-0D6470CBBE56}"/>
              </a:ext>
            </a:extLst>
          </p:cNvPr>
          <p:cNvSpPr txBox="1"/>
          <p:nvPr/>
        </p:nvSpPr>
        <p:spPr>
          <a:xfrm>
            <a:off x="1348033" y="780068"/>
            <a:ext cx="981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3326DB-ECE9-D245-395C-0022F509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17"/>
            <a:ext cx="11984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20583002@qq.com</dc:creator>
  <cp:lastModifiedBy>20583002@qq.com</cp:lastModifiedBy>
  <cp:revision>6</cp:revision>
  <dcterms:created xsi:type="dcterms:W3CDTF">2023-04-23T07:37:39Z</dcterms:created>
  <dcterms:modified xsi:type="dcterms:W3CDTF">2023-04-23T08:02:23Z</dcterms:modified>
</cp:coreProperties>
</file>