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55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052BB-21AC-C561-C66B-D3EC946E5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AFDA57-4D45-C853-B9D9-58C09EFD0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3C4B30-B76D-4921-2D9D-566CB9F8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10AA-AB9E-4B86-A0F0-46C731623F63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882299-06B7-F812-D181-E3984AE4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18C767-690F-4D19-FBEB-C3962D77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FDFF-9759-4F83-832B-77B70997B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78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C7BA3-4674-2371-190F-C7104A8D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50F872-D76A-17B8-03AB-4B2743094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5DBCB7-9600-717D-9C19-520B0B12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10AA-AB9E-4B86-A0F0-46C731623F63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E1142-6D49-2ABD-C5C4-D880BD99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1CA02-0812-24C4-3416-37970A5D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FDFF-9759-4F83-832B-77B70997B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21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FB765C-5C95-BE7B-6BFB-312F4CC29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F7CF04-C21E-38AD-688B-636A6C496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D91145-B828-D76A-4996-A68517C6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10AA-AB9E-4B86-A0F0-46C731623F63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20B1B-3E12-8A2A-EBC1-157F024B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09CA23-9CD4-0AE3-4DBF-2C8746D5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FDFF-9759-4F83-832B-77B70997B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23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80056-FE1B-2365-256E-D17FC2C0D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4BBDB-595C-FD6B-FE1D-DB240F4C4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784B06-E23A-69F3-5128-DEF5A8C8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10AA-AB9E-4B86-A0F0-46C731623F63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EBB509-ECEC-DBDC-E951-EAEEFEF3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684E1-13B5-9C05-8AEC-385C0255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FDFF-9759-4F83-832B-77B70997B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17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A55FE-B751-B6C8-6582-3A6337357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FBAB18-1511-B606-27FF-F41D37EBE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5B391C-CED6-C9FF-2767-85782A7C4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10AA-AB9E-4B86-A0F0-46C731623F63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212269-B5B9-3914-9E59-4A9C273D5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F55BE7-44A2-D3D0-A37B-78B11CD6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FDFF-9759-4F83-832B-77B70997B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8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98767-77EE-2167-CBD8-95D8407D7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B0D64-C0EE-F44B-BABB-1737EC737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BB86A0-1D69-A597-2947-0804D548F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A4F474-F5BA-EB4C-3FDD-ECC8C3BA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10AA-AB9E-4B86-A0F0-46C731623F63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73CB35-27B3-D8C5-C762-F8F71C0A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117C48-3F26-9727-804E-8FFB161C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FDFF-9759-4F83-832B-77B70997B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90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A4B5F-4347-6541-A0F7-A5574FB28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C525FA-250A-6485-86E9-837E29FB2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7C3356-EEB1-8E53-AF90-4745EDE4E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65A710-B7E0-ACC8-CA6C-2C1D36D99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4609E9-63C8-45B6-57C5-814E0B7A3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9725B7-67F8-DDD2-0753-456289CDE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10AA-AB9E-4B86-A0F0-46C731623F63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BC05AE-4A2D-D502-C256-27AF2D7C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514067-7F2D-9779-C093-DBDA4EEE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FDFF-9759-4F83-832B-77B70997B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08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9A503-FDA4-FAC5-0603-A4F3F23B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773089-AC2A-3AF3-E0D1-88833091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10AA-AB9E-4B86-A0F0-46C731623F63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73EB81-D95F-272E-FD9B-428E6E84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D4EBC5-07E1-6E70-6C43-34E6BEEB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FDFF-9759-4F83-832B-77B70997B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41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5DC270-BAF9-2A2D-CB82-F14A0A96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10AA-AB9E-4B86-A0F0-46C731623F63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8705EE-026C-0F7A-8A3C-DDEB48AE5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38FB72-8D07-3ABE-0B6B-BAFD80C9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FDFF-9759-4F83-832B-77B70997B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21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5DA56-EE7B-C2CE-0F3D-9C242649E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D4919C-D640-EB6C-16FB-6AF2B2641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33BCDB-A133-17EE-75BF-4CEBA832B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B077AA-79E5-B6D0-F8E0-E335BB1D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10AA-AB9E-4B86-A0F0-46C731623F63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1B7F65-AA55-0A83-74B9-BFB3DD3D3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55E0E7-78A6-E6E7-FB8F-2AE2FBA70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FDFF-9759-4F83-832B-77B70997B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42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BA08A-04DF-3F96-3E5C-C341ECE4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A8386E-F780-5F51-F0F5-7AC5A1A8B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BF19E9-4609-EC4A-9BAA-60D7803F9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A83608-B380-923E-91D4-9593D28E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10AA-AB9E-4B86-A0F0-46C731623F63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287990-3014-CF1E-D09C-250EC6AD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66AF4A-4008-2676-74DD-23DE9E27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FDFF-9759-4F83-832B-77B70997B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71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FD8F36-E409-04DE-02C8-2DC669B43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9D89F0-6C71-EF44-9BAB-2D64AC69B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CAF02F-4B8D-D66B-7CEF-3B8F6C646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F10AA-AB9E-4B86-A0F0-46C731623F63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199E41-DFE3-4BFE-B2A3-7743EF4F2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4E425-7795-C9FD-C147-598B6CE78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BFDFF-9759-4F83-832B-77B70997B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64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9881180-9C3D-9490-6650-4E6415B3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77"/>
            <a:ext cx="5871710" cy="57998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8C9268-86F9-B672-0A0C-B9814BC4C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526" y="44778"/>
            <a:ext cx="5564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7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F1F7698-53A9-1874-FECF-643E6FCE1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651"/>
            <a:ext cx="5693790" cy="36891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6FF6C11-1332-9CE5-865A-28B292F94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88" y="89651"/>
            <a:ext cx="6470568" cy="670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5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70DA2FD-E42A-05EB-3B38-F8FA377C7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4" y="0"/>
            <a:ext cx="7255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4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20583002@qq.com</dc:creator>
  <cp:lastModifiedBy>20583002@qq.com</cp:lastModifiedBy>
  <cp:revision>1</cp:revision>
  <dcterms:created xsi:type="dcterms:W3CDTF">2023-05-21T11:25:38Z</dcterms:created>
  <dcterms:modified xsi:type="dcterms:W3CDTF">2023-05-21T11:27:58Z</dcterms:modified>
</cp:coreProperties>
</file>