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4"/>
  </p:notesMasterIdLst>
  <p:handoutMasterIdLst>
    <p:handoutMasterId r:id="rId105"/>
  </p:handoutMasterIdLst>
  <p:sldIdLst>
    <p:sldId id="260" r:id="rId2"/>
    <p:sldId id="491" r:id="rId3"/>
    <p:sldId id="261" r:id="rId4"/>
    <p:sldId id="262" r:id="rId5"/>
    <p:sldId id="263" r:id="rId6"/>
    <p:sldId id="264" r:id="rId7"/>
    <p:sldId id="359" r:id="rId8"/>
    <p:sldId id="360" r:id="rId9"/>
    <p:sldId id="446" r:id="rId10"/>
    <p:sldId id="447" r:id="rId11"/>
    <p:sldId id="448" r:id="rId12"/>
    <p:sldId id="497" r:id="rId13"/>
    <p:sldId id="268" r:id="rId14"/>
    <p:sldId id="361" r:id="rId15"/>
    <p:sldId id="449" r:id="rId16"/>
    <p:sldId id="494" r:id="rId17"/>
    <p:sldId id="26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535" r:id="rId26"/>
    <p:sldId id="362" r:id="rId27"/>
    <p:sldId id="498" r:id="rId28"/>
    <p:sldId id="363" r:id="rId29"/>
    <p:sldId id="365" r:id="rId30"/>
    <p:sldId id="364" r:id="rId31"/>
    <p:sldId id="366" r:id="rId32"/>
    <p:sldId id="369" r:id="rId33"/>
    <p:sldId id="370" r:id="rId34"/>
    <p:sldId id="367" r:id="rId35"/>
    <p:sldId id="368" r:id="rId36"/>
    <p:sldId id="465" r:id="rId37"/>
    <p:sldId id="464" r:id="rId38"/>
    <p:sldId id="467" r:id="rId39"/>
    <p:sldId id="468" r:id="rId40"/>
    <p:sldId id="522" r:id="rId41"/>
    <p:sldId id="469" r:id="rId42"/>
    <p:sldId id="470" r:id="rId43"/>
    <p:sldId id="471" r:id="rId44"/>
    <p:sldId id="472" r:id="rId45"/>
    <p:sldId id="409" r:id="rId46"/>
    <p:sldId id="410" r:id="rId47"/>
    <p:sldId id="412" r:id="rId48"/>
    <p:sldId id="413" r:id="rId49"/>
    <p:sldId id="415" r:id="rId50"/>
    <p:sldId id="416" r:id="rId51"/>
    <p:sldId id="458" r:id="rId52"/>
    <p:sldId id="457" r:id="rId53"/>
    <p:sldId id="459" r:id="rId54"/>
    <p:sldId id="417" r:id="rId55"/>
    <p:sldId id="418" r:id="rId56"/>
    <p:sldId id="419" r:id="rId57"/>
    <p:sldId id="523" r:id="rId58"/>
    <p:sldId id="460" r:id="rId59"/>
    <p:sldId id="461" r:id="rId60"/>
    <p:sldId id="462" r:id="rId61"/>
    <p:sldId id="463" r:id="rId62"/>
    <p:sldId id="473" r:id="rId63"/>
    <p:sldId id="474" r:id="rId64"/>
    <p:sldId id="475" r:id="rId65"/>
    <p:sldId id="476" r:id="rId66"/>
    <p:sldId id="477" r:id="rId67"/>
    <p:sldId id="499" r:id="rId68"/>
    <p:sldId id="501" r:id="rId69"/>
    <p:sldId id="502" r:id="rId70"/>
    <p:sldId id="504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293" r:id="rId89"/>
    <p:sldId id="420" r:id="rId90"/>
    <p:sldId id="421" r:id="rId91"/>
    <p:sldId id="478" r:id="rId92"/>
    <p:sldId id="479" r:id="rId93"/>
    <p:sldId id="298" r:id="rId94"/>
    <p:sldId id="299" r:id="rId95"/>
    <p:sldId id="422" r:id="rId96"/>
    <p:sldId id="423" r:id="rId97"/>
    <p:sldId id="424" r:id="rId98"/>
    <p:sldId id="425" r:id="rId99"/>
    <p:sldId id="426" r:id="rId100"/>
    <p:sldId id="427" r:id="rId101"/>
    <p:sldId id="428" r:id="rId102"/>
    <p:sldId id="533" r:id="rId10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99"/>
    <a:srgbClr val="0000CC"/>
    <a:srgbClr val="0099CC"/>
    <a:srgbClr val="660066"/>
    <a:srgbClr val="FCDCB2"/>
    <a:srgbClr val="99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5" autoAdjust="0"/>
    <p:restoredTop sz="99827" autoAdjust="0"/>
  </p:normalViewPr>
  <p:slideViewPr>
    <p:cSldViewPr>
      <p:cViewPr varScale="1">
        <p:scale>
          <a:sx n="110" d="100"/>
          <a:sy n="110" d="100"/>
        </p:scale>
        <p:origin x="7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EC83A-AF59-4254-A540-3CBD54CD78F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CCB28-A450-433B-8097-B8A81D25A035}">
      <dgm:prSet phldrT="[文本]"/>
      <dgm:spPr/>
      <dgm:t>
        <a:bodyPr vert="vert"/>
        <a:lstStyle/>
        <a:p>
          <a:r>
            <a:rPr lang="zh-CN" altLang="en-US" dirty="0"/>
            <a:t>栈和队列</a:t>
          </a:r>
        </a:p>
      </dgm:t>
    </dgm:pt>
    <dgm:pt modelId="{73549F61-51E9-4EDE-97A8-04AA03569863}" type="par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B56DE62E-0A9A-4C31-AAB4-FD08FD4519F8}" type="sibTrans" cxnId="{44DC7674-4A07-493B-A218-DD230FB9A030}">
      <dgm:prSet/>
      <dgm:spPr/>
      <dgm:t>
        <a:bodyPr/>
        <a:lstStyle/>
        <a:p>
          <a:endParaRPr lang="zh-CN" altLang="en-US"/>
        </a:p>
      </dgm:t>
    </dgm:pt>
    <dgm:pt modelId="{A8415E80-0C45-4582-8FB3-DC8F93E575CE}">
      <dgm:prSet phldrT="[文本]"/>
      <dgm:spPr/>
      <dgm:t>
        <a:bodyPr/>
        <a:lstStyle/>
        <a:p>
          <a:r>
            <a:rPr lang="zh-CN" altLang="en-US" dirty="0"/>
            <a:t>栈</a:t>
          </a:r>
        </a:p>
      </dgm:t>
    </dgm:pt>
    <dgm:pt modelId="{9265D78F-F6E1-417F-A772-F2A5C4511A66}" type="sib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14879AA1-7FEE-440A-A0CB-29C2803FFBB1}" type="parTrans" cxnId="{26C8D4F9-64F6-4B15-B640-733DB864F0F4}">
      <dgm:prSet/>
      <dgm:spPr/>
      <dgm:t>
        <a:bodyPr/>
        <a:lstStyle/>
        <a:p>
          <a:endParaRPr lang="zh-CN" altLang="en-US"/>
        </a:p>
      </dgm:t>
    </dgm:pt>
    <dgm:pt modelId="{4ECFF0AE-6DDC-4351-B36B-8E9534D82B50}">
      <dgm:prSet phldrT="[文本]"/>
      <dgm:spPr/>
      <dgm:t>
        <a:bodyPr/>
        <a:lstStyle/>
        <a:p>
          <a:r>
            <a:rPr lang="zh-CN" altLang="en-US" dirty="0"/>
            <a:t>队列</a:t>
          </a:r>
        </a:p>
      </dgm:t>
    </dgm:pt>
    <dgm:pt modelId="{A1B175EB-7C65-4869-BC58-F462B9C330A2}" type="sib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C1B5ABC6-B975-4101-BA63-514B2117D731}" type="parTrans" cxnId="{D5797AF1-FA6D-4A18-8365-B98AE2BB3895}">
      <dgm:prSet/>
      <dgm:spPr/>
      <dgm:t>
        <a:bodyPr/>
        <a:lstStyle/>
        <a:p>
          <a:endParaRPr lang="zh-CN" altLang="en-US"/>
        </a:p>
      </dgm:t>
    </dgm:pt>
    <dgm:pt modelId="{D72CCC58-482D-4CB2-9DE6-BD2BEEA28B72}">
      <dgm:prSet phldrT="[文本]"/>
      <dgm:spPr/>
      <dgm:t>
        <a:bodyPr/>
        <a:lstStyle/>
        <a:p>
          <a:r>
            <a:rPr lang="zh-CN" altLang="en-US" dirty="0"/>
            <a:t>优先级队列</a:t>
          </a:r>
        </a:p>
      </dgm:t>
    </dgm:pt>
    <dgm:pt modelId="{63FDDC73-EA00-453F-95B1-28E2FEDBDC7D}" type="sib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36A7E2F0-52F9-462C-92F4-8E89D3176C5F}" type="parTrans" cxnId="{609551F9-220E-47DD-A3D7-AA46B22D52B6}">
      <dgm:prSet/>
      <dgm:spPr/>
      <dgm:t>
        <a:bodyPr/>
        <a:lstStyle/>
        <a:p>
          <a:endParaRPr lang="zh-CN" altLang="en-US"/>
        </a:p>
      </dgm:t>
    </dgm:pt>
    <dgm:pt modelId="{137713B1-A236-4D66-913D-677B3EDC715F}">
      <dgm:prSet/>
      <dgm:spPr/>
      <dgm:t>
        <a:bodyPr/>
        <a:lstStyle/>
        <a:p>
          <a:r>
            <a:rPr lang="zh-CN" altLang="en-US" dirty="0"/>
            <a:t>顺序（循环）队列</a:t>
          </a:r>
        </a:p>
      </dgm:t>
    </dgm:pt>
    <dgm:pt modelId="{8847AA82-C170-4AE8-ADB0-77E3A6834049}" type="parTrans" cxnId="{71122ACA-C813-4852-91FC-87F5289AE4A1}">
      <dgm:prSet/>
      <dgm:spPr/>
      <dgm:t>
        <a:bodyPr/>
        <a:lstStyle/>
        <a:p>
          <a:endParaRPr lang="zh-CN" altLang="en-US"/>
        </a:p>
      </dgm:t>
    </dgm:pt>
    <dgm:pt modelId="{A31F2358-7160-4762-819C-FB6F3C6E34F6}" type="sibTrans" cxnId="{71122ACA-C813-4852-91FC-87F5289AE4A1}">
      <dgm:prSet/>
      <dgm:spPr/>
      <dgm:t>
        <a:bodyPr/>
        <a:lstStyle/>
        <a:p>
          <a:endParaRPr lang="zh-CN" altLang="en-US"/>
        </a:p>
      </dgm:t>
    </dgm:pt>
    <dgm:pt modelId="{F105E724-805E-46E9-999B-00891D554DD9}">
      <dgm:prSet/>
      <dgm:spPr/>
      <dgm:t>
        <a:bodyPr/>
        <a:lstStyle/>
        <a:p>
          <a:r>
            <a:rPr lang="zh-CN" altLang="en-US" dirty="0"/>
            <a:t>链式队列</a:t>
          </a:r>
        </a:p>
      </dgm:t>
    </dgm:pt>
    <dgm:pt modelId="{36CAE333-9FBE-42F1-8FCD-AD1C3B5B510C}" type="parTrans" cxnId="{3DE92B78-62D2-4C7F-8817-B869079FD046}">
      <dgm:prSet/>
      <dgm:spPr/>
      <dgm:t>
        <a:bodyPr/>
        <a:lstStyle/>
        <a:p>
          <a:endParaRPr lang="zh-CN" altLang="en-US"/>
        </a:p>
      </dgm:t>
    </dgm:pt>
    <dgm:pt modelId="{537A91EE-BB7A-44F1-B6AC-23D713301909}" type="sibTrans" cxnId="{3DE92B78-62D2-4C7F-8817-B869079FD046}">
      <dgm:prSet/>
      <dgm:spPr/>
      <dgm:t>
        <a:bodyPr/>
        <a:lstStyle/>
        <a:p>
          <a:endParaRPr lang="zh-CN" altLang="en-US"/>
        </a:p>
      </dgm:t>
    </dgm:pt>
    <dgm:pt modelId="{764F9D96-D82A-49AB-8F34-94402076D185}">
      <dgm:prSet/>
      <dgm:spPr/>
      <dgm:t>
        <a:bodyPr/>
        <a:lstStyle/>
        <a:p>
          <a:r>
            <a:rPr lang="zh-CN" altLang="en-US" dirty="0"/>
            <a:t>数组方式实现</a:t>
          </a:r>
        </a:p>
      </dgm:t>
    </dgm:pt>
    <dgm:pt modelId="{0E9AA06A-C31E-4E2F-95CD-0DFE2AAE018D}" type="par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5A5CB626-B64B-44A5-B4F5-FD66E78F0E34}" type="sibTrans" cxnId="{C9A0ABBF-B3CC-4599-B5D1-4635FA5726A4}">
      <dgm:prSet/>
      <dgm:spPr/>
      <dgm:t>
        <a:bodyPr/>
        <a:lstStyle/>
        <a:p>
          <a:endParaRPr lang="zh-CN" altLang="en-US"/>
        </a:p>
      </dgm:t>
    </dgm:pt>
    <dgm:pt modelId="{F341A014-1481-40EF-89AB-C67467C98E3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/>
              </a:solidFill>
              <a:latin typeface="Verdana"/>
              <a:ea typeface="微软雅黑" panose="020B0503020204020204" pitchFamily="34" charset="-122"/>
              <a:cs typeface="+mn-cs"/>
            </a:rPr>
            <a:t>堆方式实现</a:t>
          </a:r>
        </a:p>
      </dgm:t>
    </dgm:pt>
    <dgm:pt modelId="{E5AD0E79-FDC6-417B-9595-A49214F24C8A}" type="par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B10B5951-37B7-4760-B664-B8C77463797F}" type="sibTrans" cxnId="{C9508321-8B96-4B07-BDFC-3A98741CF47F}">
      <dgm:prSet/>
      <dgm:spPr/>
      <dgm:t>
        <a:bodyPr/>
        <a:lstStyle/>
        <a:p>
          <a:endParaRPr lang="zh-CN" altLang="en-US"/>
        </a:p>
      </dgm:t>
    </dgm:pt>
    <dgm:pt modelId="{3AC99315-2086-4C7F-B8D3-A974F28ABAC9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C401E500-7339-4406-A6FA-D7F46774BBD6}" type="parTrans" cxnId="{721BF058-E814-466E-B567-2600512102B6}">
      <dgm:prSet/>
      <dgm:spPr/>
      <dgm:t>
        <a:bodyPr/>
        <a:lstStyle/>
        <a:p>
          <a:endParaRPr lang="zh-CN" altLang="en-US"/>
        </a:p>
      </dgm:t>
    </dgm:pt>
    <dgm:pt modelId="{75A70204-08F8-4135-ACA4-0F8A189C049D}" type="sibTrans" cxnId="{721BF058-E814-466E-B567-2600512102B6}">
      <dgm:prSet/>
      <dgm:spPr/>
      <dgm:t>
        <a:bodyPr/>
        <a:lstStyle/>
        <a:p>
          <a:endParaRPr lang="zh-CN" altLang="en-US"/>
        </a:p>
      </dgm:t>
    </dgm:pt>
    <dgm:pt modelId="{71E65D16-7D5F-4E70-B0A5-DA9EEEDFF50B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4DA5CFF5-C40F-42E7-B883-38318DED2BB9}" type="parTrans" cxnId="{75C46375-AA61-4317-9919-EE8CF117B5DD}">
      <dgm:prSet/>
      <dgm:spPr/>
      <dgm:t>
        <a:bodyPr/>
        <a:lstStyle/>
        <a:p>
          <a:endParaRPr lang="zh-CN" altLang="en-US"/>
        </a:p>
      </dgm:t>
    </dgm:pt>
    <dgm:pt modelId="{C3DA9F47-DBB9-409E-9FCD-377FB267972D}" type="sibTrans" cxnId="{75C46375-AA61-4317-9919-EE8CF117B5DD}">
      <dgm:prSet/>
      <dgm:spPr/>
      <dgm:t>
        <a:bodyPr/>
        <a:lstStyle/>
        <a:p>
          <a:endParaRPr lang="zh-CN" altLang="en-US"/>
        </a:p>
      </dgm:t>
    </dgm:pt>
    <dgm:pt modelId="{8DEBB55C-08C2-4B9E-B9B0-80419832A4E4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B101BD44-A231-49D1-98BF-0A3C07F744DD}" type="parTrans" cxnId="{C71CF4FF-16D8-4744-BCE2-435112D0EC17}">
      <dgm:prSet/>
      <dgm:spPr/>
      <dgm:t>
        <a:bodyPr/>
        <a:lstStyle/>
        <a:p>
          <a:endParaRPr lang="zh-CN" altLang="en-US"/>
        </a:p>
      </dgm:t>
    </dgm:pt>
    <dgm:pt modelId="{A9DD3ECE-A1D2-4272-A27D-8CA8FAE64155}" type="sibTrans" cxnId="{C71CF4FF-16D8-4744-BCE2-435112D0EC17}">
      <dgm:prSet/>
      <dgm:spPr/>
      <dgm:t>
        <a:bodyPr/>
        <a:lstStyle/>
        <a:p>
          <a:endParaRPr lang="zh-CN" altLang="en-US"/>
        </a:p>
      </dgm:t>
    </dgm:pt>
    <dgm:pt modelId="{51002C2C-F2E3-4636-B7CF-834C102647DF}">
      <dgm:prSet/>
      <dgm:spPr/>
      <dgm:t>
        <a:bodyPr/>
        <a:lstStyle/>
        <a:p>
          <a:r>
            <a:rPr lang="zh-CN" altLang="en-US" dirty="0"/>
            <a:t>顺序栈</a:t>
          </a:r>
        </a:p>
      </dgm:t>
    </dgm:pt>
    <dgm:pt modelId="{D3988862-9627-46F1-A298-1DD7C976FA2A}" type="parTrans" cxnId="{5762ABB9-F044-43AF-B19F-2D4540737045}">
      <dgm:prSet/>
      <dgm:spPr/>
      <dgm:t>
        <a:bodyPr/>
        <a:lstStyle/>
        <a:p>
          <a:endParaRPr lang="zh-CN" altLang="en-US"/>
        </a:p>
      </dgm:t>
    </dgm:pt>
    <dgm:pt modelId="{F03018C3-8D55-4CA7-8FD2-2D8F304DC5AB}" type="sibTrans" cxnId="{5762ABB9-F044-43AF-B19F-2D4540737045}">
      <dgm:prSet/>
      <dgm:spPr/>
      <dgm:t>
        <a:bodyPr/>
        <a:lstStyle/>
        <a:p>
          <a:endParaRPr lang="zh-CN" altLang="en-US"/>
        </a:p>
      </dgm:t>
    </dgm:pt>
    <dgm:pt modelId="{043D4455-0ACF-4964-BDB2-E8E13BA9FAEB}">
      <dgm:prSet/>
      <dgm:spPr/>
      <dgm:t>
        <a:bodyPr/>
        <a:lstStyle/>
        <a:p>
          <a:r>
            <a:rPr lang="zh-CN" altLang="en-US" dirty="0"/>
            <a:t>链式栈</a:t>
          </a:r>
        </a:p>
      </dgm:t>
    </dgm:pt>
    <dgm:pt modelId="{A12D656C-9672-4B11-8D36-FF735DDB6973}" type="parTrans" cxnId="{81AA73DB-9859-42E5-8448-2786AC7ABDD5}">
      <dgm:prSet/>
      <dgm:spPr/>
      <dgm:t>
        <a:bodyPr/>
        <a:lstStyle/>
        <a:p>
          <a:endParaRPr lang="zh-CN" altLang="en-US"/>
        </a:p>
      </dgm:t>
    </dgm:pt>
    <dgm:pt modelId="{33FB5423-C028-43A0-A488-7FED458B4F50}" type="sibTrans" cxnId="{81AA73DB-9859-42E5-8448-2786AC7ABDD5}">
      <dgm:prSet/>
      <dgm:spPr/>
      <dgm:t>
        <a:bodyPr/>
        <a:lstStyle/>
        <a:p>
          <a:endParaRPr lang="zh-CN" altLang="en-US"/>
        </a:p>
      </dgm:t>
    </dgm:pt>
    <dgm:pt modelId="{D8A8315A-2731-4B99-9535-86048E62BDFA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插入操作</a:t>
          </a:r>
        </a:p>
      </dgm:t>
    </dgm:pt>
    <dgm:pt modelId="{C882DB23-F561-47AF-983B-976967EA42A5}" type="parTrans" cxnId="{1D25BF61-D6AE-4E0B-9B07-9EEA5173B779}">
      <dgm:prSet/>
      <dgm:spPr/>
      <dgm:t>
        <a:bodyPr/>
        <a:lstStyle/>
        <a:p>
          <a:endParaRPr lang="zh-CN" altLang="en-US"/>
        </a:p>
      </dgm:t>
    </dgm:pt>
    <dgm:pt modelId="{7B95D76C-50E6-440C-B43C-09B9C09CD1B9}" type="sibTrans" cxnId="{1D25BF61-D6AE-4E0B-9B07-9EEA5173B779}">
      <dgm:prSet/>
      <dgm:spPr/>
      <dgm:t>
        <a:bodyPr/>
        <a:lstStyle/>
        <a:p>
          <a:endParaRPr lang="zh-CN" altLang="en-US"/>
        </a:p>
      </dgm:t>
    </dgm:pt>
    <dgm:pt modelId="{D11C6A5E-7CD1-4BA1-99B7-F50E538F631A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4B596C17-1515-45E0-A31F-46A9A60777CD}" type="parTrans" cxnId="{1BEAF02C-51DF-41B6-B4CE-0F7E4D70EA7E}">
      <dgm:prSet/>
      <dgm:spPr/>
      <dgm:t>
        <a:bodyPr/>
        <a:lstStyle/>
        <a:p>
          <a:endParaRPr lang="zh-CN" altLang="en-US"/>
        </a:p>
      </dgm:t>
    </dgm:pt>
    <dgm:pt modelId="{D68525A9-1F23-4A5D-8820-ED1AC2A15D48}" type="sibTrans" cxnId="{1BEAF02C-51DF-41B6-B4CE-0F7E4D70EA7E}">
      <dgm:prSet/>
      <dgm:spPr/>
      <dgm:t>
        <a:bodyPr/>
        <a:lstStyle/>
        <a:p>
          <a:endParaRPr lang="zh-CN" altLang="en-US"/>
        </a:p>
      </dgm:t>
    </dgm:pt>
    <dgm:pt modelId="{09F6173F-3C37-4C2C-8D4B-FB6C8713A028}">
      <dgm:prSet/>
      <dgm:spPr>
        <a:solidFill>
          <a:schemeClr val="bg2"/>
        </a:solidFill>
      </dgm:spPr>
      <dgm:t>
        <a:bodyPr/>
        <a:lstStyle/>
        <a:p>
          <a:r>
            <a:rPr lang="zh-CN" altLang="en-US" dirty="0"/>
            <a:t>删除操作</a:t>
          </a:r>
        </a:p>
      </dgm:t>
    </dgm:pt>
    <dgm:pt modelId="{9D0EEB71-EFDD-4668-A2A4-5F37CDC64FAC}" type="parTrans" cxnId="{1921DAFC-2812-49A4-BBAC-516AB76867E1}">
      <dgm:prSet/>
      <dgm:spPr/>
      <dgm:t>
        <a:bodyPr/>
        <a:lstStyle/>
        <a:p>
          <a:endParaRPr lang="zh-CN" altLang="en-US"/>
        </a:p>
      </dgm:t>
    </dgm:pt>
    <dgm:pt modelId="{6B1BF033-46D9-4C15-BE39-923F72E4BCBC}" type="sibTrans" cxnId="{1921DAFC-2812-49A4-BBAC-516AB76867E1}">
      <dgm:prSet/>
      <dgm:spPr/>
      <dgm:t>
        <a:bodyPr/>
        <a:lstStyle/>
        <a:p>
          <a:endParaRPr lang="zh-CN" altLang="en-US"/>
        </a:p>
      </dgm:t>
    </dgm:pt>
    <dgm:pt modelId="{E46D7F1A-E20C-4DA5-89C2-F7ECA35B2720}">
      <dgm:prSet/>
      <dgm:spPr/>
      <dgm:t>
        <a:bodyPr/>
        <a:lstStyle/>
        <a:p>
          <a:r>
            <a:rPr lang="zh-CN" altLang="en-US" dirty="0"/>
            <a:t>应用</a:t>
          </a:r>
        </a:p>
      </dgm:t>
    </dgm:pt>
    <dgm:pt modelId="{06A0319B-8CB0-47BE-B07B-9A604D2EE872}" type="parTrans" cxnId="{95D28BCE-6777-4D15-864C-0C612598CCFC}">
      <dgm:prSet/>
      <dgm:spPr/>
      <dgm:t>
        <a:bodyPr/>
        <a:lstStyle/>
        <a:p>
          <a:endParaRPr lang="zh-CN" altLang="en-US"/>
        </a:p>
      </dgm:t>
    </dgm:pt>
    <dgm:pt modelId="{749DCC8F-4E49-4CBF-AD81-6A39747D7045}" type="sibTrans" cxnId="{95D28BCE-6777-4D15-864C-0C612598CCFC}">
      <dgm:prSet/>
      <dgm:spPr/>
      <dgm:t>
        <a:bodyPr/>
        <a:lstStyle/>
        <a:p>
          <a:endParaRPr lang="zh-CN" altLang="en-US"/>
        </a:p>
      </dgm:t>
    </dgm:pt>
    <dgm:pt modelId="{2941879F-E613-45BB-9966-D4D41B33ACC0}">
      <dgm:prSet/>
      <dgm:spPr/>
      <dgm:t>
        <a:bodyPr/>
        <a:lstStyle/>
        <a:p>
          <a:r>
            <a:rPr lang="zh-CN" altLang="en-US"/>
            <a:t>表达式计算</a:t>
          </a:r>
          <a:endParaRPr lang="zh-CN" altLang="en-US" dirty="0"/>
        </a:p>
      </dgm:t>
    </dgm:pt>
    <dgm:pt modelId="{9B49D014-5CA9-4280-AAC2-869DEB91EBE8}" type="parTrans" cxnId="{68B35879-AABE-4B63-B07F-57D62752E9A7}">
      <dgm:prSet/>
      <dgm:spPr/>
      <dgm:t>
        <a:bodyPr/>
        <a:lstStyle/>
        <a:p>
          <a:endParaRPr lang="zh-CN" altLang="en-US"/>
        </a:p>
      </dgm:t>
    </dgm:pt>
    <dgm:pt modelId="{ADF7B97B-1577-4FFF-9490-22F7CF5A147E}" type="sibTrans" cxnId="{68B35879-AABE-4B63-B07F-57D62752E9A7}">
      <dgm:prSet/>
      <dgm:spPr/>
      <dgm:t>
        <a:bodyPr/>
        <a:lstStyle/>
        <a:p>
          <a:endParaRPr lang="zh-CN" altLang="en-US"/>
        </a:p>
      </dgm:t>
    </dgm:pt>
    <dgm:pt modelId="{E8CD7B20-BEC5-4223-BB8E-913908F1E165}">
      <dgm:prSet/>
      <dgm:spPr/>
      <dgm:t>
        <a:bodyPr/>
        <a:lstStyle/>
        <a:p>
          <a:r>
            <a:rPr lang="zh-CN" altLang="en-US" dirty="0"/>
            <a:t>应用</a:t>
          </a:r>
        </a:p>
      </dgm:t>
    </dgm:pt>
    <dgm:pt modelId="{5837451C-CF67-4890-A910-BB59BDA1083F}" type="parTrans" cxnId="{F5FE9D27-2962-4DF1-A495-8B0B7139CF95}">
      <dgm:prSet/>
      <dgm:spPr/>
      <dgm:t>
        <a:bodyPr/>
        <a:lstStyle/>
        <a:p>
          <a:endParaRPr lang="zh-CN" altLang="en-US"/>
        </a:p>
      </dgm:t>
    </dgm:pt>
    <dgm:pt modelId="{CCCEF593-E237-4BA9-BB01-156610CB8204}" type="sibTrans" cxnId="{F5FE9D27-2962-4DF1-A495-8B0B7139CF95}">
      <dgm:prSet/>
      <dgm:spPr/>
      <dgm:t>
        <a:bodyPr/>
        <a:lstStyle/>
        <a:p>
          <a:endParaRPr lang="zh-CN" altLang="en-US"/>
        </a:p>
      </dgm:t>
    </dgm:pt>
    <dgm:pt modelId="{5A1D05C5-8741-406B-8345-81499C50B9C4}">
      <dgm:prSet/>
      <dgm:spPr/>
      <dgm:t>
        <a:bodyPr/>
        <a:lstStyle/>
        <a:p>
          <a:r>
            <a:rPr lang="zh-CN" altLang="en-US" dirty="0"/>
            <a:t>杨辉三角形打印</a:t>
          </a:r>
        </a:p>
      </dgm:t>
    </dgm:pt>
    <dgm:pt modelId="{95A1085D-2AC1-4320-8E32-24C25D2C0B21}" type="parTrans" cxnId="{548D9601-4A06-463D-8799-C1170B190CD0}">
      <dgm:prSet/>
      <dgm:spPr/>
      <dgm:t>
        <a:bodyPr/>
        <a:lstStyle/>
        <a:p>
          <a:endParaRPr lang="zh-CN" altLang="en-US"/>
        </a:p>
      </dgm:t>
    </dgm:pt>
    <dgm:pt modelId="{3A04931C-8B73-4310-9D58-0E7D347E130C}" type="sibTrans" cxnId="{548D9601-4A06-463D-8799-C1170B190CD0}">
      <dgm:prSet/>
      <dgm:spPr/>
      <dgm:t>
        <a:bodyPr/>
        <a:lstStyle/>
        <a:p>
          <a:endParaRPr lang="zh-CN" altLang="en-US"/>
        </a:p>
      </dgm:t>
    </dgm:pt>
    <dgm:pt modelId="{637DD5ED-E7C4-452F-B7A4-5AEA6F8E5725}" type="pres">
      <dgm:prSet presAssocID="{F79EC83A-AF59-4254-A540-3CBD54CD78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C1AD8D-34A7-41AE-956E-35158D7337B7}" type="pres">
      <dgm:prSet presAssocID="{B82CCB28-A450-433B-8097-B8A81D25A035}" presName="root1" presStyleCnt="0"/>
      <dgm:spPr/>
    </dgm:pt>
    <dgm:pt modelId="{FA1F5A41-115E-4555-A06A-ED3D6762D5DD}" type="pres">
      <dgm:prSet presAssocID="{B82CCB28-A450-433B-8097-B8A81D25A035}" presName="LevelOneTextNode" presStyleLbl="node0" presStyleIdx="0" presStyleCnt="1">
        <dgm:presLayoutVars>
          <dgm:chPref val="3"/>
        </dgm:presLayoutVars>
      </dgm:prSet>
      <dgm:spPr/>
    </dgm:pt>
    <dgm:pt modelId="{6DAF0996-7427-484A-B87F-DA58593AD1AF}" type="pres">
      <dgm:prSet presAssocID="{B82CCB28-A450-433B-8097-B8A81D25A035}" presName="level2hierChild" presStyleCnt="0"/>
      <dgm:spPr/>
    </dgm:pt>
    <dgm:pt modelId="{56FE6A40-861E-414B-8E66-7EE845065008}" type="pres">
      <dgm:prSet presAssocID="{14879AA1-7FEE-440A-A0CB-29C2803FFBB1}" presName="conn2-1" presStyleLbl="parChTrans1D2" presStyleIdx="0" presStyleCnt="3"/>
      <dgm:spPr/>
    </dgm:pt>
    <dgm:pt modelId="{DF6BE689-F2F1-418A-A7C4-AC7E105EEFE9}" type="pres">
      <dgm:prSet presAssocID="{14879AA1-7FEE-440A-A0CB-29C2803FFBB1}" presName="connTx" presStyleLbl="parChTrans1D2" presStyleIdx="0" presStyleCnt="3"/>
      <dgm:spPr/>
    </dgm:pt>
    <dgm:pt modelId="{642B151A-54BE-458D-A34A-85503AC29AB7}" type="pres">
      <dgm:prSet presAssocID="{A8415E80-0C45-4582-8FB3-DC8F93E575CE}" presName="root2" presStyleCnt="0"/>
      <dgm:spPr/>
    </dgm:pt>
    <dgm:pt modelId="{24EDA40E-D6D1-4289-8F6A-D6FBF9484BAE}" type="pres">
      <dgm:prSet presAssocID="{A8415E80-0C45-4582-8FB3-DC8F93E575CE}" presName="LevelTwoTextNode" presStyleLbl="node2" presStyleIdx="0" presStyleCnt="3">
        <dgm:presLayoutVars>
          <dgm:chPref val="3"/>
        </dgm:presLayoutVars>
      </dgm:prSet>
      <dgm:spPr/>
    </dgm:pt>
    <dgm:pt modelId="{787808E3-E02A-40CF-B86F-B78DB2626A81}" type="pres">
      <dgm:prSet presAssocID="{A8415E80-0C45-4582-8FB3-DC8F93E575CE}" presName="level3hierChild" presStyleCnt="0"/>
      <dgm:spPr/>
    </dgm:pt>
    <dgm:pt modelId="{246E583C-A253-4D9E-8D72-8D18957008B3}" type="pres">
      <dgm:prSet presAssocID="{D3988862-9627-46F1-A298-1DD7C976FA2A}" presName="conn2-1" presStyleLbl="parChTrans1D3" presStyleIdx="0" presStyleCnt="8"/>
      <dgm:spPr/>
    </dgm:pt>
    <dgm:pt modelId="{C7257146-6EE0-4633-BD1A-46B3C63E68CF}" type="pres">
      <dgm:prSet presAssocID="{D3988862-9627-46F1-A298-1DD7C976FA2A}" presName="connTx" presStyleLbl="parChTrans1D3" presStyleIdx="0" presStyleCnt="8"/>
      <dgm:spPr/>
    </dgm:pt>
    <dgm:pt modelId="{80466FDB-EFE7-4B1F-9D95-A0E74D4B829A}" type="pres">
      <dgm:prSet presAssocID="{51002C2C-F2E3-4636-B7CF-834C102647DF}" presName="root2" presStyleCnt="0"/>
      <dgm:spPr/>
    </dgm:pt>
    <dgm:pt modelId="{63D48B74-6C88-464F-B592-CCAE18D72F68}" type="pres">
      <dgm:prSet presAssocID="{51002C2C-F2E3-4636-B7CF-834C102647DF}" presName="LevelTwoTextNode" presStyleLbl="node3" presStyleIdx="0" presStyleCnt="8">
        <dgm:presLayoutVars>
          <dgm:chPref val="3"/>
        </dgm:presLayoutVars>
      </dgm:prSet>
      <dgm:spPr/>
    </dgm:pt>
    <dgm:pt modelId="{60D281D5-A268-4B24-BAFD-8F3D39A10CF1}" type="pres">
      <dgm:prSet presAssocID="{51002C2C-F2E3-4636-B7CF-834C102647DF}" presName="level3hierChild" presStyleCnt="0"/>
      <dgm:spPr/>
    </dgm:pt>
    <dgm:pt modelId="{03610307-AD27-464A-A869-8C0B10F6CB03}" type="pres">
      <dgm:prSet presAssocID="{C882DB23-F561-47AF-983B-976967EA42A5}" presName="conn2-1" presStyleLbl="parChTrans1D4" presStyleIdx="0" presStyleCnt="8"/>
      <dgm:spPr/>
    </dgm:pt>
    <dgm:pt modelId="{9B9C6F25-456C-407B-8629-1C0E0ECC4A12}" type="pres">
      <dgm:prSet presAssocID="{C882DB23-F561-47AF-983B-976967EA42A5}" presName="connTx" presStyleLbl="parChTrans1D4" presStyleIdx="0" presStyleCnt="8"/>
      <dgm:spPr/>
    </dgm:pt>
    <dgm:pt modelId="{E96F56BD-A860-41E3-A157-FBF183AE3DC6}" type="pres">
      <dgm:prSet presAssocID="{D8A8315A-2731-4B99-9535-86048E62BDFA}" presName="root2" presStyleCnt="0"/>
      <dgm:spPr/>
    </dgm:pt>
    <dgm:pt modelId="{EBEEC6E0-81E9-4588-A529-2F59F516A08C}" type="pres">
      <dgm:prSet presAssocID="{D8A8315A-2731-4B99-9535-86048E62BDFA}" presName="LevelTwoTextNode" presStyleLbl="node4" presStyleIdx="0" presStyleCnt="8">
        <dgm:presLayoutVars>
          <dgm:chPref val="3"/>
        </dgm:presLayoutVars>
      </dgm:prSet>
      <dgm:spPr/>
    </dgm:pt>
    <dgm:pt modelId="{C1191F8C-C8B7-4255-AA4A-A99C4C8A6AF2}" type="pres">
      <dgm:prSet presAssocID="{D8A8315A-2731-4B99-9535-86048E62BDFA}" presName="level3hierChild" presStyleCnt="0"/>
      <dgm:spPr/>
    </dgm:pt>
    <dgm:pt modelId="{BE131855-5950-4DCA-89AD-8B2D59465E73}" type="pres">
      <dgm:prSet presAssocID="{4B596C17-1515-45E0-A31F-46A9A60777CD}" presName="conn2-1" presStyleLbl="parChTrans1D4" presStyleIdx="1" presStyleCnt="8"/>
      <dgm:spPr/>
    </dgm:pt>
    <dgm:pt modelId="{13D5A17C-ACBE-443E-B771-BE628BD7476E}" type="pres">
      <dgm:prSet presAssocID="{4B596C17-1515-45E0-A31F-46A9A60777CD}" presName="connTx" presStyleLbl="parChTrans1D4" presStyleIdx="1" presStyleCnt="8"/>
      <dgm:spPr/>
    </dgm:pt>
    <dgm:pt modelId="{DF144C31-E0A6-44AF-B737-6F599AFB9399}" type="pres">
      <dgm:prSet presAssocID="{D11C6A5E-7CD1-4BA1-99B7-F50E538F631A}" presName="root2" presStyleCnt="0"/>
      <dgm:spPr/>
    </dgm:pt>
    <dgm:pt modelId="{13989C61-7C6A-4288-A1ED-068D7A80F4A5}" type="pres">
      <dgm:prSet presAssocID="{D11C6A5E-7CD1-4BA1-99B7-F50E538F631A}" presName="LevelTwoTextNode" presStyleLbl="node4" presStyleIdx="1" presStyleCnt="8">
        <dgm:presLayoutVars>
          <dgm:chPref val="3"/>
        </dgm:presLayoutVars>
      </dgm:prSet>
      <dgm:spPr/>
    </dgm:pt>
    <dgm:pt modelId="{0583ECCA-380F-4A25-9688-13A70F5A2200}" type="pres">
      <dgm:prSet presAssocID="{D11C6A5E-7CD1-4BA1-99B7-F50E538F631A}" presName="level3hierChild" presStyleCnt="0"/>
      <dgm:spPr/>
    </dgm:pt>
    <dgm:pt modelId="{FAFEE5C8-3041-458C-BBD8-679877673B26}" type="pres">
      <dgm:prSet presAssocID="{A12D656C-9672-4B11-8D36-FF735DDB6973}" presName="conn2-1" presStyleLbl="parChTrans1D3" presStyleIdx="1" presStyleCnt="8"/>
      <dgm:spPr/>
    </dgm:pt>
    <dgm:pt modelId="{36AB34CB-7307-4DF2-93E5-391589DA4252}" type="pres">
      <dgm:prSet presAssocID="{A12D656C-9672-4B11-8D36-FF735DDB6973}" presName="connTx" presStyleLbl="parChTrans1D3" presStyleIdx="1" presStyleCnt="8"/>
      <dgm:spPr/>
    </dgm:pt>
    <dgm:pt modelId="{5B491D7A-7DC0-4335-83DA-12C19790B292}" type="pres">
      <dgm:prSet presAssocID="{043D4455-0ACF-4964-BDB2-E8E13BA9FAEB}" presName="root2" presStyleCnt="0"/>
      <dgm:spPr/>
    </dgm:pt>
    <dgm:pt modelId="{0E0CC125-D6D1-4573-9B80-12C3D8B29A80}" type="pres">
      <dgm:prSet presAssocID="{043D4455-0ACF-4964-BDB2-E8E13BA9FAEB}" presName="LevelTwoTextNode" presStyleLbl="node3" presStyleIdx="1" presStyleCnt="8">
        <dgm:presLayoutVars>
          <dgm:chPref val="3"/>
        </dgm:presLayoutVars>
      </dgm:prSet>
      <dgm:spPr/>
    </dgm:pt>
    <dgm:pt modelId="{348701D6-748C-4141-B69D-2589FF4AAE2B}" type="pres">
      <dgm:prSet presAssocID="{043D4455-0ACF-4964-BDB2-E8E13BA9FAEB}" presName="level3hierChild" presStyleCnt="0"/>
      <dgm:spPr/>
    </dgm:pt>
    <dgm:pt modelId="{FFF90BDD-7270-4EA1-B33E-E055EB8C57C6}" type="pres">
      <dgm:prSet presAssocID="{06A0319B-8CB0-47BE-B07B-9A604D2EE872}" presName="conn2-1" presStyleLbl="parChTrans1D3" presStyleIdx="2" presStyleCnt="8"/>
      <dgm:spPr/>
    </dgm:pt>
    <dgm:pt modelId="{AB8B9D25-3296-4501-A94D-B4A591F63247}" type="pres">
      <dgm:prSet presAssocID="{06A0319B-8CB0-47BE-B07B-9A604D2EE872}" presName="connTx" presStyleLbl="parChTrans1D3" presStyleIdx="2" presStyleCnt="8"/>
      <dgm:spPr/>
    </dgm:pt>
    <dgm:pt modelId="{6378A7A9-98CE-4961-89FD-09538420D27A}" type="pres">
      <dgm:prSet presAssocID="{E46D7F1A-E20C-4DA5-89C2-F7ECA35B2720}" presName="root2" presStyleCnt="0"/>
      <dgm:spPr/>
    </dgm:pt>
    <dgm:pt modelId="{1A195912-1ADA-4712-A7E4-E71796BA47C0}" type="pres">
      <dgm:prSet presAssocID="{E46D7F1A-E20C-4DA5-89C2-F7ECA35B2720}" presName="LevelTwoTextNode" presStyleLbl="node3" presStyleIdx="2" presStyleCnt="8">
        <dgm:presLayoutVars>
          <dgm:chPref val="3"/>
        </dgm:presLayoutVars>
      </dgm:prSet>
      <dgm:spPr/>
    </dgm:pt>
    <dgm:pt modelId="{04DFDD06-D19B-49D7-8DD0-84D52796C67F}" type="pres">
      <dgm:prSet presAssocID="{E46D7F1A-E20C-4DA5-89C2-F7ECA35B2720}" presName="level3hierChild" presStyleCnt="0"/>
      <dgm:spPr/>
    </dgm:pt>
    <dgm:pt modelId="{A2A9D0FD-1CFC-4EAF-83C4-A7C78DB9CE5C}" type="pres">
      <dgm:prSet presAssocID="{9B49D014-5CA9-4280-AAC2-869DEB91EBE8}" presName="conn2-1" presStyleLbl="parChTrans1D4" presStyleIdx="2" presStyleCnt="8"/>
      <dgm:spPr/>
    </dgm:pt>
    <dgm:pt modelId="{7FCA12E6-48C3-45E9-B9C9-7E441813ABFE}" type="pres">
      <dgm:prSet presAssocID="{9B49D014-5CA9-4280-AAC2-869DEB91EBE8}" presName="connTx" presStyleLbl="parChTrans1D4" presStyleIdx="2" presStyleCnt="8"/>
      <dgm:spPr/>
    </dgm:pt>
    <dgm:pt modelId="{93619DCF-A84C-41FA-8842-4DCF7751A0A6}" type="pres">
      <dgm:prSet presAssocID="{2941879F-E613-45BB-9966-D4D41B33ACC0}" presName="root2" presStyleCnt="0"/>
      <dgm:spPr/>
    </dgm:pt>
    <dgm:pt modelId="{99274974-6BD1-4108-8878-58E56DAED2AC}" type="pres">
      <dgm:prSet presAssocID="{2941879F-E613-45BB-9966-D4D41B33ACC0}" presName="LevelTwoTextNode" presStyleLbl="node4" presStyleIdx="2" presStyleCnt="8">
        <dgm:presLayoutVars>
          <dgm:chPref val="3"/>
        </dgm:presLayoutVars>
      </dgm:prSet>
      <dgm:spPr/>
    </dgm:pt>
    <dgm:pt modelId="{0C45D628-9EE6-4859-9FDB-33E3F7E89869}" type="pres">
      <dgm:prSet presAssocID="{2941879F-E613-45BB-9966-D4D41B33ACC0}" presName="level3hierChild" presStyleCnt="0"/>
      <dgm:spPr/>
    </dgm:pt>
    <dgm:pt modelId="{0AD23473-EBAC-444A-A7DB-0590ED3ED745}" type="pres">
      <dgm:prSet presAssocID="{C1B5ABC6-B975-4101-BA63-514B2117D731}" presName="conn2-1" presStyleLbl="parChTrans1D2" presStyleIdx="1" presStyleCnt="3"/>
      <dgm:spPr/>
    </dgm:pt>
    <dgm:pt modelId="{105B57B8-3D67-47FE-B058-F851076068CE}" type="pres">
      <dgm:prSet presAssocID="{C1B5ABC6-B975-4101-BA63-514B2117D731}" presName="connTx" presStyleLbl="parChTrans1D2" presStyleIdx="1" presStyleCnt="3"/>
      <dgm:spPr/>
    </dgm:pt>
    <dgm:pt modelId="{6EB07647-CAA4-44E2-A4A7-CE454C671092}" type="pres">
      <dgm:prSet presAssocID="{4ECFF0AE-6DDC-4351-B36B-8E9534D82B50}" presName="root2" presStyleCnt="0"/>
      <dgm:spPr/>
    </dgm:pt>
    <dgm:pt modelId="{C101CA10-F3E8-413F-8B35-5E13926C5D2A}" type="pres">
      <dgm:prSet presAssocID="{4ECFF0AE-6DDC-4351-B36B-8E9534D82B50}" presName="LevelTwoTextNode" presStyleLbl="node2" presStyleIdx="1" presStyleCnt="3">
        <dgm:presLayoutVars>
          <dgm:chPref val="3"/>
        </dgm:presLayoutVars>
      </dgm:prSet>
      <dgm:spPr/>
    </dgm:pt>
    <dgm:pt modelId="{778F4627-9D75-49DA-B204-4AAED26A1BAC}" type="pres">
      <dgm:prSet presAssocID="{4ECFF0AE-6DDC-4351-B36B-8E9534D82B50}" presName="level3hierChild" presStyleCnt="0"/>
      <dgm:spPr/>
    </dgm:pt>
    <dgm:pt modelId="{D0B70C05-C118-41F3-9B4C-E292BDC8AC8F}" type="pres">
      <dgm:prSet presAssocID="{8847AA82-C170-4AE8-ADB0-77E3A6834049}" presName="conn2-1" presStyleLbl="parChTrans1D3" presStyleIdx="3" presStyleCnt="8"/>
      <dgm:spPr/>
    </dgm:pt>
    <dgm:pt modelId="{A41F3FB0-26AC-4E08-8544-8D7901EC8A64}" type="pres">
      <dgm:prSet presAssocID="{8847AA82-C170-4AE8-ADB0-77E3A6834049}" presName="connTx" presStyleLbl="parChTrans1D3" presStyleIdx="3" presStyleCnt="8"/>
      <dgm:spPr/>
    </dgm:pt>
    <dgm:pt modelId="{8F71E3E2-8D31-465E-813F-984FF342CA2F}" type="pres">
      <dgm:prSet presAssocID="{137713B1-A236-4D66-913D-677B3EDC715F}" presName="root2" presStyleCnt="0"/>
      <dgm:spPr/>
    </dgm:pt>
    <dgm:pt modelId="{92C729DE-EF5D-4CA4-8471-7DC90F2BCF41}" type="pres">
      <dgm:prSet presAssocID="{137713B1-A236-4D66-913D-677B3EDC715F}" presName="LevelTwoTextNode" presStyleLbl="node3" presStyleIdx="3" presStyleCnt="8">
        <dgm:presLayoutVars>
          <dgm:chPref val="3"/>
        </dgm:presLayoutVars>
      </dgm:prSet>
      <dgm:spPr/>
    </dgm:pt>
    <dgm:pt modelId="{27D41795-70AC-44ED-A380-E9B67E4615CA}" type="pres">
      <dgm:prSet presAssocID="{137713B1-A236-4D66-913D-677B3EDC715F}" presName="level3hierChild" presStyleCnt="0"/>
      <dgm:spPr/>
    </dgm:pt>
    <dgm:pt modelId="{EBB6E4C9-B276-4E95-BA63-6CAB648789BA}" type="pres">
      <dgm:prSet presAssocID="{C401E500-7339-4406-A6FA-D7F46774BBD6}" presName="conn2-1" presStyleLbl="parChTrans1D4" presStyleIdx="3" presStyleCnt="8"/>
      <dgm:spPr/>
    </dgm:pt>
    <dgm:pt modelId="{B0525A31-400C-4DE3-A994-B0D6388DCEDE}" type="pres">
      <dgm:prSet presAssocID="{C401E500-7339-4406-A6FA-D7F46774BBD6}" presName="connTx" presStyleLbl="parChTrans1D4" presStyleIdx="3" presStyleCnt="8"/>
      <dgm:spPr/>
    </dgm:pt>
    <dgm:pt modelId="{39264E88-94BE-4117-AEEF-BA528A3CAC77}" type="pres">
      <dgm:prSet presAssocID="{3AC99315-2086-4C7F-B8D3-A974F28ABAC9}" presName="root2" presStyleCnt="0"/>
      <dgm:spPr/>
    </dgm:pt>
    <dgm:pt modelId="{8CBE48D5-5132-4831-831B-CFDB60BEE35B}" type="pres">
      <dgm:prSet presAssocID="{3AC99315-2086-4C7F-B8D3-A974F28ABAC9}" presName="LevelTwoTextNode" presStyleLbl="node4" presStyleIdx="3" presStyleCnt="8">
        <dgm:presLayoutVars>
          <dgm:chPref val="3"/>
        </dgm:presLayoutVars>
      </dgm:prSet>
      <dgm:spPr/>
    </dgm:pt>
    <dgm:pt modelId="{291EF35C-0B2D-4189-9837-69FBEB4F7700}" type="pres">
      <dgm:prSet presAssocID="{3AC99315-2086-4C7F-B8D3-A974F28ABAC9}" presName="level3hierChild" presStyleCnt="0"/>
      <dgm:spPr/>
    </dgm:pt>
    <dgm:pt modelId="{B03BDD28-89B2-435D-9324-1B9D4F861FC8}" type="pres">
      <dgm:prSet presAssocID="{4DA5CFF5-C40F-42E7-B883-38318DED2BB9}" presName="conn2-1" presStyleLbl="parChTrans1D4" presStyleIdx="4" presStyleCnt="8"/>
      <dgm:spPr/>
    </dgm:pt>
    <dgm:pt modelId="{72DF511B-D58B-4F2D-9D6A-642A9CC9ED16}" type="pres">
      <dgm:prSet presAssocID="{4DA5CFF5-C40F-42E7-B883-38318DED2BB9}" presName="connTx" presStyleLbl="parChTrans1D4" presStyleIdx="4" presStyleCnt="8"/>
      <dgm:spPr/>
    </dgm:pt>
    <dgm:pt modelId="{CA9B692E-D1A1-4F88-9FD7-488B30441B29}" type="pres">
      <dgm:prSet presAssocID="{71E65D16-7D5F-4E70-B0A5-DA9EEEDFF50B}" presName="root2" presStyleCnt="0"/>
      <dgm:spPr/>
    </dgm:pt>
    <dgm:pt modelId="{BB559002-1BA6-408F-BB59-D332613387CF}" type="pres">
      <dgm:prSet presAssocID="{71E65D16-7D5F-4E70-B0A5-DA9EEEDFF50B}" presName="LevelTwoTextNode" presStyleLbl="node4" presStyleIdx="4" presStyleCnt="8">
        <dgm:presLayoutVars>
          <dgm:chPref val="3"/>
        </dgm:presLayoutVars>
      </dgm:prSet>
      <dgm:spPr/>
    </dgm:pt>
    <dgm:pt modelId="{1315403C-EA42-4CE0-8FDA-E7B9ABB34679}" type="pres">
      <dgm:prSet presAssocID="{71E65D16-7D5F-4E70-B0A5-DA9EEEDFF50B}" presName="level3hierChild" presStyleCnt="0"/>
      <dgm:spPr/>
    </dgm:pt>
    <dgm:pt modelId="{FB6FCA06-9A81-4CBD-BA63-0F0C97E8F5B7}" type="pres">
      <dgm:prSet presAssocID="{36CAE333-9FBE-42F1-8FCD-AD1C3B5B510C}" presName="conn2-1" presStyleLbl="parChTrans1D3" presStyleIdx="4" presStyleCnt="8"/>
      <dgm:spPr/>
    </dgm:pt>
    <dgm:pt modelId="{FCA0B5A1-6A2C-42CE-9C6E-52D047478C6F}" type="pres">
      <dgm:prSet presAssocID="{36CAE333-9FBE-42F1-8FCD-AD1C3B5B510C}" presName="connTx" presStyleLbl="parChTrans1D3" presStyleIdx="4" presStyleCnt="8"/>
      <dgm:spPr/>
    </dgm:pt>
    <dgm:pt modelId="{B9B37670-0751-4C34-9EBA-6B5ED064C00A}" type="pres">
      <dgm:prSet presAssocID="{F105E724-805E-46E9-999B-00891D554DD9}" presName="root2" presStyleCnt="0"/>
      <dgm:spPr/>
    </dgm:pt>
    <dgm:pt modelId="{74988307-18C5-451B-B5B2-88B222C27650}" type="pres">
      <dgm:prSet presAssocID="{F105E724-805E-46E9-999B-00891D554DD9}" presName="LevelTwoTextNode" presStyleLbl="node3" presStyleIdx="4" presStyleCnt="8">
        <dgm:presLayoutVars>
          <dgm:chPref val="3"/>
        </dgm:presLayoutVars>
      </dgm:prSet>
      <dgm:spPr/>
    </dgm:pt>
    <dgm:pt modelId="{3BB9B8E5-1C7A-4012-A8AD-ECEEDF83C069}" type="pres">
      <dgm:prSet presAssocID="{F105E724-805E-46E9-999B-00891D554DD9}" presName="level3hierChild" presStyleCnt="0"/>
      <dgm:spPr/>
    </dgm:pt>
    <dgm:pt modelId="{F89E7791-60A4-4571-9CD1-E71D89A26D2C}" type="pres">
      <dgm:prSet presAssocID="{B101BD44-A231-49D1-98BF-0A3C07F744DD}" presName="conn2-1" presStyleLbl="parChTrans1D4" presStyleIdx="5" presStyleCnt="8"/>
      <dgm:spPr/>
    </dgm:pt>
    <dgm:pt modelId="{CD496024-5830-42D0-A0EF-76EEE7EB14B1}" type="pres">
      <dgm:prSet presAssocID="{B101BD44-A231-49D1-98BF-0A3C07F744DD}" presName="connTx" presStyleLbl="parChTrans1D4" presStyleIdx="5" presStyleCnt="8"/>
      <dgm:spPr/>
    </dgm:pt>
    <dgm:pt modelId="{0148FC85-7183-4D27-97B4-1398713111F9}" type="pres">
      <dgm:prSet presAssocID="{8DEBB55C-08C2-4B9E-B9B0-80419832A4E4}" presName="root2" presStyleCnt="0"/>
      <dgm:spPr/>
    </dgm:pt>
    <dgm:pt modelId="{0B98D964-0E8B-4A2E-A6B9-239F918DB1CA}" type="pres">
      <dgm:prSet presAssocID="{8DEBB55C-08C2-4B9E-B9B0-80419832A4E4}" presName="LevelTwoTextNode" presStyleLbl="node4" presStyleIdx="5" presStyleCnt="8">
        <dgm:presLayoutVars>
          <dgm:chPref val="3"/>
        </dgm:presLayoutVars>
      </dgm:prSet>
      <dgm:spPr/>
    </dgm:pt>
    <dgm:pt modelId="{AB89D639-9BE7-41FC-A473-C3C8090D6677}" type="pres">
      <dgm:prSet presAssocID="{8DEBB55C-08C2-4B9E-B9B0-80419832A4E4}" presName="level3hierChild" presStyleCnt="0"/>
      <dgm:spPr/>
    </dgm:pt>
    <dgm:pt modelId="{1442CD8A-FD35-49BC-9927-7D6C4F2F7E6C}" type="pres">
      <dgm:prSet presAssocID="{9D0EEB71-EFDD-4668-A2A4-5F37CDC64FAC}" presName="conn2-1" presStyleLbl="parChTrans1D4" presStyleIdx="6" presStyleCnt="8"/>
      <dgm:spPr/>
    </dgm:pt>
    <dgm:pt modelId="{477F9F90-172D-4046-BC48-9C2B81CA4528}" type="pres">
      <dgm:prSet presAssocID="{9D0EEB71-EFDD-4668-A2A4-5F37CDC64FAC}" presName="connTx" presStyleLbl="parChTrans1D4" presStyleIdx="6" presStyleCnt="8"/>
      <dgm:spPr/>
    </dgm:pt>
    <dgm:pt modelId="{028C4F74-FF5B-439E-A657-854ACA2E3656}" type="pres">
      <dgm:prSet presAssocID="{09F6173F-3C37-4C2C-8D4B-FB6C8713A028}" presName="root2" presStyleCnt="0"/>
      <dgm:spPr/>
    </dgm:pt>
    <dgm:pt modelId="{F7D56383-3D32-41C0-9D71-0BF5328F026D}" type="pres">
      <dgm:prSet presAssocID="{09F6173F-3C37-4C2C-8D4B-FB6C8713A028}" presName="LevelTwoTextNode" presStyleLbl="node4" presStyleIdx="6" presStyleCnt="8">
        <dgm:presLayoutVars>
          <dgm:chPref val="3"/>
        </dgm:presLayoutVars>
      </dgm:prSet>
      <dgm:spPr/>
    </dgm:pt>
    <dgm:pt modelId="{A1C34874-C7DE-4B3E-AC6D-2C04D4DA9165}" type="pres">
      <dgm:prSet presAssocID="{09F6173F-3C37-4C2C-8D4B-FB6C8713A028}" presName="level3hierChild" presStyleCnt="0"/>
      <dgm:spPr/>
    </dgm:pt>
    <dgm:pt modelId="{03764D60-26E7-43E9-87C2-A952FE5ADEC1}" type="pres">
      <dgm:prSet presAssocID="{5837451C-CF67-4890-A910-BB59BDA1083F}" presName="conn2-1" presStyleLbl="parChTrans1D3" presStyleIdx="5" presStyleCnt="8"/>
      <dgm:spPr/>
    </dgm:pt>
    <dgm:pt modelId="{7B29CAC1-D47F-4D13-B282-8AF085C26135}" type="pres">
      <dgm:prSet presAssocID="{5837451C-CF67-4890-A910-BB59BDA1083F}" presName="connTx" presStyleLbl="parChTrans1D3" presStyleIdx="5" presStyleCnt="8"/>
      <dgm:spPr/>
    </dgm:pt>
    <dgm:pt modelId="{9493287F-4149-488B-B94A-8E8FB3B87BB1}" type="pres">
      <dgm:prSet presAssocID="{E8CD7B20-BEC5-4223-BB8E-913908F1E165}" presName="root2" presStyleCnt="0"/>
      <dgm:spPr/>
    </dgm:pt>
    <dgm:pt modelId="{8706CA7E-5A13-4E80-B9D3-D6F828FC3091}" type="pres">
      <dgm:prSet presAssocID="{E8CD7B20-BEC5-4223-BB8E-913908F1E165}" presName="LevelTwoTextNode" presStyleLbl="node3" presStyleIdx="5" presStyleCnt="8">
        <dgm:presLayoutVars>
          <dgm:chPref val="3"/>
        </dgm:presLayoutVars>
      </dgm:prSet>
      <dgm:spPr/>
    </dgm:pt>
    <dgm:pt modelId="{58C3AA78-F09E-4A6D-9FEE-243C5947DC9A}" type="pres">
      <dgm:prSet presAssocID="{E8CD7B20-BEC5-4223-BB8E-913908F1E165}" presName="level3hierChild" presStyleCnt="0"/>
      <dgm:spPr/>
    </dgm:pt>
    <dgm:pt modelId="{358A8619-6623-4538-9941-5BC234978260}" type="pres">
      <dgm:prSet presAssocID="{95A1085D-2AC1-4320-8E32-24C25D2C0B21}" presName="conn2-1" presStyleLbl="parChTrans1D4" presStyleIdx="7" presStyleCnt="8"/>
      <dgm:spPr/>
    </dgm:pt>
    <dgm:pt modelId="{A5F43C2F-B5F9-4A5E-8509-392DD04B0FDE}" type="pres">
      <dgm:prSet presAssocID="{95A1085D-2AC1-4320-8E32-24C25D2C0B21}" presName="connTx" presStyleLbl="parChTrans1D4" presStyleIdx="7" presStyleCnt="8"/>
      <dgm:spPr/>
    </dgm:pt>
    <dgm:pt modelId="{90E7D253-4C8C-482A-B0D6-D8C01451CFEF}" type="pres">
      <dgm:prSet presAssocID="{5A1D05C5-8741-406B-8345-81499C50B9C4}" presName="root2" presStyleCnt="0"/>
      <dgm:spPr/>
    </dgm:pt>
    <dgm:pt modelId="{48963677-E9F3-4EE8-BB77-48782F6C671E}" type="pres">
      <dgm:prSet presAssocID="{5A1D05C5-8741-406B-8345-81499C50B9C4}" presName="LevelTwoTextNode" presStyleLbl="node4" presStyleIdx="7" presStyleCnt="8">
        <dgm:presLayoutVars>
          <dgm:chPref val="3"/>
        </dgm:presLayoutVars>
      </dgm:prSet>
      <dgm:spPr/>
    </dgm:pt>
    <dgm:pt modelId="{8A1A6041-82E5-4934-9CDC-F8DA8F5DCF40}" type="pres">
      <dgm:prSet presAssocID="{5A1D05C5-8741-406B-8345-81499C50B9C4}" presName="level3hierChild" presStyleCnt="0"/>
      <dgm:spPr/>
    </dgm:pt>
    <dgm:pt modelId="{C1C3A3B8-0CA8-4EE4-BA8C-360D1B3925AB}" type="pres">
      <dgm:prSet presAssocID="{36A7E2F0-52F9-462C-92F4-8E89D3176C5F}" presName="conn2-1" presStyleLbl="parChTrans1D2" presStyleIdx="2" presStyleCnt="3"/>
      <dgm:spPr/>
    </dgm:pt>
    <dgm:pt modelId="{C0426B37-2CC3-4F1D-A87D-D80EB32AB857}" type="pres">
      <dgm:prSet presAssocID="{36A7E2F0-52F9-462C-92F4-8E89D3176C5F}" presName="connTx" presStyleLbl="parChTrans1D2" presStyleIdx="2" presStyleCnt="3"/>
      <dgm:spPr/>
    </dgm:pt>
    <dgm:pt modelId="{E0D106EA-627F-4F2D-8564-558578021536}" type="pres">
      <dgm:prSet presAssocID="{D72CCC58-482D-4CB2-9DE6-BD2BEEA28B72}" presName="root2" presStyleCnt="0"/>
      <dgm:spPr/>
    </dgm:pt>
    <dgm:pt modelId="{7C324DE8-9F03-48D6-83F7-7EDE324401F1}" type="pres">
      <dgm:prSet presAssocID="{D72CCC58-482D-4CB2-9DE6-BD2BEEA28B72}" presName="LevelTwoTextNode" presStyleLbl="node2" presStyleIdx="2" presStyleCnt="3">
        <dgm:presLayoutVars>
          <dgm:chPref val="3"/>
        </dgm:presLayoutVars>
      </dgm:prSet>
      <dgm:spPr/>
    </dgm:pt>
    <dgm:pt modelId="{61194165-3124-4CA7-BA06-9A57D423D422}" type="pres">
      <dgm:prSet presAssocID="{D72CCC58-482D-4CB2-9DE6-BD2BEEA28B72}" presName="level3hierChild" presStyleCnt="0"/>
      <dgm:spPr/>
    </dgm:pt>
    <dgm:pt modelId="{F53B00F2-EC3E-4AE6-BC2D-FE87C9B51F8C}" type="pres">
      <dgm:prSet presAssocID="{0E9AA06A-C31E-4E2F-95CD-0DFE2AAE018D}" presName="conn2-1" presStyleLbl="parChTrans1D3" presStyleIdx="6" presStyleCnt="8"/>
      <dgm:spPr/>
    </dgm:pt>
    <dgm:pt modelId="{1003CA8A-B731-4AC3-A223-652492E63179}" type="pres">
      <dgm:prSet presAssocID="{0E9AA06A-C31E-4E2F-95CD-0DFE2AAE018D}" presName="connTx" presStyleLbl="parChTrans1D3" presStyleIdx="6" presStyleCnt="8"/>
      <dgm:spPr/>
    </dgm:pt>
    <dgm:pt modelId="{2F8A7525-92DC-4FD5-B499-50DA8FDF65E4}" type="pres">
      <dgm:prSet presAssocID="{764F9D96-D82A-49AB-8F34-94402076D185}" presName="root2" presStyleCnt="0"/>
      <dgm:spPr/>
    </dgm:pt>
    <dgm:pt modelId="{ECD42A47-7DEE-4633-91C4-907614E1B362}" type="pres">
      <dgm:prSet presAssocID="{764F9D96-D82A-49AB-8F34-94402076D185}" presName="LevelTwoTextNode" presStyleLbl="node3" presStyleIdx="6" presStyleCnt="8">
        <dgm:presLayoutVars>
          <dgm:chPref val="3"/>
        </dgm:presLayoutVars>
      </dgm:prSet>
      <dgm:spPr/>
    </dgm:pt>
    <dgm:pt modelId="{B7711A0D-30B7-4939-AA2F-4711F593E0C2}" type="pres">
      <dgm:prSet presAssocID="{764F9D96-D82A-49AB-8F34-94402076D185}" presName="level3hierChild" presStyleCnt="0"/>
      <dgm:spPr/>
    </dgm:pt>
    <dgm:pt modelId="{9FACB7A1-22F6-4258-82E4-157C16A9B6DB}" type="pres">
      <dgm:prSet presAssocID="{E5AD0E79-FDC6-417B-9595-A49214F24C8A}" presName="conn2-1" presStyleLbl="parChTrans1D3" presStyleIdx="7" presStyleCnt="8"/>
      <dgm:spPr/>
    </dgm:pt>
    <dgm:pt modelId="{8AFD5793-281C-4536-A443-413BE17084B8}" type="pres">
      <dgm:prSet presAssocID="{E5AD0E79-FDC6-417B-9595-A49214F24C8A}" presName="connTx" presStyleLbl="parChTrans1D3" presStyleIdx="7" presStyleCnt="8"/>
      <dgm:spPr/>
    </dgm:pt>
    <dgm:pt modelId="{D16BE17E-7C33-4794-B8B4-EC62E9714C76}" type="pres">
      <dgm:prSet presAssocID="{F341A014-1481-40EF-89AB-C67467C98E34}" presName="root2" presStyleCnt="0"/>
      <dgm:spPr/>
    </dgm:pt>
    <dgm:pt modelId="{6A3427E1-A3C2-4768-8A0C-034702D2C42C}" type="pres">
      <dgm:prSet presAssocID="{F341A014-1481-40EF-89AB-C67467C98E34}" presName="LevelTwoTextNode" presStyleLbl="node3" presStyleIdx="7" presStyleCnt="8">
        <dgm:presLayoutVars>
          <dgm:chPref val="3"/>
        </dgm:presLayoutVars>
      </dgm:prSet>
      <dgm:spPr>
        <a:xfrm>
          <a:off x="3135729" y="4803885"/>
          <a:ext cx="1482794" cy="452071"/>
        </a:xfrm>
        <a:prstGeom prst="rect">
          <a:avLst/>
        </a:prstGeom>
      </dgm:spPr>
    </dgm:pt>
    <dgm:pt modelId="{9D4585AE-CD68-4931-885A-568A8163F9E7}" type="pres">
      <dgm:prSet presAssocID="{F341A014-1481-40EF-89AB-C67467C98E34}" presName="level3hierChild" presStyleCnt="0"/>
      <dgm:spPr/>
    </dgm:pt>
  </dgm:ptLst>
  <dgm:cxnLst>
    <dgm:cxn modelId="{548D9601-4A06-463D-8799-C1170B190CD0}" srcId="{E8CD7B20-BEC5-4223-BB8E-913908F1E165}" destId="{5A1D05C5-8741-406B-8345-81499C50B9C4}" srcOrd="0" destOrd="0" parTransId="{95A1085D-2AC1-4320-8E32-24C25D2C0B21}" sibTransId="{3A04931C-8B73-4310-9D58-0E7D347E130C}"/>
    <dgm:cxn modelId="{6664D602-EF61-458D-9486-DB6ED513AB58}" type="presOf" srcId="{F105E724-805E-46E9-999B-00891D554DD9}" destId="{74988307-18C5-451B-B5B2-88B222C27650}" srcOrd="0" destOrd="0" presId="urn:microsoft.com/office/officeart/2008/layout/HorizontalMultiLevelHierarchy"/>
    <dgm:cxn modelId="{6222DE04-9038-4709-A9DA-368979989C4B}" type="presOf" srcId="{E46D7F1A-E20C-4DA5-89C2-F7ECA35B2720}" destId="{1A195912-1ADA-4712-A7E4-E71796BA47C0}" srcOrd="0" destOrd="0" presId="urn:microsoft.com/office/officeart/2008/layout/HorizontalMultiLevelHierarchy"/>
    <dgm:cxn modelId="{464E1F07-9BF9-4C0D-9991-B67977991766}" type="presOf" srcId="{F341A014-1481-40EF-89AB-C67467C98E34}" destId="{6A3427E1-A3C2-4768-8A0C-034702D2C42C}" srcOrd="0" destOrd="0" presId="urn:microsoft.com/office/officeart/2008/layout/HorizontalMultiLevelHierarchy"/>
    <dgm:cxn modelId="{16C48109-0D43-4AC7-8F54-409AAE4441F3}" type="presOf" srcId="{71E65D16-7D5F-4E70-B0A5-DA9EEEDFF50B}" destId="{BB559002-1BA6-408F-BB59-D332613387CF}" srcOrd="0" destOrd="0" presId="urn:microsoft.com/office/officeart/2008/layout/HorizontalMultiLevelHierarchy"/>
    <dgm:cxn modelId="{FC720B0F-AC1E-4C13-8F26-737DF304523B}" type="presOf" srcId="{8847AA82-C170-4AE8-ADB0-77E3A6834049}" destId="{A41F3FB0-26AC-4E08-8544-8D7901EC8A64}" srcOrd="1" destOrd="0" presId="urn:microsoft.com/office/officeart/2008/layout/HorizontalMultiLevelHierarchy"/>
    <dgm:cxn modelId="{B5977410-29F9-4C2A-9D41-7A8BD371F671}" type="presOf" srcId="{137713B1-A236-4D66-913D-677B3EDC715F}" destId="{92C729DE-EF5D-4CA4-8471-7DC90F2BCF41}" srcOrd="0" destOrd="0" presId="urn:microsoft.com/office/officeart/2008/layout/HorizontalMultiLevelHierarchy"/>
    <dgm:cxn modelId="{5310A911-0708-44DE-B76B-127F5B2039BD}" type="presOf" srcId="{36CAE333-9FBE-42F1-8FCD-AD1C3B5B510C}" destId="{FB6FCA06-9A81-4CBD-BA63-0F0C97E8F5B7}" srcOrd="0" destOrd="0" presId="urn:microsoft.com/office/officeart/2008/layout/HorizontalMultiLevelHierarchy"/>
    <dgm:cxn modelId="{D1FBFF12-D304-401D-8B4A-C886D5733783}" type="presOf" srcId="{9B49D014-5CA9-4280-AAC2-869DEB91EBE8}" destId="{7FCA12E6-48C3-45E9-B9C9-7E441813ABFE}" srcOrd="1" destOrd="0" presId="urn:microsoft.com/office/officeart/2008/layout/HorizontalMultiLevelHierarchy"/>
    <dgm:cxn modelId="{234CD115-EC6D-4C95-A1BB-7576A566D027}" type="presOf" srcId="{06A0319B-8CB0-47BE-B07B-9A604D2EE872}" destId="{AB8B9D25-3296-4501-A94D-B4A591F63247}" srcOrd="1" destOrd="0" presId="urn:microsoft.com/office/officeart/2008/layout/HorizontalMultiLevelHierarchy"/>
    <dgm:cxn modelId="{A05EAE18-7302-4BB7-967F-7630468D52DB}" type="presOf" srcId="{14879AA1-7FEE-440A-A0CB-29C2803FFBB1}" destId="{56FE6A40-861E-414B-8E66-7EE845065008}" srcOrd="0" destOrd="0" presId="urn:microsoft.com/office/officeart/2008/layout/HorizontalMultiLevelHierarchy"/>
    <dgm:cxn modelId="{F48E6E1F-51F9-466E-A122-44FCC0356F28}" type="presOf" srcId="{9D0EEB71-EFDD-4668-A2A4-5F37CDC64FAC}" destId="{1442CD8A-FD35-49BC-9927-7D6C4F2F7E6C}" srcOrd="0" destOrd="0" presId="urn:microsoft.com/office/officeart/2008/layout/HorizontalMultiLevelHierarchy"/>
    <dgm:cxn modelId="{C0F5991F-9ABD-43DF-80E8-BA89EB83C43D}" type="presOf" srcId="{A8415E80-0C45-4582-8FB3-DC8F93E575CE}" destId="{24EDA40E-D6D1-4289-8F6A-D6FBF9484BAE}" srcOrd="0" destOrd="0" presId="urn:microsoft.com/office/officeart/2008/layout/HorizontalMultiLevelHierarchy"/>
    <dgm:cxn modelId="{101B1320-59EF-462F-A9FF-3DD3C759DF04}" type="presOf" srcId="{C1B5ABC6-B975-4101-BA63-514B2117D731}" destId="{105B57B8-3D67-47FE-B058-F851076068CE}" srcOrd="1" destOrd="0" presId="urn:microsoft.com/office/officeart/2008/layout/HorizontalMultiLevelHierarchy"/>
    <dgm:cxn modelId="{61136E21-A09F-41AA-9662-02331193581A}" type="presOf" srcId="{C401E500-7339-4406-A6FA-D7F46774BBD6}" destId="{EBB6E4C9-B276-4E95-BA63-6CAB648789BA}" srcOrd="0" destOrd="0" presId="urn:microsoft.com/office/officeart/2008/layout/HorizontalMultiLevelHierarchy"/>
    <dgm:cxn modelId="{C9508321-8B96-4B07-BDFC-3A98741CF47F}" srcId="{D72CCC58-482D-4CB2-9DE6-BD2BEEA28B72}" destId="{F341A014-1481-40EF-89AB-C67467C98E34}" srcOrd="1" destOrd="0" parTransId="{E5AD0E79-FDC6-417B-9595-A49214F24C8A}" sibTransId="{B10B5951-37B7-4760-B664-B8C77463797F}"/>
    <dgm:cxn modelId="{F5FE9D27-2962-4DF1-A495-8B0B7139CF95}" srcId="{4ECFF0AE-6DDC-4351-B36B-8E9534D82B50}" destId="{E8CD7B20-BEC5-4223-BB8E-913908F1E165}" srcOrd="2" destOrd="0" parTransId="{5837451C-CF67-4890-A910-BB59BDA1083F}" sibTransId="{CCCEF593-E237-4BA9-BB01-156610CB8204}"/>
    <dgm:cxn modelId="{707B1F2C-A7D3-449B-AA43-9AEEA3F53EDA}" type="presOf" srcId="{E8CD7B20-BEC5-4223-BB8E-913908F1E165}" destId="{8706CA7E-5A13-4E80-B9D3-D6F828FC3091}" srcOrd="0" destOrd="0" presId="urn:microsoft.com/office/officeart/2008/layout/HorizontalMultiLevelHierarchy"/>
    <dgm:cxn modelId="{1BEAF02C-51DF-41B6-B4CE-0F7E4D70EA7E}" srcId="{51002C2C-F2E3-4636-B7CF-834C102647DF}" destId="{D11C6A5E-7CD1-4BA1-99B7-F50E538F631A}" srcOrd="1" destOrd="0" parTransId="{4B596C17-1515-45E0-A31F-46A9A60777CD}" sibTransId="{D68525A9-1F23-4A5D-8820-ED1AC2A15D48}"/>
    <dgm:cxn modelId="{FFABB737-A165-493F-B818-A667DDE84270}" type="presOf" srcId="{36CAE333-9FBE-42F1-8FCD-AD1C3B5B510C}" destId="{FCA0B5A1-6A2C-42CE-9C6E-52D047478C6F}" srcOrd="1" destOrd="0" presId="urn:microsoft.com/office/officeart/2008/layout/HorizontalMultiLevelHierarchy"/>
    <dgm:cxn modelId="{637AD938-D82B-448B-85DA-CFF10F2614F3}" type="presOf" srcId="{D3988862-9627-46F1-A298-1DD7C976FA2A}" destId="{C7257146-6EE0-4633-BD1A-46B3C63E68CF}" srcOrd="1" destOrd="0" presId="urn:microsoft.com/office/officeart/2008/layout/HorizontalMultiLevelHierarchy"/>
    <dgm:cxn modelId="{880AD83A-EB44-4399-81BA-B6F3B83492DC}" type="presOf" srcId="{C1B5ABC6-B975-4101-BA63-514B2117D731}" destId="{0AD23473-EBAC-444A-A7DB-0590ED3ED745}" srcOrd="0" destOrd="0" presId="urn:microsoft.com/office/officeart/2008/layout/HorizontalMultiLevelHierarchy"/>
    <dgm:cxn modelId="{F583053B-0C85-4D16-B782-98CCDDA0593A}" type="presOf" srcId="{4ECFF0AE-6DDC-4351-B36B-8E9534D82B50}" destId="{C101CA10-F3E8-413F-8B35-5E13926C5D2A}" srcOrd="0" destOrd="0" presId="urn:microsoft.com/office/officeart/2008/layout/HorizontalMultiLevelHierarchy"/>
    <dgm:cxn modelId="{F6A1A03D-BDCB-4481-837D-AEE8FA4A8904}" type="presOf" srcId="{B101BD44-A231-49D1-98BF-0A3C07F744DD}" destId="{F89E7791-60A4-4571-9CD1-E71D89A26D2C}" srcOrd="0" destOrd="0" presId="urn:microsoft.com/office/officeart/2008/layout/HorizontalMultiLevelHierarchy"/>
    <dgm:cxn modelId="{1CB50D40-971F-4B03-931C-1464341369B1}" type="presOf" srcId="{C882DB23-F561-47AF-983B-976967EA42A5}" destId="{03610307-AD27-464A-A869-8C0B10F6CB03}" srcOrd="0" destOrd="0" presId="urn:microsoft.com/office/officeart/2008/layout/HorizontalMultiLevelHierarchy"/>
    <dgm:cxn modelId="{1D25BF61-D6AE-4E0B-9B07-9EEA5173B779}" srcId="{51002C2C-F2E3-4636-B7CF-834C102647DF}" destId="{D8A8315A-2731-4B99-9535-86048E62BDFA}" srcOrd="0" destOrd="0" parTransId="{C882DB23-F561-47AF-983B-976967EA42A5}" sibTransId="{7B95D76C-50E6-440C-B43C-09B9C09CD1B9}"/>
    <dgm:cxn modelId="{A462A762-E76F-4A14-AF0F-82E2F304A025}" type="presOf" srcId="{4B596C17-1515-45E0-A31F-46A9A60777CD}" destId="{13D5A17C-ACBE-443E-B771-BE628BD7476E}" srcOrd="1" destOrd="0" presId="urn:microsoft.com/office/officeart/2008/layout/HorizontalMultiLevelHierarchy"/>
    <dgm:cxn modelId="{BB3EE862-8713-4E79-BACB-85B5226DB4CA}" type="presOf" srcId="{4B596C17-1515-45E0-A31F-46A9A60777CD}" destId="{BE131855-5950-4DCA-89AD-8B2D59465E73}" srcOrd="0" destOrd="0" presId="urn:microsoft.com/office/officeart/2008/layout/HorizontalMultiLevelHierarchy"/>
    <dgm:cxn modelId="{C2185343-E347-48B8-99E8-067355835E73}" type="presOf" srcId="{D11C6A5E-7CD1-4BA1-99B7-F50E538F631A}" destId="{13989C61-7C6A-4288-A1ED-068D7A80F4A5}" srcOrd="0" destOrd="0" presId="urn:microsoft.com/office/officeart/2008/layout/HorizontalMultiLevelHierarchy"/>
    <dgm:cxn modelId="{49D8D563-6C67-406A-BB05-B93FABA8AEA1}" type="presOf" srcId="{5837451C-CF67-4890-A910-BB59BDA1083F}" destId="{03764D60-26E7-43E9-87C2-A952FE5ADEC1}" srcOrd="0" destOrd="0" presId="urn:microsoft.com/office/officeart/2008/layout/HorizontalMultiLevelHierarchy"/>
    <dgm:cxn modelId="{E49D5C44-4E78-4D28-9809-C0522B89D3BA}" type="presOf" srcId="{B101BD44-A231-49D1-98BF-0A3C07F744DD}" destId="{CD496024-5830-42D0-A0EF-76EEE7EB14B1}" srcOrd="1" destOrd="0" presId="urn:microsoft.com/office/officeart/2008/layout/HorizontalMultiLevelHierarchy"/>
    <dgm:cxn modelId="{0155EA66-19A1-4EC5-BAFD-304F72F93478}" type="presOf" srcId="{D8A8315A-2731-4B99-9535-86048E62BDFA}" destId="{EBEEC6E0-81E9-4588-A529-2F59F516A08C}" srcOrd="0" destOrd="0" presId="urn:microsoft.com/office/officeart/2008/layout/HorizontalMultiLevelHierarchy"/>
    <dgm:cxn modelId="{3BC82F68-AB3A-489A-B175-CB1ABAC8663C}" type="presOf" srcId="{9B49D014-5CA9-4280-AAC2-869DEB91EBE8}" destId="{A2A9D0FD-1CFC-4EAF-83C4-A7C78DB9CE5C}" srcOrd="0" destOrd="0" presId="urn:microsoft.com/office/officeart/2008/layout/HorizontalMultiLevelHierarchy"/>
    <dgm:cxn modelId="{D0751C69-7CD6-486A-B1E2-A6751BCD8B02}" type="presOf" srcId="{8847AA82-C170-4AE8-ADB0-77E3A6834049}" destId="{D0B70C05-C118-41F3-9B4C-E292BDC8AC8F}" srcOrd="0" destOrd="0" presId="urn:microsoft.com/office/officeart/2008/layout/HorizontalMultiLevelHierarchy"/>
    <dgm:cxn modelId="{AB612F72-EC90-4DAA-A8E1-5D98CA141FD5}" type="presOf" srcId="{C401E500-7339-4406-A6FA-D7F46774BBD6}" destId="{B0525A31-400C-4DE3-A994-B0D6388DCEDE}" srcOrd="1" destOrd="0" presId="urn:microsoft.com/office/officeart/2008/layout/HorizontalMultiLevelHierarchy"/>
    <dgm:cxn modelId="{4977DD52-4CD5-47D4-BAD0-6DC6B8986B24}" type="presOf" srcId="{5A1D05C5-8741-406B-8345-81499C50B9C4}" destId="{48963677-E9F3-4EE8-BB77-48782F6C671E}" srcOrd="0" destOrd="0" presId="urn:microsoft.com/office/officeart/2008/layout/HorizontalMultiLevelHierarchy"/>
    <dgm:cxn modelId="{AD9C1473-54FA-4C47-9399-3DCEE4BD5630}" type="presOf" srcId="{D72CCC58-482D-4CB2-9DE6-BD2BEEA28B72}" destId="{7C324DE8-9F03-48D6-83F7-7EDE324401F1}" srcOrd="0" destOrd="0" presId="urn:microsoft.com/office/officeart/2008/layout/HorizontalMultiLevelHierarchy"/>
    <dgm:cxn modelId="{44DC7674-4A07-493B-A218-DD230FB9A030}" srcId="{F79EC83A-AF59-4254-A540-3CBD54CD78F9}" destId="{B82CCB28-A450-433B-8097-B8A81D25A035}" srcOrd="0" destOrd="0" parTransId="{73549F61-51E9-4EDE-97A8-04AA03569863}" sibTransId="{B56DE62E-0A9A-4C31-AAB4-FD08FD4519F8}"/>
    <dgm:cxn modelId="{75C46375-AA61-4317-9919-EE8CF117B5DD}" srcId="{137713B1-A236-4D66-913D-677B3EDC715F}" destId="{71E65D16-7D5F-4E70-B0A5-DA9EEEDFF50B}" srcOrd="1" destOrd="0" parTransId="{4DA5CFF5-C40F-42E7-B883-38318DED2BB9}" sibTransId="{C3DA9F47-DBB9-409E-9FCD-377FB267972D}"/>
    <dgm:cxn modelId="{3DE92B78-62D2-4C7F-8817-B869079FD046}" srcId="{4ECFF0AE-6DDC-4351-B36B-8E9534D82B50}" destId="{F105E724-805E-46E9-999B-00891D554DD9}" srcOrd="1" destOrd="0" parTransId="{36CAE333-9FBE-42F1-8FCD-AD1C3B5B510C}" sibTransId="{537A91EE-BB7A-44F1-B6AC-23D713301909}"/>
    <dgm:cxn modelId="{5FC0EF78-242E-4E39-A0A8-0DA2B4227359}" type="presOf" srcId="{764F9D96-D82A-49AB-8F34-94402076D185}" destId="{ECD42A47-7DEE-4633-91C4-907614E1B362}" srcOrd="0" destOrd="0" presId="urn:microsoft.com/office/officeart/2008/layout/HorizontalMultiLevelHierarchy"/>
    <dgm:cxn modelId="{721BF058-E814-466E-B567-2600512102B6}" srcId="{137713B1-A236-4D66-913D-677B3EDC715F}" destId="{3AC99315-2086-4C7F-B8D3-A974F28ABAC9}" srcOrd="0" destOrd="0" parTransId="{C401E500-7339-4406-A6FA-D7F46774BBD6}" sibTransId="{75A70204-08F8-4135-ACA4-0F8A189C049D}"/>
    <dgm:cxn modelId="{68B35879-AABE-4B63-B07F-57D62752E9A7}" srcId="{E46D7F1A-E20C-4DA5-89C2-F7ECA35B2720}" destId="{2941879F-E613-45BB-9966-D4D41B33ACC0}" srcOrd="0" destOrd="0" parTransId="{9B49D014-5CA9-4280-AAC2-869DEB91EBE8}" sibTransId="{ADF7B97B-1577-4FFF-9490-22F7CF5A147E}"/>
    <dgm:cxn modelId="{2664147D-B9E6-4474-8915-84DD11F6EBC1}" type="presOf" srcId="{95A1085D-2AC1-4320-8E32-24C25D2C0B21}" destId="{358A8619-6623-4538-9941-5BC234978260}" srcOrd="0" destOrd="0" presId="urn:microsoft.com/office/officeart/2008/layout/HorizontalMultiLevelHierarchy"/>
    <dgm:cxn modelId="{3991E87E-B437-4246-B0DC-1960ADE5F27F}" type="presOf" srcId="{5837451C-CF67-4890-A910-BB59BDA1083F}" destId="{7B29CAC1-D47F-4D13-B282-8AF085C26135}" srcOrd="1" destOrd="0" presId="urn:microsoft.com/office/officeart/2008/layout/HorizontalMultiLevelHierarchy"/>
    <dgm:cxn modelId="{E4266481-CF44-44CA-A577-C1C13D55AE6F}" type="presOf" srcId="{2941879F-E613-45BB-9966-D4D41B33ACC0}" destId="{99274974-6BD1-4108-8878-58E56DAED2AC}" srcOrd="0" destOrd="0" presId="urn:microsoft.com/office/officeart/2008/layout/HorizontalMultiLevelHierarchy"/>
    <dgm:cxn modelId="{3264308F-E4DE-4194-B04F-7C420FBBF0F7}" type="presOf" srcId="{9D0EEB71-EFDD-4668-A2A4-5F37CDC64FAC}" destId="{477F9F90-172D-4046-BC48-9C2B81CA4528}" srcOrd="1" destOrd="0" presId="urn:microsoft.com/office/officeart/2008/layout/HorizontalMultiLevelHierarchy"/>
    <dgm:cxn modelId="{F2F09791-9641-4B10-8C75-3D9BC469D76D}" type="presOf" srcId="{8DEBB55C-08C2-4B9E-B9B0-80419832A4E4}" destId="{0B98D964-0E8B-4A2E-A6B9-239F918DB1CA}" srcOrd="0" destOrd="0" presId="urn:microsoft.com/office/officeart/2008/layout/HorizontalMultiLevelHierarchy"/>
    <dgm:cxn modelId="{29580696-E02F-4EAE-AEE3-74CBC0AF1BF9}" type="presOf" srcId="{95A1085D-2AC1-4320-8E32-24C25D2C0B21}" destId="{A5F43C2F-B5F9-4A5E-8509-392DD04B0FDE}" srcOrd="1" destOrd="0" presId="urn:microsoft.com/office/officeart/2008/layout/HorizontalMultiLevelHierarchy"/>
    <dgm:cxn modelId="{6FA81A9C-8F97-48C3-BA83-9112AEC6D138}" type="presOf" srcId="{F79EC83A-AF59-4254-A540-3CBD54CD78F9}" destId="{637DD5ED-E7C4-452F-B7A4-5AEA6F8E5725}" srcOrd="0" destOrd="0" presId="urn:microsoft.com/office/officeart/2008/layout/HorizontalMultiLevelHierarchy"/>
    <dgm:cxn modelId="{0826EE9D-150E-45E5-8CCF-A118DCF721C6}" type="presOf" srcId="{51002C2C-F2E3-4636-B7CF-834C102647DF}" destId="{63D48B74-6C88-464F-B592-CCAE18D72F68}" srcOrd="0" destOrd="0" presId="urn:microsoft.com/office/officeart/2008/layout/HorizontalMultiLevelHierarchy"/>
    <dgm:cxn modelId="{6883939F-66E5-4ED7-9A66-74C0EA6A8102}" type="presOf" srcId="{0E9AA06A-C31E-4E2F-95CD-0DFE2AAE018D}" destId="{F53B00F2-EC3E-4AE6-BC2D-FE87C9B51F8C}" srcOrd="0" destOrd="0" presId="urn:microsoft.com/office/officeart/2008/layout/HorizontalMultiLevelHierarchy"/>
    <dgm:cxn modelId="{64BBA6A5-C437-446D-9E59-8F36A065ABA7}" type="presOf" srcId="{E5AD0E79-FDC6-417B-9595-A49214F24C8A}" destId="{8AFD5793-281C-4536-A443-413BE17084B8}" srcOrd="1" destOrd="0" presId="urn:microsoft.com/office/officeart/2008/layout/HorizontalMultiLevelHierarchy"/>
    <dgm:cxn modelId="{4F6C8AA6-FD19-4CDE-8A58-A0D88AC813F9}" type="presOf" srcId="{3AC99315-2086-4C7F-B8D3-A974F28ABAC9}" destId="{8CBE48D5-5132-4831-831B-CFDB60BEE35B}" srcOrd="0" destOrd="0" presId="urn:microsoft.com/office/officeart/2008/layout/HorizontalMultiLevelHierarchy"/>
    <dgm:cxn modelId="{DD380BAD-80CA-415E-A816-21AA6212A82A}" type="presOf" srcId="{06A0319B-8CB0-47BE-B07B-9A604D2EE872}" destId="{FFF90BDD-7270-4EA1-B33E-E055EB8C57C6}" srcOrd="0" destOrd="0" presId="urn:microsoft.com/office/officeart/2008/layout/HorizontalMultiLevelHierarchy"/>
    <dgm:cxn modelId="{BD6A99B0-A33E-4705-837D-302A865257B7}" type="presOf" srcId="{36A7E2F0-52F9-462C-92F4-8E89D3176C5F}" destId="{C1C3A3B8-0CA8-4EE4-BA8C-360D1B3925AB}" srcOrd="0" destOrd="0" presId="urn:microsoft.com/office/officeart/2008/layout/HorizontalMultiLevelHierarchy"/>
    <dgm:cxn modelId="{20FB08B5-7C72-441D-AA66-36E0CBF3EE79}" type="presOf" srcId="{E5AD0E79-FDC6-417B-9595-A49214F24C8A}" destId="{9FACB7A1-22F6-4258-82E4-157C16A9B6DB}" srcOrd="0" destOrd="0" presId="urn:microsoft.com/office/officeart/2008/layout/HorizontalMultiLevelHierarchy"/>
    <dgm:cxn modelId="{5762ABB9-F044-43AF-B19F-2D4540737045}" srcId="{A8415E80-0C45-4582-8FB3-DC8F93E575CE}" destId="{51002C2C-F2E3-4636-B7CF-834C102647DF}" srcOrd="0" destOrd="0" parTransId="{D3988862-9627-46F1-A298-1DD7C976FA2A}" sibTransId="{F03018C3-8D55-4CA7-8FD2-2D8F304DC5AB}"/>
    <dgm:cxn modelId="{D2A344BA-8B01-4817-8135-17FB93C9C871}" type="presOf" srcId="{4DA5CFF5-C40F-42E7-B883-38318DED2BB9}" destId="{72DF511B-D58B-4F2D-9D6A-642A9CC9ED16}" srcOrd="1" destOrd="0" presId="urn:microsoft.com/office/officeart/2008/layout/HorizontalMultiLevelHierarchy"/>
    <dgm:cxn modelId="{62FE40BB-C6AA-4127-A8D8-D0B66C1321EF}" type="presOf" srcId="{C882DB23-F561-47AF-983B-976967EA42A5}" destId="{9B9C6F25-456C-407B-8629-1C0E0ECC4A12}" srcOrd="1" destOrd="0" presId="urn:microsoft.com/office/officeart/2008/layout/HorizontalMultiLevelHierarchy"/>
    <dgm:cxn modelId="{89DC37BE-7B17-4F4C-894E-5DB8CF620615}" type="presOf" srcId="{4DA5CFF5-C40F-42E7-B883-38318DED2BB9}" destId="{B03BDD28-89B2-435D-9324-1B9D4F861FC8}" srcOrd="0" destOrd="0" presId="urn:microsoft.com/office/officeart/2008/layout/HorizontalMultiLevelHierarchy"/>
    <dgm:cxn modelId="{C9A0ABBF-B3CC-4599-B5D1-4635FA5726A4}" srcId="{D72CCC58-482D-4CB2-9DE6-BD2BEEA28B72}" destId="{764F9D96-D82A-49AB-8F34-94402076D185}" srcOrd="0" destOrd="0" parTransId="{0E9AA06A-C31E-4E2F-95CD-0DFE2AAE018D}" sibTransId="{5A5CB626-B64B-44A5-B4F5-FD66E78F0E34}"/>
    <dgm:cxn modelId="{71122ACA-C813-4852-91FC-87F5289AE4A1}" srcId="{4ECFF0AE-6DDC-4351-B36B-8E9534D82B50}" destId="{137713B1-A236-4D66-913D-677B3EDC715F}" srcOrd="0" destOrd="0" parTransId="{8847AA82-C170-4AE8-ADB0-77E3A6834049}" sibTransId="{A31F2358-7160-4762-819C-FB6F3C6E34F6}"/>
    <dgm:cxn modelId="{765BCACA-CCCA-4A33-894B-4D950D52FC62}" type="presOf" srcId="{14879AA1-7FEE-440A-A0CB-29C2803FFBB1}" destId="{DF6BE689-F2F1-418A-A7C4-AC7E105EEFE9}" srcOrd="1" destOrd="0" presId="urn:microsoft.com/office/officeart/2008/layout/HorizontalMultiLevelHierarchy"/>
    <dgm:cxn modelId="{95D28BCE-6777-4D15-864C-0C612598CCFC}" srcId="{A8415E80-0C45-4582-8FB3-DC8F93E575CE}" destId="{E46D7F1A-E20C-4DA5-89C2-F7ECA35B2720}" srcOrd="2" destOrd="0" parTransId="{06A0319B-8CB0-47BE-B07B-9A604D2EE872}" sibTransId="{749DCC8F-4E49-4CBF-AD81-6A39747D7045}"/>
    <dgm:cxn modelId="{BECD40DA-B2C9-4402-91ED-0F65ACE75968}" type="presOf" srcId="{09F6173F-3C37-4C2C-8D4B-FB6C8713A028}" destId="{F7D56383-3D32-41C0-9D71-0BF5328F026D}" srcOrd="0" destOrd="0" presId="urn:microsoft.com/office/officeart/2008/layout/HorizontalMultiLevelHierarchy"/>
    <dgm:cxn modelId="{81AA73DB-9859-42E5-8448-2786AC7ABDD5}" srcId="{A8415E80-0C45-4582-8FB3-DC8F93E575CE}" destId="{043D4455-0ACF-4964-BDB2-E8E13BA9FAEB}" srcOrd="1" destOrd="0" parTransId="{A12D656C-9672-4B11-8D36-FF735DDB6973}" sibTransId="{33FB5423-C028-43A0-A488-7FED458B4F50}"/>
    <dgm:cxn modelId="{1C462CE3-EFC9-48BD-98B6-0E187092AC4C}" type="presOf" srcId="{A12D656C-9672-4B11-8D36-FF735DDB6973}" destId="{36AB34CB-7307-4DF2-93E5-391589DA4252}" srcOrd="1" destOrd="0" presId="urn:microsoft.com/office/officeart/2008/layout/HorizontalMultiLevelHierarchy"/>
    <dgm:cxn modelId="{C06150EF-FA47-464C-AF77-3ED432DD17EB}" type="presOf" srcId="{0E9AA06A-C31E-4E2F-95CD-0DFE2AAE018D}" destId="{1003CA8A-B731-4AC3-A223-652492E63179}" srcOrd="1" destOrd="0" presId="urn:microsoft.com/office/officeart/2008/layout/HorizontalMultiLevelHierarchy"/>
    <dgm:cxn modelId="{D5797AF1-FA6D-4A18-8365-B98AE2BB3895}" srcId="{B82CCB28-A450-433B-8097-B8A81D25A035}" destId="{4ECFF0AE-6DDC-4351-B36B-8E9534D82B50}" srcOrd="1" destOrd="0" parTransId="{C1B5ABC6-B975-4101-BA63-514B2117D731}" sibTransId="{A1B175EB-7C65-4869-BC58-F462B9C330A2}"/>
    <dgm:cxn modelId="{F0336EF2-BF0D-47B3-BCD9-ECC057847543}" type="presOf" srcId="{B82CCB28-A450-433B-8097-B8A81D25A035}" destId="{FA1F5A41-115E-4555-A06A-ED3D6762D5DD}" srcOrd="0" destOrd="0" presId="urn:microsoft.com/office/officeart/2008/layout/HorizontalMultiLevelHierarchy"/>
    <dgm:cxn modelId="{923CE5F6-F081-4E6B-9351-15A7FC5169EF}" type="presOf" srcId="{043D4455-0ACF-4964-BDB2-E8E13BA9FAEB}" destId="{0E0CC125-D6D1-4573-9B80-12C3D8B29A80}" srcOrd="0" destOrd="0" presId="urn:microsoft.com/office/officeart/2008/layout/HorizontalMultiLevelHierarchy"/>
    <dgm:cxn modelId="{9B80E9F6-D850-4311-831A-E95BCDEE71AC}" type="presOf" srcId="{36A7E2F0-52F9-462C-92F4-8E89D3176C5F}" destId="{C0426B37-2CC3-4F1D-A87D-D80EB32AB857}" srcOrd="1" destOrd="0" presId="urn:microsoft.com/office/officeart/2008/layout/HorizontalMultiLevelHierarchy"/>
    <dgm:cxn modelId="{609551F9-220E-47DD-A3D7-AA46B22D52B6}" srcId="{B82CCB28-A450-433B-8097-B8A81D25A035}" destId="{D72CCC58-482D-4CB2-9DE6-BD2BEEA28B72}" srcOrd="2" destOrd="0" parTransId="{36A7E2F0-52F9-462C-92F4-8E89D3176C5F}" sibTransId="{63FDDC73-EA00-453F-95B1-28E2FEDBDC7D}"/>
    <dgm:cxn modelId="{26C8D4F9-64F6-4B15-B640-733DB864F0F4}" srcId="{B82CCB28-A450-433B-8097-B8A81D25A035}" destId="{A8415E80-0C45-4582-8FB3-DC8F93E575CE}" srcOrd="0" destOrd="0" parTransId="{14879AA1-7FEE-440A-A0CB-29C2803FFBB1}" sibTransId="{9265D78F-F6E1-417F-A772-F2A5C4511A66}"/>
    <dgm:cxn modelId="{C66FDFFA-CDA7-4431-98A9-029AF5FE2AE4}" type="presOf" srcId="{A12D656C-9672-4B11-8D36-FF735DDB6973}" destId="{FAFEE5C8-3041-458C-BBD8-679877673B26}" srcOrd="0" destOrd="0" presId="urn:microsoft.com/office/officeart/2008/layout/HorizontalMultiLevelHierarchy"/>
    <dgm:cxn modelId="{2DF61DFC-7AEA-4077-B0CF-BC97BEDCDA4D}" type="presOf" srcId="{D3988862-9627-46F1-A298-1DD7C976FA2A}" destId="{246E583C-A253-4D9E-8D72-8D18957008B3}" srcOrd="0" destOrd="0" presId="urn:microsoft.com/office/officeart/2008/layout/HorizontalMultiLevelHierarchy"/>
    <dgm:cxn modelId="{1921DAFC-2812-49A4-BBAC-516AB76867E1}" srcId="{F105E724-805E-46E9-999B-00891D554DD9}" destId="{09F6173F-3C37-4C2C-8D4B-FB6C8713A028}" srcOrd="1" destOrd="0" parTransId="{9D0EEB71-EFDD-4668-A2A4-5F37CDC64FAC}" sibTransId="{6B1BF033-46D9-4C15-BE39-923F72E4BCBC}"/>
    <dgm:cxn modelId="{C71CF4FF-16D8-4744-BCE2-435112D0EC17}" srcId="{F105E724-805E-46E9-999B-00891D554DD9}" destId="{8DEBB55C-08C2-4B9E-B9B0-80419832A4E4}" srcOrd="0" destOrd="0" parTransId="{B101BD44-A231-49D1-98BF-0A3C07F744DD}" sibTransId="{A9DD3ECE-A1D2-4272-A27D-8CA8FAE64155}"/>
    <dgm:cxn modelId="{F0763C8C-F821-44A4-B3A8-7C309CCFBC87}" type="presParOf" srcId="{637DD5ED-E7C4-452F-B7A4-5AEA6F8E5725}" destId="{81C1AD8D-34A7-41AE-956E-35158D7337B7}" srcOrd="0" destOrd="0" presId="urn:microsoft.com/office/officeart/2008/layout/HorizontalMultiLevelHierarchy"/>
    <dgm:cxn modelId="{B003F6F6-CCA6-40DF-A770-A52AFFAB52A8}" type="presParOf" srcId="{81C1AD8D-34A7-41AE-956E-35158D7337B7}" destId="{FA1F5A41-115E-4555-A06A-ED3D6762D5DD}" srcOrd="0" destOrd="0" presId="urn:microsoft.com/office/officeart/2008/layout/HorizontalMultiLevelHierarchy"/>
    <dgm:cxn modelId="{49D71B93-605D-4C57-A77F-119E4EBBFF64}" type="presParOf" srcId="{81C1AD8D-34A7-41AE-956E-35158D7337B7}" destId="{6DAF0996-7427-484A-B87F-DA58593AD1AF}" srcOrd="1" destOrd="0" presId="urn:microsoft.com/office/officeart/2008/layout/HorizontalMultiLevelHierarchy"/>
    <dgm:cxn modelId="{B083CCDB-C468-4652-B1A6-E7EA8CF73841}" type="presParOf" srcId="{6DAF0996-7427-484A-B87F-DA58593AD1AF}" destId="{56FE6A40-861E-414B-8E66-7EE845065008}" srcOrd="0" destOrd="0" presId="urn:microsoft.com/office/officeart/2008/layout/HorizontalMultiLevelHierarchy"/>
    <dgm:cxn modelId="{FDF4BA61-7ABB-4739-B6BA-70F5CD45B103}" type="presParOf" srcId="{56FE6A40-861E-414B-8E66-7EE845065008}" destId="{DF6BE689-F2F1-418A-A7C4-AC7E105EEFE9}" srcOrd="0" destOrd="0" presId="urn:microsoft.com/office/officeart/2008/layout/HorizontalMultiLevelHierarchy"/>
    <dgm:cxn modelId="{762BDF13-DEED-4813-91B4-E27F9F847E78}" type="presParOf" srcId="{6DAF0996-7427-484A-B87F-DA58593AD1AF}" destId="{642B151A-54BE-458D-A34A-85503AC29AB7}" srcOrd="1" destOrd="0" presId="urn:microsoft.com/office/officeart/2008/layout/HorizontalMultiLevelHierarchy"/>
    <dgm:cxn modelId="{D782BCFB-7DD8-406E-A6AB-ABE0889F9C38}" type="presParOf" srcId="{642B151A-54BE-458D-A34A-85503AC29AB7}" destId="{24EDA40E-D6D1-4289-8F6A-D6FBF9484BAE}" srcOrd="0" destOrd="0" presId="urn:microsoft.com/office/officeart/2008/layout/HorizontalMultiLevelHierarchy"/>
    <dgm:cxn modelId="{18BD6C30-039E-46AE-8768-14B7B43BD9C6}" type="presParOf" srcId="{642B151A-54BE-458D-A34A-85503AC29AB7}" destId="{787808E3-E02A-40CF-B86F-B78DB2626A81}" srcOrd="1" destOrd="0" presId="urn:microsoft.com/office/officeart/2008/layout/HorizontalMultiLevelHierarchy"/>
    <dgm:cxn modelId="{C31140AF-E74F-4515-BD18-BD318FE36E82}" type="presParOf" srcId="{787808E3-E02A-40CF-B86F-B78DB2626A81}" destId="{246E583C-A253-4D9E-8D72-8D18957008B3}" srcOrd="0" destOrd="0" presId="urn:microsoft.com/office/officeart/2008/layout/HorizontalMultiLevelHierarchy"/>
    <dgm:cxn modelId="{79837ABD-26B7-45BE-B53E-03F4ACE35198}" type="presParOf" srcId="{246E583C-A253-4D9E-8D72-8D18957008B3}" destId="{C7257146-6EE0-4633-BD1A-46B3C63E68CF}" srcOrd="0" destOrd="0" presId="urn:microsoft.com/office/officeart/2008/layout/HorizontalMultiLevelHierarchy"/>
    <dgm:cxn modelId="{717D1D66-7E85-48C2-98C4-9DD600A22183}" type="presParOf" srcId="{787808E3-E02A-40CF-B86F-B78DB2626A81}" destId="{80466FDB-EFE7-4B1F-9D95-A0E74D4B829A}" srcOrd="1" destOrd="0" presId="urn:microsoft.com/office/officeart/2008/layout/HorizontalMultiLevelHierarchy"/>
    <dgm:cxn modelId="{B16877B6-9754-468D-8E8C-28768DE5F0E7}" type="presParOf" srcId="{80466FDB-EFE7-4B1F-9D95-A0E74D4B829A}" destId="{63D48B74-6C88-464F-B592-CCAE18D72F68}" srcOrd="0" destOrd="0" presId="urn:microsoft.com/office/officeart/2008/layout/HorizontalMultiLevelHierarchy"/>
    <dgm:cxn modelId="{87B331DF-E5C4-4CCD-98A7-6FB2D4155AEA}" type="presParOf" srcId="{80466FDB-EFE7-4B1F-9D95-A0E74D4B829A}" destId="{60D281D5-A268-4B24-BAFD-8F3D39A10CF1}" srcOrd="1" destOrd="0" presId="urn:microsoft.com/office/officeart/2008/layout/HorizontalMultiLevelHierarchy"/>
    <dgm:cxn modelId="{7A94F532-4768-4964-B5D4-428BAE8DF5B3}" type="presParOf" srcId="{60D281D5-A268-4B24-BAFD-8F3D39A10CF1}" destId="{03610307-AD27-464A-A869-8C0B10F6CB03}" srcOrd="0" destOrd="0" presId="urn:microsoft.com/office/officeart/2008/layout/HorizontalMultiLevelHierarchy"/>
    <dgm:cxn modelId="{BB1ADD72-9CC7-4F7D-910A-D796B634483F}" type="presParOf" srcId="{03610307-AD27-464A-A869-8C0B10F6CB03}" destId="{9B9C6F25-456C-407B-8629-1C0E0ECC4A12}" srcOrd="0" destOrd="0" presId="urn:microsoft.com/office/officeart/2008/layout/HorizontalMultiLevelHierarchy"/>
    <dgm:cxn modelId="{FCAF3ED6-9A82-4865-97A0-FD38CD55DC87}" type="presParOf" srcId="{60D281D5-A268-4B24-BAFD-8F3D39A10CF1}" destId="{E96F56BD-A860-41E3-A157-FBF183AE3DC6}" srcOrd="1" destOrd="0" presId="urn:microsoft.com/office/officeart/2008/layout/HorizontalMultiLevelHierarchy"/>
    <dgm:cxn modelId="{BE8D532A-6B0E-4D70-BEE6-79500FB3055A}" type="presParOf" srcId="{E96F56BD-A860-41E3-A157-FBF183AE3DC6}" destId="{EBEEC6E0-81E9-4588-A529-2F59F516A08C}" srcOrd="0" destOrd="0" presId="urn:microsoft.com/office/officeart/2008/layout/HorizontalMultiLevelHierarchy"/>
    <dgm:cxn modelId="{543C2CBD-224C-4EC5-8C35-8C93AB6BDF68}" type="presParOf" srcId="{E96F56BD-A860-41E3-A157-FBF183AE3DC6}" destId="{C1191F8C-C8B7-4255-AA4A-A99C4C8A6AF2}" srcOrd="1" destOrd="0" presId="urn:microsoft.com/office/officeart/2008/layout/HorizontalMultiLevelHierarchy"/>
    <dgm:cxn modelId="{8BC2B62B-F216-42BB-BB56-2A8212A2DE20}" type="presParOf" srcId="{60D281D5-A268-4B24-BAFD-8F3D39A10CF1}" destId="{BE131855-5950-4DCA-89AD-8B2D59465E73}" srcOrd="2" destOrd="0" presId="urn:microsoft.com/office/officeart/2008/layout/HorizontalMultiLevelHierarchy"/>
    <dgm:cxn modelId="{B94A7993-45E6-425D-8DC2-803F834E7FE3}" type="presParOf" srcId="{BE131855-5950-4DCA-89AD-8B2D59465E73}" destId="{13D5A17C-ACBE-443E-B771-BE628BD7476E}" srcOrd="0" destOrd="0" presId="urn:microsoft.com/office/officeart/2008/layout/HorizontalMultiLevelHierarchy"/>
    <dgm:cxn modelId="{42858F32-845C-4751-B757-AD3358FCF8CF}" type="presParOf" srcId="{60D281D5-A268-4B24-BAFD-8F3D39A10CF1}" destId="{DF144C31-E0A6-44AF-B737-6F599AFB9399}" srcOrd="3" destOrd="0" presId="urn:microsoft.com/office/officeart/2008/layout/HorizontalMultiLevelHierarchy"/>
    <dgm:cxn modelId="{3739BBCD-3808-4B75-BC14-F86A94CA104A}" type="presParOf" srcId="{DF144C31-E0A6-44AF-B737-6F599AFB9399}" destId="{13989C61-7C6A-4288-A1ED-068D7A80F4A5}" srcOrd="0" destOrd="0" presId="urn:microsoft.com/office/officeart/2008/layout/HorizontalMultiLevelHierarchy"/>
    <dgm:cxn modelId="{B1D84498-D8DC-4419-9E19-9AEBDA960516}" type="presParOf" srcId="{DF144C31-E0A6-44AF-B737-6F599AFB9399}" destId="{0583ECCA-380F-4A25-9688-13A70F5A2200}" srcOrd="1" destOrd="0" presId="urn:microsoft.com/office/officeart/2008/layout/HorizontalMultiLevelHierarchy"/>
    <dgm:cxn modelId="{071C59E5-8101-409A-95AE-8867E8B300D3}" type="presParOf" srcId="{787808E3-E02A-40CF-B86F-B78DB2626A81}" destId="{FAFEE5C8-3041-458C-BBD8-679877673B26}" srcOrd="2" destOrd="0" presId="urn:microsoft.com/office/officeart/2008/layout/HorizontalMultiLevelHierarchy"/>
    <dgm:cxn modelId="{DE5937B8-1ECB-4615-B7C7-9DDB2A9B0823}" type="presParOf" srcId="{FAFEE5C8-3041-458C-BBD8-679877673B26}" destId="{36AB34CB-7307-4DF2-93E5-391589DA4252}" srcOrd="0" destOrd="0" presId="urn:microsoft.com/office/officeart/2008/layout/HorizontalMultiLevelHierarchy"/>
    <dgm:cxn modelId="{F16E07ED-5198-4201-BB8A-8368C0C1D708}" type="presParOf" srcId="{787808E3-E02A-40CF-B86F-B78DB2626A81}" destId="{5B491D7A-7DC0-4335-83DA-12C19790B292}" srcOrd="3" destOrd="0" presId="urn:microsoft.com/office/officeart/2008/layout/HorizontalMultiLevelHierarchy"/>
    <dgm:cxn modelId="{A9C9DA17-69E3-4D07-B636-D0EC279887E0}" type="presParOf" srcId="{5B491D7A-7DC0-4335-83DA-12C19790B292}" destId="{0E0CC125-D6D1-4573-9B80-12C3D8B29A80}" srcOrd="0" destOrd="0" presId="urn:microsoft.com/office/officeart/2008/layout/HorizontalMultiLevelHierarchy"/>
    <dgm:cxn modelId="{AF3DC72B-4413-458F-8949-5A76B51C8894}" type="presParOf" srcId="{5B491D7A-7DC0-4335-83DA-12C19790B292}" destId="{348701D6-748C-4141-B69D-2589FF4AAE2B}" srcOrd="1" destOrd="0" presId="urn:microsoft.com/office/officeart/2008/layout/HorizontalMultiLevelHierarchy"/>
    <dgm:cxn modelId="{BAEC50C1-A83D-4207-81D0-C62E12D52728}" type="presParOf" srcId="{787808E3-E02A-40CF-B86F-B78DB2626A81}" destId="{FFF90BDD-7270-4EA1-B33E-E055EB8C57C6}" srcOrd="4" destOrd="0" presId="urn:microsoft.com/office/officeart/2008/layout/HorizontalMultiLevelHierarchy"/>
    <dgm:cxn modelId="{713F5A6D-B8D0-4849-ACED-95DEB2D3850D}" type="presParOf" srcId="{FFF90BDD-7270-4EA1-B33E-E055EB8C57C6}" destId="{AB8B9D25-3296-4501-A94D-B4A591F63247}" srcOrd="0" destOrd="0" presId="urn:microsoft.com/office/officeart/2008/layout/HorizontalMultiLevelHierarchy"/>
    <dgm:cxn modelId="{11338FDF-BF65-430D-A2CB-BCD506139255}" type="presParOf" srcId="{787808E3-E02A-40CF-B86F-B78DB2626A81}" destId="{6378A7A9-98CE-4961-89FD-09538420D27A}" srcOrd="5" destOrd="0" presId="urn:microsoft.com/office/officeart/2008/layout/HorizontalMultiLevelHierarchy"/>
    <dgm:cxn modelId="{E1722254-ADD0-4525-AF02-910B32E9737B}" type="presParOf" srcId="{6378A7A9-98CE-4961-89FD-09538420D27A}" destId="{1A195912-1ADA-4712-A7E4-E71796BA47C0}" srcOrd="0" destOrd="0" presId="urn:microsoft.com/office/officeart/2008/layout/HorizontalMultiLevelHierarchy"/>
    <dgm:cxn modelId="{395C55DE-0944-4CC3-88BA-6302C8261960}" type="presParOf" srcId="{6378A7A9-98CE-4961-89FD-09538420D27A}" destId="{04DFDD06-D19B-49D7-8DD0-84D52796C67F}" srcOrd="1" destOrd="0" presId="urn:microsoft.com/office/officeart/2008/layout/HorizontalMultiLevelHierarchy"/>
    <dgm:cxn modelId="{040EA80D-FC36-41DE-8748-20C4A6C68852}" type="presParOf" srcId="{04DFDD06-D19B-49D7-8DD0-84D52796C67F}" destId="{A2A9D0FD-1CFC-4EAF-83C4-A7C78DB9CE5C}" srcOrd="0" destOrd="0" presId="urn:microsoft.com/office/officeart/2008/layout/HorizontalMultiLevelHierarchy"/>
    <dgm:cxn modelId="{7EF0D84F-9EE8-4CAE-81B9-A38D1235C6D0}" type="presParOf" srcId="{A2A9D0FD-1CFC-4EAF-83C4-A7C78DB9CE5C}" destId="{7FCA12E6-48C3-45E9-B9C9-7E441813ABFE}" srcOrd="0" destOrd="0" presId="urn:microsoft.com/office/officeart/2008/layout/HorizontalMultiLevelHierarchy"/>
    <dgm:cxn modelId="{046C986F-5E8D-4BAB-85DE-A6E9BF84EABE}" type="presParOf" srcId="{04DFDD06-D19B-49D7-8DD0-84D52796C67F}" destId="{93619DCF-A84C-41FA-8842-4DCF7751A0A6}" srcOrd="1" destOrd="0" presId="urn:microsoft.com/office/officeart/2008/layout/HorizontalMultiLevelHierarchy"/>
    <dgm:cxn modelId="{A1761388-93F2-410B-9492-B850FB533A3B}" type="presParOf" srcId="{93619DCF-A84C-41FA-8842-4DCF7751A0A6}" destId="{99274974-6BD1-4108-8878-58E56DAED2AC}" srcOrd="0" destOrd="0" presId="urn:microsoft.com/office/officeart/2008/layout/HorizontalMultiLevelHierarchy"/>
    <dgm:cxn modelId="{09B99D62-B34E-4391-9135-32A5F8C29A5A}" type="presParOf" srcId="{93619DCF-A84C-41FA-8842-4DCF7751A0A6}" destId="{0C45D628-9EE6-4859-9FDB-33E3F7E89869}" srcOrd="1" destOrd="0" presId="urn:microsoft.com/office/officeart/2008/layout/HorizontalMultiLevelHierarchy"/>
    <dgm:cxn modelId="{D802ACF4-B37C-49C6-BE6F-5F15C3269819}" type="presParOf" srcId="{6DAF0996-7427-484A-B87F-DA58593AD1AF}" destId="{0AD23473-EBAC-444A-A7DB-0590ED3ED745}" srcOrd="2" destOrd="0" presId="urn:microsoft.com/office/officeart/2008/layout/HorizontalMultiLevelHierarchy"/>
    <dgm:cxn modelId="{8379F0C9-0D11-4750-9DD4-18221D000A5B}" type="presParOf" srcId="{0AD23473-EBAC-444A-A7DB-0590ED3ED745}" destId="{105B57B8-3D67-47FE-B058-F851076068CE}" srcOrd="0" destOrd="0" presId="urn:microsoft.com/office/officeart/2008/layout/HorizontalMultiLevelHierarchy"/>
    <dgm:cxn modelId="{95E95E59-E929-404E-BE6D-89236472ACC4}" type="presParOf" srcId="{6DAF0996-7427-484A-B87F-DA58593AD1AF}" destId="{6EB07647-CAA4-44E2-A4A7-CE454C671092}" srcOrd="3" destOrd="0" presId="urn:microsoft.com/office/officeart/2008/layout/HorizontalMultiLevelHierarchy"/>
    <dgm:cxn modelId="{8B458C5A-8080-40DE-BF7B-31E19B58AD75}" type="presParOf" srcId="{6EB07647-CAA4-44E2-A4A7-CE454C671092}" destId="{C101CA10-F3E8-413F-8B35-5E13926C5D2A}" srcOrd="0" destOrd="0" presId="urn:microsoft.com/office/officeart/2008/layout/HorizontalMultiLevelHierarchy"/>
    <dgm:cxn modelId="{8F846CE8-0E26-4B11-B5A4-1531906285A2}" type="presParOf" srcId="{6EB07647-CAA4-44E2-A4A7-CE454C671092}" destId="{778F4627-9D75-49DA-B204-4AAED26A1BAC}" srcOrd="1" destOrd="0" presId="urn:microsoft.com/office/officeart/2008/layout/HorizontalMultiLevelHierarchy"/>
    <dgm:cxn modelId="{FA4182E8-301C-47A0-A83D-D13B915924E4}" type="presParOf" srcId="{778F4627-9D75-49DA-B204-4AAED26A1BAC}" destId="{D0B70C05-C118-41F3-9B4C-E292BDC8AC8F}" srcOrd="0" destOrd="0" presId="urn:microsoft.com/office/officeart/2008/layout/HorizontalMultiLevelHierarchy"/>
    <dgm:cxn modelId="{69B9C886-603C-4CB9-BAD1-6110AC90FDF7}" type="presParOf" srcId="{D0B70C05-C118-41F3-9B4C-E292BDC8AC8F}" destId="{A41F3FB0-26AC-4E08-8544-8D7901EC8A64}" srcOrd="0" destOrd="0" presId="urn:microsoft.com/office/officeart/2008/layout/HorizontalMultiLevelHierarchy"/>
    <dgm:cxn modelId="{4CD5269E-13D2-4D55-8671-FCB32C50A4DC}" type="presParOf" srcId="{778F4627-9D75-49DA-B204-4AAED26A1BAC}" destId="{8F71E3E2-8D31-465E-813F-984FF342CA2F}" srcOrd="1" destOrd="0" presId="urn:microsoft.com/office/officeart/2008/layout/HorizontalMultiLevelHierarchy"/>
    <dgm:cxn modelId="{8326F4B5-FFC8-4EE0-BB3F-148A68D0B624}" type="presParOf" srcId="{8F71E3E2-8D31-465E-813F-984FF342CA2F}" destId="{92C729DE-EF5D-4CA4-8471-7DC90F2BCF41}" srcOrd="0" destOrd="0" presId="urn:microsoft.com/office/officeart/2008/layout/HorizontalMultiLevelHierarchy"/>
    <dgm:cxn modelId="{7D5BE7AC-3A7C-4817-A780-F0DF38EE6EE9}" type="presParOf" srcId="{8F71E3E2-8D31-465E-813F-984FF342CA2F}" destId="{27D41795-70AC-44ED-A380-E9B67E4615CA}" srcOrd="1" destOrd="0" presId="urn:microsoft.com/office/officeart/2008/layout/HorizontalMultiLevelHierarchy"/>
    <dgm:cxn modelId="{C2FF6425-10F3-4C17-B247-E0D42BB0D56E}" type="presParOf" srcId="{27D41795-70AC-44ED-A380-E9B67E4615CA}" destId="{EBB6E4C9-B276-4E95-BA63-6CAB648789BA}" srcOrd="0" destOrd="0" presId="urn:microsoft.com/office/officeart/2008/layout/HorizontalMultiLevelHierarchy"/>
    <dgm:cxn modelId="{B5E53B14-436C-4920-9E51-3BD28B73B513}" type="presParOf" srcId="{EBB6E4C9-B276-4E95-BA63-6CAB648789BA}" destId="{B0525A31-400C-4DE3-A994-B0D6388DCEDE}" srcOrd="0" destOrd="0" presId="urn:microsoft.com/office/officeart/2008/layout/HorizontalMultiLevelHierarchy"/>
    <dgm:cxn modelId="{5BCB3C37-4F33-4868-8B46-5C9BE4025D52}" type="presParOf" srcId="{27D41795-70AC-44ED-A380-E9B67E4615CA}" destId="{39264E88-94BE-4117-AEEF-BA528A3CAC77}" srcOrd="1" destOrd="0" presId="urn:microsoft.com/office/officeart/2008/layout/HorizontalMultiLevelHierarchy"/>
    <dgm:cxn modelId="{51F1C789-4AC0-4928-9D6D-21B9DAC918AD}" type="presParOf" srcId="{39264E88-94BE-4117-AEEF-BA528A3CAC77}" destId="{8CBE48D5-5132-4831-831B-CFDB60BEE35B}" srcOrd="0" destOrd="0" presId="urn:microsoft.com/office/officeart/2008/layout/HorizontalMultiLevelHierarchy"/>
    <dgm:cxn modelId="{52790F0A-2AD0-49B0-A5D0-BE32EF3E1553}" type="presParOf" srcId="{39264E88-94BE-4117-AEEF-BA528A3CAC77}" destId="{291EF35C-0B2D-4189-9837-69FBEB4F7700}" srcOrd="1" destOrd="0" presId="urn:microsoft.com/office/officeart/2008/layout/HorizontalMultiLevelHierarchy"/>
    <dgm:cxn modelId="{39A04B6F-032C-4FB4-B19C-9B27D937141A}" type="presParOf" srcId="{27D41795-70AC-44ED-A380-E9B67E4615CA}" destId="{B03BDD28-89B2-435D-9324-1B9D4F861FC8}" srcOrd="2" destOrd="0" presId="urn:microsoft.com/office/officeart/2008/layout/HorizontalMultiLevelHierarchy"/>
    <dgm:cxn modelId="{300156EC-67C7-40FC-BA06-46AF799ABE26}" type="presParOf" srcId="{B03BDD28-89B2-435D-9324-1B9D4F861FC8}" destId="{72DF511B-D58B-4F2D-9D6A-642A9CC9ED16}" srcOrd="0" destOrd="0" presId="urn:microsoft.com/office/officeart/2008/layout/HorizontalMultiLevelHierarchy"/>
    <dgm:cxn modelId="{2612960F-C99A-420B-87D1-B1A3E5D47C2E}" type="presParOf" srcId="{27D41795-70AC-44ED-A380-E9B67E4615CA}" destId="{CA9B692E-D1A1-4F88-9FD7-488B30441B29}" srcOrd="3" destOrd="0" presId="urn:microsoft.com/office/officeart/2008/layout/HorizontalMultiLevelHierarchy"/>
    <dgm:cxn modelId="{22318D2A-E39A-4E3E-92AA-9436F9D2A4F3}" type="presParOf" srcId="{CA9B692E-D1A1-4F88-9FD7-488B30441B29}" destId="{BB559002-1BA6-408F-BB59-D332613387CF}" srcOrd="0" destOrd="0" presId="urn:microsoft.com/office/officeart/2008/layout/HorizontalMultiLevelHierarchy"/>
    <dgm:cxn modelId="{BFC84147-B6C0-4A1B-B3F6-00052C2AC61F}" type="presParOf" srcId="{CA9B692E-D1A1-4F88-9FD7-488B30441B29}" destId="{1315403C-EA42-4CE0-8FDA-E7B9ABB34679}" srcOrd="1" destOrd="0" presId="urn:microsoft.com/office/officeart/2008/layout/HorizontalMultiLevelHierarchy"/>
    <dgm:cxn modelId="{CBADF3E3-5382-4ACF-AB56-2897F2FEF93C}" type="presParOf" srcId="{778F4627-9D75-49DA-B204-4AAED26A1BAC}" destId="{FB6FCA06-9A81-4CBD-BA63-0F0C97E8F5B7}" srcOrd="2" destOrd="0" presId="urn:microsoft.com/office/officeart/2008/layout/HorizontalMultiLevelHierarchy"/>
    <dgm:cxn modelId="{9FCDFDFB-B1E2-40BD-99EE-F564895616AC}" type="presParOf" srcId="{FB6FCA06-9A81-4CBD-BA63-0F0C97E8F5B7}" destId="{FCA0B5A1-6A2C-42CE-9C6E-52D047478C6F}" srcOrd="0" destOrd="0" presId="urn:microsoft.com/office/officeart/2008/layout/HorizontalMultiLevelHierarchy"/>
    <dgm:cxn modelId="{F70DCC2F-9FE2-40CD-92EE-4AECDDD538A8}" type="presParOf" srcId="{778F4627-9D75-49DA-B204-4AAED26A1BAC}" destId="{B9B37670-0751-4C34-9EBA-6B5ED064C00A}" srcOrd="3" destOrd="0" presId="urn:microsoft.com/office/officeart/2008/layout/HorizontalMultiLevelHierarchy"/>
    <dgm:cxn modelId="{FBEC2B53-1763-45BA-AB67-EA2D940A82F8}" type="presParOf" srcId="{B9B37670-0751-4C34-9EBA-6B5ED064C00A}" destId="{74988307-18C5-451B-B5B2-88B222C27650}" srcOrd="0" destOrd="0" presId="urn:microsoft.com/office/officeart/2008/layout/HorizontalMultiLevelHierarchy"/>
    <dgm:cxn modelId="{B71671FA-47A4-44F7-BAF5-AFCE84080169}" type="presParOf" srcId="{B9B37670-0751-4C34-9EBA-6B5ED064C00A}" destId="{3BB9B8E5-1C7A-4012-A8AD-ECEEDF83C069}" srcOrd="1" destOrd="0" presId="urn:microsoft.com/office/officeart/2008/layout/HorizontalMultiLevelHierarchy"/>
    <dgm:cxn modelId="{D220A574-DACE-4DA9-9409-9B2FC7DCA7C5}" type="presParOf" srcId="{3BB9B8E5-1C7A-4012-A8AD-ECEEDF83C069}" destId="{F89E7791-60A4-4571-9CD1-E71D89A26D2C}" srcOrd="0" destOrd="0" presId="urn:microsoft.com/office/officeart/2008/layout/HorizontalMultiLevelHierarchy"/>
    <dgm:cxn modelId="{21639FAE-D4C5-406B-8ABD-9B22CBBAD0E3}" type="presParOf" srcId="{F89E7791-60A4-4571-9CD1-E71D89A26D2C}" destId="{CD496024-5830-42D0-A0EF-76EEE7EB14B1}" srcOrd="0" destOrd="0" presId="urn:microsoft.com/office/officeart/2008/layout/HorizontalMultiLevelHierarchy"/>
    <dgm:cxn modelId="{B602A3EF-86C8-4468-A7AB-8E4839B4EEA1}" type="presParOf" srcId="{3BB9B8E5-1C7A-4012-A8AD-ECEEDF83C069}" destId="{0148FC85-7183-4D27-97B4-1398713111F9}" srcOrd="1" destOrd="0" presId="urn:microsoft.com/office/officeart/2008/layout/HorizontalMultiLevelHierarchy"/>
    <dgm:cxn modelId="{59588BE6-4A0A-4670-BD52-4EB9BBB54E5B}" type="presParOf" srcId="{0148FC85-7183-4D27-97B4-1398713111F9}" destId="{0B98D964-0E8B-4A2E-A6B9-239F918DB1CA}" srcOrd="0" destOrd="0" presId="urn:microsoft.com/office/officeart/2008/layout/HorizontalMultiLevelHierarchy"/>
    <dgm:cxn modelId="{7152790E-5265-4ED1-864F-03358B110A20}" type="presParOf" srcId="{0148FC85-7183-4D27-97B4-1398713111F9}" destId="{AB89D639-9BE7-41FC-A473-C3C8090D6677}" srcOrd="1" destOrd="0" presId="urn:microsoft.com/office/officeart/2008/layout/HorizontalMultiLevelHierarchy"/>
    <dgm:cxn modelId="{1D0E7496-C35F-4906-8919-C5C58EC2DC58}" type="presParOf" srcId="{3BB9B8E5-1C7A-4012-A8AD-ECEEDF83C069}" destId="{1442CD8A-FD35-49BC-9927-7D6C4F2F7E6C}" srcOrd="2" destOrd="0" presId="urn:microsoft.com/office/officeart/2008/layout/HorizontalMultiLevelHierarchy"/>
    <dgm:cxn modelId="{7FB176B6-409A-4894-8C40-B195467E7B73}" type="presParOf" srcId="{1442CD8A-FD35-49BC-9927-7D6C4F2F7E6C}" destId="{477F9F90-172D-4046-BC48-9C2B81CA4528}" srcOrd="0" destOrd="0" presId="urn:microsoft.com/office/officeart/2008/layout/HorizontalMultiLevelHierarchy"/>
    <dgm:cxn modelId="{C84CCF5B-01B6-47C7-9598-E3D638548042}" type="presParOf" srcId="{3BB9B8E5-1C7A-4012-A8AD-ECEEDF83C069}" destId="{028C4F74-FF5B-439E-A657-854ACA2E3656}" srcOrd="3" destOrd="0" presId="urn:microsoft.com/office/officeart/2008/layout/HorizontalMultiLevelHierarchy"/>
    <dgm:cxn modelId="{8E501C83-C668-4AF5-945D-945CA92BD33D}" type="presParOf" srcId="{028C4F74-FF5B-439E-A657-854ACA2E3656}" destId="{F7D56383-3D32-41C0-9D71-0BF5328F026D}" srcOrd="0" destOrd="0" presId="urn:microsoft.com/office/officeart/2008/layout/HorizontalMultiLevelHierarchy"/>
    <dgm:cxn modelId="{55C5821E-AB87-4735-944D-BF6FE2D26C59}" type="presParOf" srcId="{028C4F74-FF5B-439E-A657-854ACA2E3656}" destId="{A1C34874-C7DE-4B3E-AC6D-2C04D4DA9165}" srcOrd="1" destOrd="0" presId="urn:microsoft.com/office/officeart/2008/layout/HorizontalMultiLevelHierarchy"/>
    <dgm:cxn modelId="{5B335383-B0CB-4443-BF1D-62589F061BF8}" type="presParOf" srcId="{778F4627-9D75-49DA-B204-4AAED26A1BAC}" destId="{03764D60-26E7-43E9-87C2-A952FE5ADEC1}" srcOrd="4" destOrd="0" presId="urn:microsoft.com/office/officeart/2008/layout/HorizontalMultiLevelHierarchy"/>
    <dgm:cxn modelId="{0CA435EB-4486-4A0A-B539-F153050F81E8}" type="presParOf" srcId="{03764D60-26E7-43E9-87C2-A952FE5ADEC1}" destId="{7B29CAC1-D47F-4D13-B282-8AF085C26135}" srcOrd="0" destOrd="0" presId="urn:microsoft.com/office/officeart/2008/layout/HorizontalMultiLevelHierarchy"/>
    <dgm:cxn modelId="{8B23544E-16FA-41F3-823A-9DFF01E5A5D1}" type="presParOf" srcId="{778F4627-9D75-49DA-B204-4AAED26A1BAC}" destId="{9493287F-4149-488B-B94A-8E8FB3B87BB1}" srcOrd="5" destOrd="0" presId="urn:microsoft.com/office/officeart/2008/layout/HorizontalMultiLevelHierarchy"/>
    <dgm:cxn modelId="{F20EC3C9-7A2B-4216-86B5-EA0852A15D34}" type="presParOf" srcId="{9493287F-4149-488B-B94A-8E8FB3B87BB1}" destId="{8706CA7E-5A13-4E80-B9D3-D6F828FC3091}" srcOrd="0" destOrd="0" presId="urn:microsoft.com/office/officeart/2008/layout/HorizontalMultiLevelHierarchy"/>
    <dgm:cxn modelId="{63B38690-6C36-4D74-B99C-58571117E6AB}" type="presParOf" srcId="{9493287F-4149-488B-B94A-8E8FB3B87BB1}" destId="{58C3AA78-F09E-4A6D-9FEE-243C5947DC9A}" srcOrd="1" destOrd="0" presId="urn:microsoft.com/office/officeart/2008/layout/HorizontalMultiLevelHierarchy"/>
    <dgm:cxn modelId="{BB2C8E05-749D-4516-AB0F-C860D52C635C}" type="presParOf" srcId="{58C3AA78-F09E-4A6D-9FEE-243C5947DC9A}" destId="{358A8619-6623-4538-9941-5BC234978260}" srcOrd="0" destOrd="0" presId="urn:microsoft.com/office/officeart/2008/layout/HorizontalMultiLevelHierarchy"/>
    <dgm:cxn modelId="{EA111576-41D8-444C-AFBE-7D32FCA9572E}" type="presParOf" srcId="{358A8619-6623-4538-9941-5BC234978260}" destId="{A5F43C2F-B5F9-4A5E-8509-392DD04B0FDE}" srcOrd="0" destOrd="0" presId="urn:microsoft.com/office/officeart/2008/layout/HorizontalMultiLevelHierarchy"/>
    <dgm:cxn modelId="{277EA850-71CA-45A5-8F92-79F8580EF47E}" type="presParOf" srcId="{58C3AA78-F09E-4A6D-9FEE-243C5947DC9A}" destId="{90E7D253-4C8C-482A-B0D6-D8C01451CFEF}" srcOrd="1" destOrd="0" presId="urn:microsoft.com/office/officeart/2008/layout/HorizontalMultiLevelHierarchy"/>
    <dgm:cxn modelId="{9ADD55E3-7A7F-441C-93C0-46B75C866B5B}" type="presParOf" srcId="{90E7D253-4C8C-482A-B0D6-D8C01451CFEF}" destId="{48963677-E9F3-4EE8-BB77-48782F6C671E}" srcOrd="0" destOrd="0" presId="urn:microsoft.com/office/officeart/2008/layout/HorizontalMultiLevelHierarchy"/>
    <dgm:cxn modelId="{F2AB9023-A7A1-4FC5-923A-49EF3F7B60C1}" type="presParOf" srcId="{90E7D253-4C8C-482A-B0D6-D8C01451CFEF}" destId="{8A1A6041-82E5-4934-9CDC-F8DA8F5DCF40}" srcOrd="1" destOrd="0" presId="urn:microsoft.com/office/officeart/2008/layout/HorizontalMultiLevelHierarchy"/>
    <dgm:cxn modelId="{7DFD2BE3-DF28-4E94-A28C-4DAFE566A1E0}" type="presParOf" srcId="{6DAF0996-7427-484A-B87F-DA58593AD1AF}" destId="{C1C3A3B8-0CA8-4EE4-BA8C-360D1B3925AB}" srcOrd="4" destOrd="0" presId="urn:microsoft.com/office/officeart/2008/layout/HorizontalMultiLevelHierarchy"/>
    <dgm:cxn modelId="{680E9998-F015-44CF-91D9-5EE5B562C47C}" type="presParOf" srcId="{C1C3A3B8-0CA8-4EE4-BA8C-360D1B3925AB}" destId="{C0426B37-2CC3-4F1D-A87D-D80EB32AB857}" srcOrd="0" destOrd="0" presId="urn:microsoft.com/office/officeart/2008/layout/HorizontalMultiLevelHierarchy"/>
    <dgm:cxn modelId="{8C466CC4-631E-4D13-B38A-7D64D755550D}" type="presParOf" srcId="{6DAF0996-7427-484A-B87F-DA58593AD1AF}" destId="{E0D106EA-627F-4F2D-8564-558578021536}" srcOrd="5" destOrd="0" presId="urn:microsoft.com/office/officeart/2008/layout/HorizontalMultiLevelHierarchy"/>
    <dgm:cxn modelId="{867D76ED-6B1E-4221-AEFA-8427743DA749}" type="presParOf" srcId="{E0D106EA-627F-4F2D-8564-558578021536}" destId="{7C324DE8-9F03-48D6-83F7-7EDE324401F1}" srcOrd="0" destOrd="0" presId="urn:microsoft.com/office/officeart/2008/layout/HorizontalMultiLevelHierarchy"/>
    <dgm:cxn modelId="{922A8716-449A-4F8A-A28D-6CF64A2EE9BF}" type="presParOf" srcId="{E0D106EA-627F-4F2D-8564-558578021536}" destId="{61194165-3124-4CA7-BA06-9A57D423D422}" srcOrd="1" destOrd="0" presId="urn:microsoft.com/office/officeart/2008/layout/HorizontalMultiLevelHierarchy"/>
    <dgm:cxn modelId="{BEFD0D7A-699A-4347-906E-1E6AB8BFA9CB}" type="presParOf" srcId="{61194165-3124-4CA7-BA06-9A57D423D422}" destId="{F53B00F2-EC3E-4AE6-BC2D-FE87C9B51F8C}" srcOrd="0" destOrd="0" presId="urn:microsoft.com/office/officeart/2008/layout/HorizontalMultiLevelHierarchy"/>
    <dgm:cxn modelId="{8C3C8C95-719F-4583-9CB3-4E5865262EA2}" type="presParOf" srcId="{F53B00F2-EC3E-4AE6-BC2D-FE87C9B51F8C}" destId="{1003CA8A-B731-4AC3-A223-652492E63179}" srcOrd="0" destOrd="0" presId="urn:microsoft.com/office/officeart/2008/layout/HorizontalMultiLevelHierarchy"/>
    <dgm:cxn modelId="{3E6901E3-553E-401B-9671-7F101E2CA9EC}" type="presParOf" srcId="{61194165-3124-4CA7-BA06-9A57D423D422}" destId="{2F8A7525-92DC-4FD5-B499-50DA8FDF65E4}" srcOrd="1" destOrd="0" presId="urn:microsoft.com/office/officeart/2008/layout/HorizontalMultiLevelHierarchy"/>
    <dgm:cxn modelId="{2E85D6DA-08A6-4AF3-A36C-44AB3FC03E75}" type="presParOf" srcId="{2F8A7525-92DC-4FD5-B499-50DA8FDF65E4}" destId="{ECD42A47-7DEE-4633-91C4-907614E1B362}" srcOrd="0" destOrd="0" presId="urn:microsoft.com/office/officeart/2008/layout/HorizontalMultiLevelHierarchy"/>
    <dgm:cxn modelId="{90F15443-EC5A-4B02-BC1A-516D85941584}" type="presParOf" srcId="{2F8A7525-92DC-4FD5-B499-50DA8FDF65E4}" destId="{B7711A0D-30B7-4939-AA2F-4711F593E0C2}" srcOrd="1" destOrd="0" presId="urn:microsoft.com/office/officeart/2008/layout/HorizontalMultiLevelHierarchy"/>
    <dgm:cxn modelId="{D6BF2204-F0D5-4D19-8971-184A05C62A31}" type="presParOf" srcId="{61194165-3124-4CA7-BA06-9A57D423D422}" destId="{9FACB7A1-22F6-4258-82E4-157C16A9B6DB}" srcOrd="2" destOrd="0" presId="urn:microsoft.com/office/officeart/2008/layout/HorizontalMultiLevelHierarchy"/>
    <dgm:cxn modelId="{02B49DBB-4B64-4E98-B117-3D93784EC564}" type="presParOf" srcId="{9FACB7A1-22F6-4258-82E4-157C16A9B6DB}" destId="{8AFD5793-281C-4536-A443-413BE17084B8}" srcOrd="0" destOrd="0" presId="urn:microsoft.com/office/officeart/2008/layout/HorizontalMultiLevelHierarchy"/>
    <dgm:cxn modelId="{120318D1-5271-44D3-AD1B-F782F46FB337}" type="presParOf" srcId="{61194165-3124-4CA7-BA06-9A57D423D422}" destId="{D16BE17E-7C33-4794-B8B4-EC62E9714C76}" srcOrd="3" destOrd="0" presId="urn:microsoft.com/office/officeart/2008/layout/HorizontalMultiLevelHierarchy"/>
    <dgm:cxn modelId="{C95A2B7B-CD27-4C44-8F1C-E054D25D11F0}" type="presParOf" srcId="{D16BE17E-7C33-4794-B8B4-EC62E9714C76}" destId="{6A3427E1-A3C2-4768-8A0C-034702D2C42C}" srcOrd="0" destOrd="0" presId="urn:microsoft.com/office/officeart/2008/layout/HorizontalMultiLevelHierarchy"/>
    <dgm:cxn modelId="{28A84EEE-0052-426D-A770-55440742729C}" type="presParOf" srcId="{D16BE17E-7C33-4794-B8B4-EC62E9714C76}" destId="{9D4585AE-CD68-4931-885A-568A8163F9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CB7A1-22F6-4258-82E4-157C16A9B6DB}">
      <dsp:nvSpPr>
        <dsp:cNvPr id="0" name=""/>
        <dsp:cNvSpPr/>
      </dsp:nvSpPr>
      <dsp:spPr>
        <a:xfrm>
          <a:off x="3793278" y="4796753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7915" y="4915063"/>
        <a:ext cx="18492" cy="18492"/>
      </dsp:txXfrm>
    </dsp:sp>
    <dsp:sp modelId="{F53B00F2-EC3E-4AE6-BC2D-FE87C9B51F8C}">
      <dsp:nvSpPr>
        <dsp:cNvPr id="0" name=""/>
        <dsp:cNvSpPr/>
      </dsp:nvSpPr>
      <dsp:spPr>
        <a:xfrm>
          <a:off x="3793278" y="4541640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7915" y="4659950"/>
        <a:ext cx="18492" cy="18492"/>
      </dsp:txXfrm>
    </dsp:sp>
    <dsp:sp modelId="{C1C3A3B8-0CA8-4EE4-BA8C-360D1B3925AB}">
      <dsp:nvSpPr>
        <dsp:cNvPr id="0" name=""/>
        <dsp:cNvSpPr/>
      </dsp:nvSpPr>
      <dsp:spPr>
        <a:xfrm>
          <a:off x="2186678" y="2883405"/>
          <a:ext cx="267766" cy="1913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1913348"/>
              </a:lnTo>
              <a:lnTo>
                <a:pt x="267766" y="191334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2261" y="3791779"/>
        <a:ext cx="96599" cy="96599"/>
      </dsp:txXfrm>
    </dsp:sp>
    <dsp:sp modelId="{358A8619-6623-4538-9941-5BC234978260}">
      <dsp:nvSpPr>
        <dsp:cNvPr id="0" name=""/>
        <dsp:cNvSpPr/>
      </dsp:nvSpPr>
      <dsp:spPr>
        <a:xfrm>
          <a:off x="5399878" y="3985693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7067" y="4024719"/>
        <a:ext cx="13388" cy="13388"/>
      </dsp:txXfrm>
    </dsp:sp>
    <dsp:sp modelId="{03764D60-26E7-43E9-87C2-A952FE5ADEC1}">
      <dsp:nvSpPr>
        <dsp:cNvPr id="0" name=""/>
        <dsp:cNvSpPr/>
      </dsp:nvSpPr>
      <dsp:spPr>
        <a:xfrm>
          <a:off x="3793278" y="3138518"/>
          <a:ext cx="267766" cy="892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892895"/>
              </a:lnTo>
              <a:lnTo>
                <a:pt x="267766" y="892895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03857" y="3561661"/>
        <a:ext cx="46609" cy="46609"/>
      </dsp:txXfrm>
    </dsp:sp>
    <dsp:sp modelId="{1442CD8A-FD35-49BC-9927-7D6C4F2F7E6C}">
      <dsp:nvSpPr>
        <dsp:cNvPr id="0" name=""/>
        <dsp:cNvSpPr/>
      </dsp:nvSpPr>
      <dsp:spPr>
        <a:xfrm>
          <a:off x="5399878" y="3266074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384385"/>
        <a:ext cx="18492" cy="18492"/>
      </dsp:txXfrm>
    </dsp:sp>
    <dsp:sp modelId="{F89E7791-60A4-4571-9CD1-E71D89A26D2C}">
      <dsp:nvSpPr>
        <dsp:cNvPr id="0" name=""/>
        <dsp:cNvSpPr/>
      </dsp:nvSpPr>
      <dsp:spPr>
        <a:xfrm>
          <a:off x="5399878" y="3010961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129272"/>
        <a:ext cx="18492" cy="18492"/>
      </dsp:txXfrm>
    </dsp:sp>
    <dsp:sp modelId="{FB6FCA06-9A81-4CBD-BA63-0F0C97E8F5B7}">
      <dsp:nvSpPr>
        <dsp:cNvPr id="0" name=""/>
        <dsp:cNvSpPr/>
      </dsp:nvSpPr>
      <dsp:spPr>
        <a:xfrm>
          <a:off x="3793278" y="3138518"/>
          <a:ext cx="267766" cy="127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127556"/>
              </a:lnTo>
              <a:lnTo>
                <a:pt x="267766" y="127556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9746" y="3194881"/>
        <a:ext cx="14829" cy="14829"/>
      </dsp:txXfrm>
    </dsp:sp>
    <dsp:sp modelId="{B03BDD28-89B2-435D-9324-1B9D4F861FC8}">
      <dsp:nvSpPr>
        <dsp:cNvPr id="0" name=""/>
        <dsp:cNvSpPr/>
      </dsp:nvSpPr>
      <dsp:spPr>
        <a:xfrm>
          <a:off x="5399878" y="2245622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2363932"/>
        <a:ext cx="18492" cy="18492"/>
      </dsp:txXfrm>
    </dsp:sp>
    <dsp:sp modelId="{EBB6E4C9-B276-4E95-BA63-6CAB648789BA}">
      <dsp:nvSpPr>
        <dsp:cNvPr id="0" name=""/>
        <dsp:cNvSpPr/>
      </dsp:nvSpPr>
      <dsp:spPr>
        <a:xfrm>
          <a:off x="5399878" y="1990509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2108819"/>
        <a:ext cx="18492" cy="18492"/>
      </dsp:txXfrm>
    </dsp:sp>
    <dsp:sp modelId="{D0B70C05-C118-41F3-9B4C-E292BDC8AC8F}">
      <dsp:nvSpPr>
        <dsp:cNvPr id="0" name=""/>
        <dsp:cNvSpPr/>
      </dsp:nvSpPr>
      <dsp:spPr>
        <a:xfrm>
          <a:off x="3793278" y="2245622"/>
          <a:ext cx="267766" cy="892895"/>
        </a:xfrm>
        <a:custGeom>
          <a:avLst/>
          <a:gdLst/>
          <a:ahLst/>
          <a:cxnLst/>
          <a:rect l="0" t="0" r="0" b="0"/>
          <a:pathLst>
            <a:path>
              <a:moveTo>
                <a:pt x="0" y="892895"/>
              </a:moveTo>
              <a:lnTo>
                <a:pt x="133883" y="892895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03857" y="2668765"/>
        <a:ext cx="46609" cy="46609"/>
      </dsp:txXfrm>
    </dsp:sp>
    <dsp:sp modelId="{0AD23473-EBAC-444A-A7DB-0590ED3ED745}">
      <dsp:nvSpPr>
        <dsp:cNvPr id="0" name=""/>
        <dsp:cNvSpPr/>
      </dsp:nvSpPr>
      <dsp:spPr>
        <a:xfrm>
          <a:off x="2186678" y="2883405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11315" y="3001715"/>
        <a:ext cx="18492" cy="18492"/>
      </dsp:txXfrm>
    </dsp:sp>
    <dsp:sp modelId="{A2A9D0FD-1CFC-4EAF-83C4-A7C78DB9CE5C}">
      <dsp:nvSpPr>
        <dsp:cNvPr id="0" name=""/>
        <dsp:cNvSpPr/>
      </dsp:nvSpPr>
      <dsp:spPr>
        <a:xfrm>
          <a:off x="5399878" y="1434563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7067" y="1473588"/>
        <a:ext cx="13388" cy="13388"/>
      </dsp:txXfrm>
    </dsp:sp>
    <dsp:sp modelId="{FFF90BDD-7270-4EA1-B33E-E055EB8C57C6}">
      <dsp:nvSpPr>
        <dsp:cNvPr id="0" name=""/>
        <dsp:cNvSpPr/>
      </dsp:nvSpPr>
      <dsp:spPr>
        <a:xfrm>
          <a:off x="3793278" y="970056"/>
          <a:ext cx="267766" cy="510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510226"/>
              </a:lnTo>
              <a:lnTo>
                <a:pt x="267766" y="510226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2756" y="1210764"/>
        <a:ext cx="28811" cy="28811"/>
      </dsp:txXfrm>
    </dsp:sp>
    <dsp:sp modelId="{FAFEE5C8-3041-458C-BBD8-679877673B26}">
      <dsp:nvSpPr>
        <dsp:cNvPr id="0" name=""/>
        <dsp:cNvSpPr/>
      </dsp:nvSpPr>
      <dsp:spPr>
        <a:xfrm>
          <a:off x="3793278" y="924336"/>
          <a:ext cx="2677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766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20467" y="963362"/>
        <a:ext cx="13388" cy="13388"/>
      </dsp:txXfrm>
    </dsp:sp>
    <dsp:sp modelId="{BE131855-5950-4DCA-89AD-8B2D59465E73}">
      <dsp:nvSpPr>
        <dsp:cNvPr id="0" name=""/>
        <dsp:cNvSpPr/>
      </dsp:nvSpPr>
      <dsp:spPr>
        <a:xfrm>
          <a:off x="5399878" y="459830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883" y="0"/>
              </a:lnTo>
              <a:lnTo>
                <a:pt x="133883" y="255113"/>
              </a:lnTo>
              <a:lnTo>
                <a:pt x="267766" y="25511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578141"/>
        <a:ext cx="18492" cy="18492"/>
      </dsp:txXfrm>
    </dsp:sp>
    <dsp:sp modelId="{03610307-AD27-464A-A869-8C0B10F6CB03}">
      <dsp:nvSpPr>
        <dsp:cNvPr id="0" name=""/>
        <dsp:cNvSpPr/>
      </dsp:nvSpPr>
      <dsp:spPr>
        <a:xfrm>
          <a:off x="5399878" y="204717"/>
          <a:ext cx="267766" cy="255113"/>
        </a:xfrm>
        <a:custGeom>
          <a:avLst/>
          <a:gdLst/>
          <a:ahLst/>
          <a:cxnLst/>
          <a:rect l="0" t="0" r="0" b="0"/>
          <a:pathLst>
            <a:path>
              <a:moveTo>
                <a:pt x="0" y="255113"/>
              </a:moveTo>
              <a:lnTo>
                <a:pt x="133883" y="255113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4515" y="323028"/>
        <a:ext cx="18492" cy="18492"/>
      </dsp:txXfrm>
    </dsp:sp>
    <dsp:sp modelId="{246E583C-A253-4D9E-8D72-8D18957008B3}">
      <dsp:nvSpPr>
        <dsp:cNvPr id="0" name=""/>
        <dsp:cNvSpPr/>
      </dsp:nvSpPr>
      <dsp:spPr>
        <a:xfrm>
          <a:off x="3793278" y="459830"/>
          <a:ext cx="267766" cy="510226"/>
        </a:xfrm>
        <a:custGeom>
          <a:avLst/>
          <a:gdLst/>
          <a:ahLst/>
          <a:cxnLst/>
          <a:rect l="0" t="0" r="0" b="0"/>
          <a:pathLst>
            <a:path>
              <a:moveTo>
                <a:pt x="0" y="510226"/>
              </a:moveTo>
              <a:lnTo>
                <a:pt x="133883" y="510226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12756" y="700538"/>
        <a:ext cx="28811" cy="28811"/>
      </dsp:txXfrm>
    </dsp:sp>
    <dsp:sp modelId="{56FE6A40-861E-414B-8E66-7EE845065008}">
      <dsp:nvSpPr>
        <dsp:cNvPr id="0" name=""/>
        <dsp:cNvSpPr/>
      </dsp:nvSpPr>
      <dsp:spPr>
        <a:xfrm>
          <a:off x="2186678" y="970056"/>
          <a:ext cx="267766" cy="1913348"/>
        </a:xfrm>
        <a:custGeom>
          <a:avLst/>
          <a:gdLst/>
          <a:ahLst/>
          <a:cxnLst/>
          <a:rect l="0" t="0" r="0" b="0"/>
          <a:pathLst>
            <a:path>
              <a:moveTo>
                <a:pt x="0" y="1913348"/>
              </a:moveTo>
              <a:lnTo>
                <a:pt x="133883" y="1913348"/>
              </a:lnTo>
              <a:lnTo>
                <a:pt x="133883" y="0"/>
              </a:lnTo>
              <a:lnTo>
                <a:pt x="267766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2261" y="1878431"/>
        <a:ext cx="96599" cy="96599"/>
      </dsp:txXfrm>
    </dsp:sp>
    <dsp:sp modelId="{FA1F5A41-115E-4555-A06A-ED3D6762D5DD}">
      <dsp:nvSpPr>
        <dsp:cNvPr id="0" name=""/>
        <dsp:cNvSpPr/>
      </dsp:nvSpPr>
      <dsp:spPr>
        <a:xfrm rot="16200000">
          <a:off x="908427" y="2679314"/>
          <a:ext cx="2148320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栈和队列</a:t>
          </a:r>
        </a:p>
      </dsp:txBody>
      <dsp:txXfrm>
        <a:off x="908427" y="2679314"/>
        <a:ext cx="2148320" cy="408180"/>
      </dsp:txXfrm>
    </dsp:sp>
    <dsp:sp modelId="{24EDA40E-D6D1-4289-8F6A-D6FBF9484BAE}">
      <dsp:nvSpPr>
        <dsp:cNvPr id="0" name=""/>
        <dsp:cNvSpPr/>
      </dsp:nvSpPr>
      <dsp:spPr>
        <a:xfrm>
          <a:off x="2454444" y="765966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栈</a:t>
          </a:r>
        </a:p>
      </dsp:txBody>
      <dsp:txXfrm>
        <a:off x="2454444" y="765966"/>
        <a:ext cx="1338833" cy="408180"/>
      </dsp:txXfrm>
    </dsp:sp>
    <dsp:sp modelId="{63D48B74-6C88-464F-B592-CCAE18D72F68}">
      <dsp:nvSpPr>
        <dsp:cNvPr id="0" name=""/>
        <dsp:cNvSpPr/>
      </dsp:nvSpPr>
      <dsp:spPr>
        <a:xfrm>
          <a:off x="4061045" y="255740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顺序栈</a:t>
          </a:r>
        </a:p>
      </dsp:txBody>
      <dsp:txXfrm>
        <a:off x="4061045" y="255740"/>
        <a:ext cx="1338833" cy="408180"/>
      </dsp:txXfrm>
    </dsp:sp>
    <dsp:sp modelId="{EBEEC6E0-81E9-4588-A529-2F59F516A08C}">
      <dsp:nvSpPr>
        <dsp:cNvPr id="0" name=""/>
        <dsp:cNvSpPr/>
      </dsp:nvSpPr>
      <dsp:spPr>
        <a:xfrm>
          <a:off x="5667645" y="627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627"/>
        <a:ext cx="1338833" cy="408180"/>
      </dsp:txXfrm>
    </dsp:sp>
    <dsp:sp modelId="{13989C61-7C6A-4288-A1ED-068D7A80F4A5}">
      <dsp:nvSpPr>
        <dsp:cNvPr id="0" name=""/>
        <dsp:cNvSpPr/>
      </dsp:nvSpPr>
      <dsp:spPr>
        <a:xfrm>
          <a:off x="5667645" y="510853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510853"/>
        <a:ext cx="1338833" cy="408180"/>
      </dsp:txXfrm>
    </dsp:sp>
    <dsp:sp modelId="{0E0CC125-D6D1-4573-9B80-12C3D8B29A80}">
      <dsp:nvSpPr>
        <dsp:cNvPr id="0" name=""/>
        <dsp:cNvSpPr/>
      </dsp:nvSpPr>
      <dsp:spPr>
        <a:xfrm>
          <a:off x="4061045" y="765966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链式栈</a:t>
          </a:r>
        </a:p>
      </dsp:txBody>
      <dsp:txXfrm>
        <a:off x="4061045" y="765966"/>
        <a:ext cx="1338833" cy="408180"/>
      </dsp:txXfrm>
    </dsp:sp>
    <dsp:sp modelId="{1A195912-1ADA-4712-A7E4-E71796BA47C0}">
      <dsp:nvSpPr>
        <dsp:cNvPr id="0" name=""/>
        <dsp:cNvSpPr/>
      </dsp:nvSpPr>
      <dsp:spPr>
        <a:xfrm>
          <a:off x="4061045" y="127619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应用</a:t>
          </a:r>
        </a:p>
      </dsp:txBody>
      <dsp:txXfrm>
        <a:off x="4061045" y="1276192"/>
        <a:ext cx="1338833" cy="408180"/>
      </dsp:txXfrm>
    </dsp:sp>
    <dsp:sp modelId="{99274974-6BD1-4108-8878-58E56DAED2AC}">
      <dsp:nvSpPr>
        <dsp:cNvPr id="0" name=""/>
        <dsp:cNvSpPr/>
      </dsp:nvSpPr>
      <dsp:spPr>
        <a:xfrm>
          <a:off x="5667645" y="127619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表达式计算</a:t>
          </a:r>
          <a:endParaRPr lang="zh-CN" altLang="en-US" sz="1300" kern="1200" dirty="0"/>
        </a:p>
      </dsp:txBody>
      <dsp:txXfrm>
        <a:off x="5667645" y="1276192"/>
        <a:ext cx="1338833" cy="408180"/>
      </dsp:txXfrm>
    </dsp:sp>
    <dsp:sp modelId="{C101CA10-F3E8-413F-8B35-5E13926C5D2A}">
      <dsp:nvSpPr>
        <dsp:cNvPr id="0" name=""/>
        <dsp:cNvSpPr/>
      </dsp:nvSpPr>
      <dsp:spPr>
        <a:xfrm>
          <a:off x="2454444" y="2934427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队列</a:t>
          </a:r>
        </a:p>
      </dsp:txBody>
      <dsp:txXfrm>
        <a:off x="2454444" y="2934427"/>
        <a:ext cx="1338833" cy="408180"/>
      </dsp:txXfrm>
    </dsp:sp>
    <dsp:sp modelId="{92C729DE-EF5D-4CA4-8471-7DC90F2BCF41}">
      <dsp:nvSpPr>
        <dsp:cNvPr id="0" name=""/>
        <dsp:cNvSpPr/>
      </dsp:nvSpPr>
      <dsp:spPr>
        <a:xfrm>
          <a:off x="4061045" y="2041531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顺序（循环）队列</a:t>
          </a:r>
        </a:p>
      </dsp:txBody>
      <dsp:txXfrm>
        <a:off x="4061045" y="2041531"/>
        <a:ext cx="1338833" cy="408180"/>
      </dsp:txXfrm>
    </dsp:sp>
    <dsp:sp modelId="{8CBE48D5-5132-4831-831B-CFDB60BEE35B}">
      <dsp:nvSpPr>
        <dsp:cNvPr id="0" name=""/>
        <dsp:cNvSpPr/>
      </dsp:nvSpPr>
      <dsp:spPr>
        <a:xfrm>
          <a:off x="5667645" y="1786418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1786418"/>
        <a:ext cx="1338833" cy="408180"/>
      </dsp:txXfrm>
    </dsp:sp>
    <dsp:sp modelId="{BB559002-1BA6-408F-BB59-D332613387CF}">
      <dsp:nvSpPr>
        <dsp:cNvPr id="0" name=""/>
        <dsp:cNvSpPr/>
      </dsp:nvSpPr>
      <dsp:spPr>
        <a:xfrm>
          <a:off x="5667645" y="2296644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2296644"/>
        <a:ext cx="1338833" cy="408180"/>
      </dsp:txXfrm>
    </dsp:sp>
    <dsp:sp modelId="{74988307-18C5-451B-B5B2-88B222C27650}">
      <dsp:nvSpPr>
        <dsp:cNvPr id="0" name=""/>
        <dsp:cNvSpPr/>
      </dsp:nvSpPr>
      <dsp:spPr>
        <a:xfrm>
          <a:off x="4061045" y="3061984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链式队列</a:t>
          </a:r>
        </a:p>
      </dsp:txBody>
      <dsp:txXfrm>
        <a:off x="4061045" y="3061984"/>
        <a:ext cx="1338833" cy="408180"/>
      </dsp:txXfrm>
    </dsp:sp>
    <dsp:sp modelId="{0B98D964-0E8B-4A2E-A6B9-239F918DB1CA}">
      <dsp:nvSpPr>
        <dsp:cNvPr id="0" name=""/>
        <dsp:cNvSpPr/>
      </dsp:nvSpPr>
      <dsp:spPr>
        <a:xfrm>
          <a:off x="5667645" y="2806871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插入操作</a:t>
          </a:r>
        </a:p>
      </dsp:txBody>
      <dsp:txXfrm>
        <a:off x="5667645" y="2806871"/>
        <a:ext cx="1338833" cy="408180"/>
      </dsp:txXfrm>
    </dsp:sp>
    <dsp:sp modelId="{F7D56383-3D32-41C0-9D71-0BF5328F026D}">
      <dsp:nvSpPr>
        <dsp:cNvPr id="0" name=""/>
        <dsp:cNvSpPr/>
      </dsp:nvSpPr>
      <dsp:spPr>
        <a:xfrm>
          <a:off x="5667645" y="3317097"/>
          <a:ext cx="1338833" cy="408180"/>
        </a:xfrm>
        <a:prstGeom prst="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删除操作</a:t>
          </a:r>
        </a:p>
      </dsp:txBody>
      <dsp:txXfrm>
        <a:off x="5667645" y="3317097"/>
        <a:ext cx="1338833" cy="408180"/>
      </dsp:txXfrm>
    </dsp:sp>
    <dsp:sp modelId="{8706CA7E-5A13-4E80-B9D3-D6F828FC3091}">
      <dsp:nvSpPr>
        <dsp:cNvPr id="0" name=""/>
        <dsp:cNvSpPr/>
      </dsp:nvSpPr>
      <dsp:spPr>
        <a:xfrm>
          <a:off x="4061045" y="3827323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应用</a:t>
          </a:r>
        </a:p>
      </dsp:txBody>
      <dsp:txXfrm>
        <a:off x="4061045" y="3827323"/>
        <a:ext cx="1338833" cy="408180"/>
      </dsp:txXfrm>
    </dsp:sp>
    <dsp:sp modelId="{48963677-E9F3-4EE8-BB77-48782F6C671E}">
      <dsp:nvSpPr>
        <dsp:cNvPr id="0" name=""/>
        <dsp:cNvSpPr/>
      </dsp:nvSpPr>
      <dsp:spPr>
        <a:xfrm>
          <a:off x="5667645" y="3827323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杨辉三角形打印</a:t>
          </a:r>
        </a:p>
      </dsp:txBody>
      <dsp:txXfrm>
        <a:off x="5667645" y="3827323"/>
        <a:ext cx="1338833" cy="408180"/>
      </dsp:txXfrm>
    </dsp:sp>
    <dsp:sp modelId="{7C324DE8-9F03-48D6-83F7-7EDE324401F1}">
      <dsp:nvSpPr>
        <dsp:cNvPr id="0" name=""/>
        <dsp:cNvSpPr/>
      </dsp:nvSpPr>
      <dsp:spPr>
        <a:xfrm>
          <a:off x="2454444" y="4592662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优先级队列</a:t>
          </a:r>
        </a:p>
      </dsp:txBody>
      <dsp:txXfrm>
        <a:off x="2454444" y="4592662"/>
        <a:ext cx="1338833" cy="408180"/>
      </dsp:txXfrm>
    </dsp:sp>
    <dsp:sp modelId="{ECD42A47-7DEE-4633-91C4-907614E1B362}">
      <dsp:nvSpPr>
        <dsp:cNvPr id="0" name=""/>
        <dsp:cNvSpPr/>
      </dsp:nvSpPr>
      <dsp:spPr>
        <a:xfrm>
          <a:off x="4061045" y="4337549"/>
          <a:ext cx="1338833" cy="408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数组方式实现</a:t>
          </a:r>
        </a:p>
      </dsp:txBody>
      <dsp:txXfrm>
        <a:off x="4061045" y="4337549"/>
        <a:ext cx="1338833" cy="408180"/>
      </dsp:txXfrm>
    </dsp:sp>
    <dsp:sp modelId="{6A3427E1-A3C2-4768-8A0C-034702D2C42C}">
      <dsp:nvSpPr>
        <dsp:cNvPr id="0" name=""/>
        <dsp:cNvSpPr/>
      </dsp:nvSpPr>
      <dsp:spPr>
        <a:xfrm>
          <a:off x="4061045" y="4847775"/>
          <a:ext cx="1338833" cy="408180"/>
        </a:xfrm>
        <a:prstGeom prst="rect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/>
              </a:solidFill>
              <a:latin typeface="Verdana"/>
              <a:ea typeface="微软雅黑" panose="020B0503020204020204" pitchFamily="34" charset="-122"/>
              <a:cs typeface="+mn-cs"/>
            </a:rPr>
            <a:t>堆方式实现</a:t>
          </a:r>
        </a:p>
      </dsp:txBody>
      <dsp:txXfrm>
        <a:off x="4061045" y="4847775"/>
        <a:ext cx="1338833" cy="40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190A016-F95E-49D3-8D7C-518F104631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9689F1C-9D6A-4CB9-8007-FF6764175A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9394A06F-653B-4E67-9732-BFD7A7FB21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4968AF44-6985-49DD-B402-84007FA18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ADB7F29A-EEE7-4C14-8EF3-ECFB2C6D0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4:03:2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4141 1239 13823 0 0,'0'0'304'0'0,"0"0"64"0"0,0 0 16 0 0,0 0 0 0 0,0 0-312 0 0,0 0-72 0 0,0 0 0 0 0,0 0 0 0 0,0 0-392 0 0,0 0-96 0 0,0 0-24 0 0,0 9 0 0 0,-5-3 416 0 0,5-6 96 0 0,0 0 0 0 0,0 0 0 0 0</inkml:trace>
  <inkml:trace contextRef="#ctx0" brushRef="#br0" timeOffset="324.69">4431 1224 15663 0 0,'0'0'356'0'0,"0"0"50"0"0,0 0 20 0 0,0-2-42 0 0,1-3-453 0 0,0 4-972 0 0,-1 1-397 0 0,0 0-76 0 0,-43-6-2316 0 0,12 6 2294 0 0,29 0 1160 0 0,2 0 572 0 0,0 0 254 0 0,0 0 50 0 0,-7-11 522 0 0,-2-9 2 0 0,8 18-512 0 0,1-11 512 0 0,0-20 32 0 0,0 30-1393 0 0,0 3-138 0 0,0 0-33 0 0,-2-1 480 0 0,0 0-1 0 0,-1 0 1 0 0,1 0-1 0 0,0 1 1 0 0,-1-1-1 0 0,1 1 0 0 0,-1-1 1 0 0,1 1-1 0 0,-1 0 1 0 0,1 0-1 0 0,-1 0 1 0 0,1 0-1 0 0,-1 0 1 0 0,1 1-1 0 0,-1-1 1 0 0,1 1-1 0 0,-1-1 0 0 0,1 1 1 0 0,-1 0-1 0 0,0 1 29 0 0,-12 2-37 0 0,-12 3-717 0 0,15-2-3020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677FD9-9221-4E96-8521-269A5E309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6E6FB32-FA89-4B72-BE49-366A935F88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34924A5-F4B4-42DD-842F-71F040303B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C1E2CE5-919B-4AEC-850D-18F0E73696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E4FCC67-645D-4704-9DB1-5B6DE3C35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ECBBEB0C-63A0-4C8F-BCCD-4B0748EE6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693273C-CFF5-4C9D-AC21-B7110DF73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1638194E-415A-425F-A874-04D8E9CABFD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21B893B-B174-4F46-BC3C-8991111934B3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18">
            <a:extLst>
              <a:ext uri="{FF2B5EF4-FFF2-40B4-BE49-F238E27FC236}">
                <a16:creationId xmlns:a16="http://schemas.microsoft.com/office/drawing/2014/main" id="{CD7C3654-CA10-439A-9444-9D8E11D2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BC9998-78B8-43FA-A3EC-38359A6EE54B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29363-BF82-40E2-97E8-CEC979AA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0">
            <a:extLst>
              <a:ext uri="{FF2B5EF4-FFF2-40B4-BE49-F238E27FC236}">
                <a16:creationId xmlns:a16="http://schemas.microsoft.com/office/drawing/2014/main" id="{FD3FD0E4-84F4-4066-941A-B675A95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4A81-F2ED-47FD-AF20-A6A997AEF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88785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3EF194EA-D0BE-4948-876B-410760C1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B9D5-E882-410F-BE36-4B6923B02504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D2C6E69E-F4FE-485C-9476-4BDE6D7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2539BD4-F57F-4495-808E-55DEF18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8C83D-5C15-43BF-A09A-76275E603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966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B4741629-54EF-4E03-9C29-461C3956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AA65-37A5-41C1-AC58-5A78ABE69024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93151258-8A53-4422-8AFA-BD281F41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1FD500A-2B38-443F-B7E9-2665BAD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00048-B662-4512-89CD-0DFA89995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44537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5EE35BA5-A94B-42A3-907A-8C5B634F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B96B-B825-45BE-9FDF-154B92A16D91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6E3D0CE0-CBA7-49C7-9A2E-10F89972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7D1C157-168E-44CC-BBD8-3DAA84C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790F-094B-41F2-8A41-19D411BF2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8769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AEFBF4D1-57C0-4BA8-954A-5D8A018543C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57A30D-2D4E-4D5E-89BD-8A6FEA7AA3F9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D39F548-04CE-4D40-99DC-5925F18A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66782C-F6A6-4D16-8986-F154110D9EE8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FDA80CE-7893-4E12-B7D1-059CD841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1591016-B560-4176-86E1-3BA73EA9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3271-4A64-49A2-A2EC-AB1A4E385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99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AA3CF5EA-2F6A-4C0F-89AE-707E4EC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0D6F-F593-4BC3-8BEE-F5C326190DA3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4C37E0EA-43CC-4463-B586-C5B8111D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05EAEFF-DF61-4FBF-97E5-6ABB502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BD1C-82D1-4EB0-879B-9964C0688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49540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4">
            <a:extLst>
              <a:ext uri="{FF2B5EF4-FFF2-40B4-BE49-F238E27FC236}">
                <a16:creationId xmlns:a16="http://schemas.microsoft.com/office/drawing/2014/main" id="{A0317F61-8713-4761-937D-6926570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9F4D4-A93A-43DD-A0DB-4ED36B2FB054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8" name="页脚占位符 17">
            <a:extLst>
              <a:ext uri="{FF2B5EF4-FFF2-40B4-BE49-F238E27FC236}">
                <a16:creationId xmlns:a16="http://schemas.microsoft.com/office/drawing/2014/main" id="{50A1B624-F715-4CA1-B295-D589729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B573F0B-C020-4B57-9078-420EB1E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8595-D5A4-444C-A97C-56786A7B7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4568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4">
            <a:extLst>
              <a:ext uri="{FF2B5EF4-FFF2-40B4-BE49-F238E27FC236}">
                <a16:creationId xmlns:a16="http://schemas.microsoft.com/office/drawing/2014/main" id="{CF4F18BE-D92E-41E0-89CE-4F81561A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341F-EE6C-466B-839F-61ED52F7872D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4" name="页脚占位符 17">
            <a:extLst>
              <a:ext uri="{FF2B5EF4-FFF2-40B4-BE49-F238E27FC236}">
                <a16:creationId xmlns:a16="http://schemas.microsoft.com/office/drawing/2014/main" id="{35406BFE-D6F8-4EFB-A052-BDE71AE3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B56F2-8439-4C52-BB89-381EAE7E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354C-870A-436A-A5DD-554365679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82200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9">
            <a:extLst>
              <a:ext uri="{FF2B5EF4-FFF2-40B4-BE49-F238E27FC236}">
                <a16:creationId xmlns:a16="http://schemas.microsoft.com/office/drawing/2014/main" id="{96DEDE02-A4B1-4EDA-B559-DB1715D94593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957D33A3-578F-47A0-B5E4-F1B9A02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CB9D6A-D188-42F0-A9B0-E3E627C71499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FECBA5-FB7C-4F17-9685-7CD5BD2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F30D31-0760-4F3A-89AA-BB555FA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99B8-701A-44C7-8EE8-742645B1C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99633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F279D22D-0290-4773-B862-2B85C45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6673-3740-4DB0-8081-ABA75D8104C7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877E869E-060A-437B-85A9-FDE25A3E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4C8B69C-A65D-401B-B843-A7B56086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3231-F974-4875-A0E1-AE89A785F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8160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9">
            <a:extLst>
              <a:ext uri="{FF2B5EF4-FFF2-40B4-BE49-F238E27FC236}">
                <a16:creationId xmlns:a16="http://schemas.microsoft.com/office/drawing/2014/main" id="{1882BA09-1024-4CD2-9F2F-47EDDDD6961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单圆角矩形 10">
            <a:extLst>
              <a:ext uri="{FF2B5EF4-FFF2-40B4-BE49-F238E27FC236}">
                <a16:creationId xmlns:a16="http://schemas.microsoft.com/office/drawing/2014/main" id="{2F9EC4B2-61D8-4102-A3B3-A2B16C3CED34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6B171B3-0C42-456E-ADB0-555FCD7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D7031D-1F86-4BE0-B2FB-A14742AAB15C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0B887055-4092-4A7F-9CD6-C6788D4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A75EBFE8-774B-4B45-B092-C182D43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0B23-AF33-4A03-A7D9-6DBA7890D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9480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B007820-7C06-4694-BC34-88E9B036A6A1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1C547D7-74EB-4E55-9C11-622CB2815E1D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82BF21F2-F116-4CDA-82A7-11A0C85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文本占位符 3">
            <a:extLst>
              <a:ext uri="{FF2B5EF4-FFF2-40B4-BE49-F238E27FC236}">
                <a16:creationId xmlns:a16="http://schemas.microsoft.com/office/drawing/2014/main" id="{AD600752-0D52-4A20-A052-CCA04602D9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7F1AA7CD-D2A5-48EF-8DE6-9B88BFDC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C4C92B2-7A9A-4945-B438-B97FEE29F623}" type="datetimeFigureOut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09E321FC-A736-4977-889D-90455414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24F70-29A0-44BD-9CB0-26640B8EC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tx1"/>
              </a:buClr>
              <a:buSzPct val="100000"/>
              <a:defRPr sz="1000">
                <a:solidFill>
                  <a:srgbClr val="AEB6BB"/>
                </a:solidFill>
              </a:defRPr>
            </a:lvl1pPr>
          </a:lstStyle>
          <a:p>
            <a:pPr>
              <a:defRPr/>
            </a:pPr>
            <a:fld id="{96CD8994-0726-4B30-9E77-B86BC971F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7" r:id="rId2"/>
    <p:sldLayoutId id="2147484135" r:id="rId3"/>
    <p:sldLayoutId id="2147484128" r:id="rId4"/>
    <p:sldLayoutId id="2147484129" r:id="rId5"/>
    <p:sldLayoutId id="2147484130" r:id="rId6"/>
    <p:sldLayoutId id="2147484136" r:id="rId7"/>
    <p:sldLayoutId id="2147484131" r:id="rId8"/>
    <p:sldLayoutId id="2147484137" r:id="rId9"/>
    <p:sldLayoutId id="2147484132" r:id="rId10"/>
    <p:sldLayoutId id="2147484133" r:id="rId11"/>
  </p:sldLayoutIdLst>
  <p:transition spd="med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290CF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5FB4C8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5FB4C8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98D55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2.jpg" TargetMode="External"/><Relationship Id="rId7" Type="http://schemas.openxmlformats.org/officeDocument/2006/relationships/image" Target="http://images.cnblogs.com/cnblogs_com/ccbb/4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http://images.cnblogs.com/cnblogs_com/ccbb/3.jpg" TargetMode="Externa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5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101991F8-5FD9-4611-A0A0-DF9249B461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7315200" cy="8397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第三章		栈和队列</a:t>
            </a: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B80B475D-128A-4D19-80BC-6CE39B0D2A2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233488"/>
            <a:ext cx="7370762" cy="138112"/>
            <a:chOff x="0" y="4032"/>
            <a:chExt cx="5776" cy="87"/>
          </a:xfrm>
        </p:grpSpPr>
        <p:sp>
          <p:nvSpPr>
            <p:cNvPr id="8202" name="Freeform 12">
              <a:extLst>
                <a:ext uri="{FF2B5EF4-FFF2-40B4-BE49-F238E27FC236}">
                  <a16:creationId xmlns:a16="http://schemas.microsoft.com/office/drawing/2014/main" id="{54393F2D-F0AA-48AD-97DB-8D9FB052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Freeform 13">
              <a:extLst>
                <a:ext uri="{FF2B5EF4-FFF2-40B4-BE49-F238E27FC236}">
                  <a16:creationId xmlns:a16="http://schemas.microsoft.com/office/drawing/2014/main" id="{60DA6D96-5F23-4A96-B7BC-B373AFB17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4">
              <a:extLst>
                <a:ext uri="{FF2B5EF4-FFF2-40B4-BE49-F238E27FC236}">
                  <a16:creationId xmlns:a16="http://schemas.microsoft.com/office/drawing/2014/main" id="{F713606E-9705-47DB-8483-B9F672B2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45" name="Text Box 25">
            <a:extLst>
              <a:ext uri="{FF2B5EF4-FFF2-40B4-BE49-F238E27FC236}">
                <a16:creationId xmlns:a16="http://schemas.microsoft.com/office/drawing/2014/main" id="{E19B91AE-1FE9-4D3E-97C6-005F1814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7086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</a:t>
            </a: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endParaRPr kumimoji="1" lang="zh-CN" alt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与线性表不同的是，它们都是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限制存取位置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的线性结构</a:t>
            </a:r>
            <a:endParaRPr kumimoji="1" lang="zh-CN" altLang="en-US" sz="3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7" name="AutoShape 26">
            <a:extLst>
              <a:ext uri="{FF2B5EF4-FFF2-40B4-BE49-F238E27FC236}">
                <a16:creationId xmlns:a16="http://schemas.microsoft.com/office/drawing/2014/main" id="{BDC513B2-4CB8-4F00-8E74-6737EDD680E6}"/>
              </a:ext>
            </a:extLst>
          </p:cNvPr>
          <p:cNvSpPr>
            <a:spLocks/>
          </p:cNvSpPr>
          <p:nvPr/>
        </p:nvSpPr>
        <p:spPr bwMode="auto">
          <a:xfrm>
            <a:off x="4394200" y="2552700"/>
            <a:ext cx="215900" cy="1657350"/>
          </a:xfrm>
          <a:prstGeom prst="rightBrace">
            <a:avLst>
              <a:gd name="adj1" fmla="val 63971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12348" name="Text Box 28">
            <a:extLst>
              <a:ext uri="{FF2B5EF4-FFF2-40B4-BE49-F238E27FC236}">
                <a16:creationId xmlns:a16="http://schemas.microsoft.com/office/drawing/2014/main" id="{EE3B35DA-32FE-48D4-B8F9-835C41A2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979964"/>
            <a:ext cx="2160240" cy="643901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0623" tIns="44517" rIns="90623" bIns="44517">
            <a:spAutoFit/>
          </a:bodyPr>
          <a:lstStyle/>
          <a:p>
            <a:pPr algn="ctr" defTabSz="915988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线性结构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63E908-CD6F-4C0C-AF37-64D9A032FD33}"/>
              </a:ext>
            </a:extLst>
          </p:cNvPr>
          <p:cNvCxnSpPr/>
          <p:nvPr/>
        </p:nvCxnSpPr>
        <p:spPr>
          <a:xfrm>
            <a:off x="4859338" y="33813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0640D7-FE3A-4EFD-B539-0CC16D464E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20713"/>
            <a:ext cx="8229600" cy="5759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若栈不满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则将元素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插入该栈栈顶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否则溢出处理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overflowProcess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栈满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elements[++top] = x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栈顶指针先加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再进栈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函数退出栈顶元素并返回栈顶元素的值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x = elements[top</a:t>
            </a:r>
            <a:r>
              <a:rPr lang="en-US" altLang="zh-CN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栈顶指针退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退栈成功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73095C0-D383-4ECC-ADF7-8C17893A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74700"/>
            <a:ext cx="8707561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RemoveMin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&lt; count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//1~count-1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号元素移动</a:t>
            </a:r>
            <a:endParaRPr kumimoji="1" lang="en-US" altLang="zh-CN" sz="3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[i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从后向前逐个移动元素填补空位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625B0C-0ABD-4A24-AAE4-11C08851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12788"/>
            <a:ext cx="60991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GetFront</a:t>
            </a:r>
            <a:r>
              <a:rPr kumimoji="1"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 == true)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1C88174-F7C2-4398-AF6D-B09D4E8F8709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本章小结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F5A1B1-D818-485F-99B2-E381C858EB1E}"/>
              </a:ext>
            </a:extLst>
          </p:cNvPr>
          <p:cNvSpPr/>
          <p:nvPr/>
        </p:nvSpPr>
        <p:spPr>
          <a:xfrm>
            <a:off x="1043608" y="1484784"/>
            <a:ext cx="734481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栈的两种物理实现及应用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顺序栈（数组实现的栈）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链式栈（单链表实现的栈）</a:t>
            </a: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应用：后缀表达式的求值</a:t>
            </a:r>
            <a:endParaRPr kumimoji="1"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递归过程和递归工作栈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队列的两种物理实现及应用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顺序队列（循环队列）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链式队列（单链表实现的队列）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应用：杨辉三角形的打印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优先级队列的定义及实现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顺序优先级队列（数组实现的优先级队列）</a:t>
            </a:r>
            <a:endParaRPr kumimoji="1"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4326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7B6303-D92E-49F9-87AF-E56FCF67007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65175"/>
            <a:ext cx="8229600" cy="54356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若栈不空则函数返回该栈栈顶元素的地址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x = elements[top]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32E814-A70C-4D71-94A1-87A0419A4C43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549275"/>
            <a:ext cx="7524750" cy="719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buClr>
                <a:schemeClr val="tx1"/>
              </a:buClr>
              <a:buSzPct val="100000"/>
              <a:defRPr/>
            </a:pPr>
            <a:r>
              <a:rPr lang="zh-CN" altLang="en-US">
                <a:solidFill>
                  <a:srgbClr val="C00000"/>
                </a:solidFill>
              </a:rPr>
              <a:t>顺序栈的溢出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834478-65FF-4C2B-AC60-DF9042D1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784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上溢（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Overflow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当栈中已经有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maxsize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个元素时，如果再做进栈运算，所产生的现象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下溢（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Underflow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对空栈进行出栈运算时所产生的现象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>
            <a:extLst>
              <a:ext uri="{FF2B5EF4-FFF2-40B4-BE49-F238E27FC236}">
                <a16:creationId xmlns:a16="http://schemas.microsoft.com/office/drawing/2014/main" id="{54C339CA-1D4E-4CAD-959A-EA5E477C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87137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双栈共享一个栈空间（多栈共享栈空间）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70F357B6-BBCF-43E5-8C44-E9A61AB2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62000"/>
            <a:ext cx="82153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如何合理进行栈空间分配，以避免栈溢出或空间的浪费？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FC6FDA34-8384-49A7-AE8A-B61D2EFB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653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栈的链接存储方式—— 链式栈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6D1C9039-C6F8-43F6-9BC3-5C3C1AE9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857500"/>
            <a:ext cx="899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两个栈共享一个数组空间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设立栈顶指针数组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t[2]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和栈底指针数组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b[2]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分别指示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  <a:r>
              <a:rPr lang="zh-CN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个栈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的栈顶与栈底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</a:t>
            </a:r>
            <a:r>
              <a:rPr lang="zh-CN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 =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  t[1] = b[1] =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栈满条件：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t[0]+1 == t[1]      </a:t>
            </a:r>
            <a:r>
              <a:rPr lang="en-US" altLang="zh-CN" sz="3200" b="1" dirty="0">
                <a:solidFill>
                  <a:srgbClr val="660066"/>
                </a:solidFill>
                <a:latin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栈顶指针相遇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栈空条件：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t[1] = b[1]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     </a:t>
            </a:r>
            <a:r>
              <a:rPr lang="en-US" altLang="zh-CN" sz="32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栈顶指针退到栈底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CB5BB088-59F1-4E41-B471-A16EECD5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025525"/>
            <a:ext cx="842010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0" name="Rectangle 4">
            <a:extLst>
              <a:ext uri="{FF2B5EF4-FFF2-40B4-BE49-F238E27FC236}">
                <a16:creationId xmlns:a16="http://schemas.microsoft.com/office/drawing/2014/main" id="{7E0B3F0E-E0CE-4077-AC3A-819F0D87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85750"/>
            <a:ext cx="542925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4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双栈共享一个栈空间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F3FFC41-6ED8-4B14-9276-9B4808AD5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657225"/>
            <a:ext cx="7888287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push(DualStack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(DS.t[0]+1 == DS.t[1])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DS.V[DS.t[i]] = x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Type&amp;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(DS.t[i] == DS.b[i])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x = DS.V[DS.t[i]]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2012B842-ABFE-4335-AC28-422FCFDE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6713"/>
            <a:ext cx="84963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/>
              <a:t>1986 </a:t>
            </a:r>
            <a:r>
              <a:rPr lang="zh-CN" altLang="en-US"/>
              <a:t>图灵奖得主 </a:t>
            </a:r>
            <a:endParaRPr lang="en-US" altLang="zh-CN"/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400">
                <a:solidFill>
                  <a:srgbClr val="0000CC"/>
                </a:solidFill>
              </a:rPr>
              <a:t>John E. Hopcroft </a:t>
            </a:r>
            <a:r>
              <a:rPr lang="zh-CN" altLang="en-US" sz="2400">
                <a:solidFill>
                  <a:srgbClr val="0000CC"/>
                </a:solidFill>
              </a:rPr>
              <a:t>（约翰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霍普克罗夫特）</a:t>
            </a:r>
            <a:r>
              <a:rPr lang="en-US" altLang="zh-CN" sz="2400">
                <a:solidFill>
                  <a:srgbClr val="0000CC"/>
                </a:solidFill>
              </a:rPr>
              <a:t>	</a:t>
            </a:r>
            <a:r>
              <a:rPr lang="en-US" altLang="zh-CN" sz="2400"/>
              <a:t>		Cornell University </a:t>
            </a:r>
            <a:r>
              <a:rPr lang="zh-CN" altLang="en-US" sz="2400"/>
              <a:t>康乃尔大学             </a:t>
            </a:r>
            <a:r>
              <a:rPr lang="en-US" altLang="zh-CN" sz="2400">
                <a:solidFill>
                  <a:srgbClr val="0000CC"/>
                </a:solidFill>
              </a:rPr>
              <a:t>Robert E. Tarjan  (</a:t>
            </a:r>
            <a:r>
              <a:rPr lang="zh-CN" altLang="en-US" sz="2400">
                <a:solidFill>
                  <a:srgbClr val="0000CC"/>
                </a:solidFill>
              </a:rPr>
              <a:t>罗伯特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陶尔扬</a:t>
            </a:r>
            <a:r>
              <a:rPr lang="en-US" altLang="zh-CN" sz="2400">
                <a:solidFill>
                  <a:srgbClr val="0000CC"/>
                </a:solidFill>
              </a:rPr>
              <a:t>)</a:t>
            </a:r>
            <a:r>
              <a:rPr lang="en-US" altLang="zh-CN" sz="2400"/>
              <a:t>				Princeton University </a:t>
            </a:r>
            <a:r>
              <a:rPr lang="zh-CN" altLang="en-US" sz="2400"/>
              <a:t>普林斯顿大学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3D7529-B500-4AC3-B625-1CBA92A0369A}"/>
              </a:ext>
            </a:extLst>
          </p:cNvPr>
          <p:cNvSpPr/>
          <p:nvPr/>
        </p:nvSpPr>
        <p:spPr>
          <a:xfrm>
            <a:off x="395536" y="3001101"/>
            <a:ext cx="8569325" cy="349018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—— </a:t>
            </a:r>
            <a:r>
              <a:rPr lang="zh-CN" altLang="en-US" sz="2400" b="1" dirty="0">
                <a:solidFill>
                  <a:srgbClr val="C00000"/>
                </a:solidFill>
              </a:rPr>
              <a:t>因在数据结构和算法设计与分析领域的基础性贡献而获奖。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b="1" dirty="0"/>
              <a:t>部分代表性工作： 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“深度优先搜索算法”</a:t>
            </a:r>
            <a:r>
              <a:rPr lang="en-US" altLang="zh-CN" sz="2400" b="1" dirty="0"/>
              <a:t>(depth-first search algorithm)</a:t>
            </a:r>
            <a:r>
              <a:rPr lang="zh-CN" altLang="en-US" sz="2400" b="1" dirty="0"/>
              <a:t>对图进行搜索，用于平面图测试问题。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 “双堆 栈叠”</a:t>
            </a:r>
            <a:r>
              <a:rPr lang="en-US" altLang="zh-CN" sz="2400" b="1" dirty="0"/>
              <a:t>(pile of twin stacks)</a:t>
            </a:r>
            <a:r>
              <a:rPr lang="zh-CN" altLang="en-US" sz="2400" b="1" dirty="0"/>
              <a:t>数据结构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sz="2400" b="1" dirty="0"/>
              <a:t> 用于索引组织的数据结构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树</a:t>
            </a:r>
            <a:r>
              <a:rPr lang="en-US" altLang="zh-CN" sz="2400" b="1" dirty="0"/>
              <a:t>(B-tree) </a:t>
            </a:r>
            <a:r>
              <a:rPr lang="zh-CN" altLang="en-US" sz="2400" b="1" dirty="0"/>
              <a:t> </a:t>
            </a:r>
            <a:endParaRPr lang="en-US" altLang="zh-CN" sz="2400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pic>
        <p:nvPicPr>
          <p:cNvPr id="22532" name="Picture 2" descr="http://b.hiphotos.baidu.com/baike/s%3D220/sign=8422e0f3e7dde711e3d244f497eecef4/960a304e251f95ca8088c240cb177f3e660952c2.jpg">
            <a:extLst>
              <a:ext uri="{FF2B5EF4-FFF2-40B4-BE49-F238E27FC236}">
                <a16:creationId xmlns:a16="http://schemas.microsoft.com/office/drawing/2014/main" id="{9CA1AA56-351D-41F8-9611-2C2BB23D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47625"/>
            <a:ext cx="1333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Robert E Tarjan">
            <a:extLst>
              <a:ext uri="{FF2B5EF4-FFF2-40B4-BE49-F238E27FC236}">
                <a16:creationId xmlns:a16="http://schemas.microsoft.com/office/drawing/2014/main" id="{AEE01AFC-1D50-4CCC-BA3D-221478D7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441450"/>
            <a:ext cx="133826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76181C0-E9A6-41F8-A801-FC54DF62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76400"/>
            <a:ext cx="84105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07" name="Rectangle 3">
            <a:extLst>
              <a:ext uri="{FF2B5EF4-FFF2-40B4-BE49-F238E27FC236}">
                <a16:creationId xmlns:a16="http://schemas.microsoft.com/office/drawing/2014/main" id="{1861B056-0A05-4837-A539-DD562AF3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334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栈的链接表示 — 链式栈</a:t>
            </a:r>
            <a:endParaRPr lang="zh-CN" altLang="en-US" sz="48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93DFFCE9-AB73-4FC2-8D2C-35BE5F06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链式栈无栈满问题，空间可扩充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插入与删除仅在栈顶处执行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链式栈的栈顶在链头</a:t>
            </a:r>
          </a:p>
          <a:p>
            <a:pPr marL="342900" indent="-342900" defTabSz="915988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适合于多栈操作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C215F3-69B9-44E0-9C76-97B4CC30A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188913"/>
            <a:ext cx="8229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链式栈 </a:t>
            </a:r>
            <a:r>
              <a:rPr kumimoji="1"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(LinkedStack)</a:t>
            </a:r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01CD784-955F-47DA-AFF3-BC7BDACF14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1341438"/>
            <a:ext cx="8229600" cy="50768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   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栈结点数据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d = 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*next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data(d)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link(next)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C87BEB-651B-4C9B-BA37-7DCC6386BEC6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213100"/>
            <a:ext cx="8064500" cy="1216025"/>
            <a:chOff x="586979" y="1852444"/>
            <a:chExt cx="8064896" cy="121651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A2B661-38C7-48DB-9738-66180CF9E348}"/>
                </a:ext>
              </a:extLst>
            </p:cNvPr>
            <p:cNvSpPr/>
            <p:nvPr/>
          </p:nvSpPr>
          <p:spPr>
            <a:xfrm>
              <a:off x="586979" y="2224069"/>
              <a:ext cx="8064896" cy="8448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82" name="文本框 5">
              <a:extLst>
                <a:ext uri="{FF2B5EF4-FFF2-40B4-BE49-F238E27FC236}">
                  <a16:creationId xmlns:a16="http://schemas.microsoft.com/office/drawing/2014/main" id="{32E206D2-989F-4E0C-9A84-9B3DB1111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2570" y="1852444"/>
              <a:ext cx="171053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3AB99C-90AF-4DBD-9B18-4EE1D2A10A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549275"/>
            <a:ext cx="8229600" cy="56515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Stack&lt;E&gt;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链式栈类定义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*top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output(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&lt;E&gt;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	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递归输出栈的所有元素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top(NULL)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{}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LinkedStack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Push(E 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  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FF738C-7645-4A17-A4F8-89EB2C07ADD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2060847"/>
            <a:ext cx="8066088" cy="863327"/>
            <a:chOff x="586979" y="1734326"/>
            <a:chExt cx="8064896" cy="133463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352214D-9AD1-4EBD-8F17-B93362C7C664}"/>
                </a:ext>
              </a:extLst>
            </p:cNvPr>
            <p:cNvSpPr/>
            <p:nvPr/>
          </p:nvSpPr>
          <p:spPr>
            <a:xfrm>
              <a:off x="586979" y="2224733"/>
              <a:ext cx="8064896" cy="84422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05" name="文本框 4">
              <a:extLst>
                <a:ext uri="{FF2B5EF4-FFF2-40B4-BE49-F238E27FC236}">
                  <a16:creationId xmlns:a16="http://schemas.microsoft.com/office/drawing/2014/main" id="{9D5E3818-75AA-4C95-9A88-17FAEFFCA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978" y="1734326"/>
              <a:ext cx="1485881" cy="71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 sz="2400" dirty="0">
                  <a:solidFill>
                    <a:srgbClr val="C00000"/>
                  </a:solidFill>
                </a:rPr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C5D7704-192C-42EB-B011-D5BE21654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15816"/>
              </p:ext>
            </p:extLst>
          </p:nvPr>
        </p:nvGraphicFramePr>
        <p:xfrm>
          <a:off x="107504" y="836712"/>
          <a:ext cx="878497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36F372-483E-4B83-AE61-E75BCD495D37}"/>
              </a:ext>
            </a:extLst>
          </p:cNvPr>
          <p:cNvSpPr/>
          <p:nvPr/>
        </p:nvSpPr>
        <p:spPr>
          <a:xfrm>
            <a:off x="395536" y="188640"/>
            <a:ext cx="252028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知识导图</a:t>
            </a:r>
          </a:p>
        </p:txBody>
      </p:sp>
    </p:spTree>
    <p:extLst>
      <p:ext uri="{BB962C8B-B14F-4D97-AF65-F5344CB8AC3E}">
        <p14:creationId xmlns:p14="http://schemas.microsoft.com/office/powerpoint/2010/main" val="4260631254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11697E-080D-4347-A46F-4ECBE2384C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728663"/>
            <a:ext cx="8229600" cy="50768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清空栈的内容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k = 1;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friend ostream&amp; operator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output(os, s.top, k)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输出栈元素的重载操作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19688CA-A560-40F1-B806-6E36B724788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19113"/>
            <a:ext cx="8183563" cy="6778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400" b="0">
                <a:solidFill>
                  <a:srgbClr val="0000CC"/>
                </a:solidFill>
                <a:effectLst/>
                <a:ea typeface="华文新魏" pitchFamily="2" charset="-122"/>
              </a:rPr>
              <a:t>链式栈类操作的实现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44ACD5-D00F-4696-B1F1-D014F640C4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484313"/>
            <a:ext cx="8229600" cy="51101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逐次删去链式栈中的元素直至栈顶指针为空。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while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(top != NULL)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将元素值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插入到链式栈的栈顶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即链头。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1DDCC3-2EEE-4296-8F46-B700FC2366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95325"/>
            <a:ext cx="8229600" cy="56134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StackNode&lt;E&gt; (x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(top != NULL)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创建失败退出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删除栈顶结点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返回被删栈顶元素的值。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暂存栈顶元素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退栈顶指针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释放结点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E7A8DC-9174-4BDE-8125-D90C8A9062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2296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返回栈顶元素的值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StackNode&lt;E&gt; *ptr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递归输出栈中所有元素（沿链逆向输出）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 != NULL)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069D96B-A6F3-4563-A8EF-8E9F93D813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050213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!= NULL)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output(os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i++)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os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”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endl;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逐个输出栈中元素的值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9C6B41-010D-4869-8821-797CB98DE68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88913"/>
            <a:ext cx="8183562" cy="1052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宋体" pitchFamily="2" charset="-122"/>
              </a:rPr>
              <a:t>和栈相关的知识点：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332EEB-7C11-4FE9-B368-48D07E7B6597}"/>
              </a:ext>
            </a:extLst>
          </p:cNvPr>
          <p:cNvSpPr/>
          <p:nvPr/>
        </p:nvSpPr>
        <p:spPr>
          <a:xfrm>
            <a:off x="971600" y="1484784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</a:rPr>
              <a:t>{1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n}</a:t>
            </a:r>
            <a:r>
              <a:rPr lang="zh-CN" altLang="en-US" dirty="0">
                <a:latin typeface="宋体" panose="02010600030101010101" pitchFamily="2" charset="-122"/>
              </a:rPr>
              <a:t>顺序进栈，可能的出栈序列有多少种？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B7971-102F-4F6D-ADD3-72F709432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0"/>
          <a:stretch/>
        </p:blipFill>
        <p:spPr>
          <a:xfrm>
            <a:off x="1862137" y="2321878"/>
            <a:ext cx="5419725" cy="24482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6B8AEB-10F3-4A65-821C-5866538FDAA9}"/>
              </a:ext>
            </a:extLst>
          </p:cNvPr>
          <p:cNvSpPr/>
          <p:nvPr/>
        </p:nvSpPr>
        <p:spPr>
          <a:xfrm>
            <a:off x="1115616" y="4974930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-apple-system"/>
              </a:rPr>
              <a:t>有多少种合法序列呢？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1, 2, 5, 14, 42, 132,…</a:t>
            </a:r>
            <a: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）</a:t>
            </a:r>
            <a:br>
              <a:rPr lang="zh-CN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合法出栈数目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==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卡特兰数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(Catalan Number)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4D854-2D44-400A-A9A7-F573E1CC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99" y="5805264"/>
            <a:ext cx="6372200" cy="6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9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1026">
            <a:extLst>
              <a:ext uri="{FF2B5EF4-FFF2-40B4-BE49-F238E27FC236}">
                <a16:creationId xmlns:a16="http://schemas.microsoft.com/office/drawing/2014/main" id="{F854ABB4-F634-4E5B-B044-E23E44D0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71625"/>
            <a:ext cx="8610600" cy="4967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算术表达式有三种表示：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中缀(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infix)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&lt;操作数&gt; &lt;操作符&gt;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A+B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前缀(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prefix)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&lt;操作符&gt; &lt;操作数&gt;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后缀(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postfix)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&lt;操作数&gt; &lt;操作数&gt; &lt;操作符&gt;，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AB+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660483" name="Rectangle 1027">
            <a:extLst>
              <a:ext uri="{FF2B5EF4-FFF2-40B4-BE49-F238E27FC236}">
                <a16:creationId xmlns:a16="http://schemas.microsoft.com/office/drawing/2014/main" id="{77AF5838-200F-4548-B8AB-47EA2608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栈的应用：表达式的计算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14A2AC2C-28FB-4E5F-A3FC-9B1655EDE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183562" cy="1052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宋体" pitchFamily="2" charset="-122"/>
              </a:rPr>
              <a:t>后缀表达式</a:t>
            </a:r>
            <a:r>
              <a:rPr lang="zh-CN" altLang="en-US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E60BEC-D15A-4908-98C2-E59F346126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1341438"/>
            <a:ext cx="8497887" cy="467995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表达式</a:t>
            </a:r>
            <a:r>
              <a:rPr lang="en-US" altLang="zh-CN" sz="2700" dirty="0">
                <a:latin typeface="宋体" panose="02010600030101010101" pitchFamily="2" charset="-122"/>
              </a:rPr>
              <a:t>&gt; ∷=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+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-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 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</a:t>
            </a:r>
            <a:endParaRPr lang="en-US" altLang="zh-CN" sz="27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项</a:t>
            </a:r>
            <a:r>
              <a:rPr lang="en-US" altLang="zh-CN" sz="2700" dirty="0">
                <a:latin typeface="宋体" panose="02010600030101010101" pitchFamily="2" charset="-122"/>
              </a:rPr>
              <a:t>&gt;     ∷=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*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/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因子</a:t>
            </a:r>
            <a:r>
              <a:rPr lang="en-US" altLang="zh-CN" sz="2700" dirty="0">
                <a:latin typeface="宋体" panose="02010600030101010101" pitchFamily="2" charset="-122"/>
              </a:rPr>
              <a:t>&gt;   ∷= 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   ∷= 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          |  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&lt;</a:t>
            </a:r>
            <a:r>
              <a:rPr lang="zh-CN" altLang="en-US" sz="2700" dirty="0">
                <a:latin typeface="宋体" panose="02010600030101010101" pitchFamily="2" charset="-122"/>
              </a:rPr>
              <a:t>常数</a:t>
            </a:r>
            <a:r>
              <a:rPr lang="en-US" altLang="zh-CN" sz="2700" dirty="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 dirty="0">
                <a:latin typeface="宋体" panose="02010600030101010101" pitchFamily="2" charset="-122"/>
              </a:rPr>
              <a:t>&lt;</a:t>
            </a:r>
            <a:r>
              <a:rPr lang="zh-CN" altLang="en-US" sz="2700" dirty="0">
                <a:latin typeface="宋体" panose="02010600030101010101" pitchFamily="2" charset="-122"/>
              </a:rPr>
              <a:t>数字</a:t>
            </a:r>
            <a:r>
              <a:rPr lang="en-US" altLang="zh-CN" sz="2700" dirty="0">
                <a:latin typeface="宋体" panose="02010600030101010101" pitchFamily="2" charset="-122"/>
              </a:rPr>
              <a:t>&gt;   ∷= </a:t>
            </a:r>
            <a:r>
              <a:rPr lang="en-US" altLang="zh-CN" sz="2700" dirty="0"/>
              <a:t>0 | 1 | 2 | 3 | 4 | 5 | 6 | 7 | 8 | 9  </a:t>
            </a:r>
          </a:p>
        </p:txBody>
      </p:sp>
    </p:spTree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95F3AF-F293-454D-B1FA-6D4780D8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71600"/>
            <a:ext cx="3956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DA0AAAE6-0C12-4A67-A4FF-D1B9501655F7}"/>
              </a:ext>
            </a:extLst>
          </p:cNvPr>
          <p:cNvSpPr>
            <a:spLocks/>
          </p:cNvSpPr>
          <p:nvPr/>
        </p:nvSpPr>
        <p:spPr bwMode="auto">
          <a:xfrm rot="-5380074">
            <a:off x="4014788" y="148431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E6AAFCE6-9170-42AA-BCA5-DCB463A00E06}"/>
              </a:ext>
            </a:extLst>
          </p:cNvPr>
          <p:cNvSpPr>
            <a:spLocks/>
          </p:cNvSpPr>
          <p:nvPr/>
        </p:nvSpPr>
        <p:spPr bwMode="auto">
          <a:xfrm rot="-5380074">
            <a:off x="5462588" y="16367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5C9219BB-F16F-4F99-B374-0CC51DF9255E}"/>
              </a:ext>
            </a:extLst>
          </p:cNvPr>
          <p:cNvSpPr>
            <a:spLocks/>
          </p:cNvSpPr>
          <p:nvPr/>
        </p:nvSpPr>
        <p:spPr bwMode="auto">
          <a:xfrm rot="-5380074">
            <a:off x="3708400" y="171608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1F8169E-C0E9-48AB-A174-C6E68B0E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8E3DEFF-3AFC-4846-916D-8EC2E89C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7481E942-5C57-4169-940B-BEDCD4AF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5908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952ED7AD-3A07-43D4-AA70-D3EB0ED125A7}"/>
              </a:ext>
            </a:extLst>
          </p:cNvPr>
          <p:cNvSpPr>
            <a:spLocks/>
          </p:cNvSpPr>
          <p:nvPr/>
        </p:nvSpPr>
        <p:spPr bwMode="auto">
          <a:xfrm rot="-5380074">
            <a:off x="3290888" y="19050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C63F653-4ACC-43B5-B10E-B11B674D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217863"/>
            <a:ext cx="6175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3" name="AutoShape 11">
            <a:extLst>
              <a:ext uri="{FF2B5EF4-FFF2-40B4-BE49-F238E27FC236}">
                <a16:creationId xmlns:a16="http://schemas.microsoft.com/office/drawing/2014/main" id="{64E94BB1-9630-4A47-81D1-CBD9B7BDCB46}"/>
              </a:ext>
            </a:extLst>
          </p:cNvPr>
          <p:cNvSpPr>
            <a:spLocks/>
          </p:cNvSpPr>
          <p:nvPr/>
        </p:nvSpPr>
        <p:spPr bwMode="auto">
          <a:xfrm rot="-5405427">
            <a:off x="3902076" y="1828800"/>
            <a:ext cx="227012" cy="3887787"/>
          </a:xfrm>
          <a:prstGeom prst="leftBrace">
            <a:avLst>
              <a:gd name="adj1" fmla="val 1427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4716E872-7160-4167-94A9-E71FCE90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8100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16B31DA8-66F4-41B7-A97F-4DC876DA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6292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中缀表达式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后缀表达式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2FB461B0-FA26-4A60-9608-EBDB1D1C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86400"/>
            <a:ext cx="3487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784C00FD-B910-49AA-A89E-78BC2289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448300"/>
            <a:ext cx="23606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ABCD-*+EF/-</a:t>
            </a:r>
          </a:p>
        </p:txBody>
      </p:sp>
      <p:sp>
        <p:nvSpPr>
          <p:cNvPr id="661520" name="Rectangle 16">
            <a:extLst>
              <a:ext uri="{FF2B5EF4-FFF2-40B4-BE49-F238E27FC236}">
                <a16:creationId xmlns:a16="http://schemas.microsoft.com/office/drawing/2014/main" id="{4A479D3C-5D0A-45EC-AA99-E3414B42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5988">
              <a:defRPr/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表达式事例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id="{86F608BD-1B54-4822-8F0A-0382DF97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9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中缀表达式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</a:t>
            </a:r>
          </a:p>
          <a:p>
            <a:pPr marL="342900" indent="-342900" algn="just"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表达式中相邻两个操作符的计算次序为：</a:t>
            </a: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优先级高的先计算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优先级相同的自左向右计算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当使用括号时从最内层括号开始计算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27DF7BEE-23FD-4748-A150-693A5C50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86313"/>
            <a:ext cx="83820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在后缀表达式的计算顺序中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已隐含了加括号的优先次序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，括号在后缀表达式中不出现。</a:t>
            </a:r>
          </a:p>
        </p:txBody>
      </p:sp>
      <p:sp>
        <p:nvSpPr>
          <p:cNvPr id="663556" name="Rectangle 4">
            <a:extLst>
              <a:ext uri="{FF2B5EF4-FFF2-40B4-BE49-F238E27FC236}">
                <a16:creationId xmlns:a16="http://schemas.microsoft.com/office/drawing/2014/main" id="{ECE4CB0D-6EA4-4569-A463-8FC8734F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64468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后缀表达式    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1026">
            <a:extLst>
              <a:ext uri="{FF2B5EF4-FFF2-40B4-BE49-F238E27FC236}">
                <a16:creationId xmlns:a16="http://schemas.microsoft.com/office/drawing/2014/main" id="{282A38B1-64BD-40EA-B6F9-2ED9E2EB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3.1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stack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64904" name="Rectangle 1032">
            <a:extLst>
              <a:ext uri="{FF2B5EF4-FFF2-40B4-BE49-F238E27FC236}">
                <a16:creationId xmlns:a16="http://schemas.microsoft.com/office/drawing/2014/main" id="{43DDC3F1-10C9-4676-8AE9-4D899EBD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只允许在一端插入和删除的线性表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允许插入和删除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的一端称为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栈顶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另一端称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栈底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bottom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后进先出(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LIFO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pic>
        <p:nvPicPr>
          <p:cNvPr id="9220" name="Picture 1033" descr="TU41">
            <a:extLst>
              <a:ext uri="{FF2B5EF4-FFF2-40B4-BE49-F238E27FC236}">
                <a16:creationId xmlns:a16="http://schemas.microsoft.com/office/drawing/2014/main" id="{E14B9E29-742D-427D-8913-026F5713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62CBD4C1-FC85-49D2-9EC4-3432F8CD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1911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应用后缀表示计算表达式的值</a:t>
            </a:r>
            <a:endParaRPr kumimoji="1" lang="zh-CN" altLang="en-US" sz="4400" dirty="0">
              <a:latin typeface="Arial" charset="0"/>
              <a:ea typeface="黑体" pitchFamily="2" charset="-122"/>
            </a:endParaRP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0A785484-43F2-4DF8-8545-7811250A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从左向右顺序地扫描表达式，并用一个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暂存扫描到的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操作数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计算结果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扫描中遇操作数则压栈；遇操作符则从栈中退出两个操作数，计算后将结果压入栈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最后计算结果在栈顶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extLst>
              <a:ext uri="{FF2B5EF4-FFF2-40B4-BE49-F238E27FC236}">
                <a16:creationId xmlns:a16="http://schemas.microsoft.com/office/drawing/2014/main" id="{5ED8F8A4-0E1C-493C-A155-017541ED2F89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171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F8F4EEC-375C-4FEF-889C-BE54049C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B7C06CB1-B28E-4E97-9180-5F30BDCEB5A2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4510577-D245-4004-978D-E5859896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161F7CAA-2CF2-43D3-9FA3-E745BD672B8A}"/>
              </a:ext>
            </a:extLst>
          </p:cNvPr>
          <p:cNvSpPr>
            <a:spLocks/>
          </p:cNvSpPr>
          <p:nvPr/>
        </p:nvSpPr>
        <p:spPr bwMode="auto">
          <a:xfrm rot="-5400000">
            <a:off x="3771900" y="23241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56EC6B01-FFAA-4DD2-B814-92BD7DEE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341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9AAE4855-D938-4D2C-AEC8-856E862BD65A}"/>
              </a:ext>
            </a:extLst>
          </p:cNvPr>
          <p:cNvSpPr>
            <a:spLocks/>
          </p:cNvSpPr>
          <p:nvPr/>
        </p:nvSpPr>
        <p:spPr bwMode="auto">
          <a:xfrm rot="-5400000">
            <a:off x="5257800" y="2209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1C69A261-EB0D-41A6-900E-9FB5887C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</a:t>
            </a:r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EA3735C1-A078-4464-9349-70EA1653C9BB}"/>
              </a:ext>
            </a:extLst>
          </p:cNvPr>
          <p:cNvSpPr>
            <a:spLocks/>
          </p:cNvSpPr>
          <p:nvPr/>
        </p:nvSpPr>
        <p:spPr bwMode="auto">
          <a:xfrm rot="-5400000">
            <a:off x="55245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186478B7-893C-4C78-8165-A85D99BA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R5</a:t>
            </a:r>
          </a:p>
        </p:txBody>
      </p: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7B15C057-2218-4B97-AE8E-55E1ED40402C}"/>
              </a:ext>
            </a:extLst>
          </p:cNvPr>
          <p:cNvSpPr>
            <a:spLocks/>
          </p:cNvSpPr>
          <p:nvPr/>
        </p:nvSpPr>
        <p:spPr bwMode="auto">
          <a:xfrm rot="-5400000">
            <a:off x="4610100" y="1866900"/>
            <a:ext cx="152400" cy="3733800"/>
          </a:xfrm>
          <a:prstGeom prst="leftBrace">
            <a:avLst>
              <a:gd name="adj1" fmla="val 2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C75ED82F-017F-4666-9E0E-EB0E13D5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3722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664590" name="Rectangle 14">
            <a:extLst>
              <a:ext uri="{FF2B5EF4-FFF2-40B4-BE49-F238E27FC236}">
                <a16:creationId xmlns:a16="http://schemas.microsoft.com/office/drawing/2014/main" id="{F2C704C9-8F5C-4046-9E5B-99D987E4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57340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8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计算例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EB54CEA1-8AF3-47EB-8F26-891BABEF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9CDA7C48-64E4-4F3C-BBCB-908D03C0F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30275"/>
          <a:ext cx="774700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62875" imgH="6086475" progId="Word.Document.8">
                  <p:embed/>
                </p:oleObj>
              </mc:Choice>
              <mc:Fallback>
                <p:oleObj name="Document" r:id="rId2" imgW="7762875" imgH="60864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30275"/>
                        <a:ext cx="7747000" cy="607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0DDB61E2-E802-4971-B9EB-4CB705110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68400"/>
          <a:ext cx="7747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62875" imgH="5124450" progId="Word.Document.8">
                  <p:embed/>
                </p:oleObj>
              </mc:Choice>
              <mc:Fallback>
                <p:oleObj name="Document" r:id="rId2" imgW="7762875" imgH="5124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68400"/>
                        <a:ext cx="7747000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699" name="Rectangle 3">
            <a:extLst>
              <a:ext uri="{FF2B5EF4-FFF2-40B4-BE49-F238E27FC236}">
                <a16:creationId xmlns:a16="http://schemas.microsoft.com/office/drawing/2014/main" id="{17C9BA22-5439-4E2A-BF55-12A50125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6238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0AB5874-571F-4E52-86BC-C1E93205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6713"/>
            <a:ext cx="8077200" cy="62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void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Calculator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::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Run (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char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double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while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ch != ‘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switch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 ch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‘+’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         	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‘^’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DoOperator 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break;   			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default :  cin.putback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将字符放回输入流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读操作数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S.Push( newoperand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14:cNvPr>
              <p14:cNvContentPartPr/>
              <p14:nvPr/>
            </p14:nvContentPartPr>
            <p14:xfrm>
              <a:off x="3870997" y="4547673"/>
              <a:ext cx="107280" cy="48240"/>
            </p14:xfrm>
          </p:contentPart>
        </mc:Choice>
        <mc:Fallback xmlns="">
          <p:pic>
            <p:nvPicPr>
              <p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997" y="4538605"/>
                <a:ext cx="124920" cy="660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9AF4DD1-AB3E-4CA9-8ABF-F4366524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58763"/>
            <a:ext cx="8894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DoOperator (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op 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从栈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中取两个操作数，形成运算指令并计算进栈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double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Boolean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 Get2Operands(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退出两个操作数</a:t>
            </a:r>
            <a:endParaRPr kumimoji="1" lang="zh-CN" altLang="en-US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!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switch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 op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‘+’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+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减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‘*’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*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right != 0.0 )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S.Push ( left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break; }</a:t>
            </a:r>
            <a:endParaRPr kumimoji="1" lang="zh-CN" altLang="zh-CN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cout &lt;&lt;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除数为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0!\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n”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除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‘^’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Power(left,right)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乘幂</a:t>
            </a:r>
            <a:endParaRPr kumimoji="1"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71E491-1548-47C0-BD26-2C1F064B8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中缀表示</a:t>
            </a:r>
            <a:r>
              <a:rPr lang="zh-CN" altLang="en-US" sz="4000" b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隶书" panose="02010509060101010101" pitchFamily="49" charset="-122"/>
              </a:rPr>
              <a:t>→</a:t>
            </a:r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转后缀表示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DAB1D-A77E-49ED-9018-8D1E9CE68C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04925"/>
            <a:ext cx="8048625" cy="2592388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先对中缀表达式按运算优先次序加上括号，再把操作符后移到右括号的后面并以就近移动为原则，最后将所有括号消去。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如中缀表示 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(A+B)*D</a:t>
            </a:r>
            <a:r>
              <a:rPr lang="en-US" altLang="zh-CN" sz="26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E/(F+A*D)+C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，其转换为后缀表达式的过程如下：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3CBCC82C-F719-4A0A-BD73-981C62FAEBE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245475" cy="1979613"/>
            <a:chOff x="317" y="2478"/>
            <a:chExt cx="5194" cy="1247"/>
          </a:xfrm>
        </p:grpSpPr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EB75BA07-A737-494A-B8AF-1942CE81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478"/>
              <a:ext cx="5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( A + B )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–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E /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F +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A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+ C </a:t>
              </a:r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7F2C8EA1-6193-4404-98A2-16B47B9AC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45BC4DC4-06B3-4A65-A7A8-172D4100A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C890013C-0643-425A-BC24-26ADA46FF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59203B8E-7685-4620-8B44-FAFDF065E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3DBBD137-E04C-42F7-8E03-D0BCBB938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9760FF97-0599-4672-B031-69D47E419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2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23C5F52B-3197-47E7-A46A-511099B5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77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AB60AC95-E890-43C3-93B5-64CAED71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954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F3F99AF3-A8B1-41DA-BBB5-E386D2F5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5" y="2796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18750A50-289E-40CF-BA9A-188258E78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772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114A737E-5C3A-4079-B73D-64A046583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3045"/>
              <a:ext cx="11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B6C38B28-5388-4615-9D4D-738C039F3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2795"/>
              <a:ext cx="0" cy="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16BFE487-AED5-4A29-9BF5-017C8196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2772"/>
              <a:ext cx="0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232073F2-559C-40FF-9B35-2938F07AB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158"/>
              <a:ext cx="183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6B09F176-7CC3-484A-9D09-F41A4FD12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2795"/>
              <a:ext cx="0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AF27D889-E982-4219-97D7-7C43F8FDA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3" y="277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2">
              <a:extLst>
                <a:ext uri="{FF2B5EF4-FFF2-40B4-BE49-F238E27FC236}">
                  <a16:creationId xmlns:a16="http://schemas.microsoft.com/office/drawing/2014/main" id="{955C580B-6006-47D2-9E6E-5B1A92BC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9" y="2953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511F1AE8-51D0-49C5-8ED8-17F9FAE47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" y="2795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4">
              <a:extLst>
                <a:ext uri="{FF2B5EF4-FFF2-40B4-BE49-F238E27FC236}">
                  <a16:creationId xmlns:a16="http://schemas.microsoft.com/office/drawing/2014/main" id="{EAD41B41-8DBC-4275-9A8A-8036B32A1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8" y="2772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B2F00567-DF2D-41E1-A0D9-6566E7704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8" y="3271"/>
              <a:ext cx="25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03EB249D-C3CA-4564-852C-7EA71B931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8" y="2795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B5FBC3C1-0F37-460A-BAB8-B71FA88D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3379"/>
              <a:ext cx="42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3000" b="1">
                  <a:latin typeface="Times New Roman" panose="02020603050405020304" pitchFamily="18" charset="0"/>
                </a:rPr>
                <a:t>后缀表示</a:t>
              </a:r>
              <a:r>
                <a:rPr lang="zh-CN" altLang="en-US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A B + D * E F A D * + /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C +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3F4697-1692-4A40-84F4-83BC93246A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549275"/>
            <a:ext cx="8424863" cy="58324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3400" b="1">
                <a:solidFill>
                  <a:srgbClr val="CC3300"/>
                </a:solidFill>
                <a:ea typeface="仿宋_GB2312" pitchFamily="49" charset="-122"/>
              </a:rPr>
              <a:t>一般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表达式的操作符有</a:t>
            </a:r>
            <a:r>
              <a:rPr lang="en-US" altLang="zh-CN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种类型：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1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算术操作符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如双目操作符（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、*、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/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%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）以及单目操作符（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2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关系操作符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包括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!=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。这些操作符主要用于比较。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3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逻辑操作符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如与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(&amp;&amp;)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、或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(||)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、非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(!)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4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括号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(’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和‘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)’</a:t>
            </a:r>
            <a:r>
              <a:rPr lang="en-US" altLang="zh-CN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它们的作用是改变运算顺序。</a:t>
            </a:r>
            <a:endParaRPr lang="zh-CN" altLang="en-US" sz="3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16DDFD-BBE8-4360-8205-2B5C44E836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42988" y="692150"/>
            <a:ext cx="7729537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FF0000"/>
                </a:solidFill>
                <a:effectLst/>
                <a:ea typeface="华文新魏" pitchFamily="2" charset="-122"/>
              </a:rPr>
              <a:t>利用栈将中缀表示转换为后缀表示</a:t>
            </a:r>
            <a:endParaRPr lang="zh-CN" altLang="en-US" sz="4400">
              <a:solidFill>
                <a:srgbClr val="FF0000"/>
              </a:solidFill>
              <a:effectLst/>
              <a:ea typeface="华文新魏" pitchFamily="2" charset="-12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F2121E1-B56B-4300-8816-F2F4D563A6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341438"/>
            <a:ext cx="7883525" cy="5040312"/>
          </a:xfrm>
        </p:spPr>
        <p:txBody>
          <a:bodyPr/>
          <a:lstStyle/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使用栈可将表达式的中缀表示转换成它的后缀表示。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为了实现这种转换，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需要考虑各操作符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的优先级。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AE7F2E6A-ACA5-445F-AAE5-7912C325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133600"/>
            <a:ext cx="3887787" cy="36718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优先级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</a:rPr>
              <a:t>	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操作符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	          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单目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、！</a:t>
            </a:r>
          </a:p>
          <a:p>
            <a:pPr marL="342900" indent="-342900" eaLnBrk="1" hangingPunct="1">
              <a:defRPr/>
            </a:pP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2	           *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%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3	             +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4	    &lt;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&lt;=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&gt;= 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5              ==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!=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6	              &amp;&amp;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7	                ||	 </a:t>
            </a:r>
          </a:p>
        </p:txBody>
      </p:sp>
    </p:spTree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83DF67B-45D9-49AD-BF09-A7EB0FB31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979613" y="549275"/>
            <a:ext cx="5303837" cy="666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各个算术操作符的优先级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62564C-4303-4AE5-B4F7-986C7B59CE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9138" y="3284538"/>
            <a:ext cx="7772400" cy="2819400"/>
          </a:xfrm>
        </p:spPr>
        <p:txBody>
          <a:bodyPr/>
          <a:lstStyle/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叫做栈内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stack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叫做栈外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coming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优先数。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操作符优先数相等的情况只出现在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括号配对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栈底的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号与输入流最后的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时。</a:t>
            </a:r>
            <a:endParaRPr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7109A3AD-E19A-4803-B108-7B9792FCA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84313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6727802" imgH="1868445" progId="Word.Document.8">
                  <p:embed/>
                </p:oleObj>
              </mc:Choice>
              <mc:Fallback>
                <p:oleObj name="文档" r:id="rId2" imgW="6727802" imgH="18684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7086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32232F2-C5AC-4E48-BF4C-6C6184EC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75438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{	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 i="1">
                <a:latin typeface="Times New Roman" panose="02020603050405020304" pitchFamily="18" charset="0"/>
              </a:rPr>
              <a:t>=</a:t>
            </a:r>
            <a:r>
              <a:rPr kumimoji="1" lang="en-US" altLang="zh-CN" sz="3200">
                <a:latin typeface="Times New Roman" panose="02020603050405020304" pitchFamily="18" charset="0"/>
              </a:rPr>
              <a:t>10 )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		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构造函数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Push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 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&amp;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item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Pop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出栈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GetTop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取栈顶元素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MakeEmpty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置空栈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IsEmpty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判栈空否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IsFull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判栈满否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6334887E-4DB3-4726-AC41-52793C3B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栈的抽象数据类型</a:t>
            </a:r>
            <a:endParaRPr lang="zh-CN" altLang="en-US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9E0D7B-9C0E-4D83-BE62-8EEAD4FBC72D}"/>
              </a:ext>
            </a:extLst>
          </p:cNvPr>
          <p:cNvSpPr txBox="1">
            <a:spLocks/>
          </p:cNvSpPr>
          <p:nvPr/>
        </p:nvSpPr>
        <p:spPr bwMode="auto">
          <a:xfrm>
            <a:off x="684213" y="549275"/>
            <a:ext cx="7729537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85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defRPr/>
            </a:pPr>
            <a:r>
              <a:rPr lang="zh-CN" altLang="en-US" b="0" dirty="0">
                <a:solidFill>
                  <a:schemeClr val="tx1"/>
                </a:solidFill>
                <a:effectLst/>
                <a:ea typeface="华文新魏" panose="02010800040101010101" pitchFamily="2" charset="-122"/>
              </a:rPr>
              <a:t>例：将下面的中缀表达式转换为后缀表达式</a:t>
            </a:r>
            <a:endParaRPr lang="zh-CN" altLang="en-US" sz="4400" dirty="0">
              <a:solidFill>
                <a:schemeClr val="tx1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BFDAEB-44D3-47E0-B94A-850B460DFFC1}"/>
              </a:ext>
            </a:extLst>
          </p:cNvPr>
          <p:cNvSpPr/>
          <p:nvPr/>
        </p:nvSpPr>
        <p:spPr>
          <a:xfrm>
            <a:off x="1317625" y="2349500"/>
            <a:ext cx="4838700" cy="1184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   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   ：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3B8BB0-56C0-42D8-8FFD-60D74F9D08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7729537" cy="67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ea typeface="华文新魏" panose="02010800040101010101" pitchFamily="2" charset="-122"/>
              </a:rPr>
              <a:t>中缀表达式转换为后缀表达式的算法</a:t>
            </a:r>
            <a:endParaRPr lang="zh-CN" altLang="en-US" sz="4400">
              <a:solidFill>
                <a:srgbClr val="FF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230CA25-5D6D-4C80-97BF-D7E181888E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447800"/>
            <a:ext cx="7734300" cy="4660900"/>
          </a:xfrm>
        </p:spPr>
        <p:txBody>
          <a:bodyPr/>
          <a:lstStyle/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操作符栈初始化，将结束符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进栈。然后读入中缀表达式字符流的首字符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重复执行以下步骤，直到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 = ‘;’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，同时栈顶的操作符也是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，停止循环。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是操作数直接输出，读入下一个字符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是操作符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，判断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位于栈顶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op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</p:spTree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A85AA35-48C5-442B-B987-89DC030825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754063"/>
            <a:ext cx="7883525" cy="4114800"/>
          </a:xfrm>
        </p:spPr>
        <p:txBody>
          <a:bodyPr/>
          <a:lstStyle/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&gt;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，令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进栈，读入下一个字符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&lt;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，退栈并输出。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，退栈但不输出，若退出的是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(”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号读入下一个字符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算法结束，输出序列即为所需的后缀表达式。</a:t>
            </a:r>
            <a:endParaRPr lang="zh-CN" altLang="en-US" sz="30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BB14486F-A9FB-41DC-A830-F4D850427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08050"/>
          <a:ext cx="8813800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068880" imgH="7013120" progId="Word.Document.8">
                  <p:embed/>
                </p:oleObj>
              </mc:Choice>
              <mc:Fallback>
                <p:oleObj name="文档" r:id="rId2" imgW="9068880" imgH="701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813800" cy="636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D74FCD1-37E5-4B3A-BD87-9CCBDC753C0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6FC30E7C-D9FE-4AA4-84EB-5CCDF6EA7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857250"/>
          <a:ext cx="8413750" cy="6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10575" imgH="6191250" progId="Word.Document.8">
                  <p:embed/>
                </p:oleObj>
              </mc:Choice>
              <mc:Fallback>
                <p:oleObj name="Document" r:id="rId2" imgW="8410575" imgH="6191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857250"/>
                        <a:ext cx="8413750" cy="642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8045941-C6D3-4DD1-92F7-970B6889369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27463C58-D17D-4606-9EDE-47D3C531BB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676400"/>
            <a:ext cx="7885112" cy="5181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u="sng" dirty="0">
                <a:solidFill>
                  <a:schemeClr val="tx2"/>
                </a:solidFill>
                <a:ea typeface="仿宋_GB2312" pitchFamily="49" charset="-122"/>
              </a:rPr>
              <a:t>递归的定义</a:t>
            </a:r>
            <a:r>
              <a:rPr lang="zh-CN" altLang="en-US" sz="3000" b="1" dirty="0">
                <a:ea typeface="仿宋_GB2312" pitchFamily="49" charset="-122"/>
              </a:rPr>
              <a:t> 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 dirty="0">
                <a:ea typeface="仿宋_GB2312" pitchFamily="49" charset="-122"/>
              </a:rPr>
              <a:t>	若一个对象部分地包含它自己，或用它自己给自己定义</a:t>
            </a:r>
            <a:r>
              <a:rPr lang="en-US" altLang="zh-CN" sz="3000" b="1" dirty="0">
                <a:ea typeface="仿宋_GB2312" pitchFamily="49" charset="-122"/>
              </a:rPr>
              <a:t>,  </a:t>
            </a:r>
            <a:r>
              <a:rPr lang="zh-CN" altLang="en-US" sz="3000" b="1" dirty="0">
                <a:ea typeface="仿宋_GB2312" pitchFamily="49" charset="-122"/>
              </a:rPr>
              <a:t>则称这个对象是递归的；若一个过程直接地或间接地调用自己</a:t>
            </a:r>
            <a:r>
              <a:rPr lang="en-US" altLang="zh-CN" sz="3000" b="1" dirty="0">
                <a:ea typeface="仿宋_GB2312" pitchFamily="49" charset="-122"/>
              </a:rPr>
              <a:t>, </a:t>
            </a:r>
            <a:r>
              <a:rPr lang="zh-CN" altLang="en-US" sz="3000" b="1" dirty="0">
                <a:ea typeface="仿宋_GB2312" pitchFamily="49" charset="-122"/>
              </a:rPr>
              <a:t>则称这个过程是递归的过程。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以下三种情况常常用到递归方法。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 </a:t>
            </a: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定义是递归的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 数据结构是递归的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0000CC"/>
                </a:solidFill>
                <a:ea typeface="仿宋_GB2312" pitchFamily="49" charset="-122"/>
              </a:rPr>
              <a:t> 问题的解法是递归的</a:t>
            </a: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F819D491-A8B1-4CB5-A3D7-8EA4A395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3.2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栈与递归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B20D4F-FDF0-4AAC-BB21-B785B49F9E6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3257550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定义是递归的</a:t>
            </a:r>
            <a:endParaRPr lang="zh-CN" altLang="en-US" u="sng">
              <a:solidFill>
                <a:srgbClr val="CC33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18CC0DA-8A33-4F9E-91F7-F0B14D87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273425"/>
            <a:ext cx="7445375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求解阶乘函数的递归算法</a:t>
            </a:r>
          </a:p>
          <a:p>
            <a:pPr eaLnBrk="1" hangingPunct="1"/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Factorial(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(n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anose="02020603050405020304" pitchFamily="18" charset="0"/>
              </a:rPr>
              <a:t> ==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0)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else return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n*Factorial(n</a:t>
            </a:r>
            <a:r>
              <a:rPr kumimoji="1" lang="en-US" altLang="zh-CN" sz="3000" i="1">
                <a:solidFill>
                  <a:schemeClr val="tx2"/>
                </a:solidFill>
              </a:rPr>
              <a:t>-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BC3B85C0-4E7C-4B00-8C30-0C72BA33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439863"/>
            <a:ext cx="2862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例如，阶乘函数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8F960BC-3D05-417E-BA44-1964B9CC0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030413"/>
          <a:ext cx="4159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65300" imgH="482600" progId="Equation.3">
                  <p:embed/>
                </p:oleObj>
              </mc:Choice>
              <mc:Fallback>
                <p:oleObj name="公式" r:id="rId2" imgW="1765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030413"/>
                        <a:ext cx="4159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E48A58-0CF2-4F03-8294-3A5BC0C4AD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14463"/>
            <a:ext cx="7940675" cy="50022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例如，单链表结构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一个结点，它的指针域为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，是一个单链表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一个结点，它的指针域指向单链表，仍是一个单链表。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5C05B634-06E2-42E9-987F-124D152D283D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2060575"/>
            <a:ext cx="5830888" cy="1479550"/>
            <a:chOff x="791" y="1257"/>
            <a:chExt cx="3673" cy="932"/>
          </a:xfrm>
        </p:grpSpPr>
        <p:sp>
          <p:nvSpPr>
            <p:cNvPr id="53253" name="Rectangle 4" descr="羊皮纸">
              <a:extLst>
                <a:ext uri="{FF2B5EF4-FFF2-40B4-BE49-F238E27FC236}">
                  <a16:creationId xmlns:a16="http://schemas.microsoft.com/office/drawing/2014/main" id="{52673CFC-B19E-4EF7-8E46-B257A3B4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4" name="Line 5">
              <a:extLst>
                <a:ext uri="{FF2B5EF4-FFF2-40B4-BE49-F238E27FC236}">
                  <a16:creationId xmlns:a16="http://schemas.microsoft.com/office/drawing/2014/main" id="{EFBD5147-AD2F-4108-BEDE-5CFAFC759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Line 6">
              <a:extLst>
                <a:ext uri="{FF2B5EF4-FFF2-40B4-BE49-F238E27FC236}">
                  <a16:creationId xmlns:a16="http://schemas.microsoft.com/office/drawing/2014/main" id="{101560BE-4C41-4958-B7D8-6A8C3360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Rectangle 7" descr="羊皮纸">
              <a:extLst>
                <a:ext uri="{FF2B5EF4-FFF2-40B4-BE49-F238E27FC236}">
                  <a16:creationId xmlns:a16="http://schemas.microsoft.com/office/drawing/2014/main" id="{6711D61E-A664-4B7A-A047-27069D01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7" name="Line 8">
              <a:extLst>
                <a:ext uri="{FF2B5EF4-FFF2-40B4-BE49-F238E27FC236}">
                  <a16:creationId xmlns:a16="http://schemas.microsoft.com/office/drawing/2014/main" id="{8E572109-4C3E-464D-BA18-9AB62132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9">
              <a:extLst>
                <a:ext uri="{FF2B5EF4-FFF2-40B4-BE49-F238E27FC236}">
                  <a16:creationId xmlns:a16="http://schemas.microsoft.com/office/drawing/2014/main" id="{6DB4BD37-AAD0-49EA-B7AF-86C790B8F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Rectangle 10" descr="羊皮纸">
              <a:extLst>
                <a:ext uri="{FF2B5EF4-FFF2-40B4-BE49-F238E27FC236}">
                  <a16:creationId xmlns:a16="http://schemas.microsoft.com/office/drawing/2014/main" id="{F2E8680F-1190-4D3C-8B45-8ECD9206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0" name="Line 11">
              <a:extLst>
                <a:ext uri="{FF2B5EF4-FFF2-40B4-BE49-F238E27FC236}">
                  <a16:creationId xmlns:a16="http://schemas.microsoft.com/office/drawing/2014/main" id="{9DDB7CDC-718D-494C-8C12-582D846EE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2">
              <a:extLst>
                <a:ext uri="{FF2B5EF4-FFF2-40B4-BE49-F238E27FC236}">
                  <a16:creationId xmlns:a16="http://schemas.microsoft.com/office/drawing/2014/main" id="{EAAED764-42B8-4FC1-AA44-3CBA594AF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Rectangle 13" descr="羊皮纸">
              <a:extLst>
                <a:ext uri="{FF2B5EF4-FFF2-40B4-BE49-F238E27FC236}">
                  <a16:creationId xmlns:a16="http://schemas.microsoft.com/office/drawing/2014/main" id="{0321E32D-21C0-46D0-A8A6-DA497382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3" name="Line 14">
              <a:extLst>
                <a:ext uri="{FF2B5EF4-FFF2-40B4-BE49-F238E27FC236}">
                  <a16:creationId xmlns:a16="http://schemas.microsoft.com/office/drawing/2014/main" id="{8E5B6CDE-0C40-453C-BC08-49BA1C12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5">
              <a:extLst>
                <a:ext uri="{FF2B5EF4-FFF2-40B4-BE49-F238E27FC236}">
                  <a16:creationId xmlns:a16="http://schemas.microsoft.com/office/drawing/2014/main" id="{17C48416-4F6E-43B5-A299-40946732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D9CC504B-DE39-405E-A0CB-94016CF0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4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66" name="Text Box 17">
              <a:extLst>
                <a:ext uri="{FF2B5EF4-FFF2-40B4-BE49-F238E27FC236}">
                  <a16:creationId xmlns:a16="http://schemas.microsoft.com/office/drawing/2014/main" id="{9057B010-DB0F-472B-9361-2EE2EE384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78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7" name="Rectangle 18" descr="羊皮纸">
              <a:extLst>
                <a:ext uri="{FF2B5EF4-FFF2-40B4-BE49-F238E27FC236}">
                  <a16:creationId xmlns:a16="http://schemas.microsoft.com/office/drawing/2014/main" id="{685E6463-4687-47CE-BC31-9C56A617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8" name="Line 19">
              <a:extLst>
                <a:ext uri="{FF2B5EF4-FFF2-40B4-BE49-F238E27FC236}">
                  <a16:creationId xmlns:a16="http://schemas.microsoft.com/office/drawing/2014/main" id="{03BB83B3-B890-4373-B053-717F1F78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20">
              <a:extLst>
                <a:ext uri="{FF2B5EF4-FFF2-40B4-BE49-F238E27FC236}">
                  <a16:creationId xmlns:a16="http://schemas.microsoft.com/office/drawing/2014/main" id="{E20A9744-5A3E-42A5-A875-91196D25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1">
              <a:extLst>
                <a:ext uri="{FF2B5EF4-FFF2-40B4-BE49-F238E27FC236}">
                  <a16:creationId xmlns:a16="http://schemas.microsoft.com/office/drawing/2014/main" id="{FA191F06-9330-4305-9AE8-D2AD1B57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29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71" name="Text Box 22">
              <a:extLst>
                <a:ext uri="{FF2B5EF4-FFF2-40B4-BE49-F238E27FC236}">
                  <a16:creationId xmlns:a16="http://schemas.microsoft.com/office/drawing/2014/main" id="{8CF7C5AA-3773-44B1-BB4C-693069BE0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25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2" name="Rectangle 23">
            <a:extLst>
              <a:ext uri="{FF2B5EF4-FFF2-40B4-BE49-F238E27FC236}">
                <a16:creationId xmlns:a16="http://schemas.microsoft.com/office/drawing/2014/main" id="{4A73A82A-DC0F-4C80-A852-AE6CEEC32B2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404813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数据结构是递归的</a:t>
            </a:r>
          </a:p>
        </p:txBody>
      </p:sp>
    </p:spTree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C76AB4BF-4681-4129-A473-39AB7E0C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765175"/>
            <a:ext cx="76962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3000" b="1">
                <a:latin typeface="隶书" pitchFamily="49" charset="-122"/>
              </a:rPr>
              <a:t>搜索链表最后一个结点并打印其数值</a:t>
            </a:r>
          </a:p>
          <a:p>
            <a:pPr eaLnBrk="1" hangingPunct="1">
              <a:lnSpc>
                <a:spcPct val="105000"/>
              </a:lnSpc>
              <a:defRPr/>
            </a:pPr>
            <a:endParaRPr kumimoji="1" lang="zh-CN" altLang="en-US" sz="1000" b="1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template &lt;class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Print(ListNode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*f)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 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==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NULL)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cout 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data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endl;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else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Print(f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B6BCEFF3-7D4C-441A-9AA9-A27A2C5B6EAA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144963"/>
            <a:ext cx="6186487" cy="1920875"/>
            <a:chOff x="711" y="2611"/>
            <a:chExt cx="3897" cy="1210"/>
          </a:xfrm>
        </p:grpSpPr>
        <p:sp>
          <p:nvSpPr>
            <p:cNvPr id="54276" name="Rectangle 4" descr="羊皮纸">
              <a:extLst>
                <a:ext uri="{FF2B5EF4-FFF2-40B4-BE49-F238E27FC236}">
                  <a16:creationId xmlns:a16="http://schemas.microsoft.com/office/drawing/2014/main" id="{57FBBF08-593B-4792-8BDD-42CA6CA8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5C23442-9F09-4A72-9DBE-EBFFA9E61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5D69CEE5-68E6-475A-948A-D53876037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Rectangle 7" descr="羊皮纸">
              <a:extLst>
                <a:ext uri="{FF2B5EF4-FFF2-40B4-BE49-F238E27FC236}">
                  <a16:creationId xmlns:a16="http://schemas.microsoft.com/office/drawing/2014/main" id="{A45042DD-1732-4266-A04B-95C73246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89A25D5C-C411-4914-8DA3-CD415AC3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5EC850DD-2E86-4211-8424-B35ED2A1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0" descr="羊皮纸">
              <a:extLst>
                <a:ext uri="{FF2B5EF4-FFF2-40B4-BE49-F238E27FC236}">
                  <a16:creationId xmlns:a16="http://schemas.microsoft.com/office/drawing/2014/main" id="{9F5C45CA-625B-4D20-8103-2B88384D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44FB33A-7C50-49A2-A8CC-E2DDFF5F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1C25EFB0-4D31-477F-9E37-4E977622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Rectangle 13" descr="羊皮纸">
              <a:extLst>
                <a:ext uri="{FF2B5EF4-FFF2-40B4-BE49-F238E27FC236}">
                  <a16:creationId xmlns:a16="http://schemas.microsoft.com/office/drawing/2014/main" id="{44DFAB04-D6A1-404E-9E4B-6D72EBBA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A32A0646-DF9D-45FE-81A6-757D5B4E5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846E376D-D030-4E2D-9C0A-6940CF0D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Rectangle 16" descr="羊皮纸">
              <a:extLst>
                <a:ext uri="{FF2B5EF4-FFF2-40B4-BE49-F238E27FC236}">
                  <a16:creationId xmlns:a16="http://schemas.microsoft.com/office/drawing/2014/main" id="{8D1F26B8-BD19-4D9A-BDF1-88393C32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3FA9FD2B-40B9-45B1-B39C-564E8913D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10E230C4-978A-4A73-94A9-8FFC678E8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4CDA73CC-34F0-415F-8A1D-1881594E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072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788ED1A3-C33F-4724-83B3-56717A4B5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25925750-896A-4430-9965-36469F8F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D40DD7AD-BD72-4859-95A1-69779E54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B9904F07-5429-440E-B725-A1E8EF36C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0F82E447-6BDC-4549-B07F-E6CB53B77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58083F3C-E1FE-4F8F-9AA7-F570C6AB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8" name="Line 26">
              <a:extLst>
                <a:ext uri="{FF2B5EF4-FFF2-40B4-BE49-F238E27FC236}">
                  <a16:creationId xmlns:a16="http://schemas.microsoft.com/office/drawing/2014/main" id="{018BF341-18D8-4091-A931-EF7F23115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0D7C7DEE-22B9-4DB6-979F-440C8314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300" name="Text Box 28">
              <a:extLst>
                <a:ext uri="{FF2B5EF4-FFF2-40B4-BE49-F238E27FC236}">
                  <a16:creationId xmlns:a16="http://schemas.microsoft.com/office/drawing/2014/main" id="{11BA398E-888D-4680-8C4C-DCF19EDE0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3072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F90B0C54-7D06-47D8-9DFD-FB98FB4AF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73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id="{E2D26DB1-D680-4A24-A717-C6E8C4DDE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id="{03382550-84A3-4453-8B82-9D8E97CE8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Text Box 32">
              <a:extLst>
                <a:ext uri="{FF2B5EF4-FFF2-40B4-BE49-F238E27FC236}">
                  <a16:creationId xmlns:a16="http://schemas.microsoft.com/office/drawing/2014/main" id="{44B76F18-B273-455D-9C49-2AE017D3D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Text Box 33">
              <a:extLst>
                <a:ext uri="{FF2B5EF4-FFF2-40B4-BE49-F238E27FC236}">
                  <a16:creationId xmlns:a16="http://schemas.microsoft.com/office/drawing/2014/main" id="{9F050C5C-306E-4BEC-9873-37DDD4FDE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id="{40A13951-32D5-49F6-BD4F-256F17FA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id="{4EF32359-2537-4DB4-901D-2A47D2F7D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61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0099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递归找链尾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78F568D-D613-4346-B592-8FEC128D3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04813"/>
            <a:ext cx="8229600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问题的解法是递归的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2F27430-07FE-4003-8102-2CA697258E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84313"/>
            <a:ext cx="7904163" cy="4968875"/>
          </a:xfrm>
        </p:spPr>
        <p:txBody>
          <a:bodyPr/>
          <a:lstStyle/>
          <a:p>
            <a:pPr marL="533400" indent="-533400"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例，汉诺塔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(Tower of Hanoi)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问题的解法：</a:t>
            </a:r>
          </a:p>
          <a:p>
            <a:pPr marL="533400" indent="-53340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如果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= 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，则将这一个盘子直接从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柱上。否则，执行以下三步：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柱上最后一个盘子直接移到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柱上；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>
            <a:extLst>
              <a:ext uri="{FF2B5EF4-FFF2-40B4-BE49-F238E27FC236}">
                <a16:creationId xmlns:a16="http://schemas.microsoft.com/office/drawing/2014/main" id="{5E33BA75-3067-4934-B017-DAC93ACA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栈的数组表示 — 顺序栈</a:t>
            </a:r>
            <a:endParaRPr lang="zh-CN" altLang="en-US" sz="40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67" name="Text Box 38">
            <a:extLst>
              <a:ext uri="{FF2B5EF4-FFF2-40B4-BE49-F238E27FC236}">
                <a16:creationId xmlns:a16="http://schemas.microsoft.com/office/drawing/2014/main" id="{04B79F91-34FA-4E55-8FC5-35ED82E4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13100"/>
            <a:ext cx="76962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include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&lt;assert.h&gt;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Stack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{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*elements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栈元素数组</a:t>
            </a: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maxSize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栈最大容量</a:t>
            </a:r>
          </a:p>
          <a:p>
            <a:pPr eaLnBrk="1" hangingPunct="1"/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 </a:t>
            </a:r>
            <a:r>
              <a:rPr kumimoji="1" lang="en-US" altLang="zh-CN" sz="3200">
                <a:latin typeface="Times New Roman" panose="02020603050405020304" pitchFamily="18" charset="0"/>
              </a:rPr>
              <a:t>overflowProcess();</a:t>
            </a:r>
            <a:r>
              <a:rPr kumimoji="1" lang="en-US" altLang="zh-CN" sz="32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栈的溢出处理</a:t>
            </a:r>
            <a:endParaRPr kumimoji="1" lang="zh-CN" altLang="en-US" sz="3200" b="1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1268" name="Group 40">
            <a:extLst>
              <a:ext uri="{FF2B5EF4-FFF2-40B4-BE49-F238E27FC236}">
                <a16:creationId xmlns:a16="http://schemas.microsoft.com/office/drawing/2014/main" id="{39839732-B728-489F-808D-4DBA72E22E0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8742363" cy="1641475"/>
            <a:chOff x="27" y="982"/>
            <a:chExt cx="5507" cy="1034"/>
          </a:xfrm>
        </p:grpSpPr>
        <p:sp>
          <p:nvSpPr>
            <p:cNvPr id="11269" name="Rectangle 41">
              <a:extLst>
                <a:ext uri="{FF2B5EF4-FFF2-40B4-BE49-F238E27FC236}">
                  <a16:creationId xmlns:a16="http://schemas.microsoft.com/office/drawing/2014/main" id="{D184C004-14B4-4A52-BD9E-752974F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66"/>
              <a:ext cx="4320" cy="288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endParaRPr lang="zh-CN" altLang="en-US" sz="2400" dirty="0"/>
            </a:p>
          </p:txBody>
        </p:sp>
        <p:sp>
          <p:nvSpPr>
            <p:cNvPr id="11273" name="Line 42">
              <a:extLst>
                <a:ext uri="{FF2B5EF4-FFF2-40B4-BE49-F238E27FC236}">
                  <a16:creationId xmlns:a16="http://schemas.microsoft.com/office/drawing/2014/main" id="{64B94173-49A2-4DF2-B297-9CDCBE44B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43">
              <a:extLst>
                <a:ext uri="{FF2B5EF4-FFF2-40B4-BE49-F238E27FC236}">
                  <a16:creationId xmlns:a16="http://schemas.microsoft.com/office/drawing/2014/main" id="{5C43BF31-574E-4F47-A95D-7CE566DD2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44">
              <a:extLst>
                <a:ext uri="{FF2B5EF4-FFF2-40B4-BE49-F238E27FC236}">
                  <a16:creationId xmlns:a16="http://schemas.microsoft.com/office/drawing/2014/main" id="{D6199093-BE72-49D6-AA6A-58D1E16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45">
              <a:extLst>
                <a:ext uri="{FF2B5EF4-FFF2-40B4-BE49-F238E27FC236}">
                  <a16:creationId xmlns:a16="http://schemas.microsoft.com/office/drawing/2014/main" id="{0D675B04-16C7-4DCA-97CF-A6E84818E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46">
              <a:extLst>
                <a:ext uri="{FF2B5EF4-FFF2-40B4-BE49-F238E27FC236}">
                  <a16:creationId xmlns:a16="http://schemas.microsoft.com/office/drawing/2014/main" id="{2C1FCD96-BF76-4804-9EDC-9570F08E5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47">
              <a:extLst>
                <a:ext uri="{FF2B5EF4-FFF2-40B4-BE49-F238E27FC236}">
                  <a16:creationId xmlns:a16="http://schemas.microsoft.com/office/drawing/2014/main" id="{41BBBE3A-C546-4A1B-922D-905D40847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48">
              <a:extLst>
                <a:ext uri="{FF2B5EF4-FFF2-40B4-BE49-F238E27FC236}">
                  <a16:creationId xmlns:a16="http://schemas.microsoft.com/office/drawing/2014/main" id="{A4100285-06F4-4A16-B67A-6696B9F6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9">
              <a:extLst>
                <a:ext uri="{FF2B5EF4-FFF2-40B4-BE49-F238E27FC236}">
                  <a16:creationId xmlns:a16="http://schemas.microsoft.com/office/drawing/2014/main" id="{10FB8A30-28CA-4004-85D7-E29F9BB2A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50">
              <a:extLst>
                <a:ext uri="{FF2B5EF4-FFF2-40B4-BE49-F238E27FC236}">
                  <a16:creationId xmlns:a16="http://schemas.microsoft.com/office/drawing/2014/main" id="{5C37B607-2560-4550-97F8-73132204B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51">
              <a:extLst>
                <a:ext uri="{FF2B5EF4-FFF2-40B4-BE49-F238E27FC236}">
                  <a16:creationId xmlns:a16="http://schemas.microsoft.com/office/drawing/2014/main" id="{31F2739E-CF8D-4FAB-8447-123233CF4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52">
              <a:extLst>
                <a:ext uri="{FF2B5EF4-FFF2-40B4-BE49-F238E27FC236}">
                  <a16:creationId xmlns:a16="http://schemas.microsoft.com/office/drawing/2014/main" id="{DED20C71-D318-434B-906A-72A43C6F2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53">
              <a:extLst>
                <a:ext uri="{FF2B5EF4-FFF2-40B4-BE49-F238E27FC236}">
                  <a16:creationId xmlns:a16="http://schemas.microsoft.com/office/drawing/2014/main" id="{EF33382D-5C90-401F-A6FA-9EA2E97C0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54">
              <a:extLst>
                <a:ext uri="{FF2B5EF4-FFF2-40B4-BE49-F238E27FC236}">
                  <a16:creationId xmlns:a16="http://schemas.microsoft.com/office/drawing/2014/main" id="{0561D4BF-3859-488A-9830-1F086F8E5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55">
              <a:extLst>
                <a:ext uri="{FF2B5EF4-FFF2-40B4-BE49-F238E27FC236}">
                  <a16:creationId xmlns:a16="http://schemas.microsoft.com/office/drawing/2014/main" id="{B3A8AD66-A6D1-4C7A-B298-70691CAF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56">
              <a:extLst>
                <a:ext uri="{FF2B5EF4-FFF2-40B4-BE49-F238E27FC236}">
                  <a16:creationId xmlns:a16="http://schemas.microsoft.com/office/drawing/2014/main" id="{A64E89FB-BD55-4415-B2DB-75D759FAE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57">
              <a:extLst>
                <a:ext uri="{FF2B5EF4-FFF2-40B4-BE49-F238E27FC236}">
                  <a16:creationId xmlns:a16="http://schemas.microsoft.com/office/drawing/2014/main" id="{60A24436-CCF3-42FF-A035-CB6CB5351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58">
              <a:extLst>
                <a:ext uri="{FF2B5EF4-FFF2-40B4-BE49-F238E27FC236}">
                  <a16:creationId xmlns:a16="http://schemas.microsoft.com/office/drawing/2014/main" id="{98E195DB-7FFC-412F-8D5E-7FE96ECAB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59">
              <a:extLst>
                <a:ext uri="{FF2B5EF4-FFF2-40B4-BE49-F238E27FC236}">
                  <a16:creationId xmlns:a16="http://schemas.microsoft.com/office/drawing/2014/main" id="{7ABD3BFF-0B09-4EB3-9B84-0491F864C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60">
              <a:extLst>
                <a:ext uri="{FF2B5EF4-FFF2-40B4-BE49-F238E27FC236}">
                  <a16:creationId xmlns:a16="http://schemas.microsoft.com/office/drawing/2014/main" id="{7B9AC1A2-24DF-4184-A55F-72341A929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61">
              <a:extLst>
                <a:ext uri="{FF2B5EF4-FFF2-40B4-BE49-F238E27FC236}">
                  <a16:creationId xmlns:a16="http://schemas.microsoft.com/office/drawing/2014/main" id="{872AAD5A-1951-4ADC-BBB0-B176DAA8F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62">
              <a:extLst>
                <a:ext uri="{FF2B5EF4-FFF2-40B4-BE49-F238E27FC236}">
                  <a16:creationId xmlns:a16="http://schemas.microsoft.com/office/drawing/2014/main" id="{4CC758C9-554A-478A-83DE-BC4ED5AE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63">
              <a:extLst>
                <a:ext uri="{FF2B5EF4-FFF2-40B4-BE49-F238E27FC236}">
                  <a16:creationId xmlns:a16="http://schemas.microsoft.com/office/drawing/2014/main" id="{8AB39488-D5B0-440F-B816-6CC9B14BE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64">
              <a:extLst>
                <a:ext uri="{FF2B5EF4-FFF2-40B4-BE49-F238E27FC236}">
                  <a16:creationId xmlns:a16="http://schemas.microsoft.com/office/drawing/2014/main" id="{D77AE4E6-A814-4EE1-BF3A-C9F2795B1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65">
              <a:extLst>
                <a:ext uri="{FF2B5EF4-FFF2-40B4-BE49-F238E27FC236}">
                  <a16:creationId xmlns:a16="http://schemas.microsoft.com/office/drawing/2014/main" id="{7FFCC7BC-0615-4F61-B3D4-0927C8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66">
              <a:extLst>
                <a:ext uri="{FF2B5EF4-FFF2-40B4-BE49-F238E27FC236}">
                  <a16:creationId xmlns:a16="http://schemas.microsoft.com/office/drawing/2014/main" id="{58C2572E-3BF9-4560-973D-DBDB9A788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67">
              <a:extLst>
                <a:ext uri="{FF2B5EF4-FFF2-40B4-BE49-F238E27FC236}">
                  <a16:creationId xmlns:a16="http://schemas.microsoft.com/office/drawing/2014/main" id="{62EF08F2-011A-4A02-8B6C-D5895454D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68">
              <a:extLst>
                <a:ext uri="{FF2B5EF4-FFF2-40B4-BE49-F238E27FC236}">
                  <a16:creationId xmlns:a16="http://schemas.microsoft.com/office/drawing/2014/main" id="{46B6310B-73EB-4595-BF63-DFF8979A3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9">
              <a:extLst>
                <a:ext uri="{FF2B5EF4-FFF2-40B4-BE49-F238E27FC236}">
                  <a16:creationId xmlns:a16="http://schemas.microsoft.com/office/drawing/2014/main" id="{0D0C707B-509A-40E6-8A69-6112A397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70">
              <a:extLst>
                <a:ext uri="{FF2B5EF4-FFF2-40B4-BE49-F238E27FC236}">
                  <a16:creationId xmlns:a16="http://schemas.microsoft.com/office/drawing/2014/main" id="{2132D110-42E8-475A-A5AF-0CE197E11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982"/>
              <a:ext cx="4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0   1    2    3    4    5    6    7    8    9           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maxSize-1</a:t>
              </a:r>
            </a:p>
          </p:txBody>
        </p:sp>
        <p:sp>
          <p:nvSpPr>
            <p:cNvPr id="11302" name="Line 71">
              <a:extLst>
                <a:ext uri="{FF2B5EF4-FFF2-40B4-BE49-F238E27FC236}">
                  <a16:creationId xmlns:a16="http://schemas.microsoft.com/office/drawing/2014/main" id="{9ED9ED8E-DF7B-4E54-9067-657E8D603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54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2" name="Text Box 72">
              <a:extLst>
                <a:ext uri="{FF2B5EF4-FFF2-40B4-BE49-F238E27FC236}">
                  <a16:creationId xmlns:a16="http://schemas.microsoft.com/office/drawing/2014/main" id="{9AD614D1-9B33-4BEF-86E4-D007B3D25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top (</a:t>
              </a:r>
              <a:r>
                <a:rPr kumimoji="1" lang="zh-CN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栈空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04" name="Text Box 73">
              <a:extLst>
                <a:ext uri="{FF2B5EF4-FFF2-40B4-BE49-F238E27FC236}">
                  <a16:creationId xmlns:a16="http://schemas.microsoft.com/office/drawing/2014/main" id="{1AF0D239-4F76-43D6-A26E-33BF5188F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" y="1296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elements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7FA6A8-AEA4-44C8-B0C7-2E11D340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20198"/>
            <a:ext cx="8108950" cy="167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5C2B47D4-FFDD-4F28-888E-99CFF909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010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1C626632-8E09-47FB-8F5C-738EFE94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6237F43-4071-48D6-86CD-30E2A4C9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763588"/>
            <a:ext cx="8458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</a:rPr>
              <a:t>&lt;iostream.h&gt;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Hanoi (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n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A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B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C)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解决汉诺塔问题的算法</a:t>
            </a:r>
            <a:endParaRPr kumimoji="1" lang="zh-CN" altLang="en-US" sz="30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if</a:t>
            </a:r>
            <a:r>
              <a:rPr kumimoji="1" lang="en-US" altLang="zh-CN" sz="3000">
                <a:latin typeface="Times New Roman" panose="02020603050405020304" pitchFamily="18" charset="0"/>
              </a:rPr>
              <a:t> (n </a:t>
            </a:r>
            <a:r>
              <a:rPr kumimoji="1" lang="en-US" altLang="zh-CN" sz="3000" i="1">
                <a:latin typeface="Times New Roman" panose="02020603050405020304" pitchFamily="18" charset="0"/>
              </a:rPr>
              <a:t>==</a:t>
            </a:r>
            <a:r>
              <a:rPr kumimoji="1" lang="en-US" altLang="zh-CN" sz="3000">
                <a:latin typeface="Times New Roman" panose="02020603050405020304" pitchFamily="18" charset="0"/>
              </a:rPr>
              <a:t> 1)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 "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&lt;&lt; C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</a:t>
            </a:r>
            <a:r>
              <a:rPr kumimoji="1" lang="en-US" altLang="zh-CN" sz="3000">
                <a:latin typeface="Times New Roman" panose="02020603050405020304" pitchFamily="18" charset="0"/>
              </a:rPr>
              <a:t>	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else { </a:t>
            </a:r>
            <a:r>
              <a:rPr kumimoji="1" lang="en-US" altLang="zh-CN" sz="3000">
                <a:latin typeface="Times New Roman" panose="02020603050405020304" pitchFamily="18" charset="0"/>
              </a:rPr>
              <a:t> Hanoi(n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A, C, B)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" &lt;&lt; C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       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	</a:t>
            </a:r>
            <a:endParaRPr kumimoji="1" lang="en-US" altLang="zh-CN" sz="3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Hanoi(n</a:t>
            </a:r>
            <a:r>
              <a:rPr kumimoji="1" lang="en-US" altLang="zh-CN" sz="3000">
                <a:latin typeface="Courier New" panose="02070309020205020404" pitchFamily="49" charset="0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B, A, C)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BBB8DE8-6559-4DE5-8DD0-94C46808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95300"/>
            <a:ext cx="1752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EC08A95-79EB-45C2-B844-BC9CA1A6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646238"/>
            <a:ext cx="1627187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0FE5060-2E25-4EB6-B4CF-41884775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953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(3,A,B,C)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AA30DBE3-C7F3-485E-B8FE-90D4F88C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622425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(2,A,C,B)</a:t>
            </a:r>
          </a:p>
        </p:txBody>
      </p:sp>
      <p:sp>
        <p:nvSpPr>
          <p:cNvPr id="58374" name="AutoShape 6" descr="白色大理石">
            <a:extLst>
              <a:ext uri="{FF2B5EF4-FFF2-40B4-BE49-F238E27FC236}">
                <a16:creationId xmlns:a16="http://schemas.microsoft.com/office/drawing/2014/main" id="{775A8033-80AD-48CE-BFAD-475F8F15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1639888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F9D0872A-25CC-4FBA-9A0E-F541792E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1649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F666716E-2D42-4259-9389-E0899956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235075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CB19D743-BAB8-41E8-BD77-2189F1BE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1607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94044961-F096-4118-AC48-619468A6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1670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A6B0BD18-34E9-447A-BFD0-8E728602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7432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80" name="AutoShape 12" descr="白色大理石">
            <a:extLst>
              <a:ext uri="{FF2B5EF4-FFF2-40B4-BE49-F238E27FC236}">
                <a16:creationId xmlns:a16="http://schemas.microsoft.com/office/drawing/2014/main" id="{306CEF37-22D4-42C6-8C24-88B07C93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5068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0F55690E-E4C2-4A37-9277-E7D6A4F0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078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793751B6-3FA3-41F4-9B9A-B5173E20D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3686175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A20DE9D9-01EA-4456-8718-FB092F27D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8563" y="2171700"/>
            <a:ext cx="787400" cy="6937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AutoShape 16" descr="白色大理石">
            <a:extLst>
              <a:ext uri="{FF2B5EF4-FFF2-40B4-BE49-F238E27FC236}">
                <a16:creationId xmlns:a16="http://schemas.microsoft.com/office/drawing/2014/main" id="{78E4CC50-B723-4681-828D-0F5F263D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3925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E08D0319-2C9E-4CF0-8637-FDD23B4C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3935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F5F7EF18-9E8B-42A3-96B5-9E3AC5402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198688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80CF69CA-DD61-4503-AE1A-6599E162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1861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F665B886-A6E7-4BBC-95A5-BC3DC532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1924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9B17FD3F-1AD5-4740-AFD1-2B4E0501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27686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90" name="AutoShape 22" descr="白色大理石">
            <a:extLst>
              <a:ext uri="{FF2B5EF4-FFF2-40B4-BE49-F238E27FC236}">
                <a16:creationId xmlns:a16="http://schemas.microsoft.com/office/drawing/2014/main" id="{DAD1453B-FBAC-4048-86C1-5A8763E7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0942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0445C1D5-82CF-41D2-954A-CC60F695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1038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2" name="Line 24">
            <a:extLst>
              <a:ext uri="{FF2B5EF4-FFF2-40B4-BE49-F238E27FC236}">
                <a16:creationId xmlns:a16="http://schemas.microsoft.com/office/drawing/2014/main" id="{6777643B-7E8A-4D1A-B6AF-0536051F1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206625"/>
            <a:ext cx="725487" cy="66198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Line 25">
            <a:extLst>
              <a:ext uri="{FF2B5EF4-FFF2-40B4-BE49-F238E27FC236}">
                <a16:creationId xmlns:a16="http://schemas.microsoft.com/office/drawing/2014/main" id="{A09EC5AC-EEB8-4340-BA77-66E5CDA0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37449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4" name="Text Box 26">
            <a:extLst>
              <a:ext uri="{FF2B5EF4-FFF2-40B4-BE49-F238E27FC236}">
                <a16:creationId xmlns:a16="http://schemas.microsoft.com/office/drawing/2014/main" id="{76CDCA39-E203-445A-AEB2-47D97713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4021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5" name="Text Box 27">
            <a:extLst>
              <a:ext uri="{FF2B5EF4-FFF2-40B4-BE49-F238E27FC236}">
                <a16:creationId xmlns:a16="http://schemas.microsoft.com/office/drawing/2014/main" id="{7187C5F0-22B2-4452-9A3B-67E48312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550068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6" name="Text Box 28">
            <a:extLst>
              <a:ext uri="{FF2B5EF4-FFF2-40B4-BE49-F238E27FC236}">
                <a16:creationId xmlns:a16="http://schemas.microsoft.com/office/drawing/2014/main" id="{F90613EC-24D3-4579-902D-C8CA628C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55783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7" name="Rectangle 29">
            <a:extLst>
              <a:ext uri="{FF2B5EF4-FFF2-40B4-BE49-F238E27FC236}">
                <a16:creationId xmlns:a16="http://schemas.microsoft.com/office/drawing/2014/main" id="{DED42419-A834-4A9F-B0A9-3E0F296B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1113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40B3F850-3DF4-4145-8DE5-C7B4D6D4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679575"/>
            <a:ext cx="1627188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BECCB78A-362C-4699-ABC1-43F79457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557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(2,B,A,C)</a:t>
            </a:r>
          </a:p>
        </p:txBody>
      </p:sp>
      <p:sp>
        <p:nvSpPr>
          <p:cNvPr id="58400" name="Text Box 32">
            <a:extLst>
              <a:ext uri="{FF2B5EF4-FFF2-40B4-BE49-F238E27FC236}">
                <a16:creationId xmlns:a16="http://schemas.microsoft.com/office/drawing/2014/main" id="{1520151A-9A86-4218-A288-71AF611D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1268413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7404B3C9-05B8-4D21-ABD2-ADCEF905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31940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2" name="Text Box 34">
            <a:extLst>
              <a:ext uri="{FF2B5EF4-FFF2-40B4-BE49-F238E27FC236}">
                <a16:creationId xmlns:a16="http://schemas.microsoft.com/office/drawing/2014/main" id="{F41150D2-9899-453A-8FEB-10F6EC16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32004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0E8BB720-E503-45E9-9E90-C2B910DD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7765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4" name="AutoShape 36" descr="白色大理石">
            <a:extLst>
              <a:ext uri="{FF2B5EF4-FFF2-40B4-BE49-F238E27FC236}">
                <a16:creationId xmlns:a16="http://schemas.microsoft.com/office/drawing/2014/main" id="{52E6AC7B-8ACE-454D-8192-4625DB74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5102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5" name="Text Box 37">
            <a:extLst>
              <a:ext uri="{FF2B5EF4-FFF2-40B4-BE49-F238E27FC236}">
                <a16:creationId xmlns:a16="http://schemas.microsoft.com/office/drawing/2014/main" id="{C1401D77-3720-4CAA-B865-85FABC5E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111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06" name="Line 38">
            <a:extLst>
              <a:ext uri="{FF2B5EF4-FFF2-40B4-BE49-F238E27FC236}">
                <a16:creationId xmlns:a16="http://schemas.microsoft.com/office/drawing/2014/main" id="{1A1AB17A-9DE5-491A-BFF0-7D19573A0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7195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39">
            <a:extLst>
              <a:ext uri="{FF2B5EF4-FFF2-40B4-BE49-F238E27FC236}">
                <a16:creationId xmlns:a16="http://schemas.microsoft.com/office/drawing/2014/main" id="{D2433D7D-EEDB-43B0-9594-57716C5CE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2925" y="2205038"/>
            <a:ext cx="787400" cy="6937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8" name="AutoShape 40" descr="白色大理石">
            <a:extLst>
              <a:ext uri="{FF2B5EF4-FFF2-40B4-BE49-F238E27FC236}">
                <a16:creationId xmlns:a16="http://schemas.microsoft.com/office/drawing/2014/main" id="{313CF98C-7529-43A1-A60A-CF5CD1E6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959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9" name="Text Box 41">
            <a:extLst>
              <a:ext uri="{FF2B5EF4-FFF2-40B4-BE49-F238E27FC236}">
                <a16:creationId xmlns:a16="http://schemas.microsoft.com/office/drawing/2014/main" id="{813CF2C6-57CC-42FC-A3C4-69E7D2BC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3968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id="{5AE4AB1A-7D38-40A1-B65D-5BB15C392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2232025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1" name="Rectangle 43">
            <a:extLst>
              <a:ext uri="{FF2B5EF4-FFF2-40B4-BE49-F238E27FC236}">
                <a16:creationId xmlns:a16="http://schemas.microsoft.com/office/drawing/2014/main" id="{E3686507-71DE-4F88-9E74-7FB80287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94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36BA5AA9-6852-4983-8011-51E99B5D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32258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413" name="Text Box 45">
            <a:extLst>
              <a:ext uri="{FF2B5EF4-FFF2-40B4-BE49-F238E27FC236}">
                <a16:creationId xmlns:a16="http://schemas.microsoft.com/office/drawing/2014/main" id="{61F28E67-4B1C-4272-BC6C-C66496EC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8019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14" name="AutoShape 46" descr="白色大理石">
            <a:extLst>
              <a:ext uri="{FF2B5EF4-FFF2-40B4-BE49-F238E27FC236}">
                <a16:creationId xmlns:a16="http://schemas.microsoft.com/office/drawing/2014/main" id="{E1FFFC9A-7FC4-49AF-A95C-CB7329F9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1276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5" name="Text Box 47">
            <a:extLst>
              <a:ext uri="{FF2B5EF4-FFF2-40B4-BE49-F238E27FC236}">
                <a16:creationId xmlns:a16="http://schemas.microsoft.com/office/drawing/2014/main" id="{61533478-488F-4EB9-8771-4593A5CE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1371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id="{F5864D60-ABD4-48DA-B0A9-C0F089D6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2239963"/>
            <a:ext cx="725488" cy="6619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id="{1A014AE5-6CB8-4405-AC01-F7D5AAE3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3778250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Text Box 50">
            <a:extLst>
              <a:ext uri="{FF2B5EF4-FFF2-40B4-BE49-F238E27FC236}">
                <a16:creationId xmlns:a16="http://schemas.microsoft.com/office/drawing/2014/main" id="{02AA2C05-B8A3-4E34-8CFF-B381E5F6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44354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9" name="Text Box 51">
            <a:extLst>
              <a:ext uri="{FF2B5EF4-FFF2-40B4-BE49-F238E27FC236}">
                <a16:creationId xmlns:a16="http://schemas.microsoft.com/office/drawing/2014/main" id="{6138DEAE-A899-455C-83B6-808EFD62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5534025"/>
            <a:ext cx="10842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420" name="Text Box 52">
            <a:extLst>
              <a:ext uri="{FF2B5EF4-FFF2-40B4-BE49-F238E27FC236}">
                <a16:creationId xmlns:a16="http://schemas.microsoft.com/office/drawing/2014/main" id="{7F35C3E6-F0EC-4E99-9C54-E36E377F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5591175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id="{121AE97B-619F-412A-B3F3-B60ADDF31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8663" y="1069975"/>
            <a:ext cx="1587" cy="5683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2" name="Line 54">
            <a:extLst>
              <a:ext uri="{FF2B5EF4-FFF2-40B4-BE49-F238E27FC236}">
                <a16:creationId xmlns:a16="http://schemas.microsoft.com/office/drawing/2014/main" id="{DC7FFAD3-E847-4C68-AF74-D8A714BA2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1069975"/>
            <a:ext cx="1071563" cy="3476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3" name="Line 55">
            <a:extLst>
              <a:ext uri="{FF2B5EF4-FFF2-40B4-BE49-F238E27FC236}">
                <a16:creationId xmlns:a16="http://schemas.microsoft.com/office/drawing/2014/main" id="{4D24BEE4-6252-48FA-B191-C7F6F63A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1039813"/>
            <a:ext cx="1198563" cy="5032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4" name="Freeform 56">
            <a:extLst>
              <a:ext uri="{FF2B5EF4-FFF2-40B4-BE49-F238E27FC236}">
                <a16:creationId xmlns:a16="http://schemas.microsoft.com/office/drawing/2014/main" id="{F04DD2FD-4E48-4B49-B3F5-2DE5F7650EAA}"/>
              </a:ext>
            </a:extLst>
          </p:cNvPr>
          <p:cNvSpPr>
            <a:spLocks/>
          </p:cNvSpPr>
          <p:nvPr/>
        </p:nvSpPr>
        <p:spPr bwMode="auto">
          <a:xfrm>
            <a:off x="1608138" y="4854575"/>
            <a:ext cx="379412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Freeform 57">
            <a:extLst>
              <a:ext uri="{FF2B5EF4-FFF2-40B4-BE49-F238E27FC236}">
                <a16:creationId xmlns:a16="http://schemas.microsoft.com/office/drawing/2014/main" id="{BBB78CA4-F420-4209-B47A-8D44E944ED08}"/>
              </a:ext>
            </a:extLst>
          </p:cNvPr>
          <p:cNvSpPr>
            <a:spLocks/>
          </p:cNvSpPr>
          <p:nvPr/>
        </p:nvSpPr>
        <p:spPr bwMode="auto">
          <a:xfrm>
            <a:off x="2281238" y="4916488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6" name="Freeform 58">
            <a:extLst>
              <a:ext uri="{FF2B5EF4-FFF2-40B4-BE49-F238E27FC236}">
                <a16:creationId xmlns:a16="http://schemas.microsoft.com/office/drawing/2014/main" id="{69C62A39-D274-4611-BB18-E15498367FE7}"/>
              </a:ext>
            </a:extLst>
          </p:cNvPr>
          <p:cNvSpPr>
            <a:spLocks/>
          </p:cNvSpPr>
          <p:nvPr/>
        </p:nvSpPr>
        <p:spPr bwMode="auto">
          <a:xfrm>
            <a:off x="3878263" y="2489200"/>
            <a:ext cx="441325" cy="3668713"/>
          </a:xfrm>
          <a:custGeom>
            <a:avLst/>
            <a:gdLst>
              <a:gd name="T0" fmla="*/ 0 w 278"/>
              <a:gd name="T1" fmla="*/ 2147483646 h 2231"/>
              <a:gd name="T2" fmla="*/ 2147483646 w 278"/>
              <a:gd name="T3" fmla="*/ 2147483646 h 2231"/>
              <a:gd name="T4" fmla="*/ 2147483646 w 278"/>
              <a:gd name="T5" fmla="*/ 2147483646 h 2231"/>
              <a:gd name="T6" fmla="*/ 2147483646 w 278"/>
              <a:gd name="T7" fmla="*/ 0 h 22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2231">
                <a:moveTo>
                  <a:pt x="0" y="2224"/>
                </a:moveTo>
                <a:cubicBezTo>
                  <a:pt x="49" y="2227"/>
                  <a:pt x="99" y="2231"/>
                  <a:pt x="139" y="2165"/>
                </a:cubicBezTo>
                <a:cubicBezTo>
                  <a:pt x="179" y="2099"/>
                  <a:pt x="216" y="2188"/>
                  <a:pt x="239" y="1827"/>
                </a:cubicBezTo>
                <a:cubicBezTo>
                  <a:pt x="262" y="1466"/>
                  <a:pt x="272" y="304"/>
                  <a:pt x="278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Freeform 59">
            <a:extLst>
              <a:ext uri="{FF2B5EF4-FFF2-40B4-BE49-F238E27FC236}">
                <a16:creationId xmlns:a16="http://schemas.microsoft.com/office/drawing/2014/main" id="{9870137A-E4E7-4627-90D0-06597B6DAD8A}"/>
              </a:ext>
            </a:extLst>
          </p:cNvPr>
          <p:cNvSpPr>
            <a:spLocks/>
          </p:cNvSpPr>
          <p:nvPr/>
        </p:nvSpPr>
        <p:spPr bwMode="auto">
          <a:xfrm>
            <a:off x="4467225" y="2584450"/>
            <a:ext cx="514350" cy="3656013"/>
          </a:xfrm>
          <a:custGeom>
            <a:avLst/>
            <a:gdLst>
              <a:gd name="T0" fmla="*/ 2147483646 w 324"/>
              <a:gd name="T1" fmla="*/ 0 h 2224"/>
              <a:gd name="T2" fmla="*/ 2147483646 w 324"/>
              <a:gd name="T3" fmla="*/ 2147483646 h 2224"/>
              <a:gd name="T4" fmla="*/ 2147483646 w 324"/>
              <a:gd name="T5" fmla="*/ 2147483646 h 2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" h="2224">
                <a:moveTo>
                  <a:pt x="46" y="0"/>
                </a:moveTo>
                <a:cubicBezTo>
                  <a:pt x="23" y="738"/>
                  <a:pt x="0" y="1476"/>
                  <a:pt x="46" y="1847"/>
                </a:cubicBezTo>
                <a:cubicBezTo>
                  <a:pt x="92" y="2218"/>
                  <a:pt x="278" y="2161"/>
                  <a:pt x="324" y="2224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8" name="Freeform 60">
            <a:extLst>
              <a:ext uri="{FF2B5EF4-FFF2-40B4-BE49-F238E27FC236}">
                <a16:creationId xmlns:a16="http://schemas.microsoft.com/office/drawing/2014/main" id="{B424D11E-C7EA-44C0-8786-ED0C8ACB7E60}"/>
              </a:ext>
            </a:extLst>
          </p:cNvPr>
          <p:cNvSpPr>
            <a:spLocks/>
          </p:cNvSpPr>
          <p:nvPr/>
        </p:nvSpPr>
        <p:spPr bwMode="auto">
          <a:xfrm>
            <a:off x="6080125" y="4911725"/>
            <a:ext cx="379413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9" name="Freeform 61">
            <a:extLst>
              <a:ext uri="{FF2B5EF4-FFF2-40B4-BE49-F238E27FC236}">
                <a16:creationId xmlns:a16="http://schemas.microsoft.com/office/drawing/2014/main" id="{A8D48CF8-F723-4E3B-9576-F2EBCDB27EAA}"/>
              </a:ext>
            </a:extLst>
          </p:cNvPr>
          <p:cNvSpPr>
            <a:spLocks/>
          </p:cNvSpPr>
          <p:nvPr/>
        </p:nvSpPr>
        <p:spPr bwMode="auto">
          <a:xfrm>
            <a:off x="6691313" y="4975225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0" name="Freeform 62">
            <a:extLst>
              <a:ext uri="{FF2B5EF4-FFF2-40B4-BE49-F238E27FC236}">
                <a16:creationId xmlns:a16="http://schemas.microsoft.com/office/drawing/2014/main" id="{AC2ABD11-2CD3-4583-AFB3-AF3AD5C04A56}"/>
              </a:ext>
            </a:extLst>
          </p:cNvPr>
          <p:cNvSpPr>
            <a:spLocks/>
          </p:cNvSpPr>
          <p:nvPr/>
        </p:nvSpPr>
        <p:spPr bwMode="auto">
          <a:xfrm>
            <a:off x="84138" y="1385888"/>
            <a:ext cx="515937" cy="4760912"/>
          </a:xfrm>
          <a:custGeom>
            <a:avLst/>
            <a:gdLst>
              <a:gd name="T0" fmla="*/ 2147483646 w 285"/>
              <a:gd name="T1" fmla="*/ 0 h 2999"/>
              <a:gd name="T2" fmla="*/ 2147483646 w 285"/>
              <a:gd name="T3" fmla="*/ 2147483646 h 2999"/>
              <a:gd name="T4" fmla="*/ 2147483646 w 285"/>
              <a:gd name="T5" fmla="*/ 2147483646 h 2999"/>
              <a:gd name="T6" fmla="*/ 2147483646 w 285"/>
              <a:gd name="T7" fmla="*/ 2147483646 h 2999"/>
              <a:gd name="T8" fmla="*/ 2147483646 w 285"/>
              <a:gd name="T9" fmla="*/ 2147483646 h 2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2999">
                <a:moveTo>
                  <a:pt x="285" y="0"/>
                </a:moveTo>
                <a:cubicBezTo>
                  <a:pt x="215" y="122"/>
                  <a:pt x="146" y="245"/>
                  <a:pt x="106" y="536"/>
                </a:cubicBezTo>
                <a:cubicBezTo>
                  <a:pt x="66" y="827"/>
                  <a:pt x="59" y="1417"/>
                  <a:pt x="46" y="1748"/>
                </a:cubicBezTo>
                <a:cubicBezTo>
                  <a:pt x="33" y="2079"/>
                  <a:pt x="0" y="2315"/>
                  <a:pt x="26" y="2523"/>
                </a:cubicBezTo>
                <a:cubicBezTo>
                  <a:pt x="52" y="2731"/>
                  <a:pt x="172" y="2920"/>
                  <a:pt x="205" y="2999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1" name="Freeform 63">
            <a:extLst>
              <a:ext uri="{FF2B5EF4-FFF2-40B4-BE49-F238E27FC236}">
                <a16:creationId xmlns:a16="http://schemas.microsoft.com/office/drawing/2014/main" id="{056BD01A-4918-420D-994E-DF8547D34578}"/>
              </a:ext>
            </a:extLst>
          </p:cNvPr>
          <p:cNvSpPr>
            <a:spLocks/>
          </p:cNvSpPr>
          <p:nvPr/>
        </p:nvSpPr>
        <p:spPr bwMode="auto">
          <a:xfrm>
            <a:off x="8356600" y="1543050"/>
            <a:ext cx="571500" cy="4699000"/>
          </a:xfrm>
          <a:custGeom>
            <a:avLst/>
            <a:gdLst>
              <a:gd name="T0" fmla="*/ 0 w 360"/>
              <a:gd name="T1" fmla="*/ 2147483646 h 2960"/>
              <a:gd name="T2" fmla="*/ 2147483646 w 360"/>
              <a:gd name="T3" fmla="*/ 2147483646 h 2960"/>
              <a:gd name="T4" fmla="*/ 2147483646 w 360"/>
              <a:gd name="T5" fmla="*/ 2147483646 h 2960"/>
              <a:gd name="T6" fmla="*/ 2147483646 w 360"/>
              <a:gd name="T7" fmla="*/ 0 h 2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2960">
                <a:moveTo>
                  <a:pt x="0" y="2960"/>
                </a:moveTo>
                <a:cubicBezTo>
                  <a:pt x="81" y="2925"/>
                  <a:pt x="162" y="2891"/>
                  <a:pt x="218" y="2682"/>
                </a:cubicBezTo>
                <a:cubicBezTo>
                  <a:pt x="274" y="2473"/>
                  <a:pt x="314" y="2155"/>
                  <a:pt x="337" y="1708"/>
                </a:cubicBezTo>
                <a:cubicBezTo>
                  <a:pt x="360" y="1261"/>
                  <a:pt x="354" y="285"/>
                  <a:pt x="357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E8AB8-92C6-42FA-AF58-D9C6102C6D34}"/>
              </a:ext>
            </a:extLst>
          </p:cNvPr>
          <p:cNvSpPr txBox="1"/>
          <p:nvPr/>
        </p:nvSpPr>
        <p:spPr>
          <a:xfrm>
            <a:off x="600075" y="332656"/>
            <a:ext cx="135572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r>
              <a:rPr lang="zh-CN" altLang="en-US" dirty="0"/>
              <a:t>时</a:t>
            </a:r>
          </a:p>
        </p:txBody>
      </p:sp>
    </p:spTree>
  </p:cSld>
  <p:clrMapOvr>
    <a:masterClrMapping/>
  </p:clrMapOvr>
  <p:transition spd="med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7C240DF7-08E7-4A36-81B3-6648CBCE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7916AB-D36E-4315-B902-5FB295170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41325"/>
            <a:ext cx="82296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什么时候运用递归？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367596C-3FD1-4F0A-B8F3-649F6A2E0F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9913" y="1370013"/>
            <a:ext cx="8026400" cy="5003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子问题应与原问题做同样的事情，且更为简单；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把一个规模比较大的问题分解为一个或若干规模比较小的问题，分别对这些比较小的问题求解，再综合它们的结果，从而得到原问题的解。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kumimoji="1" lang="en-US" altLang="zh-CN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— </a:t>
            </a:r>
            <a:r>
              <a:rPr kumimoji="1" lang="zh-CN" altLang="en-US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分而治之策略（分治法）</a:t>
            </a:r>
          </a:p>
          <a:p>
            <a:pPr marL="0" indent="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1"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defRPr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15342-87A9-4E76-86DA-C67D29BD5C50}"/>
              </a:ext>
            </a:extLst>
          </p:cNvPr>
          <p:cNvSpPr txBox="1"/>
          <p:nvPr/>
        </p:nvSpPr>
        <p:spPr>
          <a:xfrm>
            <a:off x="827088" y="5229225"/>
            <a:ext cx="7783512" cy="954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使用递归的前提：比较小的问题的求解方法与原来问题的求解方法一样。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4379539-4A87-4DA2-A616-9BDC04739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512763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构成递归的条件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AC7A3BC-605E-4AF8-8A4A-099CBDF8217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41438"/>
            <a:ext cx="7905750" cy="4752975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不能无限制地调用本身，必须有一个出口，化简为非递归状况直接处理。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Function &lt;name&gt; ( &lt;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list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 ) {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if ( &lt; initial condition&gt; )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递归结束条件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 initial value );    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else                                  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递归调用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(&lt;name&gt; ( 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exchange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));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endParaRPr lang="zh-CN" altLang="en-US" sz="2600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32F9E40-1CF1-4413-9D9A-FCC89FCAB0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1512888"/>
            <a:ext cx="7488238" cy="4292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递归过程在实现时，需要自己调用自己。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层层向下递归，退出时的次序正好相反：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dirty="0">
                <a:solidFill>
                  <a:schemeClr val="accent2"/>
                </a:solidFill>
                <a:ea typeface="隶书" panose="02010509060101010101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递归调用（递推）</a:t>
            </a:r>
            <a:endParaRPr lang="zh-CN" altLang="en-US" sz="3000" b="1" i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-1)!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-2)!           1!       0!=1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3000" b="1" dirty="0">
                <a:solidFill>
                  <a:schemeClr val="accent2"/>
                </a:solidFill>
                <a:ea typeface="仿宋_GB2312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返回次序（回归）</a:t>
            </a:r>
            <a:endParaRPr lang="zh-CN" altLang="en-US" sz="3000" b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主程序第一次调用递归过程为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外部调用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递归过程每次递归调用自己为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内部调用</a:t>
            </a:r>
            <a:r>
              <a:rPr lang="zh-CN" altLang="en-US" sz="3000" b="1" dirty="0">
                <a:ea typeface="仿宋_GB2312" pitchFamily="49" charset="-122"/>
              </a:rPr>
              <a:t>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它们返回调用它的过程的地址不同。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860AE1DE-131E-403C-AEAD-389DC182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ABEE7FA-229B-4B18-9689-D6340ABC78BC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16013" y="549275"/>
            <a:ext cx="6061075" cy="814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递归过程与递归工作栈</a:t>
            </a:r>
            <a:endParaRPr lang="zh-CN" altLang="en-US">
              <a:effectLst/>
              <a:ea typeface="华文新魏" panose="02010800040101010101" pitchFamily="2" charset="-122"/>
            </a:endParaRPr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3788945D-DA45-46A0-B9EA-6D90A47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7E378E66-0FFE-48BA-9966-40A37770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865BB460-EA9A-40AD-A952-B189C08B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2385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8" name="AutoShape 8">
            <a:extLst>
              <a:ext uri="{FF2B5EF4-FFF2-40B4-BE49-F238E27FC236}">
                <a16:creationId xmlns:a16="http://schemas.microsoft.com/office/drawing/2014/main" id="{47EE5861-95ED-47A3-B74A-C825C002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238500"/>
            <a:ext cx="5334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C16B39E0-9861-43C5-9B20-21313184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882E0E7-D8E8-4700-BE56-5A12E7D5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9972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94784D04-B6B8-4C86-ADC1-3D31FFFAF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36830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343F2EA-2809-4FAF-81EB-4C2DD0693AD6}"/>
              </a:ext>
            </a:extLst>
          </p:cNvPr>
          <p:cNvGrpSpPr/>
          <p:nvPr/>
        </p:nvGrpSpPr>
        <p:grpSpPr>
          <a:xfrm>
            <a:off x="683568" y="404664"/>
            <a:ext cx="7353300" cy="2409825"/>
            <a:chOff x="395536" y="3822700"/>
            <a:chExt cx="7353300" cy="2409825"/>
          </a:xfrm>
        </p:grpSpPr>
        <p:sp>
          <p:nvSpPr>
            <p:cNvPr id="62470" name="Line 6">
              <a:extLst>
                <a:ext uri="{FF2B5EF4-FFF2-40B4-BE49-F238E27FC236}">
                  <a16:creationId xmlns:a16="http://schemas.microsoft.com/office/drawing/2014/main" id="{A39DE50B-1FED-414A-8375-B619D5153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138" y="5181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7" name="Text Box 3">
              <a:extLst>
                <a:ext uri="{FF2B5EF4-FFF2-40B4-BE49-F238E27FC236}">
                  <a16:creationId xmlns:a16="http://schemas.microsoft.com/office/drawing/2014/main" id="{F9675183-4D8F-4213-A31F-CCA42D66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3822700"/>
              <a:ext cx="7353300" cy="214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void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main()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{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	    int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		   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Factorial(4)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kumimoji="1" lang="en-US" altLang="zh-CN" sz="3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	 }</a:t>
              </a:r>
            </a:p>
          </p:txBody>
        </p:sp>
        <p:sp>
          <p:nvSpPr>
            <p:cNvPr id="62471" name="Line 7">
              <a:extLst>
                <a:ext uri="{FF2B5EF4-FFF2-40B4-BE49-F238E27FC236}">
                  <a16:creationId xmlns:a16="http://schemas.microsoft.com/office/drawing/2014/main" id="{8980CCB4-D1ED-41E5-8C8A-A12E2923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025" y="54816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id="{36E99148-E993-4226-B3AA-72F36297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" y="5154613"/>
              <a:ext cx="1598613" cy="1077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RetLoc1</a:t>
              </a:r>
            </a:p>
            <a:p>
              <a:pPr eaLnBrk="1" hangingPunct="1"/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87E0AD-4442-47B7-B1D4-DE46146062D3}"/>
              </a:ext>
            </a:extLst>
          </p:cNvPr>
          <p:cNvGrpSpPr/>
          <p:nvPr/>
        </p:nvGrpSpPr>
        <p:grpSpPr>
          <a:xfrm>
            <a:off x="533400" y="2843959"/>
            <a:ext cx="8077200" cy="3052763"/>
            <a:chOff x="304800" y="628650"/>
            <a:chExt cx="8077200" cy="3052763"/>
          </a:xfrm>
        </p:grpSpPr>
        <p:sp>
          <p:nvSpPr>
            <p:cNvPr id="62466" name="Text Box 2">
              <a:extLst>
                <a:ext uri="{FF2B5EF4-FFF2-40B4-BE49-F238E27FC236}">
                  <a16:creationId xmlns:a16="http://schemas.microsoft.com/office/drawing/2014/main" id="{5A2AED9B-72AD-4335-BD7C-7AB40369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628650"/>
              <a:ext cx="8077200" cy="305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36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long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Factorial(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long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n)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int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if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(n</a:t>
              </a:r>
              <a:r>
                <a:rPr kumimoji="1" lang="en-US" altLang="zh-CN" sz="30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==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0) 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else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 = n * Factorial(n</a:t>
              </a:r>
              <a:r>
                <a:rPr kumimoji="1" lang="en-US" altLang="zh-CN" sz="3000" dirty="0">
                  <a:solidFill>
                    <a:schemeClr val="tx2"/>
                  </a:solidFill>
                </a:rPr>
                <a:t>-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kumimoji="1"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               return</a:t>
              </a:r>
              <a:r>
                <a:rPr kumimoji="1" lang="en-US" altLang="zh-CN" sz="3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temp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		  }</a:t>
              </a:r>
              <a:endParaRPr kumimoji="1"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68" name="Line 4">
              <a:extLst>
                <a:ext uri="{FF2B5EF4-FFF2-40B4-BE49-F238E27FC236}">
                  <a16:creationId xmlns:a16="http://schemas.microsoft.com/office/drawing/2014/main" id="{A060AA02-781F-4240-8F62-6396B8CA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1413" y="243998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9" name="Line 5">
              <a:extLst>
                <a:ext uri="{FF2B5EF4-FFF2-40B4-BE49-F238E27FC236}">
                  <a16:creationId xmlns:a16="http://schemas.microsoft.com/office/drawing/2014/main" id="{DE652939-28AD-450A-969F-30AB2FB74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9000" y="2744788"/>
              <a:ext cx="2808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91D5522F-B437-4391-8089-986FD80A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2420938"/>
              <a:ext cx="1598612" cy="1077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</a:rPr>
                <a:t>RetLoc2</a:t>
              </a:r>
            </a:p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zh-CN" altLang="en-US" sz="3200">
                  <a:latin typeface="Times New Roman" panose="02020603050405020304" pitchFamily="18" charset="0"/>
                  <a:ea typeface="宋体" panose="02010600030101010101" pitchFamily="2" charset="-122"/>
                </a:rPr>
                <a:t>内部</a:t>
              </a:r>
              <a:r>
                <a:rPr kumimoji="1"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C3A5E5B-EB1C-491A-B6BD-B92E28AF8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49275"/>
            <a:ext cx="4906963" cy="525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求解阶乘 </a:t>
            </a:r>
            <a:r>
              <a:rPr lang="en-US" altLang="zh-CN" sz="3200" b="0" i="1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! </a:t>
            </a: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的过程</a:t>
            </a:r>
            <a:endParaRPr lang="zh-CN" altLang="en-US" sz="1800">
              <a:solidFill>
                <a:schemeClr val="tx2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4C08502-0277-4B26-AFB4-427CBB57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F958B5F8-6263-4D8E-85FC-A8A03884F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95400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主程序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main : </a:t>
            </a:r>
            <a:r>
              <a:rPr kumimoji="1" lang="en-US" altLang="zh-CN" b="1">
                <a:solidFill>
                  <a:srgbClr val="FFFFCC"/>
                </a:solidFill>
                <a:latin typeface="Times New Roman" pitchFamily="18" charset="0"/>
                <a:ea typeface="宋体" charset="-122"/>
              </a:rPr>
              <a:t>fact(4)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8A87C4C-25A2-45A2-AFD4-8D3A8077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5175B5E-DDC9-4127-97E1-22279CDF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519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4*fact(3)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24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4821A8FE-FB78-4A74-9840-7B35DC904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41A9668F-5301-4765-9C61-B7579FD4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CB266BDF-7506-41E6-8653-61884AA0E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96F00B15-F933-4D74-9756-5F8D1C4B7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BEB73226-A9E4-4259-BE50-F8D2A3D5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F6953573-518F-4F97-B21B-157BF5689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615A8620-2FCA-491F-89F2-06F3AA35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9ABB9C08-8201-4DF0-B449-A413BF1A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3*fact(2)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54A86216-ECA7-43D8-8D5B-826CB593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6">
            <a:extLst>
              <a:ext uri="{FF2B5EF4-FFF2-40B4-BE49-F238E27FC236}">
                <a16:creationId xmlns:a16="http://schemas.microsoft.com/office/drawing/2014/main" id="{8C583FFB-BB3D-48E3-A653-1408303D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6815B3BF-CE81-40E0-9141-7F699DABB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5E5EE733-2AED-454D-9BAF-D06E9AA7C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Line 19">
            <a:extLst>
              <a:ext uri="{FF2B5EF4-FFF2-40B4-BE49-F238E27FC236}">
                <a16:creationId xmlns:a16="http://schemas.microsoft.com/office/drawing/2014/main" id="{0ACF2C34-3AE7-42A1-8E9C-200A15C43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4A474F15-F0C2-49C2-A41E-61574FE69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62B90620-6931-4E94-B9DD-210863EC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BBBDC4B1-C488-406E-9512-E9AB9B15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2*fact(1)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4987ECD1-126E-4E0E-80F1-39D80BA4B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C7D7E73B-1CFC-492E-BFF8-976917DE5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>
            <a:extLst>
              <a:ext uri="{FF2B5EF4-FFF2-40B4-BE49-F238E27FC236}">
                <a16:creationId xmlns:a16="http://schemas.microsoft.com/office/drawing/2014/main" id="{7B57A7C0-D705-4E5B-AA1D-612D46ED7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D638421F-9EBF-4693-8DDA-C7D140E1E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BBFDF81B-5D85-4A98-BAB1-7ACBD8242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7BC658A4-1205-4014-B005-302824C4F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D2518A86-569B-4F4E-A17B-93C0410C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879CDE33-DA67-42A6-B19B-3855EBAF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1*fact(0)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7" name="Line 31">
            <a:extLst>
              <a:ext uri="{FF2B5EF4-FFF2-40B4-BE49-F238E27FC236}">
                <a16:creationId xmlns:a16="http://schemas.microsoft.com/office/drawing/2014/main" id="{93483298-74A2-4FDA-9E62-45EEBA1C2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3DBB5BC7-4729-4A31-8B6B-98D0DFCD7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FEA177A4-3832-4BCC-B114-B152E5A80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911B1F44-3ECB-42A9-BCEA-BDC0DAE7C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4A37562A-5ACC-450E-BB4C-9E5EF316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5D59D4DC-0E3A-4DF6-8ED7-4AF12F040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4C93FEC7-8CC2-488B-B84B-63DD88FE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74" name="Text Box 38">
            <a:extLst>
              <a:ext uri="{FF2B5EF4-FFF2-40B4-BE49-F238E27FC236}">
                <a16:creationId xmlns:a16="http://schemas.microsoft.com/office/drawing/2014/main" id="{DBDE0FE0-4C6E-4F01-A977-9CAF62DA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494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0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直接定值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= 1 </a:t>
            </a:r>
            <a:r>
              <a:rPr kumimoji="1" lang="en-US" altLang="en-US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487A2674-DC41-46C5-BDBC-060DC43FE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0CE5E192-938C-4EF2-BE59-210049AFA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1">
            <a:extLst>
              <a:ext uri="{FF2B5EF4-FFF2-40B4-BE49-F238E27FC236}">
                <a16:creationId xmlns:a16="http://schemas.microsoft.com/office/drawing/2014/main" id="{89A1501A-0D16-4C5E-98A8-0815C5667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B7AD8BA5-E354-4C21-99B4-4A3471ACA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4F9DCE5E-7F23-4C81-93A4-213C0C1D0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4">
            <a:extLst>
              <a:ext uri="{FF2B5EF4-FFF2-40B4-BE49-F238E27FC236}">
                <a16:creationId xmlns:a16="http://schemas.microsoft.com/office/drawing/2014/main" id="{28C3BF26-0CD3-4235-B7B6-D5D7BA9E5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616A2598-146E-4508-A24A-BD439001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参数传递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57F56958-2049-4E26-9F1D-335807F4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432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AF656A2D-FB44-47DA-8B0D-AAE37A3A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5BC2B98B-CC05-4182-BA0F-78FB690E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递归调用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E3B7B6F7-6399-402A-98F4-DC3373F9B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DD733E81-7306-4DB6-B911-546CEB7B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回归求值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671543"/>
      </p:ext>
    </p:extLst>
  </p:cSld>
  <p:clrMapOvr>
    <a:masterClrMapping/>
  </p:clrMapOvr>
  <p:transition spd="med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24FC3BA2-D3A5-46D3-8022-E4FBF768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8497484-D34E-44F3-B3EC-2C0FB5F43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57350" y="5045075"/>
            <a:ext cx="6061075" cy="61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递归工作栈</a:t>
            </a:r>
            <a:endParaRPr lang="zh-CN" altLang="en-US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B7897E68-749D-4ABE-AF36-96AECF1547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00113" y="1196975"/>
            <a:ext cx="7772400" cy="5181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每一次递归调用时，需要为过程中使用的参数、局部变量等另外分配存储空间。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每层递归调用需分配的空间形成递归工作记录，按后进先出的栈组织。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42248752-661E-46DA-8EEA-68EF92FF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962400"/>
            <a:ext cx="2514600" cy="17526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E1E8704-9054-4F25-A13F-A3D75ACDE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4495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40B8C518-CCAB-496D-86D1-62C324058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A862F3EB-CB30-448A-9E5A-12ED4E48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5105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44F6344A-C853-43F9-97E1-0ADF248A2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953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5A39C204-2177-4488-B219-2B25D9AE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937206"/>
            <a:ext cx="2051050" cy="17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局部变量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        数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3499" name="AutoShape 11">
            <a:extLst>
              <a:ext uri="{FF2B5EF4-FFF2-40B4-BE49-F238E27FC236}">
                <a16:creationId xmlns:a16="http://schemas.microsoft.com/office/drawing/2014/main" id="{3E916BC9-070D-4D75-B6E6-F6D48617C933}"/>
              </a:ext>
            </a:extLst>
          </p:cNvPr>
          <p:cNvSpPr>
            <a:spLocks/>
          </p:cNvSpPr>
          <p:nvPr/>
        </p:nvSpPr>
        <p:spPr bwMode="auto">
          <a:xfrm>
            <a:off x="2987675" y="3962400"/>
            <a:ext cx="228600" cy="1752600"/>
          </a:xfrm>
          <a:prstGeom prst="leftBrace">
            <a:avLst>
              <a:gd name="adj1" fmla="val 63889"/>
              <a:gd name="adj2" fmla="val 50995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FEAA891C-DCE1-4807-8611-66A4F1D2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84638"/>
            <a:ext cx="10826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活动记录框架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F127D40F-E0D9-4AEA-B618-AE60111A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114800"/>
            <a:ext cx="1816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</a:t>
            </a:r>
          </a:p>
          <a:p>
            <a:pPr algn="ctr" eaLnBrk="1" hangingPunct="1"/>
            <a:r>
              <a:rPr kumimoji="1"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工作记录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A8B79AA9-8ED9-4414-A600-0B05EA14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250"/>
            <a:ext cx="60960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/>
            <a:r>
              <a:rPr lang="zh-CN" altLang="en-US" sz="4000">
                <a:solidFill>
                  <a:srgbClr val="0000CC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递归工作栈</a:t>
            </a:r>
            <a:endParaRPr lang="zh-CN" altLang="en-US" sz="4400" b="1">
              <a:solidFill>
                <a:srgbClr val="0000CC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A8FAA9-0690-44CA-B407-B81B20DE5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39888" y="4986338"/>
            <a:ext cx="6061075" cy="64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函数递归时的活动记录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FFD7E76-205C-4AF2-97AF-27858878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718992"/>
            <a:ext cx="4419600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ABF73739-1FA2-43C1-8FDA-27B46CA4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24" y="947592"/>
            <a:ext cx="38258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…………….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kumimoji="1" lang="en-US" altLang="zh-CN" sz="32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下一条指令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0FC9D7D-08E1-4022-9937-EABB0A1D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471592"/>
            <a:ext cx="4419600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B0D2AF7A-1348-4667-9F69-02C00CBE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24" y="2547792"/>
            <a:ext cx="4079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F(&lt;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参数表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&gt;)</a:t>
            </a: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……………….</a:t>
            </a:r>
            <a:endParaRPr kumimoji="1" lang="en-US" altLang="zh-CN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&lt;return&gt;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434DAAC4-4BD9-4831-A9EC-50DD3891B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224" y="1709592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3DD42FE9-E96B-4A4E-8420-F26F41A5B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624" y="1709592"/>
            <a:ext cx="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9160B7A3-191A-45D7-ACE7-E23C727D6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624" y="3843192"/>
            <a:ext cx="266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A83EEC9C-2429-49A4-961D-F2462B584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0624" y="1328592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665C7664-DDB5-4199-B421-4AEC084A8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799" y="2847830"/>
            <a:ext cx="754063" cy="47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5CF7CD3A-2535-4C27-9629-CEF066352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624" y="1328592"/>
            <a:ext cx="0" cy="1524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905F07E4-A6F2-4DA4-B0B5-AA7F5147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549" y="785667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调用块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0B1E77E-4E0D-40A8-89DE-0750381B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424" y="2919267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函数块</a:t>
            </a:r>
          </a:p>
        </p:txBody>
      </p:sp>
      <p:sp>
        <p:nvSpPr>
          <p:cNvPr id="64527" name="Rectangle 15" descr="白色大理石">
            <a:extLst>
              <a:ext uri="{FF2B5EF4-FFF2-40B4-BE49-F238E27FC236}">
                <a16:creationId xmlns:a16="http://schemas.microsoft.com/office/drawing/2014/main" id="{52D4DCDA-0E92-4E88-8D5A-74C2718F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543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21B8E07C-80A2-4A79-A7D9-7D9093EE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64163"/>
            <a:ext cx="715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返回地址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下一条指令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)   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局部变量   参数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F5C8C200-A088-407D-883A-7CFA6B09D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>
            <a:extLst>
              <a:ext uri="{FF2B5EF4-FFF2-40B4-BE49-F238E27FC236}">
                <a16:creationId xmlns:a16="http://schemas.microsoft.com/office/drawing/2014/main" id="{3C212EB4-5315-4B9D-AA60-3BBD61A19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035D8015-B07F-499A-9ADC-CD1EB2C4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BF6B0386-5C8C-4EAA-A713-DD86881E3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343FCD-0743-4C3D-9712-EDBE51245DDB}"/>
              </a:ext>
            </a:extLst>
          </p:cNvPr>
          <p:cNvSpPr/>
          <p:nvPr/>
        </p:nvSpPr>
        <p:spPr>
          <a:xfrm>
            <a:off x="315532" y="4161201"/>
            <a:ext cx="162736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b="1" dirty="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活动记录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71CE074E-8933-47B5-878B-36AD7E0952CC}"/>
              </a:ext>
            </a:extLst>
          </p:cNvPr>
          <p:cNvSpPr/>
          <p:nvPr/>
        </p:nvSpPr>
        <p:spPr>
          <a:xfrm>
            <a:off x="928375" y="4840573"/>
            <a:ext cx="119931" cy="22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1CE955B0-EED7-4259-8479-C1A6258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8486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Stack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sz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= 10)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Stack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delete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[ ] 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Push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Pop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出栈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GetTop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MakeEmpty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 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IsEmpty ( 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const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==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IsFull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   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 == maxSize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	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1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6E00DA73-8714-4693-A686-44E43ECB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4188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时活动记录的内容</a:t>
            </a:r>
            <a:endParaRPr kumimoji="1" lang="zh-CN" altLang="en-US" sz="180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3" name="Rectangle 4" descr="再生纸">
            <a:extLst>
              <a:ext uri="{FF2B5EF4-FFF2-40B4-BE49-F238E27FC236}">
                <a16:creationId xmlns:a16="http://schemas.microsoft.com/office/drawing/2014/main" id="{3469A3C4-E56B-4772-AAFF-C2060382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4" name="Line 5">
            <a:extLst>
              <a:ext uri="{FF2B5EF4-FFF2-40B4-BE49-F238E27FC236}">
                <a16:creationId xmlns:a16="http://schemas.microsoft.com/office/drawing/2014/main" id="{66ABFB41-CF87-41DE-B5C1-E6DCC3274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EAEDBCFD-9C1B-4793-9108-175A3E486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E6894B55-F73F-4016-A315-77397522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5626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8" descr="再生纸">
            <a:extLst>
              <a:ext uri="{FF2B5EF4-FFF2-40B4-BE49-F238E27FC236}">
                <a16:creationId xmlns:a16="http://schemas.microsoft.com/office/drawing/2014/main" id="{110F6AFE-FAFF-47B8-9C47-4A990C87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8" name="Line 9">
            <a:extLst>
              <a:ext uri="{FF2B5EF4-FFF2-40B4-BE49-F238E27FC236}">
                <a16:creationId xmlns:a16="http://schemas.microsoft.com/office/drawing/2014/main" id="{F9E1B4D1-F0DC-4D03-86A5-740FB5BBC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Line 10">
            <a:extLst>
              <a:ext uri="{FF2B5EF4-FFF2-40B4-BE49-F238E27FC236}">
                <a16:creationId xmlns:a16="http://schemas.microsoft.com/office/drawing/2014/main" id="{3CEFB728-0654-4DF5-9F58-7594CF252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Text Box 11">
            <a:extLst>
              <a:ext uri="{FF2B5EF4-FFF2-40B4-BE49-F238E27FC236}">
                <a16:creationId xmlns:a16="http://schemas.microsoft.com/office/drawing/2014/main" id="{678A137F-622E-4005-BC8F-C0EF1DA8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648200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2" descr="再生纸">
            <a:extLst>
              <a:ext uri="{FF2B5EF4-FFF2-40B4-BE49-F238E27FC236}">
                <a16:creationId xmlns:a16="http://schemas.microsoft.com/office/drawing/2014/main" id="{F19F4EAC-2637-43C3-B32D-CE985114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2" name="Line 13">
            <a:extLst>
              <a:ext uri="{FF2B5EF4-FFF2-40B4-BE49-F238E27FC236}">
                <a16:creationId xmlns:a16="http://schemas.microsoft.com/office/drawing/2014/main" id="{B62E639E-615C-4848-ABE7-BA6BD728E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4">
            <a:extLst>
              <a:ext uri="{FF2B5EF4-FFF2-40B4-BE49-F238E27FC236}">
                <a16:creationId xmlns:a16="http://schemas.microsoft.com/office/drawing/2014/main" id="{86E6FD4D-D90E-499C-9B33-D6CEE8902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Text Box 15">
            <a:extLst>
              <a:ext uri="{FF2B5EF4-FFF2-40B4-BE49-F238E27FC236}">
                <a16:creationId xmlns:a16="http://schemas.microsoft.com/office/drawing/2014/main" id="{CCB13215-B31C-4046-A9FA-FE8627B0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7338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5" name="Rectangle 16" descr="再生纸">
            <a:extLst>
              <a:ext uri="{FF2B5EF4-FFF2-40B4-BE49-F238E27FC236}">
                <a16:creationId xmlns:a16="http://schemas.microsoft.com/office/drawing/2014/main" id="{97994437-812A-4235-97DC-105F6EED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6" name="Line 17">
            <a:extLst>
              <a:ext uri="{FF2B5EF4-FFF2-40B4-BE49-F238E27FC236}">
                <a16:creationId xmlns:a16="http://schemas.microsoft.com/office/drawing/2014/main" id="{90D11B6A-5976-4291-8BF1-93D6B70CA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8">
            <a:extLst>
              <a:ext uri="{FF2B5EF4-FFF2-40B4-BE49-F238E27FC236}">
                <a16:creationId xmlns:a16="http://schemas.microsoft.com/office/drawing/2014/main" id="{408E4C4C-B1A0-4193-9EF7-D85E4F128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9">
            <a:extLst>
              <a:ext uri="{FF2B5EF4-FFF2-40B4-BE49-F238E27FC236}">
                <a16:creationId xmlns:a16="http://schemas.microsoft.com/office/drawing/2014/main" id="{D0A1ECDF-8899-4656-A965-DA5189CE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28194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9" name="Rectangle 20" descr="再生纸">
            <a:extLst>
              <a:ext uri="{FF2B5EF4-FFF2-40B4-BE49-F238E27FC236}">
                <a16:creationId xmlns:a16="http://schemas.microsoft.com/office/drawing/2014/main" id="{7E8FF007-1B20-46FC-856D-D3B97CC8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80" name="Line 21">
            <a:extLst>
              <a:ext uri="{FF2B5EF4-FFF2-40B4-BE49-F238E27FC236}">
                <a16:creationId xmlns:a16="http://schemas.microsoft.com/office/drawing/2014/main" id="{497B6695-B701-4A99-9C29-CC2EDC054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2">
            <a:extLst>
              <a:ext uri="{FF2B5EF4-FFF2-40B4-BE49-F238E27FC236}">
                <a16:creationId xmlns:a16="http://schemas.microsoft.com/office/drawing/2014/main" id="{1C3DCFC6-9E00-42E9-AFF0-A927E77B0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Text Box 23">
            <a:extLst>
              <a:ext uri="{FF2B5EF4-FFF2-40B4-BE49-F238E27FC236}">
                <a16:creationId xmlns:a16="http://schemas.microsoft.com/office/drawing/2014/main" id="{CE8C7134-037A-4473-B0FB-17D283FF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    </a:t>
            </a:r>
            <a:r>
              <a:rPr kumimoji="1"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RetLoc1</a:t>
            </a:r>
            <a:endParaRPr kumimoji="1"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3" name="Text Box 24">
            <a:extLst>
              <a:ext uri="{FF2B5EF4-FFF2-40B4-BE49-F238E27FC236}">
                <a16:creationId xmlns:a16="http://schemas.microsoft.com/office/drawing/2014/main" id="{32237D6A-1CFE-4D00-9434-68E1C028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572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hlink"/>
                </a:solidFill>
              </a:rPr>
              <a:t>参数 返回值 返回地址        返回时的指令</a:t>
            </a:r>
            <a:endParaRPr kumimoji="1"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BCC7C41E-88E7-424B-BC16-A04E3FB9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1843088"/>
            <a:ext cx="350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4*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6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70010" name="Text Box 26">
            <a:extLst>
              <a:ext uri="{FF2B5EF4-FFF2-40B4-BE49-F238E27FC236}">
                <a16:creationId xmlns:a16="http://schemas.microsoft.com/office/drawing/2014/main" id="{40D27493-CD43-4C69-844B-84C63D4A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2757488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3*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2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33D2118E-2BFD-4658-A4BB-B1A9C44D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5626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  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2" name="Text Box 28">
            <a:extLst>
              <a:ext uri="{FF2B5EF4-FFF2-40B4-BE49-F238E27FC236}">
                <a16:creationId xmlns:a16="http://schemas.microsoft.com/office/drawing/2014/main" id="{E592D92F-3825-440E-9B9E-7863FF5D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46482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1*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3" name="Text Box 29">
            <a:extLst>
              <a:ext uri="{FF2B5EF4-FFF2-40B4-BE49-F238E27FC236}">
                <a16:creationId xmlns:a16="http://schemas.microsoft.com/office/drawing/2014/main" id="{F0ECCC85-32B7-4F9D-92AE-B5FAE17A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7338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2*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589" name="Line 30">
            <a:extLst>
              <a:ext uri="{FF2B5EF4-FFF2-40B4-BE49-F238E27FC236}">
                <a16:creationId xmlns:a16="http://schemas.microsoft.com/office/drawing/2014/main" id="{8C15F583-E3D5-4418-8A07-0D4EF2F0F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1">
            <a:extLst>
              <a:ext uri="{FF2B5EF4-FFF2-40B4-BE49-F238E27FC236}">
                <a16:creationId xmlns:a16="http://schemas.microsoft.com/office/drawing/2014/main" id="{9194790D-31A0-43EF-A0E3-43B44CF26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2">
            <a:extLst>
              <a:ext uri="{FF2B5EF4-FFF2-40B4-BE49-F238E27FC236}">
                <a16:creationId xmlns:a16="http://schemas.microsoft.com/office/drawing/2014/main" id="{D528C618-0FF0-4916-9081-78C54A935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3">
            <a:extLst>
              <a:ext uri="{FF2B5EF4-FFF2-40B4-BE49-F238E27FC236}">
                <a16:creationId xmlns:a16="http://schemas.microsoft.com/office/drawing/2014/main" id="{E61E673C-936C-4BC6-B542-E66C3A5D3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4">
            <a:extLst>
              <a:ext uri="{FF2B5EF4-FFF2-40B4-BE49-F238E27FC236}">
                <a16:creationId xmlns:a16="http://schemas.microsoft.com/office/drawing/2014/main" id="{CB8A3508-8460-4DB6-8CE7-5BC0390D2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5">
            <a:extLst>
              <a:ext uri="{FF2B5EF4-FFF2-40B4-BE49-F238E27FC236}">
                <a16:creationId xmlns:a16="http://schemas.microsoft.com/office/drawing/2014/main" id="{B96F55BB-2604-4C07-BE52-DB0E0CB4E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6">
            <a:extLst>
              <a:ext uri="{FF2B5EF4-FFF2-40B4-BE49-F238E27FC236}">
                <a16:creationId xmlns:a16="http://schemas.microsoft.com/office/drawing/2014/main" id="{F3E25AD2-24B1-4B0C-AD70-D681EDB71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7">
            <a:extLst>
              <a:ext uri="{FF2B5EF4-FFF2-40B4-BE49-F238E27FC236}">
                <a16:creationId xmlns:a16="http://schemas.microsoft.com/office/drawing/2014/main" id="{784D231B-C756-4604-A1E1-3902A6C20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Line 38">
            <a:extLst>
              <a:ext uri="{FF2B5EF4-FFF2-40B4-BE49-F238E27FC236}">
                <a16:creationId xmlns:a16="http://schemas.microsoft.com/office/drawing/2014/main" id="{BE370EAA-7042-4740-B23D-15A4835DD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Line 39">
            <a:extLst>
              <a:ext uri="{FF2B5EF4-FFF2-40B4-BE49-F238E27FC236}">
                <a16:creationId xmlns:a16="http://schemas.microsoft.com/office/drawing/2014/main" id="{A20A0EFC-6FAD-48E9-ADE7-FFD48BD22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Line 47">
            <a:extLst>
              <a:ext uri="{FF2B5EF4-FFF2-40B4-BE49-F238E27FC236}">
                <a16:creationId xmlns:a16="http://schemas.microsoft.com/office/drawing/2014/main" id="{01471646-5AD2-41BF-8215-9764488FA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ln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Text Box 48">
            <a:extLst>
              <a:ext uri="{FF2B5EF4-FFF2-40B4-BE49-F238E27FC236}">
                <a16:creationId xmlns:a16="http://schemas.microsoft.com/office/drawing/2014/main" id="{053566E4-ED22-4065-A913-46DA321A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hlink"/>
                </a:solidFill>
              </a:rPr>
              <a:t>参数调用</a:t>
            </a:r>
            <a:endParaRPr kumimoji="1"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42" name="Text Box 46">
            <a:extLst>
              <a:ext uri="{FF2B5EF4-FFF2-40B4-BE49-F238E27FC236}">
                <a16:creationId xmlns:a16="http://schemas.microsoft.com/office/drawing/2014/main" id="{8D54C3B8-FAFB-4DE7-A444-C7EC381E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8194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6602" name="Line 49">
            <a:extLst>
              <a:ext uri="{FF2B5EF4-FFF2-40B4-BE49-F238E27FC236}">
                <a16:creationId xmlns:a16="http://schemas.microsoft.com/office/drawing/2014/main" id="{AD420836-1433-4680-AA38-7128D1D1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843088"/>
            <a:ext cx="0" cy="3962400"/>
          </a:xfrm>
          <a:prstGeom prst="line">
            <a:avLst/>
          </a:prstGeom>
          <a:ln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3481762-D3E9-44E2-9B01-54E58D786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60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递归过程     非递归过程</a:t>
            </a:r>
            <a:endParaRPr lang="zh-CN" altLang="en-US" sz="4400">
              <a:solidFill>
                <a:srgbClr val="0000CC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AA991A-8306-4563-A537-04469826EA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36600" y="1606550"/>
            <a:ext cx="7543800" cy="23272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递归过程简洁、易编、易懂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但有的时候递归过程效率低，重复计算多（例如</a:t>
            </a:r>
            <a:r>
              <a:rPr lang="en-US" altLang="zh-CN" sz="3200" b="1">
                <a:ea typeface="仿宋_GB2312" pitchFamily="49" charset="-122"/>
              </a:rPr>
              <a:t>Fib</a:t>
            </a:r>
            <a:r>
              <a:rPr lang="zh-CN" altLang="en-US" sz="3200" b="1">
                <a:ea typeface="仿宋_GB2312" pitchFamily="49" charset="-122"/>
              </a:rPr>
              <a:t>数列的计算）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改为非递归过程的目的是提高效率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4AAD5B9C-BFF7-4E17-A918-43240D586D96}"/>
              </a:ext>
            </a:extLst>
          </p:cNvPr>
          <p:cNvSpPr/>
          <p:nvPr/>
        </p:nvSpPr>
        <p:spPr>
          <a:xfrm>
            <a:off x="3995738" y="855663"/>
            <a:ext cx="7921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89" name="文本框 2">
            <a:extLst>
              <a:ext uri="{FF2B5EF4-FFF2-40B4-BE49-F238E27FC236}">
                <a16:creationId xmlns:a16="http://schemas.microsoft.com/office/drawing/2014/main" id="{3B2076F9-B7B1-4DC1-BB63-3C36DEA2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49738"/>
            <a:ext cx="7058025" cy="19446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1" dirty="0"/>
              <a:t>递归改非递归的方法：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1</a:t>
            </a:r>
            <a:r>
              <a:rPr lang="zh-CN" altLang="en-US" b="1" dirty="0"/>
              <a:t>）通过迭代实现非递归过程（高效）</a:t>
            </a: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 dirty="0"/>
              <a:t>2</a:t>
            </a:r>
            <a:r>
              <a:rPr lang="zh-CN" altLang="en-US" b="1" dirty="0"/>
              <a:t>）借助栈实现非递归过程 （功能等价）</a:t>
            </a:r>
            <a:endParaRPr lang="zh-CN" altLang="en-US" dirty="0"/>
          </a:p>
        </p:txBody>
      </p:sp>
    </p:spTree>
  </p:cSld>
  <p:clrMapOvr>
    <a:masterClrMapping/>
  </p:clrMapOvr>
  <p:transition spd="med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6C3260E-F5D7-4E5D-A45B-14710C7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7063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计算斐波那契数列的函数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Fib(n)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endParaRPr kumimoji="1" lang="zh-CN" altLang="en-US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37059AF-C802-4E45-A40D-E9CF3269FA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667000" y="3505200"/>
            <a:ext cx="7772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br>
              <a:rPr lang="zh-CN" altLang="en-US" sz="1800">
                <a:effectLst/>
                <a:ea typeface="仿宋_GB2312" pitchFamily="49" charset="-122"/>
              </a:rPr>
            </a:br>
            <a:endParaRPr lang="zh-CN" altLang="en-US" sz="1600">
              <a:effectLst/>
              <a:ea typeface="仿宋_GB2312" pitchFamily="49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2357B3C-B9B7-4196-9C48-F129DE06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44875"/>
            <a:ext cx="6934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求解斐波那契数列的递归算法</a:t>
            </a:r>
          </a:p>
          <a:p>
            <a:pPr eaLnBrk="1" hangingPunct="1"/>
            <a:endParaRPr kumimoji="1" lang="zh-CN" altLang="en-US" sz="120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 if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&lt;= 1)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else return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1)+Fib(n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3E77D859-B014-4598-AB2A-1952EA626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371600"/>
          <a:ext cx="72612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65400" imgH="457200" progId="Equation.3">
                  <p:embed/>
                </p:oleObj>
              </mc:Choice>
              <mc:Fallback>
                <p:oleObj name="公式" r:id="rId2" imgW="2565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71600"/>
                        <a:ext cx="72612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>
            <a:extLst>
              <a:ext uri="{FF2B5EF4-FFF2-40B4-BE49-F238E27FC236}">
                <a16:creationId xmlns:a16="http://schemas.microsoft.com/office/drawing/2014/main" id="{9D611D71-46AF-4DD7-938B-95FBB10A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97163"/>
            <a:ext cx="792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Times New Roman" pitchFamily="18" charset="0"/>
              </a:rPr>
              <a:t>如 </a:t>
            </a:r>
            <a:r>
              <a:rPr kumimoji="1" lang="en-US" altLang="zh-CN" sz="3200" b="1">
                <a:latin typeface="Times New Roman" pitchFamily="18" charset="0"/>
              </a:rPr>
              <a:t>F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en-US" altLang="zh-CN" sz="3200" b="1">
                <a:latin typeface="Times New Roman" pitchFamily="18" charset="0"/>
              </a:rPr>
              <a:t> = 0, F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 = 2, F</a:t>
            </a:r>
            <a:r>
              <a:rPr kumimoji="1" lang="en-US" altLang="zh-CN" sz="3200" b="1" baseline="-25000">
                <a:latin typeface="Times New Roman" pitchFamily="18" charset="0"/>
              </a:rPr>
              <a:t>4</a:t>
            </a:r>
            <a:r>
              <a:rPr kumimoji="1" lang="en-US" altLang="zh-CN" sz="3200" b="1">
                <a:latin typeface="Times New Roman" pitchFamily="18" charset="0"/>
              </a:rPr>
              <a:t> = 3, F</a:t>
            </a:r>
            <a:r>
              <a:rPr kumimoji="1" lang="en-US" altLang="zh-CN" sz="3200" b="1" baseline="-25000">
                <a:latin typeface="Times New Roman" pitchFamily="18" charset="0"/>
              </a:rPr>
              <a:t>5</a:t>
            </a:r>
            <a:r>
              <a:rPr kumimoji="1" lang="en-US" altLang="zh-CN" sz="3200" b="1">
                <a:latin typeface="Times New Roman" pitchFamily="18" charset="0"/>
              </a:rPr>
              <a:t> = 5</a:t>
            </a:r>
            <a:r>
              <a: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40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5">
            <a:extLst>
              <a:ext uri="{FF2B5EF4-FFF2-40B4-BE49-F238E27FC236}">
                <a16:creationId xmlns:a16="http://schemas.microsoft.com/office/drawing/2014/main" id="{2CC2D87E-F20A-43B2-ACB3-7E134CAA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753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32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Text Box 16">
            <a:extLst>
              <a:ext uri="{FF2B5EF4-FFF2-40B4-BE49-F238E27FC236}">
                <a16:creationId xmlns:a16="http://schemas.microsoft.com/office/drawing/2014/main" id="{224BD73F-C1FE-4995-8C7D-CD01C5DC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41888"/>
            <a:ext cx="6858000" cy="58896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tx2"/>
                </a:solidFill>
              </a:rPr>
              <a:t>斐波那契数列的递归调用树</a:t>
            </a:r>
            <a:endParaRPr kumimoji="1" lang="zh-CN" altLang="en-US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Line 49">
            <a:extLst>
              <a:ext uri="{FF2B5EF4-FFF2-40B4-BE49-F238E27FC236}">
                <a16:creationId xmlns:a16="http://schemas.microsoft.com/office/drawing/2014/main" id="{923B07E0-B1CB-4E0B-9EB8-E3A9C513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0">
            <a:extLst>
              <a:ext uri="{FF2B5EF4-FFF2-40B4-BE49-F238E27FC236}">
                <a16:creationId xmlns:a16="http://schemas.microsoft.com/office/drawing/2014/main" id="{F19BDB99-DA50-459C-A043-D3E329D4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51">
            <a:extLst>
              <a:ext uri="{FF2B5EF4-FFF2-40B4-BE49-F238E27FC236}">
                <a16:creationId xmlns:a16="http://schemas.microsoft.com/office/drawing/2014/main" id="{7B2512D1-B198-43AA-84D4-4A1D79F8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52">
            <a:extLst>
              <a:ext uri="{FF2B5EF4-FFF2-40B4-BE49-F238E27FC236}">
                <a16:creationId xmlns:a16="http://schemas.microsoft.com/office/drawing/2014/main" id="{8D1DDB80-A5C6-4AA7-8379-516181D9A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53">
            <a:extLst>
              <a:ext uri="{FF2B5EF4-FFF2-40B4-BE49-F238E27FC236}">
                <a16:creationId xmlns:a16="http://schemas.microsoft.com/office/drawing/2014/main" id="{F3B4EB77-F4BF-4AAA-A432-EED84280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54">
            <a:extLst>
              <a:ext uri="{FF2B5EF4-FFF2-40B4-BE49-F238E27FC236}">
                <a16:creationId xmlns:a16="http://schemas.microsoft.com/office/drawing/2014/main" id="{AFF2FE3D-4CC2-4075-A5AB-B64C33C77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55">
            <a:extLst>
              <a:ext uri="{FF2B5EF4-FFF2-40B4-BE49-F238E27FC236}">
                <a16:creationId xmlns:a16="http://schemas.microsoft.com/office/drawing/2014/main" id="{78E566E3-A97D-4F5F-A522-E36706E5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56">
            <a:extLst>
              <a:ext uri="{FF2B5EF4-FFF2-40B4-BE49-F238E27FC236}">
                <a16:creationId xmlns:a16="http://schemas.microsoft.com/office/drawing/2014/main" id="{7E833AE7-A417-4B83-A8A4-0DBCBDE11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57">
            <a:extLst>
              <a:ext uri="{FF2B5EF4-FFF2-40B4-BE49-F238E27FC236}">
                <a16:creationId xmlns:a16="http://schemas.microsoft.com/office/drawing/2014/main" id="{E9740B46-9B89-4C6B-B35A-F4619AA29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58">
            <a:extLst>
              <a:ext uri="{FF2B5EF4-FFF2-40B4-BE49-F238E27FC236}">
                <a16:creationId xmlns:a16="http://schemas.microsoft.com/office/drawing/2014/main" id="{8A3AE5B0-8255-47BE-8819-CD8BD3949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59">
            <a:extLst>
              <a:ext uri="{FF2B5EF4-FFF2-40B4-BE49-F238E27FC236}">
                <a16:creationId xmlns:a16="http://schemas.microsoft.com/office/drawing/2014/main" id="{5286473C-DD80-4BAF-9E58-7815723C4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533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Line 60">
            <a:extLst>
              <a:ext uri="{FF2B5EF4-FFF2-40B4-BE49-F238E27FC236}">
                <a16:creationId xmlns:a16="http://schemas.microsoft.com/office/drawing/2014/main" id="{01B716E1-BC38-4F39-86D4-5904764A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61">
            <a:extLst>
              <a:ext uri="{FF2B5EF4-FFF2-40B4-BE49-F238E27FC236}">
                <a16:creationId xmlns:a16="http://schemas.microsoft.com/office/drawing/2014/main" id="{D2F12C3F-DE30-4ACA-BD12-5E1D38D1D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6858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62">
            <a:extLst>
              <a:ext uri="{FF2B5EF4-FFF2-40B4-BE49-F238E27FC236}">
                <a16:creationId xmlns:a16="http://schemas.microsoft.com/office/drawing/2014/main" id="{47881689-8F92-4293-87B6-45E8907A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0" name="Rectangle 63">
            <a:extLst>
              <a:ext uri="{FF2B5EF4-FFF2-40B4-BE49-F238E27FC236}">
                <a16:creationId xmlns:a16="http://schemas.microsoft.com/office/drawing/2014/main" id="{3AAF268B-6858-4ADA-80ED-C34DBC35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1" name="Rectangle 64">
            <a:extLst>
              <a:ext uri="{FF2B5EF4-FFF2-40B4-BE49-F238E27FC236}">
                <a16:creationId xmlns:a16="http://schemas.microsoft.com/office/drawing/2014/main" id="{6854F1CB-4B96-47B9-8C2A-BA3CD399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2" name="Rectangle 65">
            <a:extLst>
              <a:ext uri="{FF2B5EF4-FFF2-40B4-BE49-F238E27FC236}">
                <a16:creationId xmlns:a16="http://schemas.microsoft.com/office/drawing/2014/main" id="{C63C470E-6F45-4173-809F-98ADB4D6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3" name="Rectangle 66">
            <a:extLst>
              <a:ext uri="{FF2B5EF4-FFF2-40B4-BE49-F238E27FC236}">
                <a16:creationId xmlns:a16="http://schemas.microsoft.com/office/drawing/2014/main" id="{54A4C180-6C04-4D97-A4D9-817DA276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4" name="Rectangle 67">
            <a:extLst>
              <a:ext uri="{FF2B5EF4-FFF2-40B4-BE49-F238E27FC236}">
                <a16:creationId xmlns:a16="http://schemas.microsoft.com/office/drawing/2014/main" id="{90E2D169-38C0-4520-87F7-F1F700AA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5" name="Rectangle 68">
            <a:extLst>
              <a:ext uri="{FF2B5EF4-FFF2-40B4-BE49-F238E27FC236}">
                <a16:creationId xmlns:a16="http://schemas.microsoft.com/office/drawing/2014/main" id="{0DA1013F-7165-4B04-8F6F-6CF86993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6" name="Rectangle 69">
            <a:extLst>
              <a:ext uri="{FF2B5EF4-FFF2-40B4-BE49-F238E27FC236}">
                <a16:creationId xmlns:a16="http://schemas.microsoft.com/office/drawing/2014/main" id="{EE1A36DA-F7B7-4C28-A899-890B7E3B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7" name="Rectangle 70">
            <a:extLst>
              <a:ext uri="{FF2B5EF4-FFF2-40B4-BE49-F238E27FC236}">
                <a16:creationId xmlns:a16="http://schemas.microsoft.com/office/drawing/2014/main" id="{D43EE612-CE6D-46FB-8991-53217029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8" name="Rectangle 71">
            <a:extLst>
              <a:ext uri="{FF2B5EF4-FFF2-40B4-BE49-F238E27FC236}">
                <a16:creationId xmlns:a16="http://schemas.microsoft.com/office/drawing/2014/main" id="{87B11D9A-43E1-453B-AD98-28805D29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9" name="Rectangle 72">
            <a:extLst>
              <a:ext uri="{FF2B5EF4-FFF2-40B4-BE49-F238E27FC236}">
                <a16:creationId xmlns:a16="http://schemas.microsoft.com/office/drawing/2014/main" id="{6C45720F-9381-4E95-9BC3-BD28564C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0" name="Rectangle 73">
            <a:extLst>
              <a:ext uri="{FF2B5EF4-FFF2-40B4-BE49-F238E27FC236}">
                <a16:creationId xmlns:a16="http://schemas.microsoft.com/office/drawing/2014/main" id="{BF710896-DFE7-4DA1-908C-E6201D17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1" name="Rectangle 74">
            <a:extLst>
              <a:ext uri="{FF2B5EF4-FFF2-40B4-BE49-F238E27FC236}">
                <a16:creationId xmlns:a16="http://schemas.microsoft.com/office/drawing/2014/main" id="{B4B683FD-9ADA-4019-AC3A-8CFC6062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2" name="Rectangle 75">
            <a:extLst>
              <a:ext uri="{FF2B5EF4-FFF2-40B4-BE49-F238E27FC236}">
                <a16:creationId xmlns:a16="http://schemas.microsoft.com/office/drawing/2014/main" id="{98078F38-21BC-48B0-BFD1-9EA1678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501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3" name="Rectangle 76">
            <a:extLst>
              <a:ext uri="{FF2B5EF4-FFF2-40B4-BE49-F238E27FC236}">
                <a16:creationId xmlns:a16="http://schemas.microsoft.com/office/drawing/2014/main" id="{66397423-7EFE-4762-926C-9A0798C2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4" name="Line 77">
            <a:extLst>
              <a:ext uri="{FF2B5EF4-FFF2-40B4-BE49-F238E27FC236}">
                <a16:creationId xmlns:a16="http://schemas.microsoft.com/office/drawing/2014/main" id="{B93C7518-6E5D-43B0-8B79-49B3EC6BC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Text Box 78">
            <a:extLst>
              <a:ext uri="{FF2B5EF4-FFF2-40B4-BE49-F238E27FC236}">
                <a16:creationId xmlns:a16="http://schemas.microsoft.com/office/drawing/2014/main" id="{45FADF0D-6078-467B-8D03-39488194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6" name="Text Box 79">
            <a:extLst>
              <a:ext uri="{FF2B5EF4-FFF2-40B4-BE49-F238E27FC236}">
                <a16:creationId xmlns:a16="http://schemas.microsoft.com/office/drawing/2014/main" id="{17369B8E-A804-4D7C-80B1-2AC1C3C2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1910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67" name="Text Box 80">
            <a:extLst>
              <a:ext uri="{FF2B5EF4-FFF2-40B4-BE49-F238E27FC236}">
                <a16:creationId xmlns:a16="http://schemas.microsoft.com/office/drawing/2014/main" id="{93D66548-F7B9-43AB-883B-48806747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8" name="Text Box 81">
            <a:extLst>
              <a:ext uri="{FF2B5EF4-FFF2-40B4-BE49-F238E27FC236}">
                <a16:creationId xmlns:a16="http://schemas.microsoft.com/office/drawing/2014/main" id="{02942385-51C4-42E0-BC01-44F6845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69" name="Text Box 82">
            <a:extLst>
              <a:ext uri="{FF2B5EF4-FFF2-40B4-BE49-F238E27FC236}">
                <a16:creationId xmlns:a16="http://schemas.microsoft.com/office/drawing/2014/main" id="{B193AEBF-126D-49D2-BBFE-2C068EC0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0" name="Text Box 83">
            <a:extLst>
              <a:ext uri="{FF2B5EF4-FFF2-40B4-BE49-F238E27FC236}">
                <a16:creationId xmlns:a16="http://schemas.microsoft.com/office/drawing/2014/main" id="{694B3C51-5FD4-47B9-8009-DA2449D6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4620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69671" name="Text Box 84">
            <a:extLst>
              <a:ext uri="{FF2B5EF4-FFF2-40B4-BE49-F238E27FC236}">
                <a16:creationId xmlns:a16="http://schemas.microsoft.com/office/drawing/2014/main" id="{32302E98-F019-42FF-A44C-BC48E31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154" y="32766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2" name="Text Box 85">
            <a:extLst>
              <a:ext uri="{FF2B5EF4-FFF2-40B4-BE49-F238E27FC236}">
                <a16:creationId xmlns:a16="http://schemas.microsoft.com/office/drawing/2014/main" id="{73959714-5669-4109-9C82-206A1706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3" name="Text Box 86">
            <a:extLst>
              <a:ext uri="{FF2B5EF4-FFF2-40B4-BE49-F238E27FC236}">
                <a16:creationId xmlns:a16="http://schemas.microsoft.com/office/drawing/2014/main" id="{E9068226-AB52-4A06-82BF-30E79042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4" name="Text Box 87">
            <a:extLst>
              <a:ext uri="{FF2B5EF4-FFF2-40B4-BE49-F238E27FC236}">
                <a16:creationId xmlns:a16="http://schemas.microsoft.com/office/drawing/2014/main" id="{2B49EC3E-2477-42C4-9CED-AE544BA5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908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5" name="Text Box 88">
            <a:extLst>
              <a:ext uri="{FF2B5EF4-FFF2-40B4-BE49-F238E27FC236}">
                <a16:creationId xmlns:a16="http://schemas.microsoft.com/office/drawing/2014/main" id="{6DB22487-A3E2-4045-8EF1-186F2094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908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6" name="Text Box 89">
            <a:extLst>
              <a:ext uri="{FF2B5EF4-FFF2-40B4-BE49-F238E27FC236}">
                <a16:creationId xmlns:a16="http://schemas.microsoft.com/office/drawing/2014/main" id="{130CD8FB-CE1C-47F9-8C3B-63D01940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633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7" name="Text Box 90">
            <a:extLst>
              <a:ext uri="{FF2B5EF4-FFF2-40B4-BE49-F238E27FC236}">
                <a16:creationId xmlns:a16="http://schemas.microsoft.com/office/drawing/2014/main" id="{B7E2FDA5-1ACF-45C0-B9F4-57D82F38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8" name="Text Box 91">
            <a:extLst>
              <a:ext uri="{FF2B5EF4-FFF2-40B4-BE49-F238E27FC236}">
                <a16:creationId xmlns:a16="http://schemas.microsoft.com/office/drawing/2014/main" id="{C42E9168-1C09-41D5-8DF1-BDB61C8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620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9" name="Text Box 92">
            <a:extLst>
              <a:ext uri="{FF2B5EF4-FFF2-40B4-BE49-F238E27FC236}">
                <a16:creationId xmlns:a16="http://schemas.microsoft.com/office/drawing/2014/main" id="{C75E5918-68BD-4E83-99F7-7DC37B2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609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72A8D35-B362-4CFA-86E9-326E1B2EA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87450" y="404813"/>
            <a:ext cx="5776913" cy="73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单向递归用迭代法实现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F716EF-973A-4A0D-BE66-7EE5746D66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371600"/>
            <a:ext cx="7772400" cy="47244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FibIter(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1)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twoback = 0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1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i++)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Current = twoback +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twoback =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78F87A8-E2FE-4093-B252-D9AAA459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037388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recfunc(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 ]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  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 if 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(n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0)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A[n]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“  ”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n</a:t>
            </a:r>
            <a:r>
              <a:rPr kumimoji="1" lang="en-US" altLang="zh-CN" sz="3400" i="1">
                <a:latin typeface="Courier New" panose="02070309020205020404" pitchFamily="49" charset="0"/>
                <a:ea typeface="楷体_GB2312" pitchFamily="49" charset="-122"/>
              </a:rPr>
              <a:t>--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recfunc(A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551321-B395-420A-805A-C9627958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67056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25    36    72    18    99     49    54    63</a:t>
            </a:r>
            <a:r>
              <a:rPr kumimoji="1" lang="en-US" altLang="zh-CN" sz="32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0BB58FC2-F3B9-4F63-B581-47F81F6EB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21196516-BC64-4BAC-A2DE-4E6EA750E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9BF4FCD4-1BEE-4B24-9CEC-157BF0D6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3F4D6359-D5B0-4F0B-9E3D-5E2EA5E1F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06BEE2D3-522E-4B3C-8566-E403AEEA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943B38C5-3488-40AB-A1A9-F67C51EA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E97176D0-8AE8-49E4-B7E9-F27770351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4142D3E5-E758-4575-9427-53F2004E88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1550" y="549275"/>
            <a:ext cx="5456238" cy="73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尾递归用迭代法实现</a:t>
            </a:r>
            <a:endParaRPr lang="zh-CN" altLang="en-US" sz="40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B88EBCDD-DD07-49D4-BDD8-FC3EA29B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930275"/>
            <a:ext cx="7543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400" dirty="0" err="1">
                <a:latin typeface="Times New Roman" panose="02020603050405020304" pitchFamily="18" charset="0"/>
              </a:rPr>
              <a:t>recfunc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A[ ]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, int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n)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消除了尾递归的非递归函数</a:t>
            </a:r>
            <a:endParaRPr kumimoji="1" lang="zh-CN" altLang="en-US" sz="3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4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(n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&gt;=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0)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"value    "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 dirty="0">
                <a:latin typeface="Times New Roman" panose="02020603050405020304" pitchFamily="18" charset="0"/>
              </a:rPr>
              <a:t> A[n]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&lt;&lt; </a:t>
            </a:r>
            <a:r>
              <a:rPr kumimoji="1" lang="en-US" altLang="zh-CN" sz="3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;</a:t>
            </a:r>
            <a:endParaRPr kumimoji="1" lang="en-US" altLang="zh-CN" sz="3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dirty="0">
                <a:latin typeface="Times New Roman" panose="02020603050405020304" pitchFamily="18" charset="0"/>
              </a:rPr>
              <a:t>         n</a:t>
            </a:r>
            <a:r>
              <a:rPr kumimoji="1" lang="en-US" altLang="zh-CN" sz="3400" i="1" dirty="0">
                <a:latin typeface="Courier New" panose="02070309020205020404" pitchFamily="49" charset="0"/>
              </a:rPr>
              <a:t>--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;</a:t>
            </a:r>
            <a:endParaRPr kumimoji="1" lang="en-US" altLang="zh-CN" sz="3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</p:txBody>
      </p:sp>
    </p:spTree>
  </p:cSld>
  <p:clrMapOvr>
    <a:masterClrMapping/>
  </p:clrMapOvr>
  <p:transition spd="med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29A90-6E82-4C97-9BF5-DDBFB5D7AE2E}"/>
              </a:ext>
            </a:extLst>
          </p:cNvPr>
          <p:cNvSpPr/>
          <p:nvPr/>
        </p:nvSpPr>
        <p:spPr>
          <a:xfrm>
            <a:off x="755650" y="474663"/>
            <a:ext cx="45148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b="1" dirty="0">
                <a:latin typeface="+mj-ea"/>
                <a:ea typeface="+mj-ea"/>
              </a:rPr>
              <a:t>斐波那契数列的几种解法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210B2-41FE-465C-BF02-2EC3848EFD23}"/>
              </a:ext>
            </a:extLst>
          </p:cNvPr>
          <p:cNvSpPr/>
          <p:nvPr/>
        </p:nvSpPr>
        <p:spPr>
          <a:xfrm>
            <a:off x="660400" y="1042988"/>
            <a:ext cx="7342188" cy="37004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1800" b="1" dirty="0">
                <a:solidFill>
                  <a:srgbClr val="C00000"/>
                </a:solidFill>
              </a:rPr>
              <a:t>（算法略）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3200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3200" dirty="0"/>
          </a:p>
        </p:txBody>
      </p:sp>
      <p:sp>
        <p:nvSpPr>
          <p:cNvPr id="73732" name="Text Box 15">
            <a:extLst>
              <a:ext uri="{FF2B5EF4-FFF2-40B4-BE49-F238E27FC236}">
                <a16:creationId xmlns:a16="http://schemas.microsoft.com/office/drawing/2014/main" id="{2E9D52CB-83AC-4162-86D5-D0F9EE78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732463"/>
            <a:ext cx="75374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Line 49">
            <a:extLst>
              <a:ext uri="{FF2B5EF4-FFF2-40B4-BE49-F238E27FC236}">
                <a16:creationId xmlns:a16="http://schemas.microsoft.com/office/drawing/2014/main" id="{43676D25-6A8F-4922-8F7F-0D0C4F84A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50">
            <a:extLst>
              <a:ext uri="{FF2B5EF4-FFF2-40B4-BE49-F238E27FC236}">
                <a16:creationId xmlns:a16="http://schemas.microsoft.com/office/drawing/2014/main" id="{16C447C1-DC1F-4550-B27F-17F40466D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51">
            <a:extLst>
              <a:ext uri="{FF2B5EF4-FFF2-40B4-BE49-F238E27FC236}">
                <a16:creationId xmlns:a16="http://schemas.microsoft.com/office/drawing/2014/main" id="{02B3E7E5-14EA-4709-8409-C99F8454B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52">
            <a:extLst>
              <a:ext uri="{FF2B5EF4-FFF2-40B4-BE49-F238E27FC236}">
                <a16:creationId xmlns:a16="http://schemas.microsoft.com/office/drawing/2014/main" id="{86DCBE80-6021-43D7-A7D6-B51F31BAC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53">
            <a:extLst>
              <a:ext uri="{FF2B5EF4-FFF2-40B4-BE49-F238E27FC236}">
                <a16:creationId xmlns:a16="http://schemas.microsoft.com/office/drawing/2014/main" id="{BC1F9B17-1F37-4574-AC8A-C5A15F462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54">
            <a:extLst>
              <a:ext uri="{FF2B5EF4-FFF2-40B4-BE49-F238E27FC236}">
                <a16:creationId xmlns:a16="http://schemas.microsoft.com/office/drawing/2014/main" id="{6FBC3EBA-3CCE-4B81-A225-B2EBE7686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55">
            <a:extLst>
              <a:ext uri="{FF2B5EF4-FFF2-40B4-BE49-F238E27FC236}">
                <a16:creationId xmlns:a16="http://schemas.microsoft.com/office/drawing/2014/main" id="{6210F771-85A8-4F57-9484-9CB8D051C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56">
            <a:extLst>
              <a:ext uri="{FF2B5EF4-FFF2-40B4-BE49-F238E27FC236}">
                <a16:creationId xmlns:a16="http://schemas.microsoft.com/office/drawing/2014/main" id="{1F5AEBF1-C8C2-45D8-95BA-A457A6A94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57">
            <a:extLst>
              <a:ext uri="{FF2B5EF4-FFF2-40B4-BE49-F238E27FC236}">
                <a16:creationId xmlns:a16="http://schemas.microsoft.com/office/drawing/2014/main" id="{DAA5F4F4-8BBF-42D0-9AF4-521E47A7A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58">
            <a:extLst>
              <a:ext uri="{FF2B5EF4-FFF2-40B4-BE49-F238E27FC236}">
                <a16:creationId xmlns:a16="http://schemas.microsoft.com/office/drawing/2014/main" id="{1FB37EAB-2B48-4430-81F2-1C1787F45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Line 59">
            <a:extLst>
              <a:ext uri="{FF2B5EF4-FFF2-40B4-BE49-F238E27FC236}">
                <a16:creationId xmlns:a16="http://schemas.microsoft.com/office/drawing/2014/main" id="{3FC0EE2D-1419-4CD4-976C-45BF3E2ED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74950"/>
            <a:ext cx="477838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Line 60">
            <a:extLst>
              <a:ext uri="{FF2B5EF4-FFF2-40B4-BE49-F238E27FC236}">
                <a16:creationId xmlns:a16="http://schemas.microsoft.com/office/drawing/2014/main" id="{20713C26-D744-45E0-84D9-66AB8CFC6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61">
            <a:extLst>
              <a:ext uri="{FF2B5EF4-FFF2-40B4-BE49-F238E27FC236}">
                <a16:creationId xmlns:a16="http://schemas.microsoft.com/office/drawing/2014/main" id="{E2D179B8-FA35-41AF-9D25-91DA3204C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74950"/>
            <a:ext cx="612775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Rectangle 62">
            <a:extLst>
              <a:ext uri="{FF2B5EF4-FFF2-40B4-BE49-F238E27FC236}">
                <a16:creationId xmlns:a16="http://schemas.microsoft.com/office/drawing/2014/main" id="{C9ADF65C-9047-4D4E-8F84-2E81CF17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60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7" name="Rectangle 63">
            <a:extLst>
              <a:ext uri="{FF2B5EF4-FFF2-40B4-BE49-F238E27FC236}">
                <a16:creationId xmlns:a16="http://schemas.microsoft.com/office/drawing/2014/main" id="{0E1C7A9C-9958-4422-A6C1-20D48544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8" name="Rectangle 64">
            <a:extLst>
              <a:ext uri="{FF2B5EF4-FFF2-40B4-BE49-F238E27FC236}">
                <a16:creationId xmlns:a16="http://schemas.microsoft.com/office/drawing/2014/main" id="{35563917-378F-4CFF-A8C9-F3CA63FF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358" y="4065095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9" name="Rectangle 65">
            <a:extLst>
              <a:ext uri="{FF2B5EF4-FFF2-40B4-BE49-F238E27FC236}">
                <a16:creationId xmlns:a16="http://schemas.microsoft.com/office/drawing/2014/main" id="{33B75EAB-618C-4FED-99F5-FD0BEF7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0" name="Rectangle 66">
            <a:extLst>
              <a:ext uri="{FF2B5EF4-FFF2-40B4-BE49-F238E27FC236}">
                <a16:creationId xmlns:a16="http://schemas.microsoft.com/office/drawing/2014/main" id="{1468AC5F-D697-4EB6-AFC4-2D4F9B73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1" name="Rectangle 67">
            <a:extLst>
              <a:ext uri="{FF2B5EF4-FFF2-40B4-BE49-F238E27FC236}">
                <a16:creationId xmlns:a16="http://schemas.microsoft.com/office/drawing/2014/main" id="{08C1BF1C-9012-47C3-9563-EC80DEFC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2" name="Rectangle 68">
            <a:extLst>
              <a:ext uri="{FF2B5EF4-FFF2-40B4-BE49-F238E27FC236}">
                <a16:creationId xmlns:a16="http://schemas.microsoft.com/office/drawing/2014/main" id="{4AD1C3A4-95A5-4E58-844B-DAC05E6C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3" name="Rectangle 69">
            <a:extLst>
              <a:ext uri="{FF2B5EF4-FFF2-40B4-BE49-F238E27FC236}">
                <a16:creationId xmlns:a16="http://schemas.microsoft.com/office/drawing/2014/main" id="{317DDF5C-59F6-4D23-A30F-EFC704AB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4" name="Rectangle 70">
            <a:extLst>
              <a:ext uri="{FF2B5EF4-FFF2-40B4-BE49-F238E27FC236}">
                <a16:creationId xmlns:a16="http://schemas.microsoft.com/office/drawing/2014/main" id="{56C47306-9877-4F99-9AC6-9D8AFB16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847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5" name="Rectangle 71">
            <a:extLst>
              <a:ext uri="{FF2B5EF4-FFF2-40B4-BE49-F238E27FC236}">
                <a16:creationId xmlns:a16="http://schemas.microsoft.com/office/drawing/2014/main" id="{F57C48FF-4899-4963-A9AB-019E49EE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704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6" name="Rectangle 72">
            <a:extLst>
              <a:ext uri="{FF2B5EF4-FFF2-40B4-BE49-F238E27FC236}">
                <a16:creationId xmlns:a16="http://schemas.microsoft.com/office/drawing/2014/main" id="{A9B5BA2C-9768-4306-BA7A-25EC0522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7" name="Rectangle 73">
            <a:extLst>
              <a:ext uri="{FF2B5EF4-FFF2-40B4-BE49-F238E27FC236}">
                <a16:creationId xmlns:a16="http://schemas.microsoft.com/office/drawing/2014/main" id="{56EFC387-687F-42C6-9962-4897C53F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8" name="Rectangle 74">
            <a:extLst>
              <a:ext uri="{FF2B5EF4-FFF2-40B4-BE49-F238E27FC236}">
                <a16:creationId xmlns:a16="http://schemas.microsoft.com/office/drawing/2014/main" id="{4E583D9F-808D-4918-804A-555FF3F5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9" name="Rectangle 75">
            <a:extLst>
              <a:ext uri="{FF2B5EF4-FFF2-40B4-BE49-F238E27FC236}">
                <a16:creationId xmlns:a16="http://schemas.microsoft.com/office/drawing/2014/main" id="{249EF799-A8C4-416C-AE10-885E8CF0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0" name="Rectangle 76">
            <a:extLst>
              <a:ext uri="{FF2B5EF4-FFF2-40B4-BE49-F238E27FC236}">
                <a16:creationId xmlns:a16="http://schemas.microsoft.com/office/drawing/2014/main" id="{ECE6B177-9269-4B94-9084-96F2EEDD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03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1" name="Line 77">
            <a:extLst>
              <a:ext uri="{FF2B5EF4-FFF2-40B4-BE49-F238E27FC236}">
                <a16:creationId xmlns:a16="http://schemas.microsoft.com/office/drawing/2014/main" id="{745300AA-0A1C-4146-863C-CEB2F3F6A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78">
            <a:extLst>
              <a:ext uri="{FF2B5EF4-FFF2-40B4-BE49-F238E27FC236}">
                <a16:creationId xmlns:a16="http://schemas.microsoft.com/office/drawing/2014/main" id="{94518783-EA9E-4520-B5AD-1E65A958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999038"/>
            <a:ext cx="882650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3" name="Text Box 79">
            <a:extLst>
              <a:ext uri="{FF2B5EF4-FFF2-40B4-BE49-F238E27FC236}">
                <a16:creationId xmlns:a16="http://schemas.microsoft.com/office/drawing/2014/main" id="{C18BAAE7-8B0A-47D8-93DF-D6DCB552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9847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64" name="Text Box 80">
            <a:extLst>
              <a:ext uri="{FF2B5EF4-FFF2-40B4-BE49-F238E27FC236}">
                <a16:creationId xmlns:a16="http://schemas.microsoft.com/office/drawing/2014/main" id="{82F7FC40-CD6A-4F42-B93D-A1F16D28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40846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5" name="Text Box 81">
            <a:extLst>
              <a:ext uri="{FF2B5EF4-FFF2-40B4-BE49-F238E27FC236}">
                <a16:creationId xmlns:a16="http://schemas.microsoft.com/office/drawing/2014/main" id="{BB32FBD6-FA24-4D1D-B6F0-983AF3BE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40703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66" name="Text Box 82">
            <a:extLst>
              <a:ext uri="{FF2B5EF4-FFF2-40B4-BE49-F238E27FC236}">
                <a16:creationId xmlns:a16="http://schemas.microsoft.com/office/drawing/2014/main" id="{D7A09EBC-E72F-49CF-9FEA-1AB73262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67" name="Text Box 83">
            <a:extLst>
              <a:ext uri="{FF2B5EF4-FFF2-40B4-BE49-F238E27FC236}">
                <a16:creationId xmlns:a16="http://schemas.microsoft.com/office/drawing/2014/main" id="{D9DC890B-D4AC-490F-A509-D2612B46B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22558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73768" name="Text Box 84">
            <a:extLst>
              <a:ext uri="{FF2B5EF4-FFF2-40B4-BE49-F238E27FC236}">
                <a16:creationId xmlns:a16="http://schemas.microsoft.com/office/drawing/2014/main" id="{5A4C0BF9-4F15-4957-8556-2A2087A8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9" name="Text Box 85">
            <a:extLst>
              <a:ext uri="{FF2B5EF4-FFF2-40B4-BE49-F238E27FC236}">
                <a16:creationId xmlns:a16="http://schemas.microsoft.com/office/drawing/2014/main" id="{81AD1D9A-FA29-4A3D-81C5-4F797AB5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0" name="Text Box 86">
            <a:extLst>
              <a:ext uri="{FF2B5EF4-FFF2-40B4-BE49-F238E27FC236}">
                <a16:creationId xmlns:a16="http://schemas.microsoft.com/office/drawing/2014/main" id="{5AFFCA54-52F7-4610-B380-B7F63189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1" name="Text Box 87">
            <a:extLst>
              <a:ext uri="{FF2B5EF4-FFF2-40B4-BE49-F238E27FC236}">
                <a16:creationId xmlns:a16="http://schemas.microsoft.com/office/drawing/2014/main" id="{D1F59DE9-044A-4AA0-8C5B-F0BE7E49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846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2" name="Text Box 88">
            <a:extLst>
              <a:ext uri="{FF2B5EF4-FFF2-40B4-BE49-F238E27FC236}">
                <a16:creationId xmlns:a16="http://schemas.microsoft.com/office/drawing/2014/main" id="{9A1EEB42-D0BB-47D8-9679-96228275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846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3" name="Text Box 89">
            <a:extLst>
              <a:ext uri="{FF2B5EF4-FFF2-40B4-BE49-F238E27FC236}">
                <a16:creationId xmlns:a16="http://schemas.microsoft.com/office/drawing/2014/main" id="{60B4C290-DED5-4959-AB7E-C7407F8D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4" name="Text Box 90">
            <a:extLst>
              <a:ext uri="{FF2B5EF4-FFF2-40B4-BE49-F238E27FC236}">
                <a16:creationId xmlns:a16="http://schemas.microsoft.com/office/drawing/2014/main" id="{09895ECF-8C9F-4350-886C-7AE98BC0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5" name="Text Box 91">
            <a:extLst>
              <a:ext uri="{FF2B5EF4-FFF2-40B4-BE49-F238E27FC236}">
                <a16:creationId xmlns:a16="http://schemas.microsoft.com/office/drawing/2014/main" id="{A90C24D7-E832-4504-B709-CC7794C8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558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76" name="Text Box 92">
            <a:extLst>
              <a:ext uri="{FF2B5EF4-FFF2-40B4-BE49-F238E27FC236}">
                <a16:creationId xmlns:a16="http://schemas.microsoft.com/office/drawing/2014/main" id="{7EFA4E28-6070-46B5-A0A3-1482DADD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1414463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E1824E-E57B-4F76-BACC-BDDE611F0394}"/>
              </a:ext>
            </a:extLst>
          </p:cNvPr>
          <p:cNvSpPr/>
          <p:nvPr/>
        </p:nvSpPr>
        <p:spPr>
          <a:xfrm>
            <a:off x="468313" y="620713"/>
            <a:ext cx="7342187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迭代法: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sz="1800" b="1" dirty="0">
              <a:latin typeface="Arial Black" pitchFamily="34" charset="0"/>
            </a:endParaRPr>
          </a:p>
        </p:txBody>
      </p:sp>
      <p:sp>
        <p:nvSpPr>
          <p:cNvPr id="74755" name="矩形 1">
            <a:extLst>
              <a:ext uri="{FF2B5EF4-FFF2-40B4-BE49-F238E27FC236}">
                <a16:creationId xmlns:a16="http://schemas.microsoft.com/office/drawing/2014/main" id="{3BB01516-3B39-440F-B23F-3E685DB7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03363"/>
            <a:ext cx="8532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可以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将数列写成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如下形式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Fibonacci[0] = 0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Fibonacci[1] = 1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当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(n &gt;= 2)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时，有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Fibonacci[n] = Fibonacci[n-1] + Fibonacci[n-2]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mages.cnblogs.com/cnblogs_com/ccbb/2.jpg">
            <a:extLst>
              <a:ext uri="{FF2B5EF4-FFF2-40B4-BE49-F238E27FC236}">
                <a16:creationId xmlns:a16="http://schemas.microsoft.com/office/drawing/2014/main" id="{BC116310-3572-4CF0-823A-87F68312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25625"/>
            <a:ext cx="64468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" descr="http://images.cnblogs.com/cnblogs_com/ccbb/3.jpg">
            <a:extLst>
              <a:ext uri="{FF2B5EF4-FFF2-40B4-BE49-F238E27FC236}">
                <a16:creationId xmlns:a16="http://schemas.microsoft.com/office/drawing/2014/main" id="{F3D9E7CB-1396-426C-A448-E7F7E992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36988"/>
            <a:ext cx="69215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3">
            <a:extLst>
              <a:ext uri="{FF2B5EF4-FFF2-40B4-BE49-F238E27FC236}">
                <a16:creationId xmlns:a16="http://schemas.microsoft.com/office/drawing/2014/main" id="{2348F525-4C58-4EBD-A4B7-E5146B3A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1288"/>
            <a:ext cx="41449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数列</a:t>
            </a: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写成矩阵乘法形式：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CDE99F6D-7DDD-4D4D-B3F6-2A953E73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114675"/>
            <a:ext cx="41449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将右边连续的展开就得到：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D49C8E2B-F0CA-4454-BC93-CE0E296A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/>
          </a:p>
        </p:txBody>
      </p:sp>
      <p:sp>
        <p:nvSpPr>
          <p:cNvPr id="75783" name="Rectangle 2">
            <a:extLst>
              <a:ext uri="{FF2B5EF4-FFF2-40B4-BE49-F238E27FC236}">
                <a16:creationId xmlns:a16="http://schemas.microsoft.com/office/drawing/2014/main" id="{E6CECC1D-BA29-4607-B73C-744D49A0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5106988"/>
            <a:ext cx="40433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可以用</a:t>
            </a:r>
            <a:r>
              <a:rPr lang="zh-CN" altLang="pt-BR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二分法来</a:t>
            </a: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计算：</a:t>
            </a:r>
            <a:endParaRPr lang="zh-CN" altLang="en-US"/>
          </a:p>
        </p:txBody>
      </p:sp>
      <p:pic>
        <p:nvPicPr>
          <p:cNvPr id="75784" name="Picture 1" descr="http://images.cnblogs.com/cnblogs_com/ccbb/4.jpg">
            <a:extLst>
              <a:ext uri="{FF2B5EF4-FFF2-40B4-BE49-F238E27FC236}">
                <a16:creationId xmlns:a16="http://schemas.microsoft.com/office/drawing/2014/main" id="{5781A657-1D16-4E22-945D-5E115E2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5229225"/>
            <a:ext cx="15208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3D6AF4-A229-4615-A722-2D224A0EDCA4}"/>
              </a:ext>
            </a:extLst>
          </p:cNvPr>
          <p:cNvSpPr/>
          <p:nvPr/>
        </p:nvSpPr>
        <p:spPr>
          <a:xfrm>
            <a:off x="684213" y="620713"/>
            <a:ext cx="2808287" cy="5016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b="1" dirty="0"/>
              <a:t> </a:t>
            </a:r>
            <a:r>
              <a:rPr lang="zh-CN" altLang="zh-CN" b="1" dirty="0"/>
              <a:t>矩阵乘法：</a:t>
            </a:r>
            <a:endParaRPr kumimoji="1" lang="en-US" altLang="zh-CN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6">
            <a:extLst>
              <a:ext uri="{FF2B5EF4-FFF2-40B4-BE49-F238E27FC236}">
                <a16:creationId xmlns:a16="http://schemas.microsoft.com/office/drawing/2014/main" id="{3645B3D5-FD3B-4777-8E47-E91282AE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867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A4655E39-C154-4C77-B0F0-094B6AB5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>
              <a:solidFill>
                <a:srgbClr val="92D050"/>
              </a:solidFill>
            </a:endParaRPr>
          </a:p>
        </p:txBody>
      </p:sp>
      <p:sp>
        <p:nvSpPr>
          <p:cNvPr id="13316" name="Line 1028">
            <a:extLst>
              <a:ext uri="{FF2B5EF4-FFF2-40B4-BE49-F238E27FC236}">
                <a16:creationId xmlns:a16="http://schemas.microsoft.com/office/drawing/2014/main" id="{6CB02D4D-0201-4D92-B442-9579B358D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1029">
            <a:extLst>
              <a:ext uri="{FF2B5EF4-FFF2-40B4-BE49-F238E27FC236}">
                <a16:creationId xmlns:a16="http://schemas.microsoft.com/office/drawing/2014/main" id="{4684AD95-4A84-48B4-BD02-80D01B5F2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1030">
            <a:extLst>
              <a:ext uri="{FF2B5EF4-FFF2-40B4-BE49-F238E27FC236}">
                <a16:creationId xmlns:a16="http://schemas.microsoft.com/office/drawing/2014/main" id="{5B62500A-2D96-4E71-A89C-88A2B9FF0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1031">
            <a:extLst>
              <a:ext uri="{FF2B5EF4-FFF2-40B4-BE49-F238E27FC236}">
                <a16:creationId xmlns:a16="http://schemas.microsoft.com/office/drawing/2014/main" id="{FD7D6AF9-8B5B-4744-BC5E-1DA215AFB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1032">
            <a:extLst>
              <a:ext uri="{FF2B5EF4-FFF2-40B4-BE49-F238E27FC236}">
                <a16:creationId xmlns:a16="http://schemas.microsoft.com/office/drawing/2014/main" id="{6F21925C-E7E0-432E-B0D6-771BA6A3D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033">
            <a:extLst>
              <a:ext uri="{FF2B5EF4-FFF2-40B4-BE49-F238E27FC236}">
                <a16:creationId xmlns:a16="http://schemas.microsoft.com/office/drawing/2014/main" id="{3D21FFE4-A315-4CE6-9825-D17752F35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34">
            <a:extLst>
              <a:ext uri="{FF2B5EF4-FFF2-40B4-BE49-F238E27FC236}">
                <a16:creationId xmlns:a16="http://schemas.microsoft.com/office/drawing/2014/main" id="{21CA234C-0026-4587-B222-863124AC4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035">
            <a:extLst>
              <a:ext uri="{FF2B5EF4-FFF2-40B4-BE49-F238E27FC236}">
                <a16:creationId xmlns:a16="http://schemas.microsoft.com/office/drawing/2014/main" id="{10503A9B-ECF9-4819-87BF-3C3EA27EF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036">
            <a:extLst>
              <a:ext uri="{FF2B5EF4-FFF2-40B4-BE49-F238E27FC236}">
                <a16:creationId xmlns:a16="http://schemas.microsoft.com/office/drawing/2014/main" id="{3FF85877-C547-4B3D-B110-FA456A9D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05075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Line 1037">
            <a:extLst>
              <a:ext uri="{FF2B5EF4-FFF2-40B4-BE49-F238E27FC236}">
                <a16:creationId xmlns:a16="http://schemas.microsoft.com/office/drawing/2014/main" id="{C9F20673-D21D-4651-B6C5-EEAECBE8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1038">
            <a:extLst>
              <a:ext uri="{FF2B5EF4-FFF2-40B4-BE49-F238E27FC236}">
                <a16:creationId xmlns:a16="http://schemas.microsoft.com/office/drawing/2014/main" id="{866A8734-EB16-4F36-95C5-88057BF6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5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Text Box 1039">
            <a:extLst>
              <a:ext uri="{FF2B5EF4-FFF2-40B4-BE49-F238E27FC236}">
                <a16:creationId xmlns:a16="http://schemas.microsoft.com/office/drawing/2014/main" id="{BE5FBE2E-4279-4729-BAD5-8554ADAED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147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8" name="Line 1040">
            <a:extLst>
              <a:ext uri="{FF2B5EF4-FFF2-40B4-BE49-F238E27FC236}">
                <a16:creationId xmlns:a16="http://schemas.microsoft.com/office/drawing/2014/main" id="{58E3F407-15A5-4FDB-B532-C7A4527C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62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41">
            <a:extLst>
              <a:ext uri="{FF2B5EF4-FFF2-40B4-BE49-F238E27FC236}">
                <a16:creationId xmlns:a16="http://schemas.microsoft.com/office/drawing/2014/main" id="{A830ECFB-D4E1-4EF9-B40F-79409453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30" name="Line 1042">
            <a:extLst>
              <a:ext uri="{FF2B5EF4-FFF2-40B4-BE49-F238E27FC236}">
                <a16:creationId xmlns:a16="http://schemas.microsoft.com/office/drawing/2014/main" id="{1BEB32A7-1367-4932-BDA5-F5D60F91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043">
            <a:extLst>
              <a:ext uri="{FF2B5EF4-FFF2-40B4-BE49-F238E27FC236}">
                <a16:creationId xmlns:a16="http://schemas.microsoft.com/office/drawing/2014/main" id="{50D86E47-CFF6-4B11-8CB1-5BCC80F32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1044">
            <a:extLst>
              <a:ext uri="{FF2B5EF4-FFF2-40B4-BE49-F238E27FC236}">
                <a16:creationId xmlns:a16="http://schemas.microsoft.com/office/drawing/2014/main" id="{A52E6EE7-18F8-4C68-923E-DFADB37EE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1045">
            <a:extLst>
              <a:ext uri="{FF2B5EF4-FFF2-40B4-BE49-F238E27FC236}">
                <a16:creationId xmlns:a16="http://schemas.microsoft.com/office/drawing/2014/main" id="{237172BF-1ACC-4E53-8B5A-7467F943C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1046">
            <a:extLst>
              <a:ext uri="{FF2B5EF4-FFF2-40B4-BE49-F238E27FC236}">
                <a16:creationId xmlns:a16="http://schemas.microsoft.com/office/drawing/2014/main" id="{905DABD4-C700-4E6D-8FD2-F1654056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1047">
            <a:extLst>
              <a:ext uri="{FF2B5EF4-FFF2-40B4-BE49-F238E27FC236}">
                <a16:creationId xmlns:a16="http://schemas.microsoft.com/office/drawing/2014/main" id="{AF88A9F6-C007-4747-B682-9DFC3ACD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1048">
            <a:extLst>
              <a:ext uri="{FF2B5EF4-FFF2-40B4-BE49-F238E27FC236}">
                <a16:creationId xmlns:a16="http://schemas.microsoft.com/office/drawing/2014/main" id="{21D62BFF-41C3-446D-929D-61E193D8A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1049">
            <a:extLst>
              <a:ext uri="{FF2B5EF4-FFF2-40B4-BE49-F238E27FC236}">
                <a16:creationId xmlns:a16="http://schemas.microsoft.com/office/drawing/2014/main" id="{B5646D66-BE4D-4F0B-9343-FB0228781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1050">
            <a:extLst>
              <a:ext uri="{FF2B5EF4-FFF2-40B4-BE49-F238E27FC236}">
                <a16:creationId xmlns:a16="http://schemas.microsoft.com/office/drawing/2014/main" id="{4377C2CB-DFDE-4A4E-9500-FFAD6E75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43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Line 1051">
            <a:extLst>
              <a:ext uri="{FF2B5EF4-FFF2-40B4-BE49-F238E27FC236}">
                <a16:creationId xmlns:a16="http://schemas.microsoft.com/office/drawing/2014/main" id="{59637882-139F-4E5A-98E1-01D7E884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Rectangle 1052">
            <a:extLst>
              <a:ext uri="{FF2B5EF4-FFF2-40B4-BE49-F238E27FC236}">
                <a16:creationId xmlns:a16="http://schemas.microsoft.com/office/drawing/2014/main" id="{E0F17081-4A29-4966-9D47-C97A5DC2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41" name="Line 1053">
            <a:extLst>
              <a:ext uri="{FF2B5EF4-FFF2-40B4-BE49-F238E27FC236}">
                <a16:creationId xmlns:a16="http://schemas.microsoft.com/office/drawing/2014/main" id="{0643F279-6371-4E1C-B4E7-DCD0F2483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1054">
            <a:extLst>
              <a:ext uri="{FF2B5EF4-FFF2-40B4-BE49-F238E27FC236}">
                <a16:creationId xmlns:a16="http://schemas.microsoft.com/office/drawing/2014/main" id="{DAD97B94-DC9A-49E5-906B-CE9A04388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1055">
            <a:extLst>
              <a:ext uri="{FF2B5EF4-FFF2-40B4-BE49-F238E27FC236}">
                <a16:creationId xmlns:a16="http://schemas.microsoft.com/office/drawing/2014/main" id="{F6D504FA-33F1-4DDB-A881-817D9E50A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1056">
            <a:extLst>
              <a:ext uri="{FF2B5EF4-FFF2-40B4-BE49-F238E27FC236}">
                <a16:creationId xmlns:a16="http://schemas.microsoft.com/office/drawing/2014/main" id="{841E43C9-6F86-40BF-9E9B-B9113D7C6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1057">
            <a:extLst>
              <a:ext uri="{FF2B5EF4-FFF2-40B4-BE49-F238E27FC236}">
                <a16:creationId xmlns:a16="http://schemas.microsoft.com/office/drawing/2014/main" id="{35F10863-690F-478A-9198-EA961D85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1058">
            <a:extLst>
              <a:ext uri="{FF2B5EF4-FFF2-40B4-BE49-F238E27FC236}">
                <a16:creationId xmlns:a16="http://schemas.microsoft.com/office/drawing/2014/main" id="{53C29E39-9DC2-49C4-9F38-60041FFA5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Line 1059">
            <a:extLst>
              <a:ext uri="{FF2B5EF4-FFF2-40B4-BE49-F238E27FC236}">
                <a16:creationId xmlns:a16="http://schemas.microsoft.com/office/drawing/2014/main" id="{2992D20C-BC35-4F69-B26A-ADF10CDA2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Line 1060">
            <a:extLst>
              <a:ext uri="{FF2B5EF4-FFF2-40B4-BE49-F238E27FC236}">
                <a16:creationId xmlns:a16="http://schemas.microsoft.com/office/drawing/2014/main" id="{8449927F-2164-4CF7-ADA8-58342DE4F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Text Box 1061">
            <a:extLst>
              <a:ext uri="{FF2B5EF4-FFF2-40B4-BE49-F238E27FC236}">
                <a16:creationId xmlns:a16="http://schemas.microsoft.com/office/drawing/2014/main" id="{0969A144-1799-49C6-B444-4B087677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0" name="Line 1062">
            <a:extLst>
              <a:ext uri="{FF2B5EF4-FFF2-40B4-BE49-F238E27FC236}">
                <a16:creationId xmlns:a16="http://schemas.microsoft.com/office/drawing/2014/main" id="{C127E6AE-3A81-458C-8E7B-E7B034DDE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Rectangle 1063">
            <a:extLst>
              <a:ext uri="{FF2B5EF4-FFF2-40B4-BE49-F238E27FC236}">
                <a16:creationId xmlns:a16="http://schemas.microsoft.com/office/drawing/2014/main" id="{4E88AEC5-EFEF-416A-9959-7F17E0BC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52" name="Line 1064">
            <a:extLst>
              <a:ext uri="{FF2B5EF4-FFF2-40B4-BE49-F238E27FC236}">
                <a16:creationId xmlns:a16="http://schemas.microsoft.com/office/drawing/2014/main" id="{E9617801-8CE5-46F1-8441-1D8DFF248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1065">
            <a:extLst>
              <a:ext uri="{FF2B5EF4-FFF2-40B4-BE49-F238E27FC236}">
                <a16:creationId xmlns:a16="http://schemas.microsoft.com/office/drawing/2014/main" id="{7D28AF45-C273-41C4-92B8-9CCC4A245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1066">
            <a:extLst>
              <a:ext uri="{FF2B5EF4-FFF2-40B4-BE49-F238E27FC236}">
                <a16:creationId xmlns:a16="http://schemas.microsoft.com/office/drawing/2014/main" id="{8C95F20D-6722-4639-9FC7-B3F53B814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1067">
            <a:extLst>
              <a:ext uri="{FF2B5EF4-FFF2-40B4-BE49-F238E27FC236}">
                <a16:creationId xmlns:a16="http://schemas.microsoft.com/office/drawing/2014/main" id="{A339C1DE-CF75-478C-A87B-9E8B325F7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1068">
            <a:extLst>
              <a:ext uri="{FF2B5EF4-FFF2-40B4-BE49-F238E27FC236}">
                <a16:creationId xmlns:a16="http://schemas.microsoft.com/office/drawing/2014/main" id="{FC75A52D-43D6-47E1-8663-072E570D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1069">
            <a:extLst>
              <a:ext uri="{FF2B5EF4-FFF2-40B4-BE49-F238E27FC236}">
                <a16:creationId xmlns:a16="http://schemas.microsoft.com/office/drawing/2014/main" id="{84EB2438-C975-4498-ABA5-C895BBFD6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8" name="Line 1070">
            <a:extLst>
              <a:ext uri="{FF2B5EF4-FFF2-40B4-BE49-F238E27FC236}">
                <a16:creationId xmlns:a16="http://schemas.microsoft.com/office/drawing/2014/main" id="{09F70B50-BE3D-4F66-8329-FA889E22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1071">
            <a:extLst>
              <a:ext uri="{FF2B5EF4-FFF2-40B4-BE49-F238E27FC236}">
                <a16:creationId xmlns:a16="http://schemas.microsoft.com/office/drawing/2014/main" id="{24363CD5-22DF-483B-8139-50F1BA191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Text Box 1072">
            <a:extLst>
              <a:ext uri="{FF2B5EF4-FFF2-40B4-BE49-F238E27FC236}">
                <a16:creationId xmlns:a16="http://schemas.microsoft.com/office/drawing/2014/main" id="{821E6494-8BAC-483F-BEAC-A3109890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1" name="Line 1073">
            <a:extLst>
              <a:ext uri="{FF2B5EF4-FFF2-40B4-BE49-F238E27FC236}">
                <a16:creationId xmlns:a16="http://schemas.microsoft.com/office/drawing/2014/main" id="{CF764381-98DF-446C-AD7B-960C6D4E4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Rectangle 1074">
            <a:extLst>
              <a:ext uri="{FF2B5EF4-FFF2-40B4-BE49-F238E27FC236}">
                <a16:creationId xmlns:a16="http://schemas.microsoft.com/office/drawing/2014/main" id="{C1C133AF-1871-46BD-8F59-431D7965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63" name="Line 1075">
            <a:extLst>
              <a:ext uri="{FF2B5EF4-FFF2-40B4-BE49-F238E27FC236}">
                <a16:creationId xmlns:a16="http://schemas.microsoft.com/office/drawing/2014/main" id="{894275F3-C72E-44BF-B261-AF4DB9AA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4" name="Line 1076">
            <a:extLst>
              <a:ext uri="{FF2B5EF4-FFF2-40B4-BE49-F238E27FC236}">
                <a16:creationId xmlns:a16="http://schemas.microsoft.com/office/drawing/2014/main" id="{1FFCFE61-D453-48B1-A0BC-240CEE6D4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5" name="Line 1077">
            <a:extLst>
              <a:ext uri="{FF2B5EF4-FFF2-40B4-BE49-F238E27FC236}">
                <a16:creationId xmlns:a16="http://schemas.microsoft.com/office/drawing/2014/main" id="{8A17414C-52BF-476A-A678-941A51719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6" name="Line 1078">
            <a:extLst>
              <a:ext uri="{FF2B5EF4-FFF2-40B4-BE49-F238E27FC236}">
                <a16:creationId xmlns:a16="http://schemas.microsoft.com/office/drawing/2014/main" id="{3E9B54CE-41D1-4D31-9B2D-C552FD8CF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Line 1079">
            <a:extLst>
              <a:ext uri="{FF2B5EF4-FFF2-40B4-BE49-F238E27FC236}">
                <a16:creationId xmlns:a16="http://schemas.microsoft.com/office/drawing/2014/main" id="{E09ACF7B-F375-4CAE-8827-C3A65090D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8" name="Line 1080">
            <a:extLst>
              <a:ext uri="{FF2B5EF4-FFF2-40B4-BE49-F238E27FC236}">
                <a16:creationId xmlns:a16="http://schemas.microsoft.com/office/drawing/2014/main" id="{E4D9D542-964A-4D23-9BA1-74DA0B15B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9" name="Line 1081">
            <a:extLst>
              <a:ext uri="{FF2B5EF4-FFF2-40B4-BE49-F238E27FC236}">
                <a16:creationId xmlns:a16="http://schemas.microsoft.com/office/drawing/2014/main" id="{A4C46DCA-7427-44DB-8B73-B693543E0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0" name="Line 1082">
            <a:extLst>
              <a:ext uri="{FF2B5EF4-FFF2-40B4-BE49-F238E27FC236}">
                <a16:creationId xmlns:a16="http://schemas.microsoft.com/office/drawing/2014/main" id="{39F3ECFB-4383-4075-8B3C-EA997207FF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1" name="Text Box 1094">
            <a:extLst>
              <a:ext uri="{FF2B5EF4-FFF2-40B4-BE49-F238E27FC236}">
                <a16:creationId xmlns:a16="http://schemas.microsoft.com/office/drawing/2014/main" id="{E8BACB51-A91B-43DD-BF2F-6E0B00DF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2" name="Text Box 1095">
            <a:extLst>
              <a:ext uri="{FF2B5EF4-FFF2-40B4-BE49-F238E27FC236}">
                <a16:creationId xmlns:a16="http://schemas.microsoft.com/office/drawing/2014/main" id="{91A7D46C-E449-47A6-B2C6-BAD2E1675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6812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3" name="Text Box 1096">
            <a:extLst>
              <a:ext uri="{FF2B5EF4-FFF2-40B4-BE49-F238E27FC236}">
                <a16:creationId xmlns:a16="http://schemas.microsoft.com/office/drawing/2014/main" id="{FD1C3276-A77C-4945-B0CC-AFC7F26D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4" name="Text Box 1097">
            <a:extLst>
              <a:ext uri="{FF2B5EF4-FFF2-40B4-BE49-F238E27FC236}">
                <a16:creationId xmlns:a16="http://schemas.microsoft.com/office/drawing/2014/main" id="{CEFEBAB6-7BF4-4D44-BE9A-8A615C04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5" name="Text Box 1098">
            <a:extLst>
              <a:ext uri="{FF2B5EF4-FFF2-40B4-BE49-F238E27FC236}">
                <a16:creationId xmlns:a16="http://schemas.microsoft.com/office/drawing/2014/main" id="{4444FAD8-7BDF-4B41-BAAF-5B27E039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6" name="Text Box 1099">
            <a:extLst>
              <a:ext uri="{FF2B5EF4-FFF2-40B4-BE49-F238E27FC236}">
                <a16:creationId xmlns:a16="http://schemas.microsoft.com/office/drawing/2014/main" id="{C7B1BEF7-0934-45B1-8B48-2B3434662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7" name="Text Box 1100">
            <a:extLst>
              <a:ext uri="{FF2B5EF4-FFF2-40B4-BE49-F238E27FC236}">
                <a16:creationId xmlns:a16="http://schemas.microsoft.com/office/drawing/2014/main" id="{D515F208-5D3C-435D-8DF5-CA804495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8" name="Line 1101">
            <a:extLst>
              <a:ext uri="{FF2B5EF4-FFF2-40B4-BE49-F238E27FC236}">
                <a16:creationId xmlns:a16="http://schemas.microsoft.com/office/drawing/2014/main" id="{2875E6AD-50EE-4968-A2B3-51432CE2D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9" name="Text Box 1102">
            <a:extLst>
              <a:ext uri="{FF2B5EF4-FFF2-40B4-BE49-F238E27FC236}">
                <a16:creationId xmlns:a16="http://schemas.microsoft.com/office/drawing/2014/main" id="{C71ACDEE-A8A6-4F07-88B7-58AB62713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81488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0" name="Text Box 1103">
            <a:extLst>
              <a:ext uri="{FF2B5EF4-FFF2-40B4-BE49-F238E27FC236}">
                <a16:creationId xmlns:a16="http://schemas.microsoft.com/office/drawing/2014/main" id="{8FF933BC-ED73-4B46-B44F-0FF05AF4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1" name="Text Box 1104">
            <a:extLst>
              <a:ext uri="{FF2B5EF4-FFF2-40B4-BE49-F238E27FC236}">
                <a16:creationId xmlns:a16="http://schemas.microsoft.com/office/drawing/2014/main" id="{CCAF0CDD-523F-44A1-83D6-65390B97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2" name="Text Box 1105">
            <a:extLst>
              <a:ext uri="{FF2B5EF4-FFF2-40B4-BE49-F238E27FC236}">
                <a16:creationId xmlns:a16="http://schemas.microsoft.com/office/drawing/2014/main" id="{FB25EB37-E28C-4F9C-B452-4F500BE9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3" name="Text Box 1106">
            <a:extLst>
              <a:ext uri="{FF2B5EF4-FFF2-40B4-BE49-F238E27FC236}">
                <a16:creationId xmlns:a16="http://schemas.microsoft.com/office/drawing/2014/main" id="{DC233094-7669-4BAD-A46E-6307046E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4" name="Text Box 1107">
            <a:extLst>
              <a:ext uri="{FF2B5EF4-FFF2-40B4-BE49-F238E27FC236}">
                <a16:creationId xmlns:a16="http://schemas.microsoft.com/office/drawing/2014/main" id="{D3463C99-C72C-4633-BB81-6B59016C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5" name="Text Box 1108">
            <a:extLst>
              <a:ext uri="{FF2B5EF4-FFF2-40B4-BE49-F238E27FC236}">
                <a16:creationId xmlns:a16="http://schemas.microsoft.com/office/drawing/2014/main" id="{F0DC0022-611D-41BB-B055-4BBDA30C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2814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6" name="Text Box 1109">
            <a:extLst>
              <a:ext uri="{FF2B5EF4-FFF2-40B4-BE49-F238E27FC236}">
                <a16:creationId xmlns:a16="http://schemas.microsoft.com/office/drawing/2014/main" id="{3B4F267B-6013-4050-BF61-F89C815A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7" name="Text Box 1110">
            <a:extLst>
              <a:ext uri="{FF2B5EF4-FFF2-40B4-BE49-F238E27FC236}">
                <a16:creationId xmlns:a16="http://schemas.microsoft.com/office/drawing/2014/main" id="{2BF21D42-0D67-4769-87BA-11288C3A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58140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8" name="Text Box 1111">
            <a:extLst>
              <a:ext uri="{FF2B5EF4-FFF2-40B4-BE49-F238E27FC236}">
                <a16:creationId xmlns:a16="http://schemas.microsoft.com/office/drawing/2014/main" id="{74BAFC01-4857-4CD8-8AFB-32750214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5562600"/>
            <a:ext cx="1814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进栈溢出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9" name="Line 1118">
            <a:extLst>
              <a:ext uri="{FF2B5EF4-FFF2-40B4-BE49-F238E27FC236}">
                <a16:creationId xmlns:a16="http://schemas.microsoft.com/office/drawing/2014/main" id="{03DE3868-F9C9-4982-8EC9-5BA12F569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0" name="Line 1119">
            <a:extLst>
              <a:ext uri="{FF2B5EF4-FFF2-40B4-BE49-F238E27FC236}">
                <a16:creationId xmlns:a16="http://schemas.microsoft.com/office/drawing/2014/main" id="{37B3D7DF-CB77-4C33-8B38-F10124A3A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86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7505" name="Text Box 1121">
            <a:extLst>
              <a:ext uri="{FF2B5EF4-FFF2-40B4-BE49-F238E27FC236}">
                <a16:creationId xmlns:a16="http://schemas.microsoft.com/office/drawing/2014/main" id="{AFEB97A6-1798-4738-B2A0-7C1E4B66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进栈示例</a:t>
            </a:r>
            <a:endParaRPr kumimoji="1" lang="zh-CN" altLang="en-US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748949-7A53-4681-AAA3-550D2F8D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3502025" cy="1825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623" tIns="44517" rIns="90623" bIns="44517" anchor="ctr">
            <a:spAutoFit/>
          </a:bodyPr>
          <a:lstStyle/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公式解法：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利用通项公式求</a:t>
            </a:r>
            <a:r>
              <a:rPr lang="en-US" altLang="zh-CN" sz="2400" b="1" dirty="0">
                <a:solidFill>
                  <a:srgbClr val="800000"/>
                </a:solidFill>
                <a:latin typeface="Comic Sans MS" pitchFamily="66" charset="0"/>
                <a:ea typeface="宋体" charset="-122"/>
              </a:rPr>
              <a:t>F(n)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：</a:t>
            </a:r>
            <a:endParaRPr lang="zh-CN" altLang="en-US" sz="2400" dirty="0"/>
          </a:p>
          <a:p>
            <a:pPr marL="457200" indent="-457200">
              <a:defRPr/>
            </a:pPr>
            <a:endParaRPr lang="zh-CN" altLang="en-US" dirty="0"/>
          </a:p>
        </p:txBody>
      </p:sp>
      <p:pic>
        <p:nvPicPr>
          <p:cNvPr id="76803" name="Picture 1" descr="http://images.cnblogs.com/cnblogs_com/ccbb/5.jpg">
            <a:extLst>
              <a:ext uri="{FF2B5EF4-FFF2-40B4-BE49-F238E27FC236}">
                <a16:creationId xmlns:a16="http://schemas.microsoft.com/office/drawing/2014/main" id="{CD316FB5-86C3-4CC9-AA83-65AB6400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4679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>
            <a:extLst>
              <a:ext uri="{FF2B5EF4-FFF2-40B4-BE49-F238E27FC236}">
                <a16:creationId xmlns:a16="http://schemas.microsoft.com/office/drawing/2014/main" id="{21616A15-25EF-43AD-83C3-971ABBCB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11733"/>
            <a:ext cx="6841890" cy="5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1200" b="1" i="1" dirty="0">
                <a:solidFill>
                  <a:srgbClr val="008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900" dirty="0"/>
          </a:p>
          <a:p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注意：其中</a:t>
            </a:r>
            <a:r>
              <a:rPr lang="pt-BR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latin typeface="TeXplus MI" panose="02000603080000090004" pitchFamily="2" charset="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是取整符号，</a:t>
            </a:r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表示取距离</a:t>
            </a:r>
            <a:r>
              <a:rPr lang="en-US" altLang="zh-CN" sz="2000" b="1" dirty="0">
                <a:solidFill>
                  <a:srgbClr val="0000FF"/>
                </a:solidFill>
                <a:latin typeface="TeXplus MI" panose="02000603080000090004" pitchFamily="2" charset="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pt-BR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最近的整数。</a:t>
            </a:r>
            <a:endParaRPr lang="zh-CN" altLang="pt-BR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533D5AC6-F79F-45F6-AD6E-40766FEA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队列（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CBD4BD-F1D6-4A97-9287-EFF01B55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68722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B22C8CBA-4441-492F-A074-A75B1F9D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0188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8326" name="Rectangle 6">
            <a:extLst>
              <a:ext uri="{FF2B5EF4-FFF2-40B4-BE49-F238E27FC236}">
                <a16:creationId xmlns:a16="http://schemas.microsoft.com/office/drawing/2014/main" id="{21984DE7-514B-47D1-A3AE-F896C253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71775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队列是只允许在一端删除，在另一端插入的顺序表</a:t>
            </a: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允许删除的一端叫做队头(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允许插入的一端叫做队尾(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)。</a:t>
            </a:r>
            <a:endParaRPr lang="en-US" altLang="zh-CN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先进先出(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First In First Out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CFCF8E10-6163-4108-9C64-FD93674C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233488"/>
            <a:ext cx="810895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Queue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Queue()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Queue()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EnQueue(E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DeQueue(E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getFront(E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判队列空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IsFull()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判队列满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107D5FD-E3D2-41A2-82C1-752CA73847E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11188" y="620713"/>
            <a:ext cx="50022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队列的抽象数据类型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BB1AA1C-E410-4D0C-A9A4-25E86F31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268413"/>
            <a:ext cx="81534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assert.h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Queue&lt;E&gt;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队列类定义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队尾与队头指针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*elements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</a:t>
            </a:r>
            <a:r>
              <a:rPr kumimoji="1"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存放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队列最大容量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10)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A72D848-5202-4BD0-AC9F-B371FBE3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76250"/>
            <a:ext cx="6931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队列的数组存储表示 ─顺序队列</a:t>
            </a:r>
            <a:endParaRPr kumimoji="1" lang="zh-CN" altLang="en-US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5F054B-C10B-4DFC-8587-D170636C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8" y="3645024"/>
            <a:ext cx="8108383" cy="165215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269BF51B-AE57-4C94-A962-2DA7AEAD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7253"/>
            <a:ext cx="8477250" cy="6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～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[ ] 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新元素进队列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退出队头元素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取队头元素值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==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((rear+1)%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== front)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判满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 err="1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front+maxSize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计算队列元素个数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E1AA8F1-D865-4C47-A872-528316A3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005BA03-ECD3-458B-8500-4660FB1F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A8A603C-F0F0-498E-9E99-BDA70D89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4F8E8B3-7EDE-4552-8090-1F205A50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62400"/>
            <a:ext cx="4572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C2D181C5-5340-4B7B-88F1-263100AA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10" y="387846"/>
            <a:ext cx="80654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队列的进队和出队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（数组方式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非循环）</a:t>
            </a:r>
            <a:r>
              <a:rPr kumimoji="1"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7459A91-9DE2-4587-92F9-2460BC77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B78B94A5-6584-4317-BF53-BD3083C0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6E7FEC17-88FA-4E80-AAE7-2A8F5704B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9250A59-49F1-4664-8FC4-F2FCF843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6EE0148A-82F4-4B21-BB42-B28C9EA1F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91B31000-6D18-4BE3-8D5B-D6665D08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2FC89B76-E3FE-4AD4-A745-F89A39B83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C305F81A-98F6-4F15-9150-62386ECC6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E34EE366-088E-4858-9648-5A444862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269613C5-8882-4A68-ABC0-6E7C3079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A3B3D1FC-D78E-4D97-B60E-6F93A8959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B27BB3C-7DFE-4FAA-9525-58051C5B0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65580711-E3A5-43AB-860A-FB398EC5C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Rectangle 20">
            <a:extLst>
              <a:ext uri="{FF2B5EF4-FFF2-40B4-BE49-F238E27FC236}">
                <a16:creationId xmlns:a16="http://schemas.microsoft.com/office/drawing/2014/main" id="{08C9DB9F-05A9-4902-90B4-41CF7207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AD6D8D81-B2ED-4439-BCB3-651EB8FB3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CB28DD3D-2239-41FB-A916-F57061D33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A4265862-960A-4DF5-BDBF-06E8E1C2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AD427ABB-F163-418A-83FF-0EE659419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694CDC25-CF0E-4295-AF6F-2F4FE3A2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D2DA835F-F944-48A4-97D0-60A8DDFA4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DF0398AD-C7BC-43E7-98ED-7C853C1E5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7364A3B6-88BC-475C-9849-39E5B5F70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51994D12-C213-42FB-B52C-F7670A93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A7F07F8F-2ECC-4B6C-83D6-13CC99A75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CC28E718-5C82-4498-A53E-A522F2558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808F05E6-8ABE-499D-B796-35B4EF596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E3C9AC8C-EB15-4968-B265-4C525438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B7DA54-2CB7-4DEF-A213-F99A123ED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8D5925C4-3466-4439-B0B4-524CA607D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571BE75B-4640-4209-B436-FF3B3266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498E8B01-B5E0-41DD-A011-08D02BE78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4CFF6FA-A4B1-4E51-81C7-3200F1DCA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3CA3E0C2-1647-4B0C-A705-2B6501462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2304BF9F-E5ED-4FF6-A64A-A582459C2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6E253F28-F711-4824-9974-20CA8DDAF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Line 42">
            <a:extLst>
              <a:ext uri="{FF2B5EF4-FFF2-40B4-BE49-F238E27FC236}">
                <a16:creationId xmlns:a16="http://schemas.microsoft.com/office/drawing/2014/main" id="{83659049-E6F3-4E21-8908-7D77B037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B8B225FE-352C-4178-966B-D204A3401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4" name="Line 44">
            <a:extLst>
              <a:ext uri="{FF2B5EF4-FFF2-40B4-BE49-F238E27FC236}">
                <a16:creationId xmlns:a16="http://schemas.microsoft.com/office/drawing/2014/main" id="{58511A53-12F0-47CF-9520-479BAF5D6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5" name="Line 45">
            <a:extLst>
              <a:ext uri="{FF2B5EF4-FFF2-40B4-BE49-F238E27FC236}">
                <a16:creationId xmlns:a16="http://schemas.microsoft.com/office/drawing/2014/main" id="{F762EDA9-5383-456E-95DC-D8F38061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id="{8630C793-DFC5-49C3-96CE-B0B0607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7432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67" name="Line 47">
            <a:extLst>
              <a:ext uri="{FF2B5EF4-FFF2-40B4-BE49-F238E27FC236}">
                <a16:creationId xmlns:a16="http://schemas.microsoft.com/office/drawing/2014/main" id="{9FC17E5F-F13E-4067-A42D-94F86CEA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Line 48">
            <a:extLst>
              <a:ext uri="{FF2B5EF4-FFF2-40B4-BE49-F238E27FC236}">
                <a16:creationId xmlns:a16="http://schemas.microsoft.com/office/drawing/2014/main" id="{34D01B64-3147-4C0B-BF56-8C35A24F5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9" name="Line 49">
            <a:extLst>
              <a:ext uri="{FF2B5EF4-FFF2-40B4-BE49-F238E27FC236}">
                <a16:creationId xmlns:a16="http://schemas.microsoft.com/office/drawing/2014/main" id="{A81509FF-D8E9-4F90-ADAE-8FFA76056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A3FCCA3E-1F03-4B2E-9A03-D998A8DBD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Line 51">
            <a:extLst>
              <a:ext uri="{FF2B5EF4-FFF2-40B4-BE49-F238E27FC236}">
                <a16:creationId xmlns:a16="http://schemas.microsoft.com/office/drawing/2014/main" id="{1682C71F-A687-4DE2-AD91-D2DE94A7E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2" name="Line 52">
            <a:extLst>
              <a:ext uri="{FF2B5EF4-FFF2-40B4-BE49-F238E27FC236}">
                <a16:creationId xmlns:a16="http://schemas.microsoft.com/office/drawing/2014/main" id="{77937BCA-CCD8-400C-A529-371404CC3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3" name="Line 53">
            <a:extLst>
              <a:ext uri="{FF2B5EF4-FFF2-40B4-BE49-F238E27FC236}">
                <a16:creationId xmlns:a16="http://schemas.microsoft.com/office/drawing/2014/main" id="{4E5FCB86-81AA-4DAD-93F4-750E3CD3A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4" name="Line 54">
            <a:extLst>
              <a:ext uri="{FF2B5EF4-FFF2-40B4-BE49-F238E27FC236}">
                <a16:creationId xmlns:a16="http://schemas.microsoft.com/office/drawing/2014/main" id="{80CE0397-12A0-4BA2-803D-C5C2B8E33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5" name="Line 55">
            <a:extLst>
              <a:ext uri="{FF2B5EF4-FFF2-40B4-BE49-F238E27FC236}">
                <a16:creationId xmlns:a16="http://schemas.microsoft.com/office/drawing/2014/main" id="{8988FE79-4C95-48E6-B219-550D3162E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6" name="Line 56">
            <a:extLst>
              <a:ext uri="{FF2B5EF4-FFF2-40B4-BE49-F238E27FC236}">
                <a16:creationId xmlns:a16="http://schemas.microsoft.com/office/drawing/2014/main" id="{42CD8B11-8C02-426C-926A-DE86CF96D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7" name="Line 57">
            <a:extLst>
              <a:ext uri="{FF2B5EF4-FFF2-40B4-BE49-F238E27FC236}">
                <a16:creationId xmlns:a16="http://schemas.microsoft.com/office/drawing/2014/main" id="{1BE9A5CE-F033-4E8E-B6B6-E6FD1A418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8" name="Line 58">
            <a:extLst>
              <a:ext uri="{FF2B5EF4-FFF2-40B4-BE49-F238E27FC236}">
                <a16:creationId xmlns:a16="http://schemas.microsoft.com/office/drawing/2014/main" id="{7AE371AD-A8AA-466F-9EB2-8B9AD990D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9" name="Rectangle 59">
            <a:extLst>
              <a:ext uri="{FF2B5EF4-FFF2-40B4-BE49-F238E27FC236}">
                <a16:creationId xmlns:a16="http://schemas.microsoft.com/office/drawing/2014/main" id="{701ABA3A-C68D-4EFC-A0D8-B8A314F4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80" name="Line 60">
            <a:extLst>
              <a:ext uri="{FF2B5EF4-FFF2-40B4-BE49-F238E27FC236}">
                <a16:creationId xmlns:a16="http://schemas.microsoft.com/office/drawing/2014/main" id="{9E2131B0-195E-4422-8BCA-DE96764E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1" name="Line 61">
            <a:extLst>
              <a:ext uri="{FF2B5EF4-FFF2-40B4-BE49-F238E27FC236}">
                <a16:creationId xmlns:a16="http://schemas.microsoft.com/office/drawing/2014/main" id="{ECC640DA-A117-4FD0-B442-7FEA5A36A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2" name="Line 62">
            <a:extLst>
              <a:ext uri="{FF2B5EF4-FFF2-40B4-BE49-F238E27FC236}">
                <a16:creationId xmlns:a16="http://schemas.microsoft.com/office/drawing/2014/main" id="{49DA2D24-F452-43F1-8FEF-A3168D77D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3" name="Line 63">
            <a:extLst>
              <a:ext uri="{FF2B5EF4-FFF2-40B4-BE49-F238E27FC236}">
                <a16:creationId xmlns:a16="http://schemas.microsoft.com/office/drawing/2014/main" id="{BD9F6B1A-E2E7-4A0B-B81C-6E6CF797C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4" name="Line 64">
            <a:extLst>
              <a:ext uri="{FF2B5EF4-FFF2-40B4-BE49-F238E27FC236}">
                <a16:creationId xmlns:a16="http://schemas.microsoft.com/office/drawing/2014/main" id="{AF22BE38-9A03-4964-9AEB-8487D5B0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5" name="Line 65">
            <a:extLst>
              <a:ext uri="{FF2B5EF4-FFF2-40B4-BE49-F238E27FC236}">
                <a16:creationId xmlns:a16="http://schemas.microsoft.com/office/drawing/2014/main" id="{28394512-EF35-4A9F-A01E-B2271ED80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6" name="Line 66">
            <a:extLst>
              <a:ext uri="{FF2B5EF4-FFF2-40B4-BE49-F238E27FC236}">
                <a16:creationId xmlns:a16="http://schemas.microsoft.com/office/drawing/2014/main" id="{E018B198-0238-4DF6-8034-0A3E6760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7" name="Line 67">
            <a:extLst>
              <a:ext uri="{FF2B5EF4-FFF2-40B4-BE49-F238E27FC236}">
                <a16:creationId xmlns:a16="http://schemas.microsoft.com/office/drawing/2014/main" id="{10360E7B-623F-418E-B1CD-85F2B62A9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8" name="Line 68">
            <a:extLst>
              <a:ext uri="{FF2B5EF4-FFF2-40B4-BE49-F238E27FC236}">
                <a16:creationId xmlns:a16="http://schemas.microsoft.com/office/drawing/2014/main" id="{502D7462-99C2-48B2-AE09-1363BB37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9" name="Line 69">
            <a:extLst>
              <a:ext uri="{FF2B5EF4-FFF2-40B4-BE49-F238E27FC236}">
                <a16:creationId xmlns:a16="http://schemas.microsoft.com/office/drawing/2014/main" id="{BE8F7F5B-3885-46BE-AA5A-66269E444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0" name="Line 70">
            <a:extLst>
              <a:ext uri="{FF2B5EF4-FFF2-40B4-BE49-F238E27FC236}">
                <a16:creationId xmlns:a16="http://schemas.microsoft.com/office/drawing/2014/main" id="{B951D168-14CE-4CCB-AE21-0E417BB44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1" name="Line 71">
            <a:extLst>
              <a:ext uri="{FF2B5EF4-FFF2-40B4-BE49-F238E27FC236}">
                <a16:creationId xmlns:a16="http://schemas.microsoft.com/office/drawing/2014/main" id="{FAFDF77A-66A8-4146-9E45-A589E8FD9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2" name="Rectangle 72">
            <a:extLst>
              <a:ext uri="{FF2B5EF4-FFF2-40B4-BE49-F238E27FC236}">
                <a16:creationId xmlns:a16="http://schemas.microsoft.com/office/drawing/2014/main" id="{3E116A7D-060F-463F-82EB-E3A00AA6A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93" name="Line 73">
            <a:extLst>
              <a:ext uri="{FF2B5EF4-FFF2-40B4-BE49-F238E27FC236}">
                <a16:creationId xmlns:a16="http://schemas.microsoft.com/office/drawing/2014/main" id="{51519007-C4CE-46D4-807A-9445F9344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4" name="Line 74">
            <a:extLst>
              <a:ext uri="{FF2B5EF4-FFF2-40B4-BE49-F238E27FC236}">
                <a16:creationId xmlns:a16="http://schemas.microsoft.com/office/drawing/2014/main" id="{B3B79E1E-3261-4EEB-8D43-279D65A90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5" name="Line 75">
            <a:extLst>
              <a:ext uri="{FF2B5EF4-FFF2-40B4-BE49-F238E27FC236}">
                <a16:creationId xmlns:a16="http://schemas.microsoft.com/office/drawing/2014/main" id="{B916AB30-E1B3-4845-A33A-3EA070C38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6" name="Line 76">
            <a:extLst>
              <a:ext uri="{FF2B5EF4-FFF2-40B4-BE49-F238E27FC236}">
                <a16:creationId xmlns:a16="http://schemas.microsoft.com/office/drawing/2014/main" id="{53622BCF-C5A9-444D-A3F3-734760ED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7" name="Line 77">
            <a:extLst>
              <a:ext uri="{FF2B5EF4-FFF2-40B4-BE49-F238E27FC236}">
                <a16:creationId xmlns:a16="http://schemas.microsoft.com/office/drawing/2014/main" id="{F71FB6C0-1076-417F-99F4-2EAE60C98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8" name="Line 78">
            <a:extLst>
              <a:ext uri="{FF2B5EF4-FFF2-40B4-BE49-F238E27FC236}">
                <a16:creationId xmlns:a16="http://schemas.microsoft.com/office/drawing/2014/main" id="{B11644C2-E947-4C4D-BE4B-2629108BC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9" name="Line 79">
            <a:extLst>
              <a:ext uri="{FF2B5EF4-FFF2-40B4-BE49-F238E27FC236}">
                <a16:creationId xmlns:a16="http://schemas.microsoft.com/office/drawing/2014/main" id="{83AF86E5-572D-433E-8D1E-5F9E3D71C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0" name="Line 80">
            <a:extLst>
              <a:ext uri="{FF2B5EF4-FFF2-40B4-BE49-F238E27FC236}">
                <a16:creationId xmlns:a16="http://schemas.microsoft.com/office/drawing/2014/main" id="{A30E10B0-63C1-4C63-AD2B-42681E3AD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1" name="Line 81">
            <a:extLst>
              <a:ext uri="{FF2B5EF4-FFF2-40B4-BE49-F238E27FC236}">
                <a16:creationId xmlns:a16="http://schemas.microsoft.com/office/drawing/2014/main" id="{ACEE4811-21D6-4E35-92BB-00765E02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2" name="Line 82">
            <a:extLst>
              <a:ext uri="{FF2B5EF4-FFF2-40B4-BE49-F238E27FC236}">
                <a16:creationId xmlns:a16="http://schemas.microsoft.com/office/drawing/2014/main" id="{9DCEA142-256B-4671-978C-ED4AF1E03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3" name="Line 83">
            <a:extLst>
              <a:ext uri="{FF2B5EF4-FFF2-40B4-BE49-F238E27FC236}">
                <a16:creationId xmlns:a16="http://schemas.microsoft.com/office/drawing/2014/main" id="{FADDA498-EE46-4089-8A99-F89BFA72C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4" name="Line 84">
            <a:extLst>
              <a:ext uri="{FF2B5EF4-FFF2-40B4-BE49-F238E27FC236}">
                <a16:creationId xmlns:a16="http://schemas.microsoft.com/office/drawing/2014/main" id="{B7C67748-3EB5-496C-835B-9F31C49F0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5" name="Rectangle 85">
            <a:extLst>
              <a:ext uri="{FF2B5EF4-FFF2-40B4-BE49-F238E27FC236}">
                <a16:creationId xmlns:a16="http://schemas.microsoft.com/office/drawing/2014/main" id="{384540B7-CC39-477A-A643-33FB3EF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06" name="Line 86">
            <a:extLst>
              <a:ext uri="{FF2B5EF4-FFF2-40B4-BE49-F238E27FC236}">
                <a16:creationId xmlns:a16="http://schemas.microsoft.com/office/drawing/2014/main" id="{C9A020E3-43EF-4E2F-9E62-EBED750E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7" name="Line 87">
            <a:extLst>
              <a:ext uri="{FF2B5EF4-FFF2-40B4-BE49-F238E27FC236}">
                <a16:creationId xmlns:a16="http://schemas.microsoft.com/office/drawing/2014/main" id="{8B2C9E8A-D083-4500-8F1D-F1C1234B8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8" name="Line 88">
            <a:extLst>
              <a:ext uri="{FF2B5EF4-FFF2-40B4-BE49-F238E27FC236}">
                <a16:creationId xmlns:a16="http://schemas.microsoft.com/office/drawing/2014/main" id="{E791E0B7-784B-4398-B3FA-137AE059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9" name="Line 89">
            <a:extLst>
              <a:ext uri="{FF2B5EF4-FFF2-40B4-BE49-F238E27FC236}">
                <a16:creationId xmlns:a16="http://schemas.microsoft.com/office/drawing/2014/main" id="{33118F2B-B2A2-43C9-B493-4F960D2C0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0" name="Line 90">
            <a:extLst>
              <a:ext uri="{FF2B5EF4-FFF2-40B4-BE49-F238E27FC236}">
                <a16:creationId xmlns:a16="http://schemas.microsoft.com/office/drawing/2014/main" id="{F0A62AAB-ABF9-498D-AA55-119DEA518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1" name="Line 91">
            <a:extLst>
              <a:ext uri="{FF2B5EF4-FFF2-40B4-BE49-F238E27FC236}">
                <a16:creationId xmlns:a16="http://schemas.microsoft.com/office/drawing/2014/main" id="{17BB73CB-AE28-4075-83D3-D288ABCE6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2" name="Line 92">
            <a:extLst>
              <a:ext uri="{FF2B5EF4-FFF2-40B4-BE49-F238E27FC236}">
                <a16:creationId xmlns:a16="http://schemas.microsoft.com/office/drawing/2014/main" id="{CE60C173-F2EA-429C-8CBF-E49DC5E65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3" name="Line 93">
            <a:extLst>
              <a:ext uri="{FF2B5EF4-FFF2-40B4-BE49-F238E27FC236}">
                <a16:creationId xmlns:a16="http://schemas.microsoft.com/office/drawing/2014/main" id="{391C7D54-F1B9-4B18-8BF8-AC1DB0C49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4" name="Line 94">
            <a:extLst>
              <a:ext uri="{FF2B5EF4-FFF2-40B4-BE49-F238E27FC236}">
                <a16:creationId xmlns:a16="http://schemas.microsoft.com/office/drawing/2014/main" id="{DD37986B-13E9-4487-9FF2-9A5A6DBA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5" name="Line 95">
            <a:extLst>
              <a:ext uri="{FF2B5EF4-FFF2-40B4-BE49-F238E27FC236}">
                <a16:creationId xmlns:a16="http://schemas.microsoft.com/office/drawing/2014/main" id="{0AA953C3-86D3-480E-B9F8-4C4A41769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6" name="Line 96">
            <a:extLst>
              <a:ext uri="{FF2B5EF4-FFF2-40B4-BE49-F238E27FC236}">
                <a16:creationId xmlns:a16="http://schemas.microsoft.com/office/drawing/2014/main" id="{A3DAF69A-C3A9-4DEE-AA42-60CF0856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7" name="Line 97">
            <a:extLst>
              <a:ext uri="{FF2B5EF4-FFF2-40B4-BE49-F238E27FC236}">
                <a16:creationId xmlns:a16="http://schemas.microsoft.com/office/drawing/2014/main" id="{60AC93EB-9FB8-4838-8A9F-6F2FF2BAD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8" name="Rectangle 98">
            <a:extLst>
              <a:ext uri="{FF2B5EF4-FFF2-40B4-BE49-F238E27FC236}">
                <a16:creationId xmlns:a16="http://schemas.microsoft.com/office/drawing/2014/main" id="{A6521122-8C2C-437A-8CEF-2CB046EE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19" name="Line 99">
            <a:extLst>
              <a:ext uri="{FF2B5EF4-FFF2-40B4-BE49-F238E27FC236}">
                <a16:creationId xmlns:a16="http://schemas.microsoft.com/office/drawing/2014/main" id="{08F82B1A-A757-47D1-88FE-871332B0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0" name="Line 100">
            <a:extLst>
              <a:ext uri="{FF2B5EF4-FFF2-40B4-BE49-F238E27FC236}">
                <a16:creationId xmlns:a16="http://schemas.microsoft.com/office/drawing/2014/main" id="{9911EF08-602F-4B44-8AB4-D6E5DDE8B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1" name="Line 101">
            <a:extLst>
              <a:ext uri="{FF2B5EF4-FFF2-40B4-BE49-F238E27FC236}">
                <a16:creationId xmlns:a16="http://schemas.microsoft.com/office/drawing/2014/main" id="{DD38802F-3A00-4584-B934-3D4CFA579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2" name="Line 102">
            <a:extLst>
              <a:ext uri="{FF2B5EF4-FFF2-40B4-BE49-F238E27FC236}">
                <a16:creationId xmlns:a16="http://schemas.microsoft.com/office/drawing/2014/main" id="{9C0A2691-7E87-4747-8061-D0134558A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3" name="Line 103">
            <a:extLst>
              <a:ext uri="{FF2B5EF4-FFF2-40B4-BE49-F238E27FC236}">
                <a16:creationId xmlns:a16="http://schemas.microsoft.com/office/drawing/2014/main" id="{EE776245-79B5-41A7-B750-38FF63602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4" name="Line 104">
            <a:extLst>
              <a:ext uri="{FF2B5EF4-FFF2-40B4-BE49-F238E27FC236}">
                <a16:creationId xmlns:a16="http://schemas.microsoft.com/office/drawing/2014/main" id="{FF26E19E-CC25-4F07-8DA9-5E73B65C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5" name="Line 105">
            <a:extLst>
              <a:ext uri="{FF2B5EF4-FFF2-40B4-BE49-F238E27FC236}">
                <a16:creationId xmlns:a16="http://schemas.microsoft.com/office/drawing/2014/main" id="{8A4ADFFA-1601-4F24-A138-BFEA329D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6" name="Line 106">
            <a:extLst>
              <a:ext uri="{FF2B5EF4-FFF2-40B4-BE49-F238E27FC236}">
                <a16:creationId xmlns:a16="http://schemas.microsoft.com/office/drawing/2014/main" id="{B32B0D12-326A-4297-A785-54DA6567A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7" name="Line 107">
            <a:extLst>
              <a:ext uri="{FF2B5EF4-FFF2-40B4-BE49-F238E27FC236}">
                <a16:creationId xmlns:a16="http://schemas.microsoft.com/office/drawing/2014/main" id="{485EEA49-0438-47D2-BC5B-F2CBDD468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8" name="Line 108">
            <a:extLst>
              <a:ext uri="{FF2B5EF4-FFF2-40B4-BE49-F238E27FC236}">
                <a16:creationId xmlns:a16="http://schemas.microsoft.com/office/drawing/2014/main" id="{3939A002-FD40-42B6-A091-BC5535B2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9" name="Line 109">
            <a:extLst>
              <a:ext uri="{FF2B5EF4-FFF2-40B4-BE49-F238E27FC236}">
                <a16:creationId xmlns:a16="http://schemas.microsoft.com/office/drawing/2014/main" id="{C9FCCE0F-715B-45D1-BCAB-FF197CE3C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0" name="Line 110">
            <a:extLst>
              <a:ext uri="{FF2B5EF4-FFF2-40B4-BE49-F238E27FC236}">
                <a16:creationId xmlns:a16="http://schemas.microsoft.com/office/drawing/2014/main" id="{4FE8AADE-5EC6-4B9D-9B14-460272D50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1" name="Text Box 111">
            <a:extLst>
              <a:ext uri="{FF2B5EF4-FFF2-40B4-BE49-F238E27FC236}">
                <a16:creationId xmlns:a16="http://schemas.microsoft.com/office/drawing/2014/main" id="{EDA5FE13-306F-4712-A3C0-F06B8374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2" name="Text Box 112">
            <a:extLst>
              <a:ext uri="{FF2B5EF4-FFF2-40B4-BE49-F238E27FC236}">
                <a16:creationId xmlns:a16="http://schemas.microsoft.com/office/drawing/2014/main" id="{56B25513-5627-4AD9-B8F0-E50288BE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3" name="Line 113">
            <a:extLst>
              <a:ext uri="{FF2B5EF4-FFF2-40B4-BE49-F238E27FC236}">
                <a16:creationId xmlns:a16="http://schemas.microsoft.com/office/drawing/2014/main" id="{0C1E0CFE-6AB2-4BCC-AE9B-A9ECA7AEC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038" y="1879600"/>
            <a:ext cx="73025" cy="2174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4" name="Line 114">
            <a:extLst>
              <a:ext uri="{FF2B5EF4-FFF2-40B4-BE49-F238E27FC236}">
                <a16:creationId xmlns:a16="http://schemas.microsoft.com/office/drawing/2014/main" id="{2F952C24-F3CC-41D3-8942-F810AC24F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2988" y="1881188"/>
            <a:ext cx="557212" cy="2524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5" name="Text Box 115">
            <a:extLst>
              <a:ext uri="{FF2B5EF4-FFF2-40B4-BE49-F238E27FC236}">
                <a16:creationId xmlns:a16="http://schemas.microsoft.com/office/drawing/2014/main" id="{EF5E2DAE-563A-467B-B949-4643EC21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44688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</a:p>
        </p:txBody>
      </p:sp>
      <p:sp>
        <p:nvSpPr>
          <p:cNvPr id="82036" name="Text Box 116">
            <a:extLst>
              <a:ext uri="{FF2B5EF4-FFF2-40B4-BE49-F238E27FC236}">
                <a16:creationId xmlns:a16="http://schemas.microsoft.com/office/drawing/2014/main" id="{A3DA610A-F587-4492-B282-5B9EF990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7" name="Text Box 117">
            <a:extLst>
              <a:ext uri="{FF2B5EF4-FFF2-40B4-BE49-F238E27FC236}">
                <a16:creationId xmlns:a16="http://schemas.microsoft.com/office/drawing/2014/main" id="{AF614A60-6C99-4203-93A9-CD13949B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8" name="Line 118">
            <a:extLst>
              <a:ext uri="{FF2B5EF4-FFF2-40B4-BE49-F238E27FC236}">
                <a16:creationId xmlns:a16="http://schemas.microsoft.com/office/drawing/2014/main" id="{5F96BB30-9DA4-4DC7-9147-F6C55B9B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1844675"/>
            <a:ext cx="160337" cy="2524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9" name="Line 119">
            <a:extLst>
              <a:ext uri="{FF2B5EF4-FFF2-40B4-BE49-F238E27FC236}">
                <a16:creationId xmlns:a16="http://schemas.microsoft.com/office/drawing/2014/main" id="{0EC1CBE4-9B19-428E-9506-96884DC2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25" y="1844675"/>
            <a:ext cx="466725" cy="2889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0" name="Text Box 120">
            <a:extLst>
              <a:ext uri="{FF2B5EF4-FFF2-40B4-BE49-F238E27FC236}">
                <a16:creationId xmlns:a16="http://schemas.microsoft.com/office/drawing/2014/main" id="{BDE1A31F-2297-42E2-9F32-AAA125D7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1966913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1" name="Text Box 121">
            <a:extLst>
              <a:ext uri="{FF2B5EF4-FFF2-40B4-BE49-F238E27FC236}">
                <a16:creationId xmlns:a16="http://schemas.microsoft.com/office/drawing/2014/main" id="{F201A347-64AB-4AD1-9C3E-C800DE55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309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2" name="Text Box 122">
            <a:extLst>
              <a:ext uri="{FF2B5EF4-FFF2-40B4-BE49-F238E27FC236}">
                <a16:creationId xmlns:a16="http://schemas.microsoft.com/office/drawing/2014/main" id="{BE1E3432-84A4-4B02-9691-A882314C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276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3" name="Text Box 123">
            <a:extLst>
              <a:ext uri="{FF2B5EF4-FFF2-40B4-BE49-F238E27FC236}">
                <a16:creationId xmlns:a16="http://schemas.microsoft.com/office/drawing/2014/main" id="{8C2D2351-F5B1-4D32-B7CF-BB435B40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8453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4" name="Line 124">
            <a:extLst>
              <a:ext uri="{FF2B5EF4-FFF2-40B4-BE49-F238E27FC236}">
                <a16:creationId xmlns:a16="http://schemas.microsoft.com/office/drawing/2014/main" id="{E05594EC-AF7C-4F97-9D82-F897F17B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3124200"/>
            <a:ext cx="165100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5" name="Line 125">
            <a:extLst>
              <a:ext uri="{FF2B5EF4-FFF2-40B4-BE49-F238E27FC236}">
                <a16:creationId xmlns:a16="http://schemas.microsoft.com/office/drawing/2014/main" id="{E4A6A7BA-68B4-4F25-92D5-93B803455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4200" y="3124200"/>
            <a:ext cx="125413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6" name="Text Box 126">
            <a:extLst>
              <a:ext uri="{FF2B5EF4-FFF2-40B4-BE49-F238E27FC236}">
                <a16:creationId xmlns:a16="http://schemas.microsoft.com/office/drawing/2014/main" id="{F271D681-BA35-4ED7-94BA-347E172A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262313"/>
            <a:ext cx="10683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7" name="Text Box 127">
            <a:extLst>
              <a:ext uri="{FF2B5EF4-FFF2-40B4-BE49-F238E27FC236}">
                <a16:creationId xmlns:a16="http://schemas.microsoft.com/office/drawing/2014/main" id="{3F38EE07-8F56-4576-801B-109A589F8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2605088"/>
            <a:ext cx="85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8" name="Text Box 128">
            <a:extLst>
              <a:ext uri="{FF2B5EF4-FFF2-40B4-BE49-F238E27FC236}">
                <a16:creationId xmlns:a16="http://schemas.microsoft.com/office/drawing/2014/main" id="{24BC3FD8-B069-4E4F-AFBC-313344F2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623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9" name="Text Box 129">
            <a:extLst>
              <a:ext uri="{FF2B5EF4-FFF2-40B4-BE49-F238E27FC236}">
                <a16:creationId xmlns:a16="http://schemas.microsoft.com/office/drawing/2014/main" id="{74FD9A3A-685A-451A-AF14-4975EB37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2623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0" name="Line 130">
            <a:extLst>
              <a:ext uri="{FF2B5EF4-FFF2-40B4-BE49-F238E27FC236}">
                <a16:creationId xmlns:a16="http://schemas.microsoft.com/office/drawing/2014/main" id="{5F3F1B51-C975-449C-BBFE-87AB9231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141663"/>
            <a:ext cx="1444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1" name="Line 131">
            <a:extLst>
              <a:ext uri="{FF2B5EF4-FFF2-40B4-BE49-F238E27FC236}">
                <a16:creationId xmlns:a16="http://schemas.microsoft.com/office/drawing/2014/main" id="{0986656E-0D4A-4CC1-B8CD-3930A2CFF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3141663"/>
            <a:ext cx="8175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2" name="Text Box 132">
            <a:extLst>
              <a:ext uri="{FF2B5EF4-FFF2-40B4-BE49-F238E27FC236}">
                <a16:creationId xmlns:a16="http://schemas.microsoft.com/office/drawing/2014/main" id="{CABB17FB-7613-4623-BDFA-B84DA3D7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3248025"/>
            <a:ext cx="1489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C, D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53" name="Text Box 133">
            <a:extLst>
              <a:ext uri="{FF2B5EF4-FFF2-40B4-BE49-F238E27FC236}">
                <a16:creationId xmlns:a16="http://schemas.microsoft.com/office/drawing/2014/main" id="{7866A867-381C-4C52-9C68-6FB3C875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2605088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   C  D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4" name="Text Box 134">
            <a:extLst>
              <a:ext uri="{FF2B5EF4-FFF2-40B4-BE49-F238E27FC236}">
                <a16:creationId xmlns:a16="http://schemas.microsoft.com/office/drawing/2014/main" id="{1E812D86-5D5A-45CA-A272-553A6F76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5" name="Text Box 135">
            <a:extLst>
              <a:ext uri="{FF2B5EF4-FFF2-40B4-BE49-F238E27FC236}">
                <a16:creationId xmlns:a16="http://schemas.microsoft.com/office/drawing/2014/main" id="{766B5129-72B9-43ED-A53A-7EE7387F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5577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6" name="Line 136">
            <a:extLst>
              <a:ext uri="{FF2B5EF4-FFF2-40B4-BE49-F238E27FC236}">
                <a16:creationId xmlns:a16="http://schemas.microsoft.com/office/drawing/2014/main" id="{284E70A7-86C5-4E17-AA1C-C564A3279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37063"/>
            <a:ext cx="220663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7" name="Line 137">
            <a:extLst>
              <a:ext uri="{FF2B5EF4-FFF2-40B4-BE49-F238E27FC236}">
                <a16:creationId xmlns:a16="http://schemas.microsoft.com/office/drawing/2014/main" id="{0BB753A6-D8EA-4C65-9920-4445CF378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8" name="Text Box 138">
            <a:extLst>
              <a:ext uri="{FF2B5EF4-FFF2-40B4-BE49-F238E27FC236}">
                <a16:creationId xmlns:a16="http://schemas.microsoft.com/office/drawing/2014/main" id="{87A10FDC-95C9-49DC-B7E8-8B637DF0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5434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59" name="Text Box 139">
            <a:extLst>
              <a:ext uri="{FF2B5EF4-FFF2-40B4-BE49-F238E27FC236}">
                <a16:creationId xmlns:a16="http://schemas.microsoft.com/office/drawing/2014/main" id="{39EE808F-9282-43F0-A391-52397831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886200"/>
            <a:ext cx="129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 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0" name="Text Box 140">
            <a:extLst>
              <a:ext uri="{FF2B5EF4-FFF2-40B4-BE49-F238E27FC236}">
                <a16:creationId xmlns:a16="http://schemas.microsoft.com/office/drawing/2014/main" id="{C39D82AC-5206-44D3-83D3-0D027654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1" name="Text Box 141">
            <a:extLst>
              <a:ext uri="{FF2B5EF4-FFF2-40B4-BE49-F238E27FC236}">
                <a16:creationId xmlns:a16="http://schemas.microsoft.com/office/drawing/2014/main" id="{BFFE595F-53F1-475A-88CD-32272282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5577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2" name="Line 142">
            <a:extLst>
              <a:ext uri="{FF2B5EF4-FFF2-40B4-BE49-F238E27FC236}">
                <a16:creationId xmlns:a16="http://schemas.microsoft.com/office/drawing/2014/main" id="{7A187BFE-0B37-4E62-AEAA-D1AB93386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437063"/>
            <a:ext cx="687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3" name="Line 143">
            <a:extLst>
              <a:ext uri="{FF2B5EF4-FFF2-40B4-BE49-F238E27FC236}">
                <a16:creationId xmlns:a16="http://schemas.microsoft.com/office/drawing/2014/main" id="{5C717535-A6A0-467F-AEEA-9E55E6C25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4" name="Text Box 144">
            <a:extLst>
              <a:ext uri="{FF2B5EF4-FFF2-40B4-BE49-F238E27FC236}">
                <a16:creationId xmlns:a16="http://schemas.microsoft.com/office/drawing/2014/main" id="{C0BA343B-484E-48C1-97F5-A910848A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543425"/>
            <a:ext cx="10683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65" name="Text Box 145">
            <a:extLst>
              <a:ext uri="{FF2B5EF4-FFF2-40B4-BE49-F238E27FC236}">
                <a16:creationId xmlns:a16="http://schemas.microsoft.com/office/drawing/2014/main" id="{C2183AE6-8798-4033-B79A-8E08A31E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886200"/>
            <a:ext cx="87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6" name="Text Box 146">
            <a:extLst>
              <a:ext uri="{FF2B5EF4-FFF2-40B4-BE49-F238E27FC236}">
                <a16:creationId xmlns:a16="http://schemas.microsoft.com/office/drawing/2014/main" id="{D80A1CDC-E527-49C2-B23E-D8A86F20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31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7" name="Text Box 147">
            <a:extLst>
              <a:ext uri="{FF2B5EF4-FFF2-40B4-BE49-F238E27FC236}">
                <a16:creationId xmlns:a16="http://schemas.microsoft.com/office/drawing/2014/main" id="{0BB00D35-5456-432E-92A8-9FFEE57C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58531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8" name="Line 148">
            <a:extLst>
              <a:ext uri="{FF2B5EF4-FFF2-40B4-BE49-F238E27FC236}">
                <a16:creationId xmlns:a16="http://schemas.microsoft.com/office/drawing/2014/main" id="{F5CBF848-47BF-4DD9-84F6-5E19B66D8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9038" y="5734050"/>
            <a:ext cx="719137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9" name="Line 149">
            <a:extLst>
              <a:ext uri="{FF2B5EF4-FFF2-40B4-BE49-F238E27FC236}">
                <a16:creationId xmlns:a16="http://schemas.microsoft.com/office/drawing/2014/main" id="{812ECC29-AB40-40E3-B24D-C1E1369D0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38" y="5734050"/>
            <a:ext cx="2225675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0" name="Text Box 150">
            <a:extLst>
              <a:ext uri="{FF2B5EF4-FFF2-40B4-BE49-F238E27FC236}">
                <a16:creationId xmlns:a16="http://schemas.microsoft.com/office/drawing/2014/main" id="{3D340EF8-E055-4B68-8A68-66066649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838825"/>
            <a:ext cx="1690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E,F,G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71" name="Text Box 151">
            <a:extLst>
              <a:ext uri="{FF2B5EF4-FFF2-40B4-BE49-F238E27FC236}">
                <a16:creationId xmlns:a16="http://schemas.microsoft.com/office/drawing/2014/main" id="{E6B24CD8-D153-4707-8261-C7919F23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2" name="Text Box 152">
            <a:extLst>
              <a:ext uri="{FF2B5EF4-FFF2-40B4-BE49-F238E27FC236}">
                <a16:creationId xmlns:a16="http://schemas.microsoft.com/office/drawing/2014/main" id="{6A0272A5-1513-4199-93AB-D64C3124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3" name="Text Box 153">
            <a:extLst>
              <a:ext uri="{FF2B5EF4-FFF2-40B4-BE49-F238E27FC236}">
                <a16:creationId xmlns:a16="http://schemas.microsoft.com/office/drawing/2014/main" id="{5009AA88-2C7C-4974-9A7B-BEC630B7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83882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4" name="Text Box 154">
            <a:extLst>
              <a:ext uri="{FF2B5EF4-FFF2-40B4-BE49-F238E27FC236}">
                <a16:creationId xmlns:a16="http://schemas.microsoft.com/office/drawing/2014/main" id="{EFEA5787-F45F-41F0-BEDF-46DDCC00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5838825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5" name="Line 155">
            <a:extLst>
              <a:ext uri="{FF2B5EF4-FFF2-40B4-BE49-F238E27FC236}">
                <a16:creationId xmlns:a16="http://schemas.microsoft.com/office/drawing/2014/main" id="{31B1916D-03EA-46F9-A42D-4F0A10622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88" y="5734050"/>
            <a:ext cx="703262" cy="2714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6" name="Line 156">
            <a:extLst>
              <a:ext uri="{FF2B5EF4-FFF2-40B4-BE49-F238E27FC236}">
                <a16:creationId xmlns:a16="http://schemas.microsoft.com/office/drawing/2014/main" id="{DB8E5E8E-5FA4-44E8-8D6F-7961A7EF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5697538"/>
            <a:ext cx="2246312" cy="307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7" name="Text Box 157">
            <a:extLst>
              <a:ext uri="{FF2B5EF4-FFF2-40B4-BE49-F238E27FC236}">
                <a16:creationId xmlns:a16="http://schemas.microsoft.com/office/drawing/2014/main" id="{7DF670BE-EE8E-4CDA-9059-C3B4EB5D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824538"/>
            <a:ext cx="1851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溢出</a:t>
            </a:r>
          </a:p>
        </p:txBody>
      </p:sp>
    </p:spTree>
  </p:cSld>
  <p:clrMapOvr>
    <a:masterClrMapping/>
  </p:clrMapOvr>
  <p:transition spd="med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Text Box 3">
            <a:extLst>
              <a:ext uri="{FF2B5EF4-FFF2-40B4-BE49-F238E27FC236}">
                <a16:creationId xmlns:a16="http://schemas.microsoft.com/office/drawing/2014/main" id="{E7966CC1-FF82-44E4-A83F-AAB92E39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7811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队列的进队和出队</a:t>
            </a:r>
            <a:endParaRPr kumimoji="1" lang="zh-CN" altLang="en-US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40B46503-55EB-4F5A-85D0-36E47D46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25" y="1268760"/>
            <a:ext cx="6840760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 = 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新元素在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处加入。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 front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取出下标为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1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假溢出）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C2E974-7F9C-48EC-9435-8817B0FC9F11}"/>
              </a:ext>
            </a:extLst>
          </p:cNvPr>
          <p:cNvSpPr/>
          <p:nvPr/>
        </p:nvSpPr>
        <p:spPr>
          <a:xfrm>
            <a:off x="323528" y="1353465"/>
            <a:ext cx="1800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进队: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出队: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队空时: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队满时: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4B16B2-D7B1-4719-8885-412215B22C95}"/>
              </a:ext>
            </a:extLst>
          </p:cNvPr>
          <p:cNvSpPr/>
          <p:nvPr/>
        </p:nvSpPr>
        <p:spPr>
          <a:xfrm>
            <a:off x="683568" y="4606213"/>
            <a:ext cx="8136904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解决假溢出的办法之一：将队列元素存放数组首尾相接，形成循环（环形）队列。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75BE575-90C6-4E8D-91CB-AAF3FCE8D51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1513" y="1473200"/>
            <a:ext cx="8293100" cy="4800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队列存放数组被当作首尾相接的表处理。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队头、队尾指针加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时从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直接进到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0,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可用语言的取模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余数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运算实现。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front = (front+1)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队尾指针进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 = 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队列初始化：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 0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队空条件：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队满条件：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front</a:t>
            </a:r>
            <a:r>
              <a:rPr lang="en-US" altLang="zh-CN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6468EE8-93B9-461D-BE4E-C324835F03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827088" y="549275"/>
            <a:ext cx="67437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循环队列 </a:t>
            </a:r>
            <a:r>
              <a:rPr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(Circular Queue)</a:t>
            </a:r>
            <a:endParaRPr lang="en-US" altLang="zh-CN" sz="4400">
              <a:solidFill>
                <a:srgbClr val="0000CC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 descr="再生纸">
            <a:extLst>
              <a:ext uri="{FF2B5EF4-FFF2-40B4-BE49-F238E27FC236}">
                <a16:creationId xmlns:a16="http://schemas.microsoft.com/office/drawing/2014/main" id="{05758DC9-E24A-4019-B64F-8430863A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4770F4CE-730C-43E5-B240-021BD2010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0B4F93A4-2F68-4235-91F6-42A5AF05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921F2B-F32E-458F-8A06-201088A54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8C810DFB-1009-4D0C-A9DE-C4931CDD9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0921C381-1A25-4186-B570-6064260D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443D1BB3-2901-448F-A3A2-8A967B56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848C073D-3A46-427E-8E51-255F22AA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9FAB5686-5D50-4956-BEA9-13668635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E2655A5E-2946-461A-88DF-3CD4D84F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CD67AF71-DB9B-4687-800F-48A80F88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A7D86DFD-3ECB-4783-808C-8E896973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06" name="Rectangle 14">
            <a:extLst>
              <a:ext uri="{FF2B5EF4-FFF2-40B4-BE49-F238E27FC236}">
                <a16:creationId xmlns:a16="http://schemas.microsoft.com/office/drawing/2014/main" id="{F94EAD2A-B05F-41A2-AA2B-3E1E8DEB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DAB01584-FB16-4336-AA59-8B237DC9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3DA6D5E7-84F8-4F56-AFBA-74ECA03A3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838200"/>
            <a:ext cx="2286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CDCE80E1-2241-4F1D-B750-3D3FD012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0" name="Oval 18" descr="再生纸">
            <a:extLst>
              <a:ext uri="{FF2B5EF4-FFF2-40B4-BE49-F238E27FC236}">
                <a16:creationId xmlns:a16="http://schemas.microsoft.com/office/drawing/2014/main" id="{B6144484-D3FF-44A6-A4A8-81057E89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8F29FFA9-8C80-4052-A512-E7580C8A2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1CF73B82-A3F3-4853-A8D9-59A8EE912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55BED490-C2FE-496B-B62B-CDFF765BD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44E6B2E3-60AA-4A88-8A97-99B7CE24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5E103C54-8993-4BD7-B25F-9460C90C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41AB9028-E780-42B6-B018-CF94EC05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F8820D35-E787-41B2-B043-81382C79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0CF4BB15-D173-464B-8187-0DE8B204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568BBD18-EEBA-46B7-8CB1-FC4CE11C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BD5085A3-30F9-4988-8EC6-E0F4A477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B8DD8771-39F2-44B5-90F1-D179C3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CAAF8C05-47D6-4E7F-827A-15C951012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Text Box 31">
            <a:extLst>
              <a:ext uri="{FF2B5EF4-FFF2-40B4-BE49-F238E27FC236}">
                <a16:creationId xmlns:a16="http://schemas.microsoft.com/office/drawing/2014/main" id="{A795C8CE-D841-47F5-AA15-3A03E7ECC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4" name="Oval 32" descr="再生纸">
            <a:extLst>
              <a:ext uri="{FF2B5EF4-FFF2-40B4-BE49-F238E27FC236}">
                <a16:creationId xmlns:a16="http://schemas.microsoft.com/office/drawing/2014/main" id="{7A8867C0-0826-46B7-9A51-CC57C57B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FE60B476-CDA7-4859-92A3-F9DF63A6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F31B7012-B3F7-46FA-B9A4-C7A3CF5A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6C528F62-ED86-4C17-A3A7-BF3874547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824C7EB6-031A-4615-A85A-CAB01841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2C30D203-7F9B-42B0-B398-FD122BF7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F6BC9E9B-7F6B-402B-92E4-0E678408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3CE6B09F-4235-45DA-8A54-FAC7F674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32" name="Rectangle 40">
            <a:extLst>
              <a:ext uri="{FF2B5EF4-FFF2-40B4-BE49-F238E27FC236}">
                <a16:creationId xmlns:a16="http://schemas.microsoft.com/office/drawing/2014/main" id="{8CC10238-996B-4A2F-975F-6D762407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33" name="Rectangle 41">
            <a:extLst>
              <a:ext uri="{FF2B5EF4-FFF2-40B4-BE49-F238E27FC236}">
                <a16:creationId xmlns:a16="http://schemas.microsoft.com/office/drawing/2014/main" id="{405987B2-DF7C-44AB-8F2F-2B4762EB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6088DAD4-8544-4F87-8BF8-A1F1B4EE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35" name="Rectangle 43">
            <a:extLst>
              <a:ext uri="{FF2B5EF4-FFF2-40B4-BE49-F238E27FC236}">
                <a16:creationId xmlns:a16="http://schemas.microsoft.com/office/drawing/2014/main" id="{D3F07D18-6556-4667-A6A9-D063DDA7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67845DBD-8F3A-4078-AD6E-C5D09EED6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Text Box 45">
            <a:extLst>
              <a:ext uri="{FF2B5EF4-FFF2-40B4-BE49-F238E27FC236}">
                <a16:creationId xmlns:a16="http://schemas.microsoft.com/office/drawing/2014/main" id="{C14BCAC5-D8A6-400F-B64A-D459C738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1717CC4B-CEAD-4D5A-A09A-3A75342B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7620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080B0378-0390-48E9-A432-49FE3BBAF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143000"/>
            <a:ext cx="3810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Line 48">
            <a:extLst>
              <a:ext uri="{FF2B5EF4-FFF2-40B4-BE49-F238E27FC236}">
                <a16:creationId xmlns:a16="http://schemas.microsoft.com/office/drawing/2014/main" id="{E21C8CCE-6A8F-406E-A3BA-1D109A595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1" name="Oval 49">
            <a:extLst>
              <a:ext uri="{FF2B5EF4-FFF2-40B4-BE49-F238E27FC236}">
                <a16:creationId xmlns:a16="http://schemas.microsoft.com/office/drawing/2014/main" id="{E776BB62-C6BF-4D07-8113-E3D571FC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8CDAEB5B-F6D8-4B88-B028-217747A43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Oval 51">
            <a:extLst>
              <a:ext uri="{FF2B5EF4-FFF2-40B4-BE49-F238E27FC236}">
                <a16:creationId xmlns:a16="http://schemas.microsoft.com/office/drawing/2014/main" id="{0FE9D27D-FE29-49C8-867A-3DF3C518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4" name="Text Box 52">
            <a:extLst>
              <a:ext uri="{FF2B5EF4-FFF2-40B4-BE49-F238E27FC236}">
                <a16:creationId xmlns:a16="http://schemas.microsoft.com/office/drawing/2014/main" id="{C5835EA1-3BA7-4308-8DFD-2CBE00EF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5" name="Text Box 53">
            <a:extLst>
              <a:ext uri="{FF2B5EF4-FFF2-40B4-BE49-F238E27FC236}">
                <a16:creationId xmlns:a16="http://schemas.microsoft.com/office/drawing/2014/main" id="{72E804A4-865A-43FB-B87A-FF8324E5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6" name="Text Box 54">
            <a:extLst>
              <a:ext uri="{FF2B5EF4-FFF2-40B4-BE49-F238E27FC236}">
                <a16:creationId xmlns:a16="http://schemas.microsoft.com/office/drawing/2014/main" id="{0E41271D-96CB-45B4-B1E7-C5A0EB6D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73355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7" name="Text Box 55">
            <a:extLst>
              <a:ext uri="{FF2B5EF4-FFF2-40B4-BE49-F238E27FC236}">
                <a16:creationId xmlns:a16="http://schemas.microsoft.com/office/drawing/2014/main" id="{E2FE5035-0273-415A-A0B2-A36F209D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20875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8" name="Text Box 56">
            <a:extLst>
              <a:ext uri="{FF2B5EF4-FFF2-40B4-BE49-F238E27FC236}">
                <a16:creationId xmlns:a16="http://schemas.microsoft.com/office/drawing/2014/main" id="{EBA1F02E-36F8-493C-B482-769E6F8C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21545ED4-3100-496E-9616-74BCB8BC15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286000"/>
            <a:ext cx="304800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Text Box 58">
            <a:extLst>
              <a:ext uri="{FF2B5EF4-FFF2-40B4-BE49-F238E27FC236}">
                <a16:creationId xmlns:a16="http://schemas.microsoft.com/office/drawing/2014/main" id="{B802E093-5071-4068-AAC3-05D91F4C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25908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853C84FA-B543-4AA0-9555-F66F5E825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90800"/>
            <a:ext cx="3048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Text Box 60">
            <a:extLst>
              <a:ext uri="{FF2B5EF4-FFF2-40B4-BE49-F238E27FC236}">
                <a16:creationId xmlns:a16="http://schemas.microsoft.com/office/drawing/2014/main" id="{784914B7-6152-4FA5-9179-D91FC42BA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844800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3" name="Text Box 61">
            <a:extLst>
              <a:ext uri="{FF2B5EF4-FFF2-40B4-BE49-F238E27FC236}">
                <a16:creationId xmlns:a16="http://schemas.microsoft.com/office/drawing/2014/main" id="{A082A748-72B6-45D9-96B7-12A9FFD2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8670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4" name="Text Box 62">
            <a:extLst>
              <a:ext uri="{FF2B5EF4-FFF2-40B4-BE49-F238E27FC236}">
                <a16:creationId xmlns:a16="http://schemas.microsoft.com/office/drawing/2014/main" id="{A8BDFF2C-DA3C-40C0-B37E-7D64F10D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859088"/>
            <a:ext cx="14716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B, C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0D2185-EB20-4935-8333-FA763A76888A}"/>
              </a:ext>
            </a:extLst>
          </p:cNvPr>
          <p:cNvGrpSpPr/>
          <p:nvPr/>
        </p:nvGrpSpPr>
        <p:grpSpPr>
          <a:xfrm>
            <a:off x="685800" y="3352800"/>
            <a:ext cx="8077200" cy="2890838"/>
            <a:chOff x="685800" y="3352800"/>
            <a:chExt cx="8077200" cy="2890838"/>
          </a:xfrm>
        </p:grpSpPr>
        <p:sp>
          <p:nvSpPr>
            <p:cNvPr id="85055" name="Oval 63" descr="再生纸">
              <a:extLst>
                <a:ext uri="{FF2B5EF4-FFF2-40B4-BE49-F238E27FC236}">
                  <a16:creationId xmlns:a16="http://schemas.microsoft.com/office/drawing/2014/main" id="{0BD0C4E0-512F-42FB-AA85-6B0D5AA1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56" name="Line 64">
              <a:extLst>
                <a:ext uri="{FF2B5EF4-FFF2-40B4-BE49-F238E27FC236}">
                  <a16:creationId xmlns:a16="http://schemas.microsoft.com/office/drawing/2014/main" id="{6A0DED5F-BF07-4E1C-B6D3-435B1F31E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7" name="Line 65">
              <a:extLst>
                <a:ext uri="{FF2B5EF4-FFF2-40B4-BE49-F238E27FC236}">
                  <a16:creationId xmlns:a16="http://schemas.microsoft.com/office/drawing/2014/main" id="{528C9BD4-9523-4298-A876-5A95CA494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8" name="Line 66">
              <a:extLst>
                <a:ext uri="{FF2B5EF4-FFF2-40B4-BE49-F238E27FC236}">
                  <a16:creationId xmlns:a16="http://schemas.microsoft.com/office/drawing/2014/main" id="{1DB56D08-DE03-432D-A8DB-BD9DB8F4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9" name="Line 67">
              <a:extLst>
                <a:ext uri="{FF2B5EF4-FFF2-40B4-BE49-F238E27FC236}">
                  <a16:creationId xmlns:a16="http://schemas.microsoft.com/office/drawing/2014/main" id="{44E5A4D4-FFF2-4B0B-8D58-54393FED0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0" name="Oval 68">
              <a:extLst>
                <a:ext uri="{FF2B5EF4-FFF2-40B4-BE49-F238E27FC236}">
                  <a16:creationId xmlns:a16="http://schemas.microsoft.com/office/drawing/2014/main" id="{E647FD6B-7119-4C26-B610-A09C9B82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61" name="Text Box 69">
              <a:extLst>
                <a:ext uri="{FF2B5EF4-FFF2-40B4-BE49-F238E27FC236}">
                  <a16:creationId xmlns:a16="http://schemas.microsoft.com/office/drawing/2014/main" id="{1712767F-65C8-4C06-90CA-B61793B72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2" name="Text Box 70">
              <a:extLst>
                <a:ext uri="{FF2B5EF4-FFF2-40B4-BE49-F238E27FC236}">
                  <a16:creationId xmlns:a16="http://schemas.microsoft.com/office/drawing/2014/main" id="{0F844930-F065-4F3F-96D5-325C52646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3" name="Rectangle 71">
              <a:extLst>
                <a:ext uri="{FF2B5EF4-FFF2-40B4-BE49-F238E27FC236}">
                  <a16:creationId xmlns:a16="http://schemas.microsoft.com/office/drawing/2014/main" id="{DCCCDD2A-6029-43D0-8B9B-40901326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64" name="Rectangle 72">
              <a:extLst>
                <a:ext uri="{FF2B5EF4-FFF2-40B4-BE49-F238E27FC236}">
                  <a16:creationId xmlns:a16="http://schemas.microsoft.com/office/drawing/2014/main" id="{7D99FA51-1A09-4CAE-8DDE-9EA02860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65" name="Rectangle 73">
              <a:extLst>
                <a:ext uri="{FF2B5EF4-FFF2-40B4-BE49-F238E27FC236}">
                  <a16:creationId xmlns:a16="http://schemas.microsoft.com/office/drawing/2014/main" id="{DFA594FF-11DD-4FB1-A8C0-C8437F0E2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66" name="Rectangle 74">
              <a:extLst>
                <a:ext uri="{FF2B5EF4-FFF2-40B4-BE49-F238E27FC236}">
                  <a16:creationId xmlns:a16="http://schemas.microsoft.com/office/drawing/2014/main" id="{7CFB659B-DC09-45CF-ADFC-E34770DC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67" name="Rectangle 75">
              <a:extLst>
                <a:ext uri="{FF2B5EF4-FFF2-40B4-BE49-F238E27FC236}">
                  <a16:creationId xmlns:a16="http://schemas.microsoft.com/office/drawing/2014/main" id="{57A3CF01-952C-4679-B0C3-33EC26AD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68" name="Rectangle 76">
              <a:extLst>
                <a:ext uri="{FF2B5EF4-FFF2-40B4-BE49-F238E27FC236}">
                  <a16:creationId xmlns:a16="http://schemas.microsoft.com/office/drawing/2014/main" id="{7DE56247-E135-4330-92E5-705E052D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69" name="Oval 77" descr="再生纸">
              <a:extLst>
                <a:ext uri="{FF2B5EF4-FFF2-40B4-BE49-F238E27FC236}">
                  <a16:creationId xmlns:a16="http://schemas.microsoft.com/office/drawing/2014/main" id="{EAF6B72F-A60A-4B92-8DB5-0154D7465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70" name="Line 78">
              <a:extLst>
                <a:ext uri="{FF2B5EF4-FFF2-40B4-BE49-F238E27FC236}">
                  <a16:creationId xmlns:a16="http://schemas.microsoft.com/office/drawing/2014/main" id="{A0FFB003-9BE1-4705-9C66-35E0C5AB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0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1" name="Line 79">
              <a:extLst>
                <a:ext uri="{FF2B5EF4-FFF2-40B4-BE49-F238E27FC236}">
                  <a16:creationId xmlns:a16="http://schemas.microsoft.com/office/drawing/2014/main" id="{6FA9D344-EE36-4A7C-A4A6-456477E6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2" name="Line 80">
              <a:extLst>
                <a:ext uri="{FF2B5EF4-FFF2-40B4-BE49-F238E27FC236}">
                  <a16:creationId xmlns:a16="http://schemas.microsoft.com/office/drawing/2014/main" id="{BD12EE96-ACAD-43A8-B4C2-D40E1D136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3" name="Text Box 81">
              <a:extLst>
                <a:ext uri="{FF2B5EF4-FFF2-40B4-BE49-F238E27FC236}">
                  <a16:creationId xmlns:a16="http://schemas.microsoft.com/office/drawing/2014/main" id="{3975C178-4BD3-43F5-95DF-4E2A75A4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3927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4" name="Text Box 82">
              <a:extLst>
                <a:ext uri="{FF2B5EF4-FFF2-40B4-BE49-F238E27FC236}">
                  <a16:creationId xmlns:a16="http://schemas.microsoft.com/office/drawing/2014/main" id="{BE34CF4D-3E54-4FB1-BBF0-5B4BDB06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10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5" name="Rectangle 83">
              <a:extLst>
                <a:ext uri="{FF2B5EF4-FFF2-40B4-BE49-F238E27FC236}">
                  <a16:creationId xmlns:a16="http://schemas.microsoft.com/office/drawing/2014/main" id="{5C7147AB-F8BC-4315-87EF-28D143C2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76" name="Rectangle 84">
              <a:extLst>
                <a:ext uri="{FF2B5EF4-FFF2-40B4-BE49-F238E27FC236}">
                  <a16:creationId xmlns:a16="http://schemas.microsoft.com/office/drawing/2014/main" id="{6500C952-6B42-4CAB-95F1-A455348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77" name="Rectangle 85">
              <a:extLst>
                <a:ext uri="{FF2B5EF4-FFF2-40B4-BE49-F238E27FC236}">
                  <a16:creationId xmlns:a16="http://schemas.microsoft.com/office/drawing/2014/main" id="{347AA62F-CD63-4C68-85BD-1E0C86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78" name="Rectangle 86">
              <a:extLst>
                <a:ext uri="{FF2B5EF4-FFF2-40B4-BE49-F238E27FC236}">
                  <a16:creationId xmlns:a16="http://schemas.microsoft.com/office/drawing/2014/main" id="{834F542B-C428-4759-A04C-B11E7D01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79" name="Rectangle 87">
              <a:extLst>
                <a:ext uri="{FF2B5EF4-FFF2-40B4-BE49-F238E27FC236}">
                  <a16:creationId xmlns:a16="http://schemas.microsoft.com/office/drawing/2014/main" id="{4A66E655-D120-416C-ADB9-CB390B0E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80" name="Rectangle 88">
              <a:extLst>
                <a:ext uri="{FF2B5EF4-FFF2-40B4-BE49-F238E27FC236}">
                  <a16:creationId xmlns:a16="http://schemas.microsoft.com/office/drawing/2014/main" id="{D5D78E36-B671-4E0A-8F35-92729E73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81" name="Line 89">
              <a:extLst>
                <a:ext uri="{FF2B5EF4-FFF2-40B4-BE49-F238E27FC236}">
                  <a16:creationId xmlns:a16="http://schemas.microsoft.com/office/drawing/2014/main" id="{11A4D6BD-57B2-4A24-A477-EC75541E3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2" name="Oval 90">
              <a:extLst>
                <a:ext uri="{FF2B5EF4-FFF2-40B4-BE49-F238E27FC236}">
                  <a16:creationId xmlns:a16="http://schemas.microsoft.com/office/drawing/2014/main" id="{A0745CFC-36A2-4236-912B-B14FFE17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3" name="Text Box 91">
              <a:extLst>
                <a:ext uri="{FF2B5EF4-FFF2-40B4-BE49-F238E27FC236}">
                  <a16:creationId xmlns:a16="http://schemas.microsoft.com/office/drawing/2014/main" id="{6B2B7FF5-98FC-431C-BE7E-4C5087E7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250" y="5754688"/>
              <a:ext cx="10858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4" name="Text Box 92">
              <a:extLst>
                <a:ext uri="{FF2B5EF4-FFF2-40B4-BE49-F238E27FC236}">
                  <a16:creationId xmlns:a16="http://schemas.microsoft.com/office/drawing/2014/main" id="{158F6167-8383-4F97-8768-A08BDD58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963" y="5754688"/>
              <a:ext cx="1068387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5" name="Oval 93" descr="再生纸">
              <a:extLst>
                <a:ext uri="{FF2B5EF4-FFF2-40B4-BE49-F238E27FC236}">
                  <a16:creationId xmlns:a16="http://schemas.microsoft.com/office/drawing/2014/main" id="{5637B54E-8194-47AD-810B-FB3D864D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6" name="Line 94">
              <a:extLst>
                <a:ext uri="{FF2B5EF4-FFF2-40B4-BE49-F238E27FC236}">
                  <a16:creationId xmlns:a16="http://schemas.microsoft.com/office/drawing/2014/main" id="{CF48A995-4E9C-42C3-98D0-49203DD5D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6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7" name="Line 95">
              <a:extLst>
                <a:ext uri="{FF2B5EF4-FFF2-40B4-BE49-F238E27FC236}">
                  <a16:creationId xmlns:a16="http://schemas.microsoft.com/office/drawing/2014/main" id="{D28638A7-564A-4CC1-A963-9469F414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8" name="Line 96">
              <a:extLst>
                <a:ext uri="{FF2B5EF4-FFF2-40B4-BE49-F238E27FC236}">
                  <a16:creationId xmlns:a16="http://schemas.microsoft.com/office/drawing/2014/main" id="{007C0F26-C3D5-4F95-B20A-65FE0734E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9" name="Line 97">
              <a:extLst>
                <a:ext uri="{FF2B5EF4-FFF2-40B4-BE49-F238E27FC236}">
                  <a16:creationId xmlns:a16="http://schemas.microsoft.com/office/drawing/2014/main" id="{6773F3A4-7185-4690-AEDA-A7AD00386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0" name="Oval 98">
              <a:extLst>
                <a:ext uri="{FF2B5EF4-FFF2-40B4-BE49-F238E27FC236}">
                  <a16:creationId xmlns:a16="http://schemas.microsoft.com/office/drawing/2014/main" id="{E5770482-FC97-47C6-ABE6-CDD3C132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91" name="Text Box 99">
              <a:extLst>
                <a:ext uri="{FF2B5EF4-FFF2-40B4-BE49-F238E27FC236}">
                  <a16:creationId xmlns:a16="http://schemas.microsoft.com/office/drawing/2014/main" id="{4234FE42-0478-4036-802B-9BDEDB2ED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2" name="Text Box 100">
              <a:extLst>
                <a:ext uri="{FF2B5EF4-FFF2-40B4-BE49-F238E27FC236}">
                  <a16:creationId xmlns:a16="http://schemas.microsoft.com/office/drawing/2014/main" id="{9053B9D9-EF02-4ABD-A8EB-F41D2636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3" name="Rectangle 101">
              <a:extLst>
                <a:ext uri="{FF2B5EF4-FFF2-40B4-BE49-F238E27FC236}">
                  <a16:creationId xmlns:a16="http://schemas.microsoft.com/office/drawing/2014/main" id="{80F65D28-5EE8-4577-8DFF-F818F135A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94" name="Rectangle 102">
              <a:extLst>
                <a:ext uri="{FF2B5EF4-FFF2-40B4-BE49-F238E27FC236}">
                  <a16:creationId xmlns:a16="http://schemas.microsoft.com/office/drawing/2014/main" id="{4F8B8CAC-EFC9-4666-84CA-FC2DD043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95" name="Rectangle 103">
              <a:extLst>
                <a:ext uri="{FF2B5EF4-FFF2-40B4-BE49-F238E27FC236}">
                  <a16:creationId xmlns:a16="http://schemas.microsoft.com/office/drawing/2014/main" id="{5B8A20B5-5439-470C-A3D4-18033D77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96" name="Rectangle 104">
              <a:extLst>
                <a:ext uri="{FF2B5EF4-FFF2-40B4-BE49-F238E27FC236}">
                  <a16:creationId xmlns:a16="http://schemas.microsoft.com/office/drawing/2014/main" id="{56124B1D-8CB2-406B-B0A4-24AE7DBB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97" name="Rectangle 105">
              <a:extLst>
                <a:ext uri="{FF2B5EF4-FFF2-40B4-BE49-F238E27FC236}">
                  <a16:creationId xmlns:a16="http://schemas.microsoft.com/office/drawing/2014/main" id="{8F45CD3E-4FFC-4C27-8FBA-ACFD9382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98" name="Rectangle 106">
              <a:extLst>
                <a:ext uri="{FF2B5EF4-FFF2-40B4-BE49-F238E27FC236}">
                  <a16:creationId xmlns:a16="http://schemas.microsoft.com/office/drawing/2014/main" id="{5305DA04-E767-4F67-B6D4-35C7C67B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99" name="Text Box 107">
              <a:extLst>
                <a:ext uri="{FF2B5EF4-FFF2-40B4-BE49-F238E27FC236}">
                  <a16:creationId xmlns:a16="http://schemas.microsoft.com/office/drawing/2014/main" id="{E08ED3EA-493F-4956-842B-507E82CD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754688"/>
              <a:ext cx="2646363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D,E,F,G,H,I 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进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0" name="Line 108">
              <a:extLst>
                <a:ext uri="{FF2B5EF4-FFF2-40B4-BE49-F238E27FC236}">
                  <a16:creationId xmlns:a16="http://schemas.microsoft.com/office/drawing/2014/main" id="{A6282256-2679-4359-BB37-055600348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0800" y="5105400"/>
              <a:ext cx="3048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01" name="Text Box 109">
              <a:extLst>
                <a:ext uri="{FF2B5EF4-FFF2-40B4-BE49-F238E27FC236}">
                  <a16:creationId xmlns:a16="http://schemas.microsoft.com/office/drawing/2014/main" id="{24947A3B-F4B1-45C6-AE27-C7BCEE40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1816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2" name="Text Box 110">
              <a:extLst>
                <a:ext uri="{FF2B5EF4-FFF2-40B4-BE49-F238E27FC236}">
                  <a16:creationId xmlns:a16="http://schemas.microsoft.com/office/drawing/2014/main" id="{DB52296E-65A9-4EBC-922C-9880D43C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25" y="4545013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3" name="Text Box 111">
              <a:extLst>
                <a:ext uri="{FF2B5EF4-FFF2-40B4-BE49-F238E27FC236}">
                  <a16:creationId xmlns:a16="http://schemas.microsoft.com/office/drawing/2014/main" id="{3F36B1F7-D4D6-46DF-89E5-787B0740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138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4" name="Text Box 112">
              <a:extLst>
                <a:ext uri="{FF2B5EF4-FFF2-40B4-BE49-F238E27FC236}">
                  <a16:creationId xmlns:a16="http://schemas.microsoft.com/office/drawing/2014/main" id="{2BAE1E77-3007-4C0A-899D-B7496F42E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5" name="Line 113">
              <a:extLst>
                <a:ext uri="{FF2B5EF4-FFF2-40B4-BE49-F238E27FC236}">
                  <a16:creationId xmlns:a16="http://schemas.microsoft.com/office/drawing/2014/main" id="{877B6009-368A-49F3-8EAB-FCA504D11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856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4" name="Text Box 114">
              <a:extLst>
                <a:ext uri="{FF2B5EF4-FFF2-40B4-BE49-F238E27FC236}">
                  <a16:creationId xmlns:a16="http://schemas.microsoft.com/office/drawing/2014/main" id="{F96CF267-080D-4714-AD1A-134D0963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938" y="3965575"/>
              <a:ext cx="47783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85107" name="Text Box 115">
              <a:extLst>
                <a:ext uri="{FF2B5EF4-FFF2-40B4-BE49-F238E27FC236}">
                  <a16:creationId xmlns:a16="http://schemas.microsoft.com/office/drawing/2014/main" id="{5F73D912-00AC-49E8-B7C0-EE5C1711E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6" name="Text Box 116">
              <a:extLst>
                <a:ext uri="{FF2B5EF4-FFF2-40B4-BE49-F238E27FC236}">
                  <a16:creationId xmlns:a16="http://schemas.microsoft.com/office/drawing/2014/main" id="{2E04C676-0800-4DB7-9432-5C11A38F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85109" name="Text Box 117">
              <a:extLst>
                <a:ext uri="{FF2B5EF4-FFF2-40B4-BE49-F238E27FC236}">
                  <a16:creationId xmlns:a16="http://schemas.microsoft.com/office/drawing/2014/main" id="{5437AFBC-F45F-4994-9706-274536C1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0" name="Text Box 118">
              <a:extLst>
                <a:ext uri="{FF2B5EF4-FFF2-40B4-BE49-F238E27FC236}">
                  <a16:creationId xmlns:a16="http://schemas.microsoft.com/office/drawing/2014/main" id="{7D0E7C75-C413-48FD-A114-A745A2A35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1" name="Line 119">
              <a:extLst>
                <a:ext uri="{FF2B5EF4-FFF2-40B4-BE49-F238E27FC236}">
                  <a16:creationId xmlns:a16="http://schemas.microsoft.com/office/drawing/2014/main" id="{E8A7CD76-C0DD-437E-BCA7-7E083D188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61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2" name="Line 120">
              <a:extLst>
                <a:ext uri="{FF2B5EF4-FFF2-40B4-BE49-F238E27FC236}">
                  <a16:creationId xmlns:a16="http://schemas.microsoft.com/office/drawing/2014/main" id="{33188C6D-F40A-420C-BB63-68CCCCB2C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60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3" name="Text Box 121">
              <a:extLst>
                <a:ext uri="{FF2B5EF4-FFF2-40B4-BE49-F238E27FC236}">
                  <a16:creationId xmlns:a16="http://schemas.microsoft.com/office/drawing/2014/main" id="{25EA4DEA-11E9-4995-B8B8-20E9485A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4" name="Text Box 122">
              <a:extLst>
                <a:ext uri="{FF2B5EF4-FFF2-40B4-BE49-F238E27FC236}">
                  <a16:creationId xmlns:a16="http://schemas.microsoft.com/office/drawing/2014/main" id="{B7B4C956-2D69-4B3C-BEFA-09EFFCDDE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4906963"/>
              <a:ext cx="47783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5" name="Text Box 123">
              <a:extLst>
                <a:ext uri="{FF2B5EF4-FFF2-40B4-BE49-F238E27FC236}">
                  <a16:creationId xmlns:a16="http://schemas.microsoft.com/office/drawing/2014/main" id="{135B20EA-5082-4CF4-ACDE-751116408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638" y="4572000"/>
              <a:ext cx="7413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6" name="Line 124">
              <a:extLst>
                <a:ext uri="{FF2B5EF4-FFF2-40B4-BE49-F238E27FC236}">
                  <a16:creationId xmlns:a16="http://schemas.microsoft.com/office/drawing/2014/main" id="{9CB23811-8143-4B7D-8043-58D3DA67A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7" name="Line 125">
              <a:extLst>
                <a:ext uri="{FF2B5EF4-FFF2-40B4-BE49-F238E27FC236}">
                  <a16:creationId xmlns:a16="http://schemas.microsoft.com/office/drawing/2014/main" id="{19130B55-DCEB-45C4-8140-09F4FABB7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885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8" name="Text Box 126">
              <a:extLst>
                <a:ext uri="{FF2B5EF4-FFF2-40B4-BE49-F238E27FC236}">
                  <a16:creationId xmlns:a16="http://schemas.microsoft.com/office/drawing/2014/main" id="{B7457DAB-786B-4DEE-B2B3-1C1AE9D2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4902200"/>
              <a:ext cx="477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9" name="Text Box 127">
              <a:extLst>
                <a:ext uri="{FF2B5EF4-FFF2-40B4-BE49-F238E27FC236}">
                  <a16:creationId xmlns:a16="http://schemas.microsoft.com/office/drawing/2014/main" id="{AC1AE500-7EFF-4D6E-A9C0-464A7EB3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0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0" name="Text Box 128">
              <a:extLst>
                <a:ext uri="{FF2B5EF4-FFF2-40B4-BE49-F238E27FC236}">
                  <a16:creationId xmlns:a16="http://schemas.microsoft.com/office/drawing/2014/main" id="{27E32817-E41D-4C63-A0FE-C0F04132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863" y="4002088"/>
              <a:ext cx="4318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1" name="Text Box 129">
              <a:extLst>
                <a:ext uri="{FF2B5EF4-FFF2-40B4-BE49-F238E27FC236}">
                  <a16:creationId xmlns:a16="http://schemas.microsoft.com/office/drawing/2014/main" id="{217A3287-17CE-422D-8818-077DD2B7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3" y="3641725"/>
              <a:ext cx="5000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2" name="Text Box 130">
              <a:extLst>
                <a:ext uri="{FF2B5EF4-FFF2-40B4-BE49-F238E27FC236}">
                  <a16:creationId xmlns:a16="http://schemas.microsoft.com/office/drawing/2014/main" id="{ACE828AD-7A6E-447E-BFB8-736D0C2C4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3608388"/>
              <a:ext cx="50006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3" name="Text Box 131">
              <a:extLst>
                <a:ext uri="{FF2B5EF4-FFF2-40B4-BE49-F238E27FC236}">
                  <a16:creationId xmlns:a16="http://schemas.microsoft.com/office/drawing/2014/main" id="{049E9040-F3AF-4D66-B3FC-7BA5772F9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38" y="3968750"/>
              <a:ext cx="3429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124" name="Freeform 132">
            <a:extLst>
              <a:ext uri="{FF2B5EF4-FFF2-40B4-BE49-F238E27FC236}">
                <a16:creationId xmlns:a16="http://schemas.microsoft.com/office/drawing/2014/main" id="{BEE07AB7-6536-4C71-A0AB-488CE4BC923A}"/>
              </a:ext>
            </a:extLst>
          </p:cNvPr>
          <p:cNvSpPr>
            <a:spLocks/>
          </p:cNvSpPr>
          <p:nvPr/>
        </p:nvSpPr>
        <p:spPr bwMode="auto">
          <a:xfrm>
            <a:off x="7956550" y="1268413"/>
            <a:ext cx="209550" cy="1152525"/>
          </a:xfrm>
          <a:custGeom>
            <a:avLst/>
            <a:gdLst>
              <a:gd name="T0" fmla="*/ 2147483646 w 132"/>
              <a:gd name="T1" fmla="*/ 0 h 726"/>
              <a:gd name="T2" fmla="*/ 2147483646 w 132"/>
              <a:gd name="T3" fmla="*/ 2147483646 h 726"/>
              <a:gd name="T4" fmla="*/ 2147483646 w 132"/>
              <a:gd name="T5" fmla="*/ 2147483646 h 726"/>
              <a:gd name="T6" fmla="*/ 0 w 132"/>
              <a:gd name="T7" fmla="*/ 2147483646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726">
                <a:moveTo>
                  <a:pt x="45" y="0"/>
                </a:moveTo>
                <a:cubicBezTo>
                  <a:pt x="73" y="51"/>
                  <a:pt x="102" y="102"/>
                  <a:pt x="113" y="181"/>
                </a:cubicBezTo>
                <a:cubicBezTo>
                  <a:pt x="124" y="260"/>
                  <a:pt x="132" y="385"/>
                  <a:pt x="113" y="476"/>
                </a:cubicBezTo>
                <a:cubicBezTo>
                  <a:pt x="94" y="567"/>
                  <a:pt x="19" y="684"/>
                  <a:pt x="0" y="726"/>
                </a:cubicBezTo>
              </a:path>
            </a:pathLst>
          </a:custGeom>
          <a:noFill/>
          <a:ln w="12700" cap="flat" cmpd="sng">
            <a:solidFill>
              <a:srgbClr val="008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63CA427-8D69-43EB-B3B9-6EF57DE9F0D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76250"/>
            <a:ext cx="8229600" cy="649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kumimoji="1" lang="zh-CN" altLang="en-US" sz="4000" b="0">
                <a:solidFill>
                  <a:schemeClr val="tx2"/>
                </a:solidFill>
                <a:effectLst/>
                <a:ea typeface="华文新魏" pitchFamily="2" charset="-122"/>
              </a:rPr>
              <a:t>循环队列操作的定义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4508C69-490D-4151-8EBE-7AEC821DE2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7700" y="1304925"/>
            <a:ext cx="8229600" cy="51117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 rear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(rear+1)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%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front(0)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rear(0)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elements =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new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assert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 elements != NULL 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6E2613D-F2C7-4CCD-8350-CB731057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39" name="Line 1027">
            <a:extLst>
              <a:ext uri="{FF2B5EF4-FFF2-40B4-BE49-F238E27FC236}">
                <a16:creationId xmlns:a16="http://schemas.microsoft.com/office/drawing/2014/main" id="{AA3B1EF9-26A9-4E78-805F-02DE0CCEF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1028">
            <a:extLst>
              <a:ext uri="{FF2B5EF4-FFF2-40B4-BE49-F238E27FC236}">
                <a16:creationId xmlns:a16="http://schemas.microsoft.com/office/drawing/2014/main" id="{1AC8363F-E9A1-4ECA-875B-B0076440C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1029">
            <a:extLst>
              <a:ext uri="{FF2B5EF4-FFF2-40B4-BE49-F238E27FC236}">
                <a16:creationId xmlns:a16="http://schemas.microsoft.com/office/drawing/2014/main" id="{FE09027D-3E7C-403A-B354-41DC80A71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1030">
            <a:extLst>
              <a:ext uri="{FF2B5EF4-FFF2-40B4-BE49-F238E27FC236}">
                <a16:creationId xmlns:a16="http://schemas.microsoft.com/office/drawing/2014/main" id="{7751D20C-0A91-4F31-83E5-395C3C71D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1031">
            <a:extLst>
              <a:ext uri="{FF2B5EF4-FFF2-40B4-BE49-F238E27FC236}">
                <a16:creationId xmlns:a16="http://schemas.microsoft.com/office/drawing/2014/main" id="{50F04183-E92C-428C-9EE0-4D235DDA3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1032">
            <a:extLst>
              <a:ext uri="{FF2B5EF4-FFF2-40B4-BE49-F238E27FC236}">
                <a16:creationId xmlns:a16="http://schemas.microsoft.com/office/drawing/2014/main" id="{D8DE377E-201C-42CC-9D46-659962E59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1033">
            <a:extLst>
              <a:ext uri="{FF2B5EF4-FFF2-40B4-BE49-F238E27FC236}">
                <a16:creationId xmlns:a16="http://schemas.microsoft.com/office/drawing/2014/main" id="{7B64C81B-D1DF-4450-B3A3-3F268667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34">
            <a:extLst>
              <a:ext uri="{FF2B5EF4-FFF2-40B4-BE49-F238E27FC236}">
                <a16:creationId xmlns:a16="http://schemas.microsoft.com/office/drawing/2014/main" id="{F215B4A3-7244-48E1-BB89-822FC8320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1035">
            <a:extLst>
              <a:ext uri="{FF2B5EF4-FFF2-40B4-BE49-F238E27FC236}">
                <a16:creationId xmlns:a16="http://schemas.microsoft.com/office/drawing/2014/main" id="{E6F6C199-60E1-4592-BE8E-2E8544A5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48" name="Line 1036">
            <a:extLst>
              <a:ext uri="{FF2B5EF4-FFF2-40B4-BE49-F238E27FC236}">
                <a16:creationId xmlns:a16="http://schemas.microsoft.com/office/drawing/2014/main" id="{8DF86772-F8B0-4D74-A1B7-F316608CE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037">
            <a:extLst>
              <a:ext uri="{FF2B5EF4-FFF2-40B4-BE49-F238E27FC236}">
                <a16:creationId xmlns:a16="http://schemas.microsoft.com/office/drawing/2014/main" id="{68157C58-DD98-47BE-A9F1-106B341CC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038">
            <a:extLst>
              <a:ext uri="{FF2B5EF4-FFF2-40B4-BE49-F238E27FC236}">
                <a16:creationId xmlns:a16="http://schemas.microsoft.com/office/drawing/2014/main" id="{723595B7-C88A-4A5D-93DB-81CD48AE9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039">
            <a:extLst>
              <a:ext uri="{FF2B5EF4-FFF2-40B4-BE49-F238E27FC236}">
                <a16:creationId xmlns:a16="http://schemas.microsoft.com/office/drawing/2014/main" id="{359F2823-5300-43F7-B3F4-98BDB1F7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040">
            <a:extLst>
              <a:ext uri="{FF2B5EF4-FFF2-40B4-BE49-F238E27FC236}">
                <a16:creationId xmlns:a16="http://schemas.microsoft.com/office/drawing/2014/main" id="{4A5935CE-0C40-4E72-AC0B-F7C7519E0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1041">
            <a:extLst>
              <a:ext uri="{FF2B5EF4-FFF2-40B4-BE49-F238E27FC236}">
                <a16:creationId xmlns:a16="http://schemas.microsoft.com/office/drawing/2014/main" id="{7303374C-96F1-4F99-A00A-C892A209A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042">
            <a:extLst>
              <a:ext uri="{FF2B5EF4-FFF2-40B4-BE49-F238E27FC236}">
                <a16:creationId xmlns:a16="http://schemas.microsoft.com/office/drawing/2014/main" id="{7DC5796E-CD43-4CCC-989B-3FBF5B25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043">
            <a:extLst>
              <a:ext uri="{FF2B5EF4-FFF2-40B4-BE49-F238E27FC236}">
                <a16:creationId xmlns:a16="http://schemas.microsoft.com/office/drawing/2014/main" id="{91828ADE-E957-4ECB-8B72-9F56893F4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Rectangle 1044">
            <a:extLst>
              <a:ext uri="{FF2B5EF4-FFF2-40B4-BE49-F238E27FC236}">
                <a16:creationId xmlns:a16="http://schemas.microsoft.com/office/drawing/2014/main" id="{CF4AF2F8-C7A9-4A01-A5D6-2AD0C341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57" name="Line 1045">
            <a:extLst>
              <a:ext uri="{FF2B5EF4-FFF2-40B4-BE49-F238E27FC236}">
                <a16:creationId xmlns:a16="http://schemas.microsoft.com/office/drawing/2014/main" id="{B958A455-27A7-448A-956B-BFAF983DD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Line 1046">
            <a:extLst>
              <a:ext uri="{FF2B5EF4-FFF2-40B4-BE49-F238E27FC236}">
                <a16:creationId xmlns:a16="http://schemas.microsoft.com/office/drawing/2014/main" id="{63B1FFF2-7C19-4EFC-8C0A-50AA2B439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1047">
            <a:extLst>
              <a:ext uri="{FF2B5EF4-FFF2-40B4-BE49-F238E27FC236}">
                <a16:creationId xmlns:a16="http://schemas.microsoft.com/office/drawing/2014/main" id="{8E7664D9-85BC-43DD-80E3-2EFDD24FC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1048">
            <a:extLst>
              <a:ext uri="{FF2B5EF4-FFF2-40B4-BE49-F238E27FC236}">
                <a16:creationId xmlns:a16="http://schemas.microsoft.com/office/drawing/2014/main" id="{11D88DBF-B5E5-415D-BEB9-609025AD9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1049">
            <a:extLst>
              <a:ext uri="{FF2B5EF4-FFF2-40B4-BE49-F238E27FC236}">
                <a16:creationId xmlns:a16="http://schemas.microsoft.com/office/drawing/2014/main" id="{B0FE07C5-1D6C-4E02-A6CB-C84A787AE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1050">
            <a:extLst>
              <a:ext uri="{FF2B5EF4-FFF2-40B4-BE49-F238E27FC236}">
                <a16:creationId xmlns:a16="http://schemas.microsoft.com/office/drawing/2014/main" id="{295484AB-1B54-4F29-9989-72FA8175A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1051">
            <a:extLst>
              <a:ext uri="{FF2B5EF4-FFF2-40B4-BE49-F238E27FC236}">
                <a16:creationId xmlns:a16="http://schemas.microsoft.com/office/drawing/2014/main" id="{801FAF2B-6E9F-4F34-82CE-F252F42E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1052">
            <a:extLst>
              <a:ext uri="{FF2B5EF4-FFF2-40B4-BE49-F238E27FC236}">
                <a16:creationId xmlns:a16="http://schemas.microsoft.com/office/drawing/2014/main" id="{0FF5E92B-831B-442B-95CD-2841F7C14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Text Box 1053">
            <a:extLst>
              <a:ext uri="{FF2B5EF4-FFF2-40B4-BE49-F238E27FC236}">
                <a16:creationId xmlns:a16="http://schemas.microsoft.com/office/drawing/2014/main" id="{CC8B7090-21DE-4BD1-B118-5EB8448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3482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6" name="Line 1054">
            <a:extLst>
              <a:ext uri="{FF2B5EF4-FFF2-40B4-BE49-F238E27FC236}">
                <a16:creationId xmlns:a16="http://schemas.microsoft.com/office/drawing/2014/main" id="{C57FA951-5B45-467E-B6DB-06060BA18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626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1055">
            <a:extLst>
              <a:ext uri="{FF2B5EF4-FFF2-40B4-BE49-F238E27FC236}">
                <a16:creationId xmlns:a16="http://schemas.microsoft.com/office/drawing/2014/main" id="{BCA0B9BE-E6CF-4ECE-9421-674555A0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68" name="Line 1056">
            <a:extLst>
              <a:ext uri="{FF2B5EF4-FFF2-40B4-BE49-F238E27FC236}">
                <a16:creationId xmlns:a16="http://schemas.microsoft.com/office/drawing/2014/main" id="{A5B9CEEE-3933-4648-B367-B98A76C5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1057">
            <a:extLst>
              <a:ext uri="{FF2B5EF4-FFF2-40B4-BE49-F238E27FC236}">
                <a16:creationId xmlns:a16="http://schemas.microsoft.com/office/drawing/2014/main" id="{27E6F912-873D-4CC4-927B-6837172A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1058">
            <a:extLst>
              <a:ext uri="{FF2B5EF4-FFF2-40B4-BE49-F238E27FC236}">
                <a16:creationId xmlns:a16="http://schemas.microsoft.com/office/drawing/2014/main" id="{C46670DD-D1B9-4373-A5E0-B1B18D2E4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1059">
            <a:extLst>
              <a:ext uri="{FF2B5EF4-FFF2-40B4-BE49-F238E27FC236}">
                <a16:creationId xmlns:a16="http://schemas.microsoft.com/office/drawing/2014/main" id="{8C85655F-6B1F-43BA-B5BC-B616BED05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Line 1060">
            <a:extLst>
              <a:ext uri="{FF2B5EF4-FFF2-40B4-BE49-F238E27FC236}">
                <a16:creationId xmlns:a16="http://schemas.microsoft.com/office/drawing/2014/main" id="{C51576E5-0CFC-4B05-9957-414EB383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Line 1061">
            <a:extLst>
              <a:ext uri="{FF2B5EF4-FFF2-40B4-BE49-F238E27FC236}">
                <a16:creationId xmlns:a16="http://schemas.microsoft.com/office/drawing/2014/main" id="{9B6FF8D8-318C-4CA5-9F88-E4A0D88E7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Line 1062">
            <a:extLst>
              <a:ext uri="{FF2B5EF4-FFF2-40B4-BE49-F238E27FC236}">
                <a16:creationId xmlns:a16="http://schemas.microsoft.com/office/drawing/2014/main" id="{6F5B259A-7E68-4EFD-BDF6-9F8F8C3B0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Line 1063">
            <a:extLst>
              <a:ext uri="{FF2B5EF4-FFF2-40B4-BE49-F238E27FC236}">
                <a16:creationId xmlns:a16="http://schemas.microsoft.com/office/drawing/2014/main" id="{4ABF6884-E092-4CFA-ACCB-A94DF34F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6" name="Rectangle 1064">
            <a:extLst>
              <a:ext uri="{FF2B5EF4-FFF2-40B4-BE49-F238E27FC236}">
                <a16:creationId xmlns:a16="http://schemas.microsoft.com/office/drawing/2014/main" id="{3AB127B6-A262-49F9-92D5-B04CA2B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77" name="Line 1065">
            <a:extLst>
              <a:ext uri="{FF2B5EF4-FFF2-40B4-BE49-F238E27FC236}">
                <a16:creationId xmlns:a16="http://schemas.microsoft.com/office/drawing/2014/main" id="{16DBE2DD-D372-4C68-9949-C3B4BA56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8" name="Line 1066">
            <a:extLst>
              <a:ext uri="{FF2B5EF4-FFF2-40B4-BE49-F238E27FC236}">
                <a16:creationId xmlns:a16="http://schemas.microsoft.com/office/drawing/2014/main" id="{3B7F4D53-A953-40B5-83B9-4D1E7D76F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9" name="Line 1067">
            <a:extLst>
              <a:ext uri="{FF2B5EF4-FFF2-40B4-BE49-F238E27FC236}">
                <a16:creationId xmlns:a16="http://schemas.microsoft.com/office/drawing/2014/main" id="{37010137-2A39-40A9-8EC2-10058710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0" name="Line 1068">
            <a:extLst>
              <a:ext uri="{FF2B5EF4-FFF2-40B4-BE49-F238E27FC236}">
                <a16:creationId xmlns:a16="http://schemas.microsoft.com/office/drawing/2014/main" id="{671A4011-BA0D-4DDF-8AB2-8DB8BEB79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Line 1069">
            <a:extLst>
              <a:ext uri="{FF2B5EF4-FFF2-40B4-BE49-F238E27FC236}">
                <a16:creationId xmlns:a16="http://schemas.microsoft.com/office/drawing/2014/main" id="{8B76D13D-EE4D-475E-926D-A654BA5B2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2" name="Line 1070">
            <a:extLst>
              <a:ext uri="{FF2B5EF4-FFF2-40B4-BE49-F238E27FC236}">
                <a16:creationId xmlns:a16="http://schemas.microsoft.com/office/drawing/2014/main" id="{5B8799F9-7C72-4069-BE99-A92D65042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3" name="Line 1071">
            <a:extLst>
              <a:ext uri="{FF2B5EF4-FFF2-40B4-BE49-F238E27FC236}">
                <a16:creationId xmlns:a16="http://schemas.microsoft.com/office/drawing/2014/main" id="{FB7D59BD-69A3-4EF4-B420-0454D10BA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4" name="Line 1072">
            <a:extLst>
              <a:ext uri="{FF2B5EF4-FFF2-40B4-BE49-F238E27FC236}">
                <a16:creationId xmlns:a16="http://schemas.microsoft.com/office/drawing/2014/main" id="{A672D2E5-779D-413E-8C9A-E8825CE06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5" name="Text Box 1073">
            <a:extLst>
              <a:ext uri="{FF2B5EF4-FFF2-40B4-BE49-F238E27FC236}">
                <a16:creationId xmlns:a16="http://schemas.microsoft.com/office/drawing/2014/main" id="{DB268A0E-7873-4019-B987-E0ED57EB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670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6" name="Text Box 1074">
            <a:extLst>
              <a:ext uri="{FF2B5EF4-FFF2-40B4-BE49-F238E27FC236}">
                <a16:creationId xmlns:a16="http://schemas.microsoft.com/office/drawing/2014/main" id="{2B6C0494-1E7B-4F69-8586-5FC4B5E6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54244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7" name="Text Box 1075">
            <a:extLst>
              <a:ext uri="{FF2B5EF4-FFF2-40B4-BE49-F238E27FC236}">
                <a16:creationId xmlns:a16="http://schemas.microsoft.com/office/drawing/2014/main" id="{19CF12EE-78D8-4C36-A4E0-4270D5A4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89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8" name="Text Box 1076">
            <a:extLst>
              <a:ext uri="{FF2B5EF4-FFF2-40B4-BE49-F238E27FC236}">
                <a16:creationId xmlns:a16="http://schemas.microsoft.com/office/drawing/2014/main" id="{BB0D1603-0281-4D8D-A6A7-8F6B3E81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586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9" name="Text Box 1077">
            <a:extLst>
              <a:ext uri="{FF2B5EF4-FFF2-40B4-BE49-F238E27FC236}">
                <a16:creationId xmlns:a16="http://schemas.microsoft.com/office/drawing/2014/main" id="{B856CF7B-7DCB-46B1-87FE-ED4EC32D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87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0" name="Line 1078">
            <a:extLst>
              <a:ext uri="{FF2B5EF4-FFF2-40B4-BE49-F238E27FC236}">
                <a16:creationId xmlns:a16="http://schemas.microsoft.com/office/drawing/2014/main" id="{5C0B3A71-B120-4753-B36A-F0318A92F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1" name="Text Box 1079">
            <a:extLst>
              <a:ext uri="{FF2B5EF4-FFF2-40B4-BE49-F238E27FC236}">
                <a16:creationId xmlns:a16="http://schemas.microsoft.com/office/drawing/2014/main" id="{EC4DEC73-2529-4C2D-A294-C0647100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2" name="Text Box 1080">
            <a:extLst>
              <a:ext uri="{FF2B5EF4-FFF2-40B4-BE49-F238E27FC236}">
                <a16:creationId xmlns:a16="http://schemas.microsoft.com/office/drawing/2014/main" id="{4ECDF076-4399-4BA9-8CA6-EC9CF22D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53879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3" name="Text Box 1081">
            <a:extLst>
              <a:ext uri="{FF2B5EF4-FFF2-40B4-BE49-F238E27FC236}">
                <a16:creationId xmlns:a16="http://schemas.microsoft.com/office/drawing/2014/main" id="{2A7C2B87-29F7-4F62-ADD9-47E94E7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4" name="Line 1082">
            <a:extLst>
              <a:ext uri="{FF2B5EF4-FFF2-40B4-BE49-F238E27FC236}">
                <a16:creationId xmlns:a16="http://schemas.microsoft.com/office/drawing/2014/main" id="{56B4FB40-7CDC-41B5-98EE-23DEA812C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700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5" name="Text Box 1083">
            <a:extLst>
              <a:ext uri="{FF2B5EF4-FFF2-40B4-BE49-F238E27FC236}">
                <a16:creationId xmlns:a16="http://schemas.microsoft.com/office/drawing/2014/main" id="{A9C735E9-2411-4E03-864A-BED1DCB1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6" name="Text Box 1084">
            <a:extLst>
              <a:ext uri="{FF2B5EF4-FFF2-40B4-BE49-F238E27FC236}">
                <a16:creationId xmlns:a16="http://schemas.microsoft.com/office/drawing/2014/main" id="{F04F0A49-094B-4397-A94B-ED887D93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7" name="Text Box 1085">
            <a:extLst>
              <a:ext uri="{FF2B5EF4-FFF2-40B4-BE49-F238E27FC236}">
                <a16:creationId xmlns:a16="http://schemas.microsoft.com/office/drawing/2014/main" id="{C22CA888-B84A-4571-AD42-995B368C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8" name="Text Box 1086">
            <a:extLst>
              <a:ext uri="{FF2B5EF4-FFF2-40B4-BE49-F238E27FC236}">
                <a16:creationId xmlns:a16="http://schemas.microsoft.com/office/drawing/2014/main" id="{C417AA95-F504-49E7-9FDB-38421779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9" name="Text Box 1087">
            <a:extLst>
              <a:ext uri="{FF2B5EF4-FFF2-40B4-BE49-F238E27FC236}">
                <a16:creationId xmlns:a16="http://schemas.microsoft.com/office/drawing/2014/main" id="{DB20E965-EBB4-4FA9-9808-34A2AD8B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0" name="Line 1088">
            <a:extLst>
              <a:ext uri="{FF2B5EF4-FFF2-40B4-BE49-F238E27FC236}">
                <a16:creationId xmlns:a16="http://schemas.microsoft.com/office/drawing/2014/main" id="{09A77946-ED5C-4ABC-AB82-36786785A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1309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1" name="Text Box 1089">
            <a:extLst>
              <a:ext uri="{FF2B5EF4-FFF2-40B4-BE49-F238E27FC236}">
                <a16:creationId xmlns:a16="http://schemas.microsoft.com/office/drawing/2014/main" id="{E4F5C5D2-9256-4CEC-BF65-6D410E5D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1766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Line 1090">
            <a:extLst>
              <a:ext uri="{FF2B5EF4-FFF2-40B4-BE49-F238E27FC236}">
                <a16:creationId xmlns:a16="http://schemas.microsoft.com/office/drawing/2014/main" id="{C2AA0187-A6D8-4492-9504-6BEBCDDFA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081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3" name="Text Box 1091">
            <a:extLst>
              <a:ext uri="{FF2B5EF4-FFF2-40B4-BE49-F238E27FC236}">
                <a16:creationId xmlns:a16="http://schemas.microsoft.com/office/drawing/2014/main" id="{8C8446EA-73B4-4003-AC44-3BAA46E6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4" name="Text Box 1092">
            <a:extLst>
              <a:ext uri="{FF2B5EF4-FFF2-40B4-BE49-F238E27FC236}">
                <a16:creationId xmlns:a16="http://schemas.microsoft.com/office/drawing/2014/main" id="{187BD0FA-5265-412E-8405-051193BB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5" name="Text Box 1093">
            <a:extLst>
              <a:ext uri="{FF2B5EF4-FFF2-40B4-BE49-F238E27FC236}">
                <a16:creationId xmlns:a16="http://schemas.microsoft.com/office/drawing/2014/main" id="{51D769B3-248F-43EF-AC10-FDD5F16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400175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6" name="Line 1094">
            <a:extLst>
              <a:ext uri="{FF2B5EF4-FFF2-40B4-BE49-F238E27FC236}">
                <a16:creationId xmlns:a16="http://schemas.microsoft.com/office/drawing/2014/main" id="{96F66713-56AB-421C-B66D-928388AB1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3013" y="1690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" name="Text Box 1095">
            <a:extLst>
              <a:ext uri="{FF2B5EF4-FFF2-40B4-BE49-F238E27FC236}">
                <a16:creationId xmlns:a16="http://schemas.microsoft.com/office/drawing/2014/main" id="{77C77434-074C-4F8E-B0F1-976B41E9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91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8" name="Line 1096">
            <a:extLst>
              <a:ext uri="{FF2B5EF4-FFF2-40B4-BE49-F238E27FC236}">
                <a16:creationId xmlns:a16="http://schemas.microsoft.com/office/drawing/2014/main" id="{CAB7DA92-A6FD-408D-8CE6-09A80E5CE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52054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9" name="Line 1097">
            <a:extLst>
              <a:ext uri="{FF2B5EF4-FFF2-40B4-BE49-F238E27FC236}">
                <a16:creationId xmlns:a16="http://schemas.microsoft.com/office/drawing/2014/main" id="{80F112EB-F098-4FA4-BCBB-248B554BD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48148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0" name="Text Box 1098">
            <a:extLst>
              <a:ext uri="{FF2B5EF4-FFF2-40B4-BE49-F238E27FC236}">
                <a16:creationId xmlns:a16="http://schemas.microsoft.com/office/drawing/2014/main" id="{BFE41C44-E4B5-4911-A838-E4DE377E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1" name="Line 1099">
            <a:extLst>
              <a:ext uri="{FF2B5EF4-FFF2-40B4-BE49-F238E27FC236}">
                <a16:creationId xmlns:a16="http://schemas.microsoft.com/office/drawing/2014/main" id="{187156E3-FF0A-44EB-A287-66FC2912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56483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2" name="Line 1100">
            <a:extLst>
              <a:ext uri="{FF2B5EF4-FFF2-40B4-BE49-F238E27FC236}">
                <a16:creationId xmlns:a16="http://schemas.microsoft.com/office/drawing/2014/main" id="{EDC24182-9948-4442-8C3F-9CF5FBFBF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5257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3" name="Text Box 1101">
            <a:extLst>
              <a:ext uri="{FF2B5EF4-FFF2-40B4-BE49-F238E27FC236}">
                <a16:creationId xmlns:a16="http://schemas.microsoft.com/office/drawing/2014/main" id="{CA63C72F-32BB-4AA4-8AA2-FF03F115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4" name="Line 1102">
            <a:extLst>
              <a:ext uri="{FF2B5EF4-FFF2-40B4-BE49-F238E27FC236}">
                <a16:creationId xmlns:a16="http://schemas.microsoft.com/office/drawing/2014/main" id="{2D62EF0F-4156-4217-947E-0D66868B8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319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5" name="Rectangle 1103">
            <a:extLst>
              <a:ext uri="{FF2B5EF4-FFF2-40B4-BE49-F238E27FC236}">
                <a16:creationId xmlns:a16="http://schemas.microsoft.com/office/drawing/2014/main" id="{27DF00CF-FA18-4FDF-B982-EFD55A15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776288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416" name="Line 1104">
            <a:extLst>
              <a:ext uri="{FF2B5EF4-FFF2-40B4-BE49-F238E27FC236}">
                <a16:creationId xmlns:a16="http://schemas.microsoft.com/office/drawing/2014/main" id="{7D4F39D9-021C-4B22-BC85-D46924031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2300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" name="Line 1105">
            <a:extLst>
              <a:ext uri="{FF2B5EF4-FFF2-40B4-BE49-F238E27FC236}">
                <a16:creationId xmlns:a16="http://schemas.microsoft.com/office/drawing/2014/main" id="{1C38E66D-0E97-4A8E-B9C1-6E870C0FA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2147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" name="Line 1106">
            <a:extLst>
              <a:ext uri="{FF2B5EF4-FFF2-40B4-BE49-F238E27FC236}">
                <a16:creationId xmlns:a16="http://schemas.microsoft.com/office/drawing/2014/main" id="{E59E7F37-5776-414A-A090-2CA9C6997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157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9" name="Line 1107">
            <a:extLst>
              <a:ext uri="{FF2B5EF4-FFF2-40B4-BE49-F238E27FC236}">
                <a16:creationId xmlns:a16="http://schemas.microsoft.com/office/drawing/2014/main" id="{7D1D10ED-5D1C-43F2-A08E-D616E5DCD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004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0" name="Line 1108">
            <a:extLst>
              <a:ext uri="{FF2B5EF4-FFF2-40B4-BE49-F238E27FC236}">
                <a16:creationId xmlns:a16="http://schemas.microsoft.com/office/drawing/2014/main" id="{B9F4C61B-DC50-454A-8DC8-ABDE742B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538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1" name="Line 1109">
            <a:extLst>
              <a:ext uri="{FF2B5EF4-FFF2-40B4-BE49-F238E27FC236}">
                <a16:creationId xmlns:a16="http://schemas.microsoft.com/office/drawing/2014/main" id="{7B371A3F-C13F-46C5-BF2A-D56212102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385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2" name="Line 1110">
            <a:extLst>
              <a:ext uri="{FF2B5EF4-FFF2-40B4-BE49-F238E27FC236}">
                <a16:creationId xmlns:a16="http://schemas.microsoft.com/office/drawing/2014/main" id="{E5549909-D2A7-49F9-BFFE-0AA467C7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919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3" name="Line 1111">
            <a:extLst>
              <a:ext uri="{FF2B5EF4-FFF2-40B4-BE49-F238E27FC236}">
                <a16:creationId xmlns:a16="http://schemas.microsoft.com/office/drawing/2014/main" id="{5BAF83E9-165D-45AC-8FC5-E48B7EF47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766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4" name="Text Box 1112">
            <a:extLst>
              <a:ext uri="{FF2B5EF4-FFF2-40B4-BE49-F238E27FC236}">
                <a16:creationId xmlns:a16="http://schemas.microsoft.com/office/drawing/2014/main" id="{7B68458E-DD91-4400-83DB-38BEEED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5" name="Text Box 1113">
            <a:extLst>
              <a:ext uri="{FF2B5EF4-FFF2-40B4-BE49-F238E27FC236}">
                <a16:creationId xmlns:a16="http://schemas.microsoft.com/office/drawing/2014/main" id="{DDA0393D-3D49-42A9-9E42-2137D4FB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6" name="Text Box 1114">
            <a:extLst>
              <a:ext uri="{FF2B5EF4-FFF2-40B4-BE49-F238E27FC236}">
                <a16:creationId xmlns:a16="http://schemas.microsoft.com/office/drawing/2014/main" id="{8AE3DA76-1981-4167-8377-E6A388E3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7" name="Text Box 1115">
            <a:extLst>
              <a:ext uri="{FF2B5EF4-FFF2-40B4-BE49-F238E27FC236}">
                <a16:creationId xmlns:a16="http://schemas.microsoft.com/office/drawing/2014/main" id="{2DF9A2BD-B451-4751-B194-954BF471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7000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8" name="Text Box 1116">
            <a:extLst>
              <a:ext uri="{FF2B5EF4-FFF2-40B4-BE49-F238E27FC236}">
                <a16:creationId xmlns:a16="http://schemas.microsoft.com/office/drawing/2014/main" id="{B3E46B03-49A9-4F03-B8B2-A3742198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681288"/>
            <a:ext cx="1141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9" name="Text Box 1117">
            <a:extLst>
              <a:ext uri="{FF2B5EF4-FFF2-40B4-BE49-F238E27FC236}">
                <a16:creationId xmlns:a16="http://schemas.microsoft.com/office/drawing/2014/main" id="{3E39AF6F-7D50-4789-8E29-501BB8C18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0" name="Line 1118">
            <a:extLst>
              <a:ext uri="{FF2B5EF4-FFF2-40B4-BE49-F238E27FC236}">
                <a16:creationId xmlns:a16="http://schemas.microsoft.com/office/drawing/2014/main" id="{90DC6044-5D12-4316-AB95-8C0526B61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928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527" name="Rectangle 1119">
            <a:extLst>
              <a:ext uri="{FF2B5EF4-FFF2-40B4-BE49-F238E27FC236}">
                <a16:creationId xmlns:a16="http://schemas.microsoft.com/office/drawing/2014/main" id="{8B26448A-9D84-4989-8BD0-EEBEE8AC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退栈示例</a:t>
            </a:r>
            <a:endParaRPr kumimoji="1" lang="zh-CN" altLang="en-US" sz="4000" b="1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8C783D4-F5E1-45C6-AD21-B3A2EA77D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332656"/>
            <a:ext cx="8229600" cy="6264696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     </a:t>
            </a:r>
            <a:endParaRPr kumimoji="1"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若队列不满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插入到该队列队尾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endParaRPr kumimoji="1" lang="en-US" altLang="zh-CN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elements[rear] = x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先存入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rear = (rear+1) %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尾指针加一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若队列不空则函数退队头元素并返回其值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2CFCA496-ED3D-4653-8264-E4342911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657225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A693157-DE9B-419E-9BD6-E40EC810E4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28663"/>
            <a:ext cx="8229600" cy="5761037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先取队头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(front+1)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再队头指针加一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若队列不空则函数返回该队列队头元素的值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返回队头元素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4D26764E-EB59-48B5-90AC-1C935D60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43063"/>
            <a:ext cx="833913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6515" name="Rectangle 3">
            <a:extLst>
              <a:ext uri="{FF2B5EF4-FFF2-40B4-BE49-F238E27FC236}">
                <a16:creationId xmlns:a16="http://schemas.microsoft.com/office/drawing/2014/main" id="{996E7D0B-5C4D-4C0B-BAFE-D9273C2A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队列的链接表示 — 链式队列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733D38DF-09B8-4EA0-88BB-CC613A67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队头在链头，队尾在链尾。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链式队列在进队时无队满问题，但有队空问题。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队空条件为 </a:t>
            </a:r>
            <a:r>
              <a:rPr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== NULL</a:t>
            </a:r>
            <a:endParaRPr lang="en-US" altLang="zh-CN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7B7C88D6-F3F9-4E36-B483-480AD8ED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82296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struct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队列结点类定义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</a:rPr>
              <a:t>E data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			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队列结点数据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(E d = 0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&lt;E&gt;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 *next = NULL)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dirty="0">
                <a:latin typeface="Times New Roman" panose="02020603050405020304" pitchFamily="18" charset="0"/>
              </a:rPr>
              <a:t> data(d)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link(next)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05B6841-9D49-43FF-967B-BD13151DD30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4572000" cy="963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链式队列类的定义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BACDE-C87F-4637-9F1B-93366ED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8108383" cy="118611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71361E2-50E3-40D5-B2E5-5F40FBD7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857567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class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LinkedQueue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</a:rPr>
              <a:t>	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*front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*rear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队头、队尾指针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</a:rPr>
              <a:t>rear(NULL)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front(NULL)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   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实现与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同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front == NULL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DBAFEE5-C206-43FA-B958-45E56AB9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73575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1"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570969-81BC-42A0-97ED-2825BC53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920880" cy="72924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D6BFC17-BC6B-4341-85C1-791CF8DA9B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765175"/>
            <a:ext cx="822960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!=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C6CF644-5156-418B-B5C7-A751BE1FBE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476250"/>
            <a:ext cx="8424863" cy="576103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插入到队列的队尾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NULL)  {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创建第一个结点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(front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分配失败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队列不空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rear = 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0DC035-725A-4FF5-AF48-8F0F0A6500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238" y="800100"/>
            <a:ext cx="8229600" cy="55816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如果队列不空，将队头结点从链式队列中删去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判队空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ea typeface="隶书" panose="02010509060101010101" pitchFamily="49" charset="-122"/>
              </a:rPr>
              <a:t>若队列不空，则函数返回队头元素的值</a:t>
            </a:r>
            <a:r>
              <a:rPr kumimoji="1" lang="zh-CN" altLang="en-US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64B65670-823A-4194-857D-E5AAE3817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708275"/>
          <a:ext cx="765175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566238" imgH="1338615" progId="Word.Document.8">
                  <p:embed/>
                </p:oleObj>
              </mc:Choice>
              <mc:Fallback>
                <p:oleObj name="文档" r:id="rId2" imgW="2566238" imgH="13386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18" b="15517"/>
                      <a:stretch>
                        <a:fillRect/>
                      </a:stretch>
                    </p:blipFill>
                    <p:spPr bwMode="auto">
                      <a:xfrm>
                        <a:off x="808038" y="2708275"/>
                        <a:ext cx="765175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3" name="Rectangle 3">
            <a:extLst>
              <a:ext uri="{FF2B5EF4-FFF2-40B4-BE49-F238E27FC236}">
                <a16:creationId xmlns:a16="http://schemas.microsoft.com/office/drawing/2014/main" id="{0B29BD98-DE78-468D-B4D7-9DB6B332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972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队列的应用：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E6F356C3-04D0-49E7-AC0E-90AC8DFF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565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杨辉三角形 </a:t>
            </a: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Pascal’s triangle)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67F5201A-B9DA-4A5A-A2F4-C64A5898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72120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逐行打印二项展开式 </a:t>
            </a:r>
            <a:r>
              <a:rPr kumimoji="1"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600" b="1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的系数</a:t>
            </a:r>
          </a:p>
        </p:txBody>
      </p:sp>
    </p:spTree>
  </p:cSld>
  <p:clrMapOvr>
    <a:masterClrMapping/>
  </p:clrMapOvr>
  <p:transition spd="med"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E63110FB-A4B0-411C-8424-E4B2B1B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655638"/>
            <a:ext cx="764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行元素的关系</a:t>
            </a:r>
            <a:endParaRPr kumimoji="1" lang="zh-CN" altLang="en-US" sz="360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74071ADD-86F5-498F-BB14-5C3CC7AD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从前一行的数据可以计算下一行的数据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1BBA2B70-B42F-4A6F-A2D9-C5DFBB52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685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B5CC200-2797-4300-A149-EA2D7ACD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3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58CB9E2E-361E-4506-A588-62C9BE1C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67836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4</a:t>
            </a:r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600D3D10-3568-4AB8-AD2A-408E73BD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B9AC8EB3-3E35-4324-A58A-2AA0A21D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91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EB9AB80D-D07E-4B46-82E0-385D5820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6115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0       1       3       3       1        0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1F967946-82D0-450C-96B3-C369838B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648200"/>
            <a:ext cx="414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1       4       6       4        1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3EAEE220-1134-49D6-AFC7-16D70846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468563"/>
            <a:ext cx="4044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219CAFFF-14D3-4B65-95E1-719D3A2D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295400"/>
            <a:ext cx="313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FD09D245-8116-4B7D-8FDA-0E5661AC3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1143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21B47618-05FE-4983-84FB-C418DADC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EF94D505-7384-4F8A-8D48-FA7FF42F5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1676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AC29DCBD-CE98-4175-8F97-B365EC3D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1A18441B-D7D2-4691-8A8C-EAFDE2CF8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31242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E2F53088-27F1-4718-B161-8C30DABF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133600"/>
            <a:ext cx="74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933515F0-AC6A-4E62-8DC4-997EC3B8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CD875C02-05AD-4DDC-92F2-1E4BC2AE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8A21485C-8CE0-4A35-8355-361B8CF9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6096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79791255-3F53-4D0E-8872-9F461F689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18EB95D9-9694-4D85-AB32-F8CCD4EA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752600"/>
            <a:ext cx="3048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F091E08A-82FA-4A69-B885-9181BF08E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8CD44FA2-4A55-48B2-A9B4-DAE8B2F4C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1358F32C-0F57-42E4-9211-A81E1EF30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EBCADBA-DE75-4EC7-9A19-050DD4023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DAF2CB69-A079-48B1-A839-CDECB93F7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DE009634-A66F-4113-8E0B-08E49F672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45CEE250-7C0D-4A86-974F-F6DDB4AD4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1">
            <a:extLst>
              <a:ext uri="{FF2B5EF4-FFF2-40B4-BE49-F238E27FC236}">
                <a16:creationId xmlns:a16="http://schemas.microsoft.com/office/drawing/2014/main" id="{5C2FB197-3758-462C-BFA6-04843E264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2">
            <a:extLst>
              <a:ext uri="{FF2B5EF4-FFF2-40B4-BE49-F238E27FC236}">
                <a16:creationId xmlns:a16="http://schemas.microsoft.com/office/drawing/2014/main" id="{267B1292-383F-416E-BA84-4D9DB84A2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8956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3">
            <a:extLst>
              <a:ext uri="{FF2B5EF4-FFF2-40B4-BE49-F238E27FC236}">
                <a16:creationId xmlns:a16="http://schemas.microsoft.com/office/drawing/2014/main" id="{8D5FED07-5741-40D2-8CA0-589132B8A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Line 34">
            <a:extLst>
              <a:ext uri="{FF2B5EF4-FFF2-40B4-BE49-F238E27FC236}">
                <a16:creationId xmlns:a16="http://schemas.microsoft.com/office/drawing/2014/main" id="{1EFB362D-45F7-4951-B4FF-109652144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1" name="Line 35">
            <a:extLst>
              <a:ext uri="{FF2B5EF4-FFF2-40B4-BE49-F238E27FC236}">
                <a16:creationId xmlns:a16="http://schemas.microsoft.com/office/drawing/2014/main" id="{F146A13E-1549-4CD0-BC6B-C370CDB4D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>
            <a:extLst>
              <a:ext uri="{FF2B5EF4-FFF2-40B4-BE49-F238E27FC236}">
                <a16:creationId xmlns:a16="http://schemas.microsoft.com/office/drawing/2014/main" id="{A7C1E397-9FB9-4748-AA31-9BAAF66E2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Line 37">
            <a:extLst>
              <a:ext uri="{FF2B5EF4-FFF2-40B4-BE49-F238E27FC236}">
                <a16:creationId xmlns:a16="http://schemas.microsoft.com/office/drawing/2014/main" id="{06536D09-F312-46DE-A899-6FCF6C196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4" name="Line 38">
            <a:extLst>
              <a:ext uri="{FF2B5EF4-FFF2-40B4-BE49-F238E27FC236}">
                <a16:creationId xmlns:a16="http://schemas.microsoft.com/office/drawing/2014/main" id="{0CCE83E0-42F8-4546-86C8-4825B511E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5" name="Line 39">
            <a:extLst>
              <a:ext uri="{FF2B5EF4-FFF2-40B4-BE49-F238E27FC236}">
                <a16:creationId xmlns:a16="http://schemas.microsoft.com/office/drawing/2014/main" id="{00C062C6-566A-4D5A-BBE0-51C777C69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Line 40">
            <a:extLst>
              <a:ext uri="{FF2B5EF4-FFF2-40B4-BE49-F238E27FC236}">
                <a16:creationId xmlns:a16="http://schemas.microsoft.com/office/drawing/2014/main" id="{87D9FD75-57D7-4D3C-91E3-D551D4BAA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7" name="Line 41">
            <a:extLst>
              <a:ext uri="{FF2B5EF4-FFF2-40B4-BE49-F238E27FC236}">
                <a16:creationId xmlns:a16="http://schemas.microsoft.com/office/drawing/2014/main" id="{331E5EC5-58B4-4009-A9A3-3A90A0E76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752600"/>
            <a:ext cx="3810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4">
            <a:extLst>
              <a:ext uri="{FF2B5EF4-FFF2-40B4-BE49-F238E27FC236}">
                <a16:creationId xmlns:a16="http://schemas.microsoft.com/office/drawing/2014/main" id="{06E928F4-1E40-497C-AD7A-9B5B5826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1376" y="410716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36D819F-4B07-4C52-961E-1C2C72966E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0000CC"/>
                </a:solidFill>
                <a:effectLst/>
                <a:ea typeface="华文新魏" pitchFamily="2" charset="-122"/>
              </a:rPr>
              <a:t>顺序栈的操作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2C884-74D6-4E9B-8F75-109B517123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8500" y="1304925"/>
            <a:ext cx="8229600" cy="5040313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overflowProcess()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私有函数：当栈满则执行扩充栈存储空间处理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 *newArray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E[2*maxSize]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创建更大的存储数组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&lt;=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i++)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newArray[i] = elements[i]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复制原有数组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maxSize += maxSize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[ ]elements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elements = newArray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elements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38A7EDBD-232A-4298-87F4-AFEE251E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9215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行数据计算并存放第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</a:t>
            </a:r>
            <a:endParaRPr kumimoji="1"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7283" name="Line 3">
            <a:extLst>
              <a:ext uri="{FF2B5EF4-FFF2-40B4-BE49-F238E27FC236}">
                <a16:creationId xmlns:a16="http://schemas.microsoft.com/office/drawing/2014/main" id="{FEFECF81-88E8-4CC9-8F61-9D6BCF3A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002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>
            <a:extLst>
              <a:ext uri="{FF2B5EF4-FFF2-40B4-BE49-F238E27FC236}">
                <a16:creationId xmlns:a16="http://schemas.microsoft.com/office/drawing/2014/main" id="{70D88ACB-79BF-43EA-975B-A1F2F231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1336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533D203D-C58B-4E55-B3B0-9140A2AE7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809FA088-8F0B-4B8C-9246-C05174A91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F4AB3E9D-394F-4173-8B61-7034C7FC6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45A490EA-0EA4-42CE-9210-9ECA6B5AD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7891876D-03B4-4738-BBE0-B831D62AA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9C41EC21-6D13-4A81-B6CA-5CAD0C3DF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8F609877-8001-40DC-9D75-D013A652B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DBE4F21B-4E04-46D7-AD55-27A818CC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3">
            <a:extLst>
              <a:ext uri="{FF2B5EF4-FFF2-40B4-BE49-F238E27FC236}">
                <a16:creationId xmlns:a16="http://schemas.microsoft.com/office/drawing/2014/main" id="{A8FDEAFE-08D4-4221-9334-AF750867E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91337FBD-95CC-453C-AF48-BABA230C7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14539D65-16D2-41A2-80C4-3B6E9AF6F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>
            <a:extLst>
              <a:ext uri="{FF2B5EF4-FFF2-40B4-BE49-F238E27FC236}">
                <a16:creationId xmlns:a16="http://schemas.microsoft.com/office/drawing/2014/main" id="{E157C099-2A5B-44CA-B481-F1475A498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F33F55D3-B1AC-4D10-B85B-5F4412B2A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Text Box 18">
            <a:extLst>
              <a:ext uri="{FF2B5EF4-FFF2-40B4-BE49-F238E27FC236}">
                <a16:creationId xmlns:a16="http://schemas.microsoft.com/office/drawing/2014/main" id="{3DDAEE1F-70C7-416C-AA92-5A3B2E40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600200"/>
            <a:ext cx="710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1     2    1     0    </a:t>
            </a:r>
            <a:r>
              <a:rPr kumimoji="1" lang="en-US" altLang="zh-CN" sz="3200" b="1">
                <a:solidFill>
                  <a:srgbClr val="80008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1     3     3    1     0</a:t>
            </a:r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3200" b="1">
                <a:solidFill>
                  <a:srgbClr val="0000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1    4     6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9" name="Text Box 19">
            <a:extLst>
              <a:ext uri="{FF2B5EF4-FFF2-40B4-BE49-F238E27FC236}">
                <a16:creationId xmlns:a16="http://schemas.microsoft.com/office/drawing/2014/main" id="{4C3DEFBA-7B38-40BC-B8F6-432184B4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0980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s=0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t=1  t=2   t=1  t=0   t=1   t=3   t=3  t=1   t=0  t=1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0" name="Text Box 20">
            <a:extLst>
              <a:ext uri="{FF2B5EF4-FFF2-40B4-BE49-F238E27FC236}">
                <a16:creationId xmlns:a16="http://schemas.microsoft.com/office/drawing/2014/main" id="{2B759073-6CD1-407C-9DB4-13FE37B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14600"/>
            <a:ext cx="563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s=t   s=t   s=t   s=t   s=t   s=t    s=t    s=t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DBC8BF14-46A3-477B-9160-F19D6ADCA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124200"/>
            <a:ext cx="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B0B50CE7-3CB8-4464-A5B3-D1ECA6DF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429000"/>
            <a:ext cx="2667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2B60E3B-40BB-427B-B7AA-90D055DB3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0" cy="1219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076FFFC-33A0-4CFD-9F32-3C99319A9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0" cy="381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89319734-66C4-4539-A648-1A335B0BC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8360BCD3-E7AC-4B40-B0AB-F3962697F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209800"/>
            <a:ext cx="0" cy="1447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1AD001ED-130B-4D9E-A09E-1AFB1344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0" cy="609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5D58288E-8DE6-438C-AAC0-0F0263A5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895600"/>
            <a:ext cx="501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   s+t    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181E8CB8-EF07-4C55-A742-92E2027E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0">
            <a:extLst>
              <a:ext uri="{FF2B5EF4-FFF2-40B4-BE49-F238E27FC236}">
                <a16:creationId xmlns:a16="http://schemas.microsoft.com/office/drawing/2014/main" id="{A8C4BE0B-8AD9-4C07-BA90-562BB274D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1">
            <a:extLst>
              <a:ext uri="{FF2B5EF4-FFF2-40B4-BE49-F238E27FC236}">
                <a16:creationId xmlns:a16="http://schemas.microsoft.com/office/drawing/2014/main" id="{12C50615-0DE2-4E45-AD26-5D7FA7DF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76600"/>
            <a:ext cx="0" cy="838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2">
            <a:extLst>
              <a:ext uri="{FF2B5EF4-FFF2-40B4-BE49-F238E27FC236}">
                <a16:creationId xmlns:a16="http://schemas.microsoft.com/office/drawing/2014/main" id="{825B3A8E-1C58-40E7-A4E8-C61E459E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148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3">
            <a:extLst>
              <a:ext uri="{FF2B5EF4-FFF2-40B4-BE49-F238E27FC236}">
                <a16:creationId xmlns:a16="http://schemas.microsoft.com/office/drawing/2014/main" id="{8700FD29-64E2-40BF-9BE1-04B9D8349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098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Line 34">
            <a:extLst>
              <a:ext uri="{FF2B5EF4-FFF2-40B4-BE49-F238E27FC236}">
                <a16:creationId xmlns:a16="http://schemas.microsoft.com/office/drawing/2014/main" id="{BC9991FC-FCCD-48FB-A85E-8DA3FC4AE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1066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5" name="Line 35">
            <a:extLst>
              <a:ext uri="{FF2B5EF4-FFF2-40B4-BE49-F238E27FC236}">
                <a16:creationId xmlns:a16="http://schemas.microsoft.com/office/drawing/2014/main" id="{885F1F78-50BF-4D5F-A1C0-D1A0D398F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6" name="Line 36">
            <a:extLst>
              <a:ext uri="{FF2B5EF4-FFF2-40B4-BE49-F238E27FC236}">
                <a16:creationId xmlns:a16="http://schemas.microsoft.com/office/drawing/2014/main" id="{DE4A70AA-F0F8-4A2C-B0AB-CAC30025D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0" cy="2133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7" name="Line 37">
            <a:extLst>
              <a:ext uri="{FF2B5EF4-FFF2-40B4-BE49-F238E27FC236}">
                <a16:creationId xmlns:a16="http://schemas.microsoft.com/office/drawing/2014/main" id="{F60F64F8-359B-44A0-8B91-74EFECDF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0" cy="1295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8" name="Line 38">
            <a:extLst>
              <a:ext uri="{FF2B5EF4-FFF2-40B4-BE49-F238E27FC236}">
                <a16:creationId xmlns:a16="http://schemas.microsoft.com/office/drawing/2014/main" id="{F429F661-684D-4C4E-BEF7-25484560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9" name="Line 39">
            <a:extLst>
              <a:ext uri="{FF2B5EF4-FFF2-40B4-BE49-F238E27FC236}">
                <a16:creationId xmlns:a16="http://schemas.microsoft.com/office/drawing/2014/main" id="{DCD22FDA-EEAC-43B5-A794-B549AF6DE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209800"/>
            <a:ext cx="0" cy="2362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0" name="Line 40">
            <a:extLst>
              <a:ext uri="{FF2B5EF4-FFF2-40B4-BE49-F238E27FC236}">
                <a16:creationId xmlns:a16="http://schemas.microsoft.com/office/drawing/2014/main" id="{A8165EAC-CA0B-464A-B461-9535B17F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0" cy="1600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1" name="Line 41">
            <a:extLst>
              <a:ext uri="{FF2B5EF4-FFF2-40B4-BE49-F238E27FC236}">
                <a16:creationId xmlns:a16="http://schemas.microsoft.com/office/drawing/2014/main" id="{AC887F48-051E-4184-8344-0E2FA857E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42">
            <a:extLst>
              <a:ext uri="{FF2B5EF4-FFF2-40B4-BE49-F238E27FC236}">
                <a16:creationId xmlns:a16="http://schemas.microsoft.com/office/drawing/2014/main" id="{D6E60BB0-CEFC-4E9F-9EBE-58443EB15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209800"/>
            <a:ext cx="0" cy="2667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3" name="Line 43">
            <a:extLst>
              <a:ext uri="{FF2B5EF4-FFF2-40B4-BE49-F238E27FC236}">
                <a16:creationId xmlns:a16="http://schemas.microsoft.com/office/drawing/2014/main" id="{D5DE082F-63DD-446A-B335-71F67B8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76600"/>
            <a:ext cx="0" cy="1905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4" name="Line 44">
            <a:extLst>
              <a:ext uri="{FF2B5EF4-FFF2-40B4-BE49-F238E27FC236}">
                <a16:creationId xmlns:a16="http://schemas.microsoft.com/office/drawing/2014/main" id="{A964AA09-AA88-4EF8-95A6-5A3A9284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2819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5" name="Line 45">
            <a:extLst>
              <a:ext uri="{FF2B5EF4-FFF2-40B4-BE49-F238E27FC236}">
                <a16:creationId xmlns:a16="http://schemas.microsoft.com/office/drawing/2014/main" id="{9A30AFAE-0E2B-40B4-B62E-2D4335900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486400"/>
            <a:ext cx="2057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6" name="Line 46">
            <a:extLst>
              <a:ext uri="{FF2B5EF4-FFF2-40B4-BE49-F238E27FC236}">
                <a16:creationId xmlns:a16="http://schemas.microsoft.com/office/drawing/2014/main" id="{7C5318DD-BBCE-49FE-9137-07ADF3752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2209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7E36842-5C59-4712-A550-C57F197AC7D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814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利用队列打印二项展开式系数的算法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D6D66B4-4F2C-4ED7-ADA2-14729B557F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1484313"/>
            <a:ext cx="8229600" cy="4897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&lt;stdio.h&gt;</a:t>
            </a:r>
            <a:endParaRPr kumimoji="1" lang="en-US" altLang="zh-CN" sz="3000" i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"queue.h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"</a:t>
            </a:r>
            <a:endParaRPr kumimoji="1" lang="en-US" altLang="zh-CN" sz="3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YANGHVI(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n)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Queue q(n+3)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sz="3000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30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队列初始化</a:t>
            </a:r>
            <a:endParaRPr kumimoji="1" lang="zh-CN" altLang="en-US" sz="300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q.MakeEmpty()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s = 0, t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sz="3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260728C-1D11-4AAE-A857-92099F79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548680"/>
            <a:ext cx="8928484" cy="5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&lt;= n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++)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       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逐行计算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&lt;&lt;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换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(0)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&lt;= i+2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  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处理第</a:t>
            </a:r>
            <a:r>
              <a:rPr kumimoji="1" lang="en-US" altLang="zh-CN" sz="3000" dirty="0" err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行的系数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q.DeQueue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(s + 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s = 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(j != i+2)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&lt;&lt; s &lt;&lt; ‘ ’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  <a:r>
              <a:rPr kumimoji="1" lang="en-US" altLang="zh-CN" sz="3000" dirty="0" err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行的系数，</a:t>
            </a:r>
            <a:endParaRPr kumimoji="1" lang="en-US" altLang="zh-CN" sz="3000" dirty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i+2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个是</a:t>
            </a:r>
            <a:r>
              <a:rPr kumimoji="1" lang="en-US" altLang="zh-CN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EE7DBBDF-F39D-4F2A-8FA1-9F3EB223E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76400"/>
          <a:ext cx="85185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889492" imgH="2286000" progId="Word.Document.8">
                  <p:embed/>
                </p:oleObj>
              </mc:Choice>
              <mc:Fallback>
                <p:oleObj name="文档" r:id="rId2" imgW="8889492" imgH="228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5185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4" name="Rectangle 4">
            <a:extLst>
              <a:ext uri="{FF2B5EF4-FFF2-40B4-BE49-F238E27FC236}">
                <a16:creationId xmlns:a16="http://schemas.microsoft.com/office/drawing/2014/main" id="{048E7FC7-94F7-4A2A-B0BA-DF2CF305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是不同于先进先出队列的另一种队列。每次从队列中取出的是具有最高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</p:txBody>
      </p:sp>
      <p:sp>
        <p:nvSpPr>
          <p:cNvPr id="588805" name="Text Box 5">
            <a:extLst>
              <a:ext uri="{FF2B5EF4-FFF2-40B4-BE49-F238E27FC236}">
                <a16:creationId xmlns:a16="http://schemas.microsoft.com/office/drawing/2014/main" id="{CB2AF0B3-F729-4D7B-80B3-5775BCDE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数字越小，优先权越高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1C8DB77F-FEDD-4CE8-B87A-A13B1AFA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优先级队列 (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priority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</p:spTree>
  </p:cSld>
  <p:clrMapOvr>
    <a:masterClrMapping/>
  </p:clrMapOvr>
  <p:transition spd="med">
    <p:wip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EB6F5C7A-308D-498C-8818-F058EC73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96752"/>
            <a:ext cx="7776864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23" tIns="44517" rIns="90623" bIns="44517">
            <a:spAutoFit/>
          </a:bodyPr>
          <a:lstStyle/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优先权是根据问题而定的</a:t>
            </a:r>
          </a:p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出现相同的优先级的元素时，按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的方式处理</a:t>
            </a:r>
            <a:endParaRPr kumimoji="1"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32DA6724-B7EB-4EB7-A106-5E157900E0C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5175"/>
            <a:ext cx="6108700" cy="519113"/>
            <a:chOff x="912" y="482"/>
            <a:chExt cx="3848" cy="327"/>
          </a:xfrm>
        </p:grpSpPr>
        <p:grpSp>
          <p:nvGrpSpPr>
            <p:cNvPr id="102457" name="Group 3">
              <a:extLst>
                <a:ext uri="{FF2B5EF4-FFF2-40B4-BE49-F238E27FC236}">
                  <a16:creationId xmlns:a16="http://schemas.microsoft.com/office/drawing/2014/main" id="{135D806A-917E-4C6E-8893-25F20E18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59" name="Rectangle 4" descr="粉色砂纸">
                <a:extLst>
                  <a:ext uri="{FF2B5EF4-FFF2-40B4-BE49-F238E27FC236}">
                    <a16:creationId xmlns:a16="http://schemas.microsoft.com/office/drawing/2014/main" id="{F2E0D710-32FB-4013-8A80-7EE10DD7A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60" name="Line 5">
                <a:extLst>
                  <a:ext uri="{FF2B5EF4-FFF2-40B4-BE49-F238E27FC236}">
                    <a16:creationId xmlns:a16="http://schemas.microsoft.com/office/drawing/2014/main" id="{AD7D0E57-8F96-4D8F-91C0-7FD092F71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1" name="Line 6">
                <a:extLst>
                  <a:ext uri="{FF2B5EF4-FFF2-40B4-BE49-F238E27FC236}">
                    <a16:creationId xmlns:a16="http://schemas.microsoft.com/office/drawing/2014/main" id="{4E2E3352-9476-48C0-A743-3BE7A580B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2" name="Line 7">
                <a:extLst>
                  <a:ext uri="{FF2B5EF4-FFF2-40B4-BE49-F238E27FC236}">
                    <a16:creationId xmlns:a16="http://schemas.microsoft.com/office/drawing/2014/main" id="{678D8A42-4ADB-4F5E-8D4D-832553CCE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3" name="Line 8">
                <a:extLst>
                  <a:ext uri="{FF2B5EF4-FFF2-40B4-BE49-F238E27FC236}">
                    <a16:creationId xmlns:a16="http://schemas.microsoft.com/office/drawing/2014/main" id="{2DC6B063-0325-43BF-A3FC-2AA92F89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4" name="Line 9">
                <a:extLst>
                  <a:ext uri="{FF2B5EF4-FFF2-40B4-BE49-F238E27FC236}">
                    <a16:creationId xmlns:a16="http://schemas.microsoft.com/office/drawing/2014/main" id="{F0335CD1-AB28-4FA7-AF90-DB1EFF888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5" name="Line 10">
                <a:extLst>
                  <a:ext uri="{FF2B5EF4-FFF2-40B4-BE49-F238E27FC236}">
                    <a16:creationId xmlns:a16="http://schemas.microsoft.com/office/drawing/2014/main" id="{947A92B3-726D-4325-B023-5C7CE27CC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6" name="Line 11">
                <a:extLst>
                  <a:ext uri="{FF2B5EF4-FFF2-40B4-BE49-F238E27FC236}">
                    <a16:creationId xmlns:a16="http://schemas.microsoft.com/office/drawing/2014/main" id="{7198AC9F-5351-44DA-99C2-1E51A2083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7" name="Line 12">
                <a:extLst>
                  <a:ext uri="{FF2B5EF4-FFF2-40B4-BE49-F238E27FC236}">
                    <a16:creationId xmlns:a16="http://schemas.microsoft.com/office/drawing/2014/main" id="{3D65FA43-7EE3-40E0-9328-95B7A1425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8" name="Line 13">
                <a:extLst>
                  <a:ext uri="{FF2B5EF4-FFF2-40B4-BE49-F238E27FC236}">
                    <a16:creationId xmlns:a16="http://schemas.microsoft.com/office/drawing/2014/main" id="{918C74B9-5C2B-4564-9B4F-3933598C2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58" name="Text Box 14">
              <a:extLst>
                <a:ext uri="{FF2B5EF4-FFF2-40B4-BE49-F238E27FC236}">
                  <a16:creationId xmlns:a16="http://schemas.microsoft.com/office/drawing/2014/main" id="{D7A7D1DB-9F40-4C1F-9506-6F69A2D0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</a:t>
              </a:r>
            </a:p>
          </p:txBody>
        </p:sp>
      </p:grpSp>
      <p:grpSp>
        <p:nvGrpSpPr>
          <p:cNvPr id="126991" name="Group 15">
            <a:extLst>
              <a:ext uri="{FF2B5EF4-FFF2-40B4-BE49-F238E27FC236}">
                <a16:creationId xmlns:a16="http://schemas.microsoft.com/office/drawing/2014/main" id="{7F648ECC-01F0-43AC-8F6D-2ED8059E9393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1282700"/>
            <a:ext cx="1273175" cy="560388"/>
            <a:chOff x="3440" y="808"/>
            <a:chExt cx="802" cy="353"/>
          </a:xfrm>
        </p:grpSpPr>
        <p:sp>
          <p:nvSpPr>
            <p:cNvPr id="102455" name="Text Box 16">
              <a:extLst>
                <a:ext uri="{FF2B5EF4-FFF2-40B4-BE49-F238E27FC236}">
                  <a16:creationId xmlns:a16="http://schemas.microsoft.com/office/drawing/2014/main" id="{6BD734E3-15E5-4B1A-96BA-E0DC00FB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83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插入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56" name="Line 17">
              <a:extLst>
                <a:ext uri="{FF2B5EF4-FFF2-40B4-BE49-F238E27FC236}">
                  <a16:creationId xmlns:a16="http://schemas.microsoft.com/office/drawing/2014/main" id="{CE57B3BB-94CC-4C1A-955D-520F92AD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" y="808"/>
              <a:ext cx="0" cy="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94" name="Group 18">
            <a:extLst>
              <a:ext uri="{FF2B5EF4-FFF2-40B4-BE49-F238E27FC236}">
                <a16:creationId xmlns:a16="http://schemas.microsoft.com/office/drawing/2014/main" id="{7C391342-18AD-40B4-B64C-B843E0859803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958975"/>
            <a:ext cx="6108700" cy="519113"/>
            <a:chOff x="904" y="1266"/>
            <a:chExt cx="3848" cy="327"/>
          </a:xfrm>
        </p:grpSpPr>
        <p:grpSp>
          <p:nvGrpSpPr>
            <p:cNvPr id="102443" name="Group 19">
              <a:extLst>
                <a:ext uri="{FF2B5EF4-FFF2-40B4-BE49-F238E27FC236}">
                  <a16:creationId xmlns:a16="http://schemas.microsoft.com/office/drawing/2014/main" id="{87A2946A-C8DB-4F74-99A6-CDB1AE141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280"/>
              <a:ext cx="3848" cy="304"/>
              <a:chOff x="912" y="496"/>
              <a:chExt cx="3848" cy="304"/>
            </a:xfrm>
          </p:grpSpPr>
          <p:sp>
            <p:nvSpPr>
              <p:cNvPr id="102445" name="Rectangle 20" descr="粉色砂纸">
                <a:extLst>
                  <a:ext uri="{FF2B5EF4-FFF2-40B4-BE49-F238E27FC236}">
                    <a16:creationId xmlns:a16="http://schemas.microsoft.com/office/drawing/2014/main" id="{C1BA4D24-5A34-4215-8C0F-B554C6D1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46" name="Line 21">
                <a:extLst>
                  <a:ext uri="{FF2B5EF4-FFF2-40B4-BE49-F238E27FC236}">
                    <a16:creationId xmlns:a16="http://schemas.microsoft.com/office/drawing/2014/main" id="{6DA94BF5-671E-4E17-AACA-618793F08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7" name="Line 22">
                <a:extLst>
                  <a:ext uri="{FF2B5EF4-FFF2-40B4-BE49-F238E27FC236}">
                    <a16:creationId xmlns:a16="http://schemas.microsoft.com/office/drawing/2014/main" id="{8769C046-1CED-4E54-ABBA-7623F87D1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8" name="Line 23">
                <a:extLst>
                  <a:ext uri="{FF2B5EF4-FFF2-40B4-BE49-F238E27FC236}">
                    <a16:creationId xmlns:a16="http://schemas.microsoft.com/office/drawing/2014/main" id="{6710910D-50EC-44C2-9D3D-5DD449F3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9" name="Line 24">
                <a:extLst>
                  <a:ext uri="{FF2B5EF4-FFF2-40B4-BE49-F238E27FC236}">
                    <a16:creationId xmlns:a16="http://schemas.microsoft.com/office/drawing/2014/main" id="{8652A84B-922E-4F1E-AD54-9658C20EE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0" name="Line 25">
                <a:extLst>
                  <a:ext uri="{FF2B5EF4-FFF2-40B4-BE49-F238E27FC236}">
                    <a16:creationId xmlns:a16="http://schemas.microsoft.com/office/drawing/2014/main" id="{3152E82C-A233-4D12-8111-1B6A4081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1" name="Line 26">
                <a:extLst>
                  <a:ext uri="{FF2B5EF4-FFF2-40B4-BE49-F238E27FC236}">
                    <a16:creationId xmlns:a16="http://schemas.microsoft.com/office/drawing/2014/main" id="{3A9081F2-9C5C-40F3-B435-54344DB72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2" name="Line 27">
                <a:extLst>
                  <a:ext uri="{FF2B5EF4-FFF2-40B4-BE49-F238E27FC236}">
                    <a16:creationId xmlns:a16="http://schemas.microsoft.com/office/drawing/2014/main" id="{256FDF0E-328A-4801-93E8-C2F8C2EA5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3" name="Line 28">
                <a:extLst>
                  <a:ext uri="{FF2B5EF4-FFF2-40B4-BE49-F238E27FC236}">
                    <a16:creationId xmlns:a16="http://schemas.microsoft.com/office/drawing/2014/main" id="{7AB5A334-FBCE-4162-9446-6CF569C1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4" name="Line 29">
                <a:extLst>
                  <a:ext uri="{FF2B5EF4-FFF2-40B4-BE49-F238E27FC236}">
                    <a16:creationId xmlns:a16="http://schemas.microsoft.com/office/drawing/2014/main" id="{AE9943C3-B165-4291-8B39-EF9B34174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44" name="Text Box 30">
              <a:extLst>
                <a:ext uri="{FF2B5EF4-FFF2-40B4-BE49-F238E27FC236}">
                  <a16:creationId xmlns:a16="http://schemas.microsoft.com/office/drawing/2014/main" id="{6EFF4469-D0FB-40E8-8C19-8A32B31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266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</p:grpSp>
      <p:grpSp>
        <p:nvGrpSpPr>
          <p:cNvPr id="127007" name="Group 31">
            <a:extLst>
              <a:ext uri="{FF2B5EF4-FFF2-40B4-BE49-F238E27FC236}">
                <a16:creationId xmlns:a16="http://schemas.microsoft.com/office/drawing/2014/main" id="{C9883548-81D8-4264-B483-3DDB2F3F46B2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2451100"/>
            <a:ext cx="546100" cy="660400"/>
            <a:chOff x="3160" y="1544"/>
            <a:chExt cx="344" cy="416"/>
          </a:xfrm>
        </p:grpSpPr>
        <p:sp>
          <p:nvSpPr>
            <p:cNvPr id="102441" name="Rectangle 32" descr="粉色砂纸">
              <a:extLst>
                <a:ext uri="{FF2B5EF4-FFF2-40B4-BE49-F238E27FC236}">
                  <a16:creationId xmlns:a16="http://schemas.microsoft.com/office/drawing/2014/main" id="{E8E8F93C-A462-4EA8-91B6-02BA16F4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688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42" name="Line 33">
              <a:extLst>
                <a:ext uri="{FF2B5EF4-FFF2-40B4-BE49-F238E27FC236}">
                  <a16:creationId xmlns:a16="http://schemas.microsoft.com/office/drawing/2014/main" id="{35389800-39B3-4C99-89FF-47C81E108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1544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10" name="Group 34">
            <a:extLst>
              <a:ext uri="{FF2B5EF4-FFF2-40B4-BE49-F238E27FC236}">
                <a16:creationId xmlns:a16="http://schemas.microsoft.com/office/drawing/2014/main" id="{FC6C247C-6B92-47AA-9B67-BC80007DA284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3254375"/>
            <a:ext cx="6108700" cy="1152525"/>
            <a:chOff x="904" y="2050"/>
            <a:chExt cx="3848" cy="726"/>
          </a:xfrm>
        </p:grpSpPr>
        <p:grpSp>
          <p:nvGrpSpPr>
            <p:cNvPr id="102426" name="Group 35">
              <a:extLst>
                <a:ext uri="{FF2B5EF4-FFF2-40B4-BE49-F238E27FC236}">
                  <a16:creationId xmlns:a16="http://schemas.microsoft.com/office/drawing/2014/main" id="{18401445-3632-4761-AE64-40BF8764A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050"/>
              <a:ext cx="3848" cy="327"/>
              <a:chOff x="904" y="1266"/>
              <a:chExt cx="3848" cy="327"/>
            </a:xfrm>
          </p:grpSpPr>
          <p:grpSp>
            <p:nvGrpSpPr>
              <p:cNvPr id="102429" name="Group 36">
                <a:extLst>
                  <a:ext uri="{FF2B5EF4-FFF2-40B4-BE49-F238E27FC236}">
                    <a16:creationId xmlns:a16="http://schemas.microsoft.com/office/drawing/2014/main" id="{DE6886A0-D82A-45F8-9459-53FCB0B97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280"/>
                <a:ext cx="3848" cy="304"/>
                <a:chOff x="912" y="496"/>
                <a:chExt cx="3848" cy="304"/>
              </a:xfrm>
            </p:grpSpPr>
            <p:sp>
              <p:nvSpPr>
                <p:cNvPr id="102431" name="Rectangle 37" descr="粉色砂纸">
                  <a:extLst>
                    <a:ext uri="{FF2B5EF4-FFF2-40B4-BE49-F238E27FC236}">
                      <a16:creationId xmlns:a16="http://schemas.microsoft.com/office/drawing/2014/main" id="{DEB59F02-8C58-4C7D-819A-A17667BF2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96"/>
                  <a:ext cx="3848" cy="29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</a:pPr>
                  <a:endParaRPr lang="zh-CN" altLang="en-US"/>
                </a:p>
              </p:txBody>
            </p:sp>
            <p:sp>
              <p:nvSpPr>
                <p:cNvPr id="102432" name="Line 38">
                  <a:extLst>
                    <a:ext uri="{FF2B5EF4-FFF2-40B4-BE49-F238E27FC236}">
                      <a16:creationId xmlns:a16="http://schemas.microsoft.com/office/drawing/2014/main" id="{7DFCC9E8-B141-4963-86A4-2E13214E2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3" name="Line 39">
                  <a:extLst>
                    <a:ext uri="{FF2B5EF4-FFF2-40B4-BE49-F238E27FC236}">
                      <a16:creationId xmlns:a16="http://schemas.microsoft.com/office/drawing/2014/main" id="{5A7D1622-17D8-4A11-8AEE-73514F4C9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4" name="Line 40">
                  <a:extLst>
                    <a:ext uri="{FF2B5EF4-FFF2-40B4-BE49-F238E27FC236}">
                      <a16:creationId xmlns:a16="http://schemas.microsoft.com/office/drawing/2014/main" id="{25FD8E36-5499-4694-A4B1-C17C055B1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5" name="Line 41">
                  <a:extLst>
                    <a:ext uri="{FF2B5EF4-FFF2-40B4-BE49-F238E27FC236}">
                      <a16:creationId xmlns:a16="http://schemas.microsoft.com/office/drawing/2014/main" id="{3B456307-F709-4E85-8F44-14022415D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6" name="Line 42">
                  <a:extLst>
                    <a:ext uri="{FF2B5EF4-FFF2-40B4-BE49-F238E27FC236}">
                      <a16:creationId xmlns:a16="http://schemas.microsoft.com/office/drawing/2014/main" id="{82B3FADF-7121-465E-A507-9EDF6630F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7" name="Line 43">
                  <a:extLst>
                    <a:ext uri="{FF2B5EF4-FFF2-40B4-BE49-F238E27FC236}">
                      <a16:creationId xmlns:a16="http://schemas.microsoft.com/office/drawing/2014/main" id="{5BB5CF5B-0538-447F-901E-135F38633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8" name="Line 44">
                  <a:extLst>
                    <a:ext uri="{FF2B5EF4-FFF2-40B4-BE49-F238E27FC236}">
                      <a16:creationId xmlns:a16="http://schemas.microsoft.com/office/drawing/2014/main" id="{C06636A9-7DF6-4EE4-9EBB-0370AA1DE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9" name="Line 45">
                  <a:extLst>
                    <a:ext uri="{FF2B5EF4-FFF2-40B4-BE49-F238E27FC236}">
                      <a16:creationId xmlns:a16="http://schemas.microsoft.com/office/drawing/2014/main" id="{5CAE4AAD-E8B1-45E4-9C9B-12E8FB535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40" name="Line 46">
                  <a:extLst>
                    <a:ext uri="{FF2B5EF4-FFF2-40B4-BE49-F238E27FC236}">
                      <a16:creationId xmlns:a16="http://schemas.microsoft.com/office/drawing/2014/main" id="{A56B7193-7C11-4B64-A61C-A16C83FF9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430" name="Text Box 47">
                <a:extLst>
                  <a:ext uri="{FF2B5EF4-FFF2-40B4-BE49-F238E27FC236}">
                    <a16:creationId xmlns:a16="http://schemas.microsoft.com/office/drawing/2014/main" id="{18D64520-D059-4C3B-A6FD-2C76F0D01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" y="1266"/>
                <a:ext cx="26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00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10   20   40   50   70   90   </a:t>
                </a:r>
                <a:r>
                  <a:rPr kumimoji="1" lang="en-US" altLang="zh-CN" b="1">
                    <a:solidFill>
                      <a:srgbClr val="FFFF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</a:p>
            </p:txBody>
          </p:sp>
        </p:grpSp>
        <p:sp>
          <p:nvSpPr>
            <p:cNvPr id="102427" name="Rectangle 48" descr="粉色砂纸">
              <a:extLst>
                <a:ext uri="{FF2B5EF4-FFF2-40B4-BE49-F238E27FC236}">
                  <a16:creationId xmlns:a16="http://schemas.microsoft.com/office/drawing/2014/main" id="{FC9C3CD8-12B1-43B2-A0CB-5902EDB0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04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28" name="Line 49">
              <a:extLst>
                <a:ext uri="{FF2B5EF4-FFF2-40B4-BE49-F238E27FC236}">
                  <a16:creationId xmlns:a16="http://schemas.microsoft.com/office/drawing/2014/main" id="{BE34D60A-5014-4B32-8A95-9AC7A8CF8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2360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026" name="Text Box 50">
            <a:extLst>
              <a:ext uri="{FF2B5EF4-FFF2-40B4-BE49-F238E27FC236}">
                <a16:creationId xmlns:a16="http://schemas.microsoft.com/office/drawing/2014/main" id="{1BEE9378-83D4-4DE3-B8B8-491275DF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7" name="Text Box 51">
            <a:extLst>
              <a:ext uri="{FF2B5EF4-FFF2-40B4-BE49-F238E27FC236}">
                <a16:creationId xmlns:a16="http://schemas.microsoft.com/office/drawing/2014/main" id="{3E9A0BD8-CFE5-4813-B4CC-0FA5AE26B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8" name="Text Box 52">
            <a:extLst>
              <a:ext uri="{FF2B5EF4-FFF2-40B4-BE49-F238E27FC236}">
                <a16:creationId xmlns:a16="http://schemas.microsoft.com/office/drawing/2014/main" id="{64FC6D24-DB83-4728-88DB-35103063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29" name="Text Box 53">
            <a:extLst>
              <a:ext uri="{FF2B5EF4-FFF2-40B4-BE49-F238E27FC236}">
                <a16:creationId xmlns:a16="http://schemas.microsoft.com/office/drawing/2014/main" id="{D7C4AAFA-22E9-4AE9-80B9-869A06C1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30" name="Line 54">
            <a:extLst>
              <a:ext uri="{FF2B5EF4-FFF2-40B4-BE49-F238E27FC236}">
                <a16:creationId xmlns:a16="http://schemas.microsoft.com/office/drawing/2014/main" id="{66B51D62-DAAF-4A7C-9E21-BED1D510B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3746500"/>
            <a:ext cx="7112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31" name="Text Box 55">
            <a:extLst>
              <a:ext uri="{FF2B5EF4-FFF2-40B4-BE49-F238E27FC236}">
                <a16:creationId xmlns:a16="http://schemas.microsoft.com/office/drawing/2014/main" id="{E716B17F-8868-49FC-A41E-DE83072C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241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grpSp>
        <p:nvGrpSpPr>
          <p:cNvPr id="127032" name="Group 56">
            <a:extLst>
              <a:ext uri="{FF2B5EF4-FFF2-40B4-BE49-F238E27FC236}">
                <a16:creationId xmlns:a16="http://schemas.microsoft.com/office/drawing/2014/main" id="{E4A7EB98-FCBF-4BF5-B65A-28032E60A63D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625975"/>
            <a:ext cx="6108700" cy="519113"/>
            <a:chOff x="912" y="482"/>
            <a:chExt cx="3848" cy="327"/>
          </a:xfrm>
        </p:grpSpPr>
        <p:grpSp>
          <p:nvGrpSpPr>
            <p:cNvPr id="102414" name="Group 57">
              <a:extLst>
                <a:ext uri="{FF2B5EF4-FFF2-40B4-BE49-F238E27FC236}">
                  <a16:creationId xmlns:a16="http://schemas.microsoft.com/office/drawing/2014/main" id="{A4B92AC1-145C-4E5A-8DC2-9DC8828EA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16" name="Rectangle 58" descr="粉色砂纸">
                <a:extLst>
                  <a:ext uri="{FF2B5EF4-FFF2-40B4-BE49-F238E27FC236}">
                    <a16:creationId xmlns:a16="http://schemas.microsoft.com/office/drawing/2014/main" id="{BD9E4C88-5CAC-450E-824E-3DDAC12A8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17" name="Line 59">
                <a:extLst>
                  <a:ext uri="{FF2B5EF4-FFF2-40B4-BE49-F238E27FC236}">
                    <a16:creationId xmlns:a16="http://schemas.microsoft.com/office/drawing/2014/main" id="{A8B18579-DD9A-463E-9790-9842A9A51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Line 60">
                <a:extLst>
                  <a:ext uri="{FF2B5EF4-FFF2-40B4-BE49-F238E27FC236}">
                    <a16:creationId xmlns:a16="http://schemas.microsoft.com/office/drawing/2014/main" id="{AFE3961E-71C8-4628-843A-966317DF8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9" name="Line 61">
                <a:extLst>
                  <a:ext uri="{FF2B5EF4-FFF2-40B4-BE49-F238E27FC236}">
                    <a16:creationId xmlns:a16="http://schemas.microsoft.com/office/drawing/2014/main" id="{CFBD4351-C292-41C3-A3E8-F82EEEF21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0" name="Line 62">
                <a:extLst>
                  <a:ext uri="{FF2B5EF4-FFF2-40B4-BE49-F238E27FC236}">
                    <a16:creationId xmlns:a16="http://schemas.microsoft.com/office/drawing/2014/main" id="{1C929034-CE0A-4DEC-A217-BBE1BD6E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1" name="Line 63">
                <a:extLst>
                  <a:ext uri="{FF2B5EF4-FFF2-40B4-BE49-F238E27FC236}">
                    <a16:creationId xmlns:a16="http://schemas.microsoft.com/office/drawing/2014/main" id="{044FA07B-B1A7-42EC-B4F8-F343A7249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Line 64">
                <a:extLst>
                  <a:ext uri="{FF2B5EF4-FFF2-40B4-BE49-F238E27FC236}">
                    <a16:creationId xmlns:a16="http://schemas.microsoft.com/office/drawing/2014/main" id="{561B01A5-C70C-4956-9BDA-B122D79F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3" name="Line 65">
                <a:extLst>
                  <a:ext uri="{FF2B5EF4-FFF2-40B4-BE49-F238E27FC236}">
                    <a16:creationId xmlns:a16="http://schemas.microsoft.com/office/drawing/2014/main" id="{9DF1CF13-A3BC-4D93-8DC3-1BCA3F55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4" name="Line 66">
                <a:extLst>
                  <a:ext uri="{FF2B5EF4-FFF2-40B4-BE49-F238E27FC236}">
                    <a16:creationId xmlns:a16="http://schemas.microsoft.com/office/drawing/2014/main" id="{A920B148-100C-45DE-93FE-418555EB0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5" name="Line 67">
                <a:extLst>
                  <a:ext uri="{FF2B5EF4-FFF2-40B4-BE49-F238E27FC236}">
                    <a16:creationId xmlns:a16="http://schemas.microsoft.com/office/drawing/2014/main" id="{8788143C-23F4-49C5-AFED-7D026FAD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15" name="Text Box 68">
              <a:extLst>
                <a:ext uri="{FF2B5EF4-FFF2-40B4-BE49-F238E27FC236}">
                  <a16:creationId xmlns:a16="http://schemas.microsoft.com/office/drawing/2014/main" id="{40890A87-B1AF-4995-9CFB-78A9D022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70   90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6" grpId="0" autoUpdateAnimBg="0"/>
      <p:bldP spid="127027" grpId="0" autoUpdateAnimBg="0"/>
      <p:bldP spid="127028" grpId="0" autoUpdateAnimBg="0"/>
      <p:bldP spid="127029" grpId="0" autoUpdateAnimBg="0"/>
      <p:bldP spid="12703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3CA1292-80BB-40F3-92A2-CB9B0F48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153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&lt;assert.h&gt;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&lt;iostream.h&gt;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&lt;stdlib.h&gt;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PQueue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private: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*pqelements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  <a:endParaRPr kumimoji="1" lang="zh-CN" altLang="en-US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count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队列元素计数</a:t>
            </a:r>
          </a:p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maxPQSize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最大元素个数</a:t>
            </a: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adjust()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</a:t>
            </a:r>
            <a:endParaRPr kumimoji="1"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45CF637-83F4-4229-B1A6-6D97BBBDDB7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755650" y="476250"/>
            <a:ext cx="4551363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优先级队列的类定义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7D556-452F-4927-8053-BFEE35DB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05064"/>
            <a:ext cx="8108383" cy="172819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AC91202-DC0E-4896-8B2E-A58D27A4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2012"/>
            <a:ext cx="83058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50)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~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 delete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[ ]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}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Insert(E x)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             //</a:t>
            </a: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入队操作</a:t>
            </a:r>
            <a:endParaRPr kumimoji="1" lang="en-US" altLang="zh-CN" sz="3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RemoveMin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//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出队操作，优先权</a:t>
            </a:r>
            <a:endParaRPr kumimoji="1"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// 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值最小的出队</a:t>
            </a:r>
            <a:endParaRPr kumimoji="1"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GetFront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取队头元素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MakeEmpty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count 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IsFull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          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==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Length()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302FA6A2-1C94-44D8-A53F-38643B61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96975"/>
            <a:ext cx="80994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new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E[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assert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!= NULL)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Insert(E x)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IsFull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== true)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false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判队满断言</a:t>
            </a:r>
          </a:p>
          <a:p>
            <a:pPr eaLnBrk="1" hangingPunct="1"/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[count++] =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7383BEE-8059-4010-91B8-DB95CE337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6959600" cy="103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优先级队列部分成员函数的实现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8A882B13-96D3-4E06-99A1-01EA6EBA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65163"/>
            <a:ext cx="7350125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adjust()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adjust()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</a:t>
            </a:r>
            <a:endParaRPr kumimoji="1"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将最后元素暂存再从后向前找插入位置</a:t>
            </a:r>
          </a:p>
          <a:p>
            <a:pPr eaLnBrk="1" hangingPunct="1"/>
            <a:r>
              <a:rPr kumimoji="1"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= 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j</a:t>
            </a:r>
            <a:r>
              <a:rPr kumimoji="1" lang="en-US" altLang="zh-CN" sz="3000" dirty="0">
                <a:latin typeface="Courier New" panose="02070309020205020404" pitchFamily="49" charset="0"/>
                <a:ea typeface="华文行楷" panose="02010800040101010101" pitchFamily="2" charset="-122"/>
              </a:rPr>
              <a:t>-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 &lt;= temp)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temp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9160</TotalTime>
  <Words>7825</Words>
  <Application>Microsoft Office PowerPoint</Application>
  <PresentationFormat>信纸(8.5x11 英寸)</PresentationFormat>
  <Paragraphs>1083</Paragraphs>
  <Slides>102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26" baseType="lpstr">
      <vt:lpstr>-apple-system</vt:lpstr>
      <vt:lpstr>Geneva</vt:lpstr>
      <vt:lpstr>TeXplus MI</vt:lpstr>
      <vt:lpstr>仿宋_GB2312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Arial Black</vt:lpstr>
      <vt:lpstr>Arial Narrow</vt:lpstr>
      <vt:lpstr>Comic Sans MS</vt:lpstr>
      <vt:lpstr>Courier New</vt:lpstr>
      <vt:lpstr>Times</vt:lpstr>
      <vt:lpstr>Times New Roman</vt:lpstr>
      <vt:lpstr>Verdana</vt:lpstr>
      <vt:lpstr>Wingdings</vt:lpstr>
      <vt:lpstr>Wingdings 2</vt:lpstr>
      <vt:lpstr>视点</vt:lpstr>
      <vt:lpstr>Document</vt:lpstr>
      <vt:lpstr>文档</vt:lpstr>
      <vt:lpstr>公式</vt:lpstr>
      <vt:lpstr>第三章 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链式栈 (LinkedStack)类的定义</vt:lpstr>
      <vt:lpstr>PowerPoint 演示文稿</vt:lpstr>
      <vt:lpstr>PowerPoint 演示文稿</vt:lpstr>
      <vt:lpstr>链式栈类操作的实现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后缀表达式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中缀表示→转后缀表示</vt:lpstr>
      <vt:lpstr>PowerPoint 演示文稿</vt:lpstr>
      <vt:lpstr>利用栈将中缀表示转换为后缀表示</vt:lpstr>
      <vt:lpstr>各个算术操作符的优先级</vt:lpstr>
      <vt:lpstr>PowerPoint 演示文稿</vt:lpstr>
      <vt:lpstr>中缀表达式转换为后缀表达式的算法</vt:lpstr>
      <vt:lpstr>PowerPoint 演示文稿</vt:lpstr>
      <vt:lpstr>PowerPoint 演示文稿</vt:lpstr>
      <vt:lpstr>PowerPoint 演示文稿</vt:lpstr>
      <vt:lpstr>PowerPoint 演示文稿</vt:lpstr>
      <vt:lpstr>定义是递归的</vt:lpstr>
      <vt:lpstr>数据结构是递归的</vt:lpstr>
      <vt:lpstr>PowerPoint 演示文稿</vt:lpstr>
      <vt:lpstr>问题的解法是递归的</vt:lpstr>
      <vt:lpstr>PowerPoint 演示文稿</vt:lpstr>
      <vt:lpstr>PowerPoint 演示文稿</vt:lpstr>
      <vt:lpstr>PowerPoint 演示文稿</vt:lpstr>
      <vt:lpstr>什么时候运用递归？</vt:lpstr>
      <vt:lpstr>构成递归的条件</vt:lpstr>
      <vt:lpstr>递归过程与递归工作栈</vt:lpstr>
      <vt:lpstr>PowerPoint 演示文稿</vt:lpstr>
      <vt:lpstr>求解阶乘 n! 的过程</vt:lpstr>
      <vt:lpstr>递归工作栈</vt:lpstr>
      <vt:lpstr>函数递归时的活动记录</vt:lpstr>
      <vt:lpstr>PowerPoint 演示文稿</vt:lpstr>
      <vt:lpstr>递归过程     非递归过程</vt:lpstr>
      <vt:lpstr> </vt:lpstr>
      <vt:lpstr>PowerPoint 演示文稿</vt:lpstr>
      <vt:lpstr>单向递归用迭代法实现</vt:lpstr>
      <vt:lpstr>尾递归用迭代法实现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队列的抽象数据类型</vt:lpstr>
      <vt:lpstr>PowerPoint 演示文稿</vt:lpstr>
      <vt:lpstr>PowerPoint 演示文稿</vt:lpstr>
      <vt:lpstr>PowerPoint 演示文稿</vt:lpstr>
      <vt:lpstr>PowerPoint 演示文稿</vt:lpstr>
      <vt:lpstr>循环队列 (Circular Queue)</vt:lpstr>
      <vt:lpstr>PowerPoint 演示文稿</vt:lpstr>
      <vt:lpstr>循环队列操作的定义</vt:lpstr>
      <vt:lpstr>PowerPoint 演示文稿</vt:lpstr>
      <vt:lpstr>PowerPoint 演示文稿</vt:lpstr>
      <vt:lpstr>PowerPoint 演示文稿</vt:lpstr>
      <vt:lpstr>链式队列类的定义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利用队列打印二项展开式系数的算法</vt:lpstr>
      <vt:lpstr>PowerPoint 演示文稿</vt:lpstr>
      <vt:lpstr>PowerPoint 演示文稿</vt:lpstr>
      <vt:lpstr>PowerPoint 演示文稿</vt:lpstr>
      <vt:lpstr>PowerPoint 演示文稿</vt:lpstr>
      <vt:lpstr>优先级队列的类定义</vt:lpstr>
      <vt:lpstr>PowerPoint 演示文稿</vt:lpstr>
      <vt:lpstr>优先级队列部分成员函数的实现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CH3</dc:title>
  <dc:creator>Jiang Yuan</dc:creator>
  <cp:lastModifiedBy>永铭 田</cp:lastModifiedBy>
  <cp:revision>370</cp:revision>
  <cp:lastPrinted>2000-07-06T06:13:59Z</cp:lastPrinted>
  <dcterms:created xsi:type="dcterms:W3CDTF">2004-08-20T09:00:43Z</dcterms:created>
  <dcterms:modified xsi:type="dcterms:W3CDTF">2023-12-28T03:04:11Z</dcterms:modified>
</cp:coreProperties>
</file>