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3"/>
  </p:notesMasterIdLst>
  <p:sldIdLst>
    <p:sldId id="258" r:id="rId2"/>
    <p:sldId id="48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82" r:id="rId47"/>
    <p:sldId id="383" r:id="rId48"/>
    <p:sldId id="384" r:id="rId49"/>
    <p:sldId id="385" r:id="rId50"/>
    <p:sldId id="403" r:id="rId51"/>
    <p:sldId id="404" r:id="rId52"/>
    <p:sldId id="405" r:id="rId53"/>
    <p:sldId id="406" r:id="rId54"/>
    <p:sldId id="407" r:id="rId55"/>
    <p:sldId id="408" r:id="rId56"/>
    <p:sldId id="409" r:id="rId57"/>
    <p:sldId id="410" r:id="rId58"/>
    <p:sldId id="411" r:id="rId59"/>
    <p:sldId id="302" r:id="rId60"/>
    <p:sldId id="303" r:id="rId61"/>
    <p:sldId id="304" r:id="rId62"/>
    <p:sldId id="386" r:id="rId63"/>
    <p:sldId id="387" r:id="rId64"/>
    <p:sldId id="305" r:id="rId65"/>
    <p:sldId id="306" r:id="rId66"/>
    <p:sldId id="412" r:id="rId67"/>
    <p:sldId id="307" r:id="rId68"/>
    <p:sldId id="308" r:id="rId69"/>
    <p:sldId id="487"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88" r:id="rId84"/>
    <p:sldId id="389" r:id="rId85"/>
    <p:sldId id="393" r:id="rId86"/>
    <p:sldId id="488" r:id="rId87"/>
    <p:sldId id="394" r:id="rId88"/>
    <p:sldId id="490" r:id="rId89"/>
    <p:sldId id="489" r:id="rId90"/>
    <p:sldId id="413" r:id="rId91"/>
    <p:sldId id="491" r:id="rId92"/>
    <p:sldId id="322" r:id="rId93"/>
    <p:sldId id="323" r:id="rId94"/>
    <p:sldId id="324" r:id="rId95"/>
    <p:sldId id="325" r:id="rId96"/>
    <p:sldId id="326" r:id="rId97"/>
    <p:sldId id="327" r:id="rId98"/>
    <p:sldId id="328" r:id="rId99"/>
    <p:sldId id="395" r:id="rId100"/>
    <p:sldId id="396" r:id="rId101"/>
    <p:sldId id="397" r:id="rId102"/>
    <p:sldId id="398" r:id="rId103"/>
    <p:sldId id="399" r:id="rId104"/>
    <p:sldId id="400" r:id="rId105"/>
    <p:sldId id="401" r:id="rId106"/>
    <p:sldId id="402" r:id="rId107"/>
    <p:sldId id="329" r:id="rId108"/>
    <p:sldId id="330" r:id="rId109"/>
    <p:sldId id="331" r:id="rId110"/>
    <p:sldId id="332" r:id="rId111"/>
    <p:sldId id="333" r:id="rId112"/>
    <p:sldId id="334" r:id="rId113"/>
    <p:sldId id="335" r:id="rId114"/>
    <p:sldId id="336" r:id="rId115"/>
    <p:sldId id="337" r:id="rId116"/>
    <p:sldId id="338" r:id="rId117"/>
    <p:sldId id="339" r:id="rId118"/>
    <p:sldId id="340" r:id="rId119"/>
    <p:sldId id="341" r:id="rId120"/>
    <p:sldId id="342" r:id="rId121"/>
    <p:sldId id="343" r:id="rId122"/>
    <p:sldId id="344" r:id="rId123"/>
    <p:sldId id="345" r:id="rId124"/>
    <p:sldId id="346" r:id="rId125"/>
    <p:sldId id="347" r:id="rId126"/>
    <p:sldId id="348" r:id="rId127"/>
    <p:sldId id="349" r:id="rId128"/>
    <p:sldId id="350" r:id="rId129"/>
    <p:sldId id="351" r:id="rId130"/>
    <p:sldId id="352" r:id="rId131"/>
    <p:sldId id="353" r:id="rId132"/>
    <p:sldId id="354" r:id="rId133"/>
    <p:sldId id="355" r:id="rId134"/>
    <p:sldId id="356" r:id="rId135"/>
    <p:sldId id="357" r:id="rId136"/>
    <p:sldId id="358" r:id="rId137"/>
    <p:sldId id="359" r:id="rId138"/>
    <p:sldId id="360" r:id="rId139"/>
    <p:sldId id="361" r:id="rId140"/>
    <p:sldId id="362" r:id="rId141"/>
    <p:sldId id="485" r:id="rId142"/>
    <p:sldId id="363" r:id="rId143"/>
    <p:sldId id="364" r:id="rId144"/>
    <p:sldId id="365" r:id="rId145"/>
    <p:sldId id="366" r:id="rId146"/>
    <p:sldId id="367" r:id="rId147"/>
    <p:sldId id="368" r:id="rId148"/>
    <p:sldId id="369" r:id="rId149"/>
    <p:sldId id="370" r:id="rId150"/>
    <p:sldId id="371" r:id="rId151"/>
    <p:sldId id="372" r:id="rId152"/>
    <p:sldId id="373" r:id="rId153"/>
    <p:sldId id="374" r:id="rId154"/>
    <p:sldId id="375" r:id="rId155"/>
    <p:sldId id="376" r:id="rId156"/>
    <p:sldId id="377" r:id="rId157"/>
    <p:sldId id="378" r:id="rId158"/>
    <p:sldId id="379" r:id="rId159"/>
    <p:sldId id="380" r:id="rId160"/>
    <p:sldId id="381" r:id="rId161"/>
    <p:sldId id="414" r:id="rId1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33CC"/>
    <a:srgbClr val="0066FF"/>
    <a:srgbClr val="99CC00"/>
    <a:srgbClr val="FFCC66"/>
    <a:srgbClr val="CCCC00"/>
    <a:srgbClr val="0099CC"/>
    <a:srgbClr val="FF99CC"/>
    <a:srgbClr val="99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8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EC83A-AF59-4254-A540-3CBD54CD78F9}"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B82CCB28-A450-433B-8097-B8A81D25A035}">
      <dgm:prSet phldrT="[文本]">
        <dgm:style>
          <a:lnRef idx="1">
            <a:schemeClr val="accent3"/>
          </a:lnRef>
          <a:fillRef idx="2">
            <a:schemeClr val="accent3"/>
          </a:fillRef>
          <a:effectRef idx="1">
            <a:schemeClr val="accent3"/>
          </a:effectRef>
          <a:fontRef idx="minor">
            <a:schemeClr val="dk1"/>
          </a:fontRef>
        </dgm:style>
      </dgm:prSet>
      <dgm:spPr>
        <a:solidFill>
          <a:srgbClr val="FFCC66"/>
        </a:solidFill>
      </dgm:spPr>
      <dgm:t>
        <a:bodyPr vert="vert"/>
        <a:lstStyle/>
        <a:p>
          <a:r>
            <a:rPr lang="zh-CN" altLang="en-US" dirty="0"/>
            <a:t>树与二叉树</a:t>
          </a:r>
        </a:p>
      </dgm:t>
    </dgm:pt>
    <dgm:pt modelId="{73549F61-51E9-4EDE-97A8-04AA03569863}" type="parTrans" cxnId="{44DC7674-4A07-493B-A218-DD230FB9A030}">
      <dgm:prSet/>
      <dgm:spPr/>
      <dgm:t>
        <a:bodyPr/>
        <a:lstStyle/>
        <a:p>
          <a:endParaRPr lang="zh-CN" altLang="en-US"/>
        </a:p>
      </dgm:t>
    </dgm:pt>
    <dgm:pt modelId="{B56DE62E-0A9A-4C31-AAB4-FD08FD4519F8}" type="sibTrans" cxnId="{44DC7674-4A07-493B-A218-DD230FB9A030}">
      <dgm:prSet/>
      <dgm:spPr/>
      <dgm:t>
        <a:bodyPr/>
        <a:lstStyle/>
        <a:p>
          <a:endParaRPr lang="zh-CN" altLang="en-US"/>
        </a:p>
      </dgm:t>
    </dgm:pt>
    <dgm:pt modelId="{A8415E80-0C45-4582-8FB3-DC8F93E575CE}">
      <dgm:prSet phldrT="[文本]"/>
      <dgm:spPr/>
      <dgm:t>
        <a:bodyPr/>
        <a:lstStyle/>
        <a:p>
          <a:r>
            <a:rPr lang="zh-CN" altLang="en-US" dirty="0"/>
            <a:t>二叉树</a:t>
          </a:r>
        </a:p>
      </dgm:t>
    </dgm:pt>
    <dgm:pt modelId="{9265D78F-F6E1-417F-A772-F2A5C4511A66}" type="sibTrans" cxnId="{26C8D4F9-64F6-4B15-B640-733DB864F0F4}">
      <dgm:prSet/>
      <dgm:spPr/>
      <dgm:t>
        <a:bodyPr/>
        <a:lstStyle/>
        <a:p>
          <a:endParaRPr lang="zh-CN" altLang="en-US"/>
        </a:p>
      </dgm:t>
    </dgm:pt>
    <dgm:pt modelId="{14879AA1-7FEE-440A-A0CB-29C2803FFBB1}" type="parTrans" cxnId="{26C8D4F9-64F6-4B15-B640-733DB864F0F4}">
      <dgm:prSet/>
      <dgm:spPr/>
      <dgm:t>
        <a:bodyPr/>
        <a:lstStyle/>
        <a:p>
          <a:endParaRPr lang="zh-CN" altLang="en-US"/>
        </a:p>
      </dgm:t>
    </dgm:pt>
    <dgm:pt modelId="{4ECFF0AE-6DDC-4351-B36B-8E9534D82B50}">
      <dgm:prSet phldrT="[文本]"/>
      <dgm:spPr/>
      <dgm:t>
        <a:bodyPr/>
        <a:lstStyle/>
        <a:p>
          <a:r>
            <a:rPr lang="zh-CN" altLang="en-US" dirty="0"/>
            <a:t>树与森林</a:t>
          </a:r>
        </a:p>
      </dgm:t>
    </dgm:pt>
    <dgm:pt modelId="{A1B175EB-7C65-4869-BC58-F462B9C330A2}" type="sibTrans" cxnId="{D5797AF1-FA6D-4A18-8365-B98AE2BB3895}">
      <dgm:prSet/>
      <dgm:spPr/>
      <dgm:t>
        <a:bodyPr/>
        <a:lstStyle/>
        <a:p>
          <a:endParaRPr lang="zh-CN" altLang="en-US"/>
        </a:p>
      </dgm:t>
    </dgm:pt>
    <dgm:pt modelId="{C1B5ABC6-B975-4101-BA63-514B2117D731}" type="parTrans" cxnId="{D5797AF1-FA6D-4A18-8365-B98AE2BB3895}">
      <dgm:prSet/>
      <dgm:spPr/>
      <dgm:t>
        <a:bodyPr/>
        <a:lstStyle/>
        <a:p>
          <a:endParaRPr lang="zh-CN" altLang="en-US"/>
        </a:p>
      </dgm:t>
    </dgm:pt>
    <dgm:pt modelId="{D72CCC58-482D-4CB2-9DE6-BD2BEEA28B72}">
      <dgm:prSet phldrT="[文本]"/>
      <dgm:spPr/>
      <dgm:t>
        <a:bodyPr/>
        <a:lstStyle/>
        <a:p>
          <a:r>
            <a:rPr lang="zh-CN" altLang="en-US" dirty="0"/>
            <a:t>堆</a:t>
          </a:r>
        </a:p>
      </dgm:t>
    </dgm:pt>
    <dgm:pt modelId="{63FDDC73-EA00-453F-95B1-28E2FEDBDC7D}" type="sibTrans" cxnId="{609551F9-220E-47DD-A3D7-AA46B22D52B6}">
      <dgm:prSet/>
      <dgm:spPr/>
      <dgm:t>
        <a:bodyPr/>
        <a:lstStyle/>
        <a:p>
          <a:endParaRPr lang="zh-CN" altLang="en-US"/>
        </a:p>
      </dgm:t>
    </dgm:pt>
    <dgm:pt modelId="{36A7E2F0-52F9-462C-92F4-8E89D3176C5F}" type="parTrans" cxnId="{609551F9-220E-47DD-A3D7-AA46B22D52B6}">
      <dgm:prSet/>
      <dgm:spPr/>
      <dgm:t>
        <a:bodyPr/>
        <a:lstStyle/>
        <a:p>
          <a:endParaRPr lang="zh-CN" altLang="en-US"/>
        </a:p>
      </dgm:t>
    </dgm:pt>
    <dgm:pt modelId="{764F9D96-D82A-49AB-8F34-94402076D185}">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堆的存储</a:t>
          </a:r>
        </a:p>
      </dgm:t>
    </dgm:pt>
    <dgm:pt modelId="{0E9AA06A-C31E-4E2F-95CD-0DFE2AAE018D}" type="parTrans" cxnId="{C9A0ABBF-B3CC-4599-B5D1-4635FA5726A4}">
      <dgm:prSet/>
      <dgm:spPr/>
      <dgm:t>
        <a:bodyPr/>
        <a:lstStyle/>
        <a:p>
          <a:endParaRPr lang="zh-CN" altLang="en-US"/>
        </a:p>
      </dgm:t>
    </dgm:pt>
    <dgm:pt modelId="{5A5CB626-B64B-44A5-B4F5-FD66E78F0E34}" type="sibTrans" cxnId="{C9A0ABBF-B3CC-4599-B5D1-4635FA5726A4}">
      <dgm:prSet/>
      <dgm:spPr/>
      <dgm:t>
        <a:bodyPr/>
        <a:lstStyle/>
        <a:p>
          <a:endParaRPr lang="zh-CN" altLang="en-US"/>
        </a:p>
      </dgm:t>
    </dgm:pt>
    <dgm:pt modelId="{F341A014-1481-40EF-89AB-C67467C98E34}">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建堆</a:t>
          </a:r>
        </a:p>
      </dgm:t>
    </dgm:pt>
    <dgm:pt modelId="{E5AD0E79-FDC6-417B-9595-A49214F24C8A}" type="parTrans" cxnId="{C9508321-8B96-4B07-BDFC-3A98741CF47F}">
      <dgm:prSet/>
      <dgm:spPr/>
      <dgm:t>
        <a:bodyPr/>
        <a:lstStyle/>
        <a:p>
          <a:endParaRPr lang="zh-CN" altLang="en-US"/>
        </a:p>
      </dgm:t>
    </dgm:pt>
    <dgm:pt modelId="{B10B5951-37B7-4760-B664-B8C77463797F}" type="sibTrans" cxnId="{C9508321-8B96-4B07-BDFC-3A98741CF47F}">
      <dgm:prSet/>
      <dgm:spPr/>
      <dgm:t>
        <a:bodyPr/>
        <a:lstStyle/>
        <a:p>
          <a:endParaRPr lang="zh-CN" altLang="en-US"/>
        </a:p>
      </dgm:t>
    </dgm:pt>
    <dgm:pt modelId="{3AC99315-2086-4C7F-B8D3-A974F28ABAC9}">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树的存储</a:t>
          </a:r>
        </a:p>
      </dgm:t>
    </dgm:pt>
    <dgm:pt modelId="{C401E500-7339-4406-A6FA-D7F46774BBD6}" type="parTrans" cxnId="{721BF058-E814-466E-B567-2600512102B6}">
      <dgm:prSet/>
      <dgm:spPr/>
      <dgm:t>
        <a:bodyPr/>
        <a:lstStyle/>
        <a:p>
          <a:endParaRPr lang="zh-CN" altLang="en-US"/>
        </a:p>
      </dgm:t>
    </dgm:pt>
    <dgm:pt modelId="{75A70204-08F8-4135-ACA4-0F8A189C049D}" type="sibTrans" cxnId="{721BF058-E814-466E-B567-2600512102B6}">
      <dgm:prSet/>
      <dgm:spPr/>
      <dgm:t>
        <a:bodyPr/>
        <a:lstStyle/>
        <a:p>
          <a:endParaRPr lang="zh-CN" altLang="en-US"/>
        </a:p>
      </dgm:t>
    </dgm:pt>
    <dgm:pt modelId="{8DEBB55C-08C2-4B9E-B9B0-80419832A4E4}">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树</a:t>
          </a:r>
          <a:r>
            <a:rPr lang="en-US" altLang="zh-CN" dirty="0"/>
            <a:t>VS</a:t>
          </a:r>
          <a:r>
            <a:rPr lang="zh-CN" altLang="en-US" dirty="0"/>
            <a:t>二叉树</a:t>
          </a:r>
        </a:p>
      </dgm:t>
    </dgm:pt>
    <dgm:pt modelId="{B101BD44-A231-49D1-98BF-0A3C07F744DD}" type="parTrans" cxnId="{C71CF4FF-16D8-4744-BCE2-435112D0EC17}">
      <dgm:prSet/>
      <dgm:spPr/>
      <dgm:t>
        <a:bodyPr/>
        <a:lstStyle/>
        <a:p>
          <a:endParaRPr lang="zh-CN" altLang="en-US"/>
        </a:p>
      </dgm:t>
    </dgm:pt>
    <dgm:pt modelId="{A9DD3ECE-A1D2-4272-A27D-8CA8FAE64155}" type="sibTrans" cxnId="{C71CF4FF-16D8-4744-BCE2-435112D0EC17}">
      <dgm:prSet/>
      <dgm:spPr/>
      <dgm:t>
        <a:bodyPr/>
        <a:lstStyle/>
        <a:p>
          <a:endParaRPr lang="zh-CN" altLang="en-US"/>
        </a:p>
      </dgm:t>
    </dgm:pt>
    <dgm:pt modelId="{51002C2C-F2E3-4636-B7CF-834C102647DF}">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二叉树性质</a:t>
          </a:r>
        </a:p>
      </dgm:t>
    </dgm:pt>
    <dgm:pt modelId="{D3988862-9627-46F1-A298-1DD7C976FA2A}" type="parTrans" cxnId="{5762ABB9-F044-43AF-B19F-2D4540737045}">
      <dgm:prSet/>
      <dgm:spPr/>
      <dgm:t>
        <a:bodyPr/>
        <a:lstStyle/>
        <a:p>
          <a:endParaRPr lang="zh-CN" altLang="en-US"/>
        </a:p>
      </dgm:t>
    </dgm:pt>
    <dgm:pt modelId="{F03018C3-8D55-4CA7-8FD2-2D8F304DC5AB}" type="sibTrans" cxnId="{5762ABB9-F044-43AF-B19F-2D4540737045}">
      <dgm:prSet/>
      <dgm:spPr/>
      <dgm:t>
        <a:bodyPr/>
        <a:lstStyle/>
        <a:p>
          <a:endParaRPr lang="zh-CN" altLang="en-US"/>
        </a:p>
      </dgm:t>
    </dgm:pt>
    <dgm:pt modelId="{043D4455-0ACF-4964-BDB2-E8E13BA9FAEB}">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数组存储</a:t>
          </a:r>
        </a:p>
      </dgm:t>
    </dgm:pt>
    <dgm:pt modelId="{A12D656C-9672-4B11-8D36-FF735DDB6973}" type="parTrans" cxnId="{81AA73DB-9859-42E5-8448-2786AC7ABDD5}">
      <dgm:prSet/>
      <dgm:spPr/>
      <dgm:t>
        <a:bodyPr/>
        <a:lstStyle/>
        <a:p>
          <a:endParaRPr lang="zh-CN" altLang="en-US"/>
        </a:p>
      </dgm:t>
    </dgm:pt>
    <dgm:pt modelId="{33FB5423-C028-43A0-A488-7FED458B4F50}" type="sibTrans" cxnId="{81AA73DB-9859-42E5-8448-2786AC7ABDD5}">
      <dgm:prSet/>
      <dgm:spPr/>
      <dgm:t>
        <a:bodyPr/>
        <a:lstStyle/>
        <a:p>
          <a:endParaRPr lang="zh-CN" altLang="en-US"/>
        </a:p>
      </dgm:t>
    </dgm:pt>
    <dgm:pt modelId="{D8A8315A-2731-4B99-9535-86048E62BDFA}">
      <dgm:prSet>
        <dgm:style>
          <a:lnRef idx="1">
            <a:schemeClr val="accent3"/>
          </a:lnRef>
          <a:fillRef idx="2">
            <a:schemeClr val="accent3"/>
          </a:fillRef>
          <a:effectRef idx="1">
            <a:schemeClr val="accent3"/>
          </a:effectRef>
          <a:fontRef idx="minor">
            <a:schemeClr val="dk1"/>
          </a:fontRef>
        </dgm:style>
      </dgm:prSet>
      <dgm:spPr>
        <a:solidFill>
          <a:srgbClr val="99CC00"/>
        </a:solidFill>
      </dgm:spPr>
      <dgm:t>
        <a:bodyPr/>
        <a:lstStyle/>
        <a:p>
          <a:r>
            <a:rPr lang="en-US" altLang="zh-CN" dirty="0"/>
            <a:t>5</a:t>
          </a:r>
          <a:r>
            <a:rPr lang="zh-CN" altLang="en-US" dirty="0"/>
            <a:t>个性质</a:t>
          </a:r>
        </a:p>
      </dgm:t>
    </dgm:pt>
    <dgm:pt modelId="{C882DB23-F561-47AF-983B-976967EA42A5}" type="parTrans" cxnId="{1D25BF61-D6AE-4E0B-9B07-9EEA5173B779}">
      <dgm:prSet/>
      <dgm:spPr/>
      <dgm:t>
        <a:bodyPr/>
        <a:lstStyle/>
        <a:p>
          <a:endParaRPr lang="zh-CN" altLang="en-US"/>
        </a:p>
      </dgm:t>
    </dgm:pt>
    <dgm:pt modelId="{7B95D76C-50E6-440C-B43C-09B9C09CD1B9}" type="sibTrans" cxnId="{1D25BF61-D6AE-4E0B-9B07-9EEA5173B779}">
      <dgm:prSet/>
      <dgm:spPr/>
      <dgm:t>
        <a:bodyPr/>
        <a:lstStyle/>
        <a:p>
          <a:endParaRPr lang="zh-CN" altLang="en-US"/>
        </a:p>
      </dgm:t>
    </dgm:pt>
    <dgm:pt modelId="{E46D7F1A-E20C-4DA5-89C2-F7ECA35B2720}">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二叉链表存储</a:t>
          </a:r>
        </a:p>
      </dgm:t>
    </dgm:pt>
    <dgm:pt modelId="{06A0319B-8CB0-47BE-B07B-9A604D2EE872}" type="parTrans" cxnId="{95D28BCE-6777-4D15-864C-0C612598CCFC}">
      <dgm:prSet/>
      <dgm:spPr/>
      <dgm:t>
        <a:bodyPr/>
        <a:lstStyle/>
        <a:p>
          <a:endParaRPr lang="zh-CN" altLang="en-US"/>
        </a:p>
      </dgm:t>
    </dgm:pt>
    <dgm:pt modelId="{749DCC8F-4E49-4CBF-AD81-6A39747D7045}" type="sibTrans" cxnId="{95D28BCE-6777-4D15-864C-0C612598CCFC}">
      <dgm:prSet/>
      <dgm:spPr/>
      <dgm:t>
        <a:bodyPr/>
        <a:lstStyle/>
        <a:p>
          <a:endParaRPr lang="zh-CN" altLang="en-US"/>
        </a:p>
      </dgm:t>
    </dgm:pt>
    <dgm:pt modelId="{2941879F-E613-45BB-9966-D4D41B33ACC0}">
      <dgm:prSet>
        <dgm:style>
          <a:lnRef idx="1">
            <a:schemeClr val="accent3"/>
          </a:lnRef>
          <a:fillRef idx="2">
            <a:schemeClr val="accent3"/>
          </a:fillRef>
          <a:effectRef idx="1">
            <a:schemeClr val="accent3"/>
          </a:effectRef>
          <a:fontRef idx="minor">
            <a:schemeClr val="dk1"/>
          </a:fontRef>
        </dgm:style>
      </dgm:prSet>
      <dgm:spPr>
        <a:solidFill>
          <a:srgbClr val="99CC00"/>
        </a:solidFill>
        <a:ln/>
      </dgm:spPr>
      <dgm:t>
        <a:bodyPr spcFirstLastPara="0" vert="horz" wrap="square" lIns="10795" tIns="10795" rIns="10795" bIns="10795" numCol="1" spcCol="1270" anchor="ctr" anchorCtr="0"/>
        <a:lstStyle/>
        <a:p>
          <a:r>
            <a:rPr lang="zh-CN" altLang="en-US" dirty="0"/>
            <a:t>二叉树的遍历</a:t>
          </a:r>
        </a:p>
      </dgm:t>
    </dgm:pt>
    <dgm:pt modelId="{9B49D014-5CA9-4280-AAC2-869DEB91EBE8}" type="parTrans" cxnId="{68B35879-AABE-4B63-B07F-57D62752E9A7}">
      <dgm:prSet/>
      <dgm:spPr/>
      <dgm:t>
        <a:bodyPr/>
        <a:lstStyle/>
        <a:p>
          <a:endParaRPr lang="zh-CN" altLang="en-US"/>
        </a:p>
      </dgm:t>
    </dgm:pt>
    <dgm:pt modelId="{ADF7B97B-1577-4FFF-9490-22F7CF5A147E}" type="sibTrans" cxnId="{68B35879-AABE-4B63-B07F-57D62752E9A7}">
      <dgm:prSet/>
      <dgm:spPr/>
      <dgm:t>
        <a:bodyPr/>
        <a:lstStyle/>
        <a:p>
          <a:endParaRPr lang="zh-CN" altLang="en-US"/>
        </a:p>
      </dgm:t>
    </dgm:pt>
    <dgm:pt modelId="{5906402F-59E9-42AC-998C-9A31071F2704}">
      <dgm:prSet custT="1">
        <dgm:style>
          <a:lnRef idx="1">
            <a:schemeClr val="accent3"/>
          </a:lnRef>
          <a:fillRef idx="2">
            <a:schemeClr val="accent3"/>
          </a:fillRef>
          <a:effectRef idx="1">
            <a:schemeClr val="accent3"/>
          </a:effectRef>
          <a:fontRef idx="minor">
            <a:schemeClr val="dk1"/>
          </a:fontRef>
        </dgm:style>
      </dgm:prSet>
      <dgm:spPr>
        <a:solidFill>
          <a:srgbClr val="99CC00"/>
        </a:solidFill>
        <a:ln/>
      </dgm:spPr>
      <dgm:t>
        <a:bodyPr spcFirstLastPara="0" vert="horz" wrap="square" lIns="10795" tIns="10795" rIns="10795" bIns="10795" numCol="1" spcCol="1270" anchor="ctr" anchorCtr="0"/>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完全二叉树</a:t>
          </a:r>
        </a:p>
      </dgm:t>
    </dgm:pt>
    <dgm:pt modelId="{5C4E3F0C-93FC-41B7-88EC-C79DA46071F0}" type="parTrans" cxnId="{09DDE8B6-E493-4EDE-B77F-4548039F862E}">
      <dgm:prSet/>
      <dgm:spPr/>
      <dgm:t>
        <a:bodyPr/>
        <a:lstStyle/>
        <a:p>
          <a:endParaRPr lang="zh-CN" altLang="en-US"/>
        </a:p>
      </dgm:t>
    </dgm:pt>
    <dgm:pt modelId="{8A7F1D2A-39D0-4A9A-891C-F17F94273FB4}" type="sibTrans" cxnId="{09DDE8B6-E493-4EDE-B77F-4548039F862E}">
      <dgm:prSet/>
      <dgm:spPr/>
      <dgm:t>
        <a:bodyPr/>
        <a:lstStyle/>
        <a:p>
          <a:endParaRPr lang="zh-CN" altLang="en-US"/>
        </a:p>
      </dgm:t>
    </dgm:pt>
    <dgm:pt modelId="{1E9724D3-CF3C-4DF4-8E5B-1053948B360D}">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森林</a:t>
          </a:r>
          <a:r>
            <a:rPr lang="en-US" altLang="zh-CN" dirty="0"/>
            <a:t>VS</a:t>
          </a:r>
          <a:r>
            <a:rPr lang="zh-CN" altLang="en-US" dirty="0"/>
            <a:t>二叉树</a:t>
          </a:r>
        </a:p>
      </dgm:t>
    </dgm:pt>
    <dgm:pt modelId="{F78015EA-DCCD-43E5-8674-BBF0807D4733}" type="parTrans" cxnId="{7E27271F-B16D-476D-91E6-354588E2E03A}">
      <dgm:prSet/>
      <dgm:spPr/>
      <dgm:t>
        <a:bodyPr/>
        <a:lstStyle/>
        <a:p>
          <a:endParaRPr lang="zh-CN" altLang="en-US"/>
        </a:p>
      </dgm:t>
    </dgm:pt>
    <dgm:pt modelId="{640F39A7-1547-402A-A8F3-403FE697818A}" type="sibTrans" cxnId="{7E27271F-B16D-476D-91E6-354588E2E03A}">
      <dgm:prSet/>
      <dgm:spPr/>
      <dgm:t>
        <a:bodyPr/>
        <a:lstStyle/>
        <a:p>
          <a:endParaRPr lang="zh-CN" altLang="en-US"/>
        </a:p>
      </dgm:t>
    </dgm:pt>
    <dgm:pt modelId="{AB4C4DB0-151B-4092-9EE9-F2D7A60880F2}">
      <dgm:prSet>
        <dgm:style>
          <a:lnRef idx="1">
            <a:schemeClr val="accent3"/>
          </a:lnRef>
          <a:fillRef idx="2">
            <a:schemeClr val="accent3"/>
          </a:fillRef>
          <a:effectRef idx="1">
            <a:schemeClr val="accent3"/>
          </a:effectRef>
          <a:fontRef idx="minor">
            <a:schemeClr val="dk1"/>
          </a:fontRef>
        </dgm:style>
      </dgm:prSet>
      <dgm:spPr>
        <a:solidFill>
          <a:srgbClr val="99CC00"/>
        </a:solidFill>
        <a:ln/>
      </dgm:spPr>
      <dgm:t>
        <a:bodyPr spcFirstLastPara="0" vert="horz" wrap="square" lIns="10795" tIns="10795" rIns="10795" bIns="10795" numCol="1" spcCol="1270" anchor="ctr" anchorCtr="0"/>
        <a:lstStyle/>
        <a:p>
          <a:r>
            <a:rPr lang="zh-CN" altLang="en-US" dirty="0"/>
            <a:t>线索化二叉树</a:t>
          </a:r>
        </a:p>
      </dgm:t>
    </dgm:pt>
    <dgm:pt modelId="{C985811A-0370-4B06-818E-0064EC78803B}" type="parTrans" cxnId="{A873A864-3E78-41A9-9484-555B1DD60C27}">
      <dgm:prSet/>
      <dgm:spPr/>
      <dgm:t>
        <a:bodyPr/>
        <a:lstStyle/>
        <a:p>
          <a:endParaRPr lang="zh-CN" altLang="en-US"/>
        </a:p>
      </dgm:t>
    </dgm:pt>
    <dgm:pt modelId="{B9CA9C4D-824B-4A16-B715-C1FEB2AF6186}" type="sibTrans" cxnId="{A873A864-3E78-41A9-9484-555B1DD60C27}">
      <dgm:prSet/>
      <dgm:spPr/>
      <dgm:t>
        <a:bodyPr/>
        <a:lstStyle/>
        <a:p>
          <a:endParaRPr lang="zh-CN" altLang="en-US"/>
        </a:p>
      </dgm:t>
    </dgm:pt>
    <dgm:pt modelId="{70D988E3-7373-4825-B4B7-789077CCFDCB}">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插入、删除</a:t>
          </a:r>
        </a:p>
      </dgm:t>
    </dgm:pt>
    <dgm:pt modelId="{EDF61533-E524-4EF9-96B4-0813467F69A5}" type="parTrans" cxnId="{6601D523-1867-43B0-B8A3-A2168F383E2A}">
      <dgm:prSet/>
      <dgm:spPr/>
      <dgm:t>
        <a:bodyPr/>
        <a:lstStyle/>
        <a:p>
          <a:endParaRPr lang="zh-CN" altLang="en-US"/>
        </a:p>
      </dgm:t>
    </dgm:pt>
    <dgm:pt modelId="{8B117189-15E1-47C9-8B4C-CA181D3803B3}" type="sibTrans" cxnId="{6601D523-1867-43B0-B8A3-A2168F383E2A}">
      <dgm:prSet/>
      <dgm:spPr/>
      <dgm:t>
        <a:bodyPr/>
        <a:lstStyle/>
        <a:p>
          <a:endParaRPr lang="zh-CN" altLang="en-US"/>
        </a:p>
      </dgm:t>
    </dgm:pt>
    <dgm:pt modelId="{77BA4E5A-489E-4C53-915A-E048BB491116}">
      <dgm:prSet/>
      <dgm:spPr/>
      <dgm:t>
        <a:bodyPr/>
        <a:lstStyle/>
        <a:p>
          <a:r>
            <a:rPr lang="en-US" altLang="zh-CN" dirty="0"/>
            <a:t>Huffman </a:t>
          </a:r>
          <a:r>
            <a:rPr lang="zh-CN" altLang="en-US" dirty="0"/>
            <a:t>树</a:t>
          </a:r>
        </a:p>
      </dgm:t>
    </dgm:pt>
    <dgm:pt modelId="{C594D27D-F6F2-45D4-A253-E9E366CA5F17}" type="parTrans" cxnId="{6FB0B1C9-B1E3-4880-B76C-53E2D7C43FC9}">
      <dgm:prSet/>
      <dgm:spPr/>
      <dgm:t>
        <a:bodyPr/>
        <a:lstStyle/>
        <a:p>
          <a:endParaRPr lang="zh-CN" altLang="en-US"/>
        </a:p>
      </dgm:t>
    </dgm:pt>
    <dgm:pt modelId="{5BC7DABD-B4D8-4F76-BEDF-99B95E14BA08}" type="sibTrans" cxnId="{6FB0B1C9-B1E3-4880-B76C-53E2D7C43FC9}">
      <dgm:prSet/>
      <dgm:spPr/>
      <dgm:t>
        <a:bodyPr/>
        <a:lstStyle/>
        <a:p>
          <a:endParaRPr lang="zh-CN" altLang="en-US"/>
        </a:p>
      </dgm:t>
    </dgm:pt>
    <dgm:pt modelId="{5BBB8210-A64E-4C0E-B9D8-C58E4967B10D}">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建树</a:t>
          </a:r>
        </a:p>
      </dgm:t>
    </dgm:pt>
    <dgm:pt modelId="{3DF7964D-B7A5-4CE1-8D7D-C6B97BC9EAEE}" type="parTrans" cxnId="{1FF38CBB-AF2A-4501-90D3-A247CF03EA64}">
      <dgm:prSet/>
      <dgm:spPr/>
      <dgm:t>
        <a:bodyPr/>
        <a:lstStyle/>
        <a:p>
          <a:endParaRPr lang="zh-CN" altLang="en-US"/>
        </a:p>
      </dgm:t>
    </dgm:pt>
    <dgm:pt modelId="{80056BBA-0D8A-4B9B-9AD0-C4CC9B3C5FC8}" type="sibTrans" cxnId="{1FF38CBB-AF2A-4501-90D3-A247CF03EA64}">
      <dgm:prSet/>
      <dgm:spPr/>
      <dgm:t>
        <a:bodyPr/>
        <a:lstStyle/>
        <a:p>
          <a:endParaRPr lang="zh-CN" altLang="en-US"/>
        </a:p>
      </dgm:t>
    </dgm:pt>
    <dgm:pt modelId="{662E0B66-5E54-430B-AB73-0B4D76C29B78}">
      <dgm:prSet>
        <dgm:style>
          <a:lnRef idx="1">
            <a:schemeClr val="accent6"/>
          </a:lnRef>
          <a:fillRef idx="2">
            <a:schemeClr val="accent6"/>
          </a:fillRef>
          <a:effectRef idx="1">
            <a:schemeClr val="accent6"/>
          </a:effectRef>
          <a:fontRef idx="minor">
            <a:schemeClr val="dk1"/>
          </a:fontRef>
        </dgm:style>
      </dgm:prSet>
      <dgm:spPr/>
      <dgm:t>
        <a:bodyPr/>
        <a:lstStyle/>
        <a:p>
          <a:r>
            <a:rPr lang="en-US" altLang="zh-CN" dirty="0"/>
            <a:t>Huffman </a:t>
          </a:r>
          <a:r>
            <a:rPr lang="zh-CN" altLang="en-US" dirty="0"/>
            <a:t>编码</a:t>
          </a:r>
        </a:p>
      </dgm:t>
    </dgm:pt>
    <dgm:pt modelId="{A714F5CC-81C5-418D-9F98-AAFAF3EA4FB4}" type="parTrans" cxnId="{9BE95907-0A01-427C-8937-D711A233C909}">
      <dgm:prSet/>
      <dgm:spPr/>
      <dgm:t>
        <a:bodyPr/>
        <a:lstStyle/>
        <a:p>
          <a:endParaRPr lang="zh-CN" altLang="en-US"/>
        </a:p>
      </dgm:t>
    </dgm:pt>
    <dgm:pt modelId="{8DA612C0-9221-4407-B23F-A3E1739162D4}" type="sibTrans" cxnId="{9BE95907-0A01-427C-8937-D711A233C909}">
      <dgm:prSet/>
      <dgm:spPr/>
      <dgm:t>
        <a:bodyPr/>
        <a:lstStyle/>
        <a:p>
          <a:endParaRPr lang="zh-CN" altLang="en-US"/>
        </a:p>
      </dgm:t>
    </dgm:pt>
    <dgm:pt modelId="{4A141DFB-9D4E-4B70-8684-A56F537D7B56}">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前序</a:t>
          </a:r>
        </a:p>
      </dgm:t>
    </dgm:pt>
    <dgm:pt modelId="{D48AC08C-4A87-4C07-AF8B-E101FB2DB41B}" type="parTrans" cxnId="{297823D4-F36E-4B7B-AA1F-24684F4EFD35}">
      <dgm:prSet/>
      <dgm:spPr/>
      <dgm:t>
        <a:bodyPr/>
        <a:lstStyle/>
        <a:p>
          <a:endParaRPr lang="zh-CN" altLang="en-US"/>
        </a:p>
      </dgm:t>
    </dgm:pt>
    <dgm:pt modelId="{436DBB25-8FED-4537-B49D-1C3C44A5800B}" type="sibTrans" cxnId="{297823D4-F36E-4B7B-AA1F-24684F4EFD35}">
      <dgm:prSet/>
      <dgm:spPr/>
      <dgm:t>
        <a:bodyPr/>
        <a:lstStyle/>
        <a:p>
          <a:endParaRPr lang="zh-CN" altLang="en-US"/>
        </a:p>
      </dgm:t>
    </dgm:pt>
    <dgm:pt modelId="{A8A67272-68BD-4E17-BEA7-D243662F1D6B}">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中序</a:t>
          </a:r>
        </a:p>
      </dgm:t>
    </dgm:pt>
    <dgm:pt modelId="{ED549147-1A60-4A1F-A074-DB18D2B0EE49}" type="parTrans" cxnId="{5B09726E-119E-4B0A-A4FE-03F1636BD0D8}">
      <dgm:prSet/>
      <dgm:spPr/>
      <dgm:t>
        <a:bodyPr/>
        <a:lstStyle/>
        <a:p>
          <a:endParaRPr lang="zh-CN" altLang="en-US"/>
        </a:p>
      </dgm:t>
    </dgm:pt>
    <dgm:pt modelId="{473A8483-9978-45DE-8030-F6CB584C0128}" type="sibTrans" cxnId="{5B09726E-119E-4B0A-A4FE-03F1636BD0D8}">
      <dgm:prSet/>
      <dgm:spPr/>
      <dgm:t>
        <a:bodyPr/>
        <a:lstStyle/>
        <a:p>
          <a:endParaRPr lang="zh-CN" altLang="en-US"/>
        </a:p>
      </dgm:t>
    </dgm:pt>
    <dgm:pt modelId="{1205CA47-80EE-488E-824B-1813AFA5E0BF}">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后序</a:t>
          </a:r>
        </a:p>
      </dgm:t>
    </dgm:pt>
    <dgm:pt modelId="{A2EF5741-518B-4736-BEFC-D213D9853692}" type="parTrans" cxnId="{AF2DEAC3-B5EE-4DE9-BA4A-3AEA0E935AFD}">
      <dgm:prSet/>
      <dgm:spPr/>
      <dgm:t>
        <a:bodyPr/>
        <a:lstStyle/>
        <a:p>
          <a:endParaRPr lang="zh-CN" altLang="en-US"/>
        </a:p>
      </dgm:t>
    </dgm:pt>
    <dgm:pt modelId="{371685A7-8FF7-419E-A822-1795FB729667}" type="sibTrans" cxnId="{AF2DEAC3-B5EE-4DE9-BA4A-3AEA0E935AFD}">
      <dgm:prSet/>
      <dgm:spPr/>
      <dgm:t>
        <a:bodyPr/>
        <a:lstStyle/>
        <a:p>
          <a:endParaRPr lang="zh-CN" altLang="en-US"/>
        </a:p>
      </dgm:t>
    </dgm:pt>
    <dgm:pt modelId="{810B229D-6ABB-4EC0-9B61-A811D8886431}">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层次序</a:t>
          </a:r>
        </a:p>
      </dgm:t>
    </dgm:pt>
    <dgm:pt modelId="{7E9A44A1-0C3D-4FD3-BD9B-9A70798187A7}" type="parTrans" cxnId="{ADA16D86-3D2A-4864-B644-684A98257F0A}">
      <dgm:prSet/>
      <dgm:spPr/>
      <dgm:t>
        <a:bodyPr/>
        <a:lstStyle/>
        <a:p>
          <a:endParaRPr lang="zh-CN" altLang="en-US"/>
        </a:p>
      </dgm:t>
    </dgm:pt>
    <dgm:pt modelId="{8DD89430-EDDA-4386-A411-AD10C59C1C1D}" type="sibTrans" cxnId="{ADA16D86-3D2A-4864-B644-684A98257F0A}">
      <dgm:prSet/>
      <dgm:spPr/>
      <dgm:t>
        <a:bodyPr/>
        <a:lstStyle/>
        <a:p>
          <a:endParaRPr lang="zh-CN" altLang="en-US"/>
        </a:p>
      </dgm:t>
    </dgm:pt>
    <dgm:pt modelId="{57ACA102-C2FF-4CD8-BE4D-9D9121DE22ED}">
      <dgm:prSet custT="1">
        <dgm:style>
          <a:lnRef idx="1">
            <a:schemeClr val="accent3"/>
          </a:lnRef>
          <a:fillRef idx="2">
            <a:schemeClr val="accent3"/>
          </a:fillRef>
          <a:effectRef idx="1">
            <a:schemeClr val="accent3"/>
          </a:effectRef>
          <a:fontRef idx="minor">
            <a:schemeClr val="dk1"/>
          </a:fontRef>
        </dgm:style>
      </dgm:prSet>
      <dgm:spPr>
        <a:solidFill>
          <a:srgbClr val="92D050"/>
        </a:solidFill>
        <a:ln/>
      </dgm:spPr>
      <dgm:t>
        <a:bodyPr spcFirstLastPara="0" vert="horz" wrap="square" lIns="8255" tIns="8255" rIns="8255" bIns="8255"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black"/>
              </a:solidFill>
              <a:latin typeface="Calibri" panose="020F0502020204030204"/>
              <a:ea typeface="等线" panose="02010600030101010101" pitchFamily="2" charset="-122"/>
              <a:cs typeface="+mn-cs"/>
            </a:rPr>
            <a:t>筛选法</a:t>
          </a:r>
        </a:p>
      </dgm:t>
    </dgm:pt>
    <dgm:pt modelId="{28F67328-AAA7-47A3-A4DC-DD4122785527}" type="parTrans" cxnId="{58A6311F-F344-40D2-AFB5-0B313294FF45}">
      <dgm:prSet/>
      <dgm:spPr/>
      <dgm:t>
        <a:bodyPr/>
        <a:lstStyle/>
        <a:p>
          <a:endParaRPr lang="zh-CN" altLang="en-US"/>
        </a:p>
      </dgm:t>
    </dgm:pt>
    <dgm:pt modelId="{4ED9925E-3397-4F58-AA49-13780A1A8279}" type="sibTrans" cxnId="{58A6311F-F344-40D2-AFB5-0B313294FF45}">
      <dgm:prSet/>
      <dgm:spPr/>
      <dgm:t>
        <a:bodyPr/>
        <a:lstStyle/>
        <a:p>
          <a:endParaRPr lang="zh-CN" altLang="en-US"/>
        </a:p>
      </dgm:t>
    </dgm:pt>
    <dgm:pt modelId="{802F4AAA-F295-468C-84CE-F1BE50B0CC34}">
      <dgm:prSet>
        <dgm:style>
          <a:lnRef idx="1">
            <a:schemeClr val="accent3"/>
          </a:lnRef>
          <a:fillRef idx="2">
            <a:schemeClr val="accent3"/>
          </a:fillRef>
          <a:effectRef idx="1">
            <a:schemeClr val="accent3"/>
          </a:effectRef>
          <a:fontRef idx="minor">
            <a:schemeClr val="dk1"/>
          </a:fontRef>
        </dgm:style>
      </dgm:prSet>
      <dgm:spPr>
        <a:solidFill>
          <a:srgbClr val="99CC00"/>
        </a:solidFill>
        <a:ln/>
      </dgm:spPr>
      <dgm:t>
        <a:bodyPr spcFirstLastPara="0" vert="horz" wrap="square" lIns="8255" tIns="8255" rIns="8255" bIns="8255" numCol="1" spcCol="1270" anchor="ctr" anchorCtr="0"/>
        <a:lstStyle/>
        <a:p>
          <a:pPr>
            <a:buNone/>
          </a:pPr>
          <a:r>
            <a:rPr lang="zh-CN" altLang="en-US" dirty="0">
              <a:solidFill>
                <a:prstClr val="black"/>
              </a:solidFill>
              <a:latin typeface="Calibri" panose="020F0502020204030204"/>
              <a:ea typeface="等线" panose="02010600030101010101" pitchFamily="2" charset="-122"/>
              <a:cs typeface="+mn-cs"/>
            </a:rPr>
            <a:t>插入法</a:t>
          </a:r>
        </a:p>
      </dgm:t>
    </dgm:pt>
    <dgm:pt modelId="{6E2919E8-0D9D-42A0-B7F7-51590C1D0562}" type="parTrans" cxnId="{28FCC130-43CF-4067-9075-4DBDDF0E7474}">
      <dgm:prSet/>
      <dgm:spPr/>
      <dgm:t>
        <a:bodyPr/>
        <a:lstStyle/>
        <a:p>
          <a:endParaRPr lang="zh-CN" altLang="en-US"/>
        </a:p>
      </dgm:t>
    </dgm:pt>
    <dgm:pt modelId="{B043E34A-D407-46E3-81E3-AD9ACDE0C3A2}" type="sibTrans" cxnId="{28FCC130-43CF-4067-9075-4DBDDF0E7474}">
      <dgm:prSet/>
      <dgm:spPr/>
      <dgm:t>
        <a:bodyPr/>
        <a:lstStyle/>
        <a:p>
          <a:endParaRPr lang="zh-CN" altLang="en-US"/>
        </a:p>
      </dgm:t>
    </dgm:pt>
    <dgm:pt modelId="{EB7423AC-852B-4D37-A316-5EDAE4ACBF9A}">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前序</a:t>
          </a:r>
        </a:p>
      </dgm:t>
    </dgm:pt>
    <dgm:pt modelId="{A702806B-64FB-43AF-A6B4-BF68E44E9336}" type="parTrans" cxnId="{E3942317-3FDF-40F1-B5E1-72FF35ABDE77}">
      <dgm:prSet/>
      <dgm:spPr/>
      <dgm:t>
        <a:bodyPr/>
        <a:lstStyle/>
        <a:p>
          <a:endParaRPr lang="zh-CN" altLang="en-US"/>
        </a:p>
      </dgm:t>
    </dgm:pt>
    <dgm:pt modelId="{4A706E85-3EC9-4606-87E9-00111B3DFFC5}" type="sibTrans" cxnId="{E3942317-3FDF-40F1-B5E1-72FF35ABDE77}">
      <dgm:prSet/>
      <dgm:spPr/>
      <dgm:t>
        <a:bodyPr/>
        <a:lstStyle/>
        <a:p>
          <a:endParaRPr lang="zh-CN" altLang="en-US"/>
        </a:p>
      </dgm:t>
    </dgm:pt>
    <dgm:pt modelId="{0EABF3FC-3A6F-4BF5-8FB5-8569BB27C71E}">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后序</a:t>
          </a:r>
        </a:p>
      </dgm:t>
    </dgm:pt>
    <dgm:pt modelId="{D74566C0-4B1A-4E65-8D27-3FAF485DF10B}" type="parTrans" cxnId="{CB6A3A2C-229F-4DF8-98D2-0CCA8457BA6A}">
      <dgm:prSet/>
      <dgm:spPr/>
      <dgm:t>
        <a:bodyPr/>
        <a:lstStyle/>
        <a:p>
          <a:endParaRPr lang="zh-CN" altLang="en-US"/>
        </a:p>
      </dgm:t>
    </dgm:pt>
    <dgm:pt modelId="{CEA2B3BC-651B-4797-AB60-8DA045D32A57}" type="sibTrans" cxnId="{CB6A3A2C-229F-4DF8-98D2-0CCA8457BA6A}">
      <dgm:prSet/>
      <dgm:spPr/>
      <dgm:t>
        <a:bodyPr/>
        <a:lstStyle/>
        <a:p>
          <a:endParaRPr lang="zh-CN" altLang="en-US"/>
        </a:p>
      </dgm:t>
    </dgm:pt>
    <dgm:pt modelId="{880B371E-AA31-4961-AFF9-313D72880060}">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中序</a:t>
          </a:r>
        </a:p>
      </dgm:t>
    </dgm:pt>
    <dgm:pt modelId="{ACC97211-AC63-4F93-ADD9-64644400F27E}" type="parTrans" cxnId="{FB8EDF1F-9616-4F16-88A9-FB8E2F708823}">
      <dgm:prSet/>
      <dgm:spPr/>
      <dgm:t>
        <a:bodyPr/>
        <a:lstStyle/>
        <a:p>
          <a:endParaRPr lang="zh-CN" altLang="en-US"/>
        </a:p>
      </dgm:t>
    </dgm:pt>
    <dgm:pt modelId="{54504608-E13E-4331-9A92-A56860DA98F0}" type="sibTrans" cxnId="{FB8EDF1F-9616-4F16-88A9-FB8E2F708823}">
      <dgm:prSet/>
      <dgm:spPr/>
      <dgm:t>
        <a:bodyPr/>
        <a:lstStyle/>
        <a:p>
          <a:endParaRPr lang="zh-CN" altLang="en-US"/>
        </a:p>
      </dgm:t>
    </dgm:pt>
    <dgm:pt modelId="{637DD5ED-E7C4-452F-B7A4-5AEA6F8E5725}" type="pres">
      <dgm:prSet presAssocID="{F79EC83A-AF59-4254-A540-3CBD54CD78F9}" presName="Name0" presStyleCnt="0">
        <dgm:presLayoutVars>
          <dgm:chPref val="1"/>
          <dgm:dir/>
          <dgm:animOne val="branch"/>
          <dgm:animLvl val="lvl"/>
          <dgm:resizeHandles val="exact"/>
        </dgm:presLayoutVars>
      </dgm:prSet>
      <dgm:spPr/>
    </dgm:pt>
    <dgm:pt modelId="{81C1AD8D-34A7-41AE-956E-35158D7337B7}" type="pres">
      <dgm:prSet presAssocID="{B82CCB28-A450-433B-8097-B8A81D25A035}" presName="root1" presStyleCnt="0"/>
      <dgm:spPr/>
    </dgm:pt>
    <dgm:pt modelId="{FA1F5A41-115E-4555-A06A-ED3D6762D5DD}" type="pres">
      <dgm:prSet presAssocID="{B82CCB28-A450-433B-8097-B8A81D25A035}" presName="LevelOneTextNode" presStyleLbl="node0" presStyleIdx="0" presStyleCnt="1" custScaleY="153927" custLinFactX="-74320" custLinFactNeighborX="-100000" custLinFactNeighborY="-3102">
        <dgm:presLayoutVars>
          <dgm:chPref val="3"/>
        </dgm:presLayoutVars>
      </dgm:prSet>
      <dgm:spPr/>
    </dgm:pt>
    <dgm:pt modelId="{6DAF0996-7427-484A-B87F-DA58593AD1AF}" type="pres">
      <dgm:prSet presAssocID="{B82CCB28-A450-433B-8097-B8A81D25A035}" presName="level2hierChild" presStyleCnt="0"/>
      <dgm:spPr/>
    </dgm:pt>
    <dgm:pt modelId="{56FE6A40-861E-414B-8E66-7EE845065008}" type="pres">
      <dgm:prSet presAssocID="{14879AA1-7FEE-440A-A0CB-29C2803FFBB1}" presName="conn2-1" presStyleLbl="parChTrans1D2" presStyleIdx="0" presStyleCnt="4"/>
      <dgm:spPr/>
    </dgm:pt>
    <dgm:pt modelId="{DF6BE689-F2F1-418A-A7C4-AC7E105EEFE9}" type="pres">
      <dgm:prSet presAssocID="{14879AA1-7FEE-440A-A0CB-29C2803FFBB1}" presName="connTx" presStyleLbl="parChTrans1D2" presStyleIdx="0" presStyleCnt="4"/>
      <dgm:spPr/>
    </dgm:pt>
    <dgm:pt modelId="{642B151A-54BE-458D-A34A-85503AC29AB7}" type="pres">
      <dgm:prSet presAssocID="{A8415E80-0C45-4582-8FB3-DC8F93E575CE}" presName="root2" presStyleCnt="0"/>
      <dgm:spPr/>
    </dgm:pt>
    <dgm:pt modelId="{24EDA40E-D6D1-4289-8F6A-D6FBF9484BAE}" type="pres">
      <dgm:prSet presAssocID="{A8415E80-0C45-4582-8FB3-DC8F93E575CE}" presName="LevelTwoTextNode" presStyleLbl="node2" presStyleIdx="0" presStyleCnt="4">
        <dgm:presLayoutVars>
          <dgm:chPref val="3"/>
        </dgm:presLayoutVars>
      </dgm:prSet>
      <dgm:spPr/>
    </dgm:pt>
    <dgm:pt modelId="{787808E3-E02A-40CF-B86F-B78DB2626A81}" type="pres">
      <dgm:prSet presAssocID="{A8415E80-0C45-4582-8FB3-DC8F93E575CE}" presName="level3hierChild" presStyleCnt="0"/>
      <dgm:spPr/>
    </dgm:pt>
    <dgm:pt modelId="{246E583C-A253-4D9E-8D72-8D18957008B3}" type="pres">
      <dgm:prSet presAssocID="{D3988862-9627-46F1-A298-1DD7C976FA2A}" presName="conn2-1" presStyleLbl="parChTrans1D3" presStyleIdx="0" presStyleCnt="11"/>
      <dgm:spPr/>
    </dgm:pt>
    <dgm:pt modelId="{C7257146-6EE0-4633-BD1A-46B3C63E68CF}" type="pres">
      <dgm:prSet presAssocID="{D3988862-9627-46F1-A298-1DD7C976FA2A}" presName="connTx" presStyleLbl="parChTrans1D3" presStyleIdx="0" presStyleCnt="11"/>
      <dgm:spPr/>
    </dgm:pt>
    <dgm:pt modelId="{80466FDB-EFE7-4B1F-9D95-A0E74D4B829A}" type="pres">
      <dgm:prSet presAssocID="{51002C2C-F2E3-4636-B7CF-834C102647DF}" presName="root2" presStyleCnt="0"/>
      <dgm:spPr/>
    </dgm:pt>
    <dgm:pt modelId="{63D48B74-6C88-464F-B592-CCAE18D72F68}" type="pres">
      <dgm:prSet presAssocID="{51002C2C-F2E3-4636-B7CF-834C102647DF}" presName="LevelTwoTextNode" presStyleLbl="node3" presStyleIdx="0" presStyleCnt="11">
        <dgm:presLayoutVars>
          <dgm:chPref val="3"/>
        </dgm:presLayoutVars>
      </dgm:prSet>
      <dgm:spPr/>
    </dgm:pt>
    <dgm:pt modelId="{60D281D5-A268-4B24-BAFD-8F3D39A10CF1}" type="pres">
      <dgm:prSet presAssocID="{51002C2C-F2E3-4636-B7CF-834C102647DF}" presName="level3hierChild" presStyleCnt="0"/>
      <dgm:spPr/>
    </dgm:pt>
    <dgm:pt modelId="{03610307-AD27-464A-A869-8C0B10F6CB03}" type="pres">
      <dgm:prSet presAssocID="{C882DB23-F561-47AF-983B-976967EA42A5}" presName="conn2-1" presStyleLbl="parChTrans1D4" presStyleIdx="0" presStyleCnt="13"/>
      <dgm:spPr/>
    </dgm:pt>
    <dgm:pt modelId="{9B9C6F25-456C-407B-8629-1C0E0ECC4A12}" type="pres">
      <dgm:prSet presAssocID="{C882DB23-F561-47AF-983B-976967EA42A5}" presName="connTx" presStyleLbl="parChTrans1D4" presStyleIdx="0" presStyleCnt="13"/>
      <dgm:spPr/>
    </dgm:pt>
    <dgm:pt modelId="{E96F56BD-A860-41E3-A157-FBF183AE3DC6}" type="pres">
      <dgm:prSet presAssocID="{D8A8315A-2731-4B99-9535-86048E62BDFA}" presName="root2" presStyleCnt="0"/>
      <dgm:spPr/>
    </dgm:pt>
    <dgm:pt modelId="{EBEEC6E0-81E9-4588-A529-2F59F516A08C}" type="pres">
      <dgm:prSet presAssocID="{D8A8315A-2731-4B99-9535-86048E62BDFA}" presName="LevelTwoTextNode" presStyleLbl="node4" presStyleIdx="0" presStyleCnt="13">
        <dgm:presLayoutVars>
          <dgm:chPref val="3"/>
        </dgm:presLayoutVars>
      </dgm:prSet>
      <dgm:spPr/>
    </dgm:pt>
    <dgm:pt modelId="{C1191F8C-C8B7-4255-AA4A-A99C4C8A6AF2}" type="pres">
      <dgm:prSet presAssocID="{D8A8315A-2731-4B99-9535-86048E62BDFA}" presName="level3hierChild" presStyleCnt="0"/>
      <dgm:spPr/>
    </dgm:pt>
    <dgm:pt modelId="{FAFEE5C8-3041-458C-BBD8-679877673B26}" type="pres">
      <dgm:prSet presAssocID="{A12D656C-9672-4B11-8D36-FF735DDB6973}" presName="conn2-1" presStyleLbl="parChTrans1D3" presStyleIdx="1" presStyleCnt="11"/>
      <dgm:spPr/>
    </dgm:pt>
    <dgm:pt modelId="{36AB34CB-7307-4DF2-93E5-391589DA4252}" type="pres">
      <dgm:prSet presAssocID="{A12D656C-9672-4B11-8D36-FF735DDB6973}" presName="connTx" presStyleLbl="parChTrans1D3" presStyleIdx="1" presStyleCnt="11"/>
      <dgm:spPr/>
    </dgm:pt>
    <dgm:pt modelId="{5B491D7A-7DC0-4335-83DA-12C19790B292}" type="pres">
      <dgm:prSet presAssocID="{043D4455-0ACF-4964-BDB2-E8E13BA9FAEB}" presName="root2" presStyleCnt="0"/>
      <dgm:spPr/>
    </dgm:pt>
    <dgm:pt modelId="{0E0CC125-D6D1-4573-9B80-12C3D8B29A80}" type="pres">
      <dgm:prSet presAssocID="{043D4455-0ACF-4964-BDB2-E8E13BA9FAEB}" presName="LevelTwoTextNode" presStyleLbl="node3" presStyleIdx="1" presStyleCnt="11">
        <dgm:presLayoutVars>
          <dgm:chPref val="3"/>
        </dgm:presLayoutVars>
      </dgm:prSet>
      <dgm:spPr/>
    </dgm:pt>
    <dgm:pt modelId="{348701D6-748C-4141-B69D-2589FF4AAE2B}" type="pres">
      <dgm:prSet presAssocID="{043D4455-0ACF-4964-BDB2-E8E13BA9FAEB}" presName="level3hierChild" presStyleCnt="0"/>
      <dgm:spPr/>
    </dgm:pt>
    <dgm:pt modelId="{014D1635-C09A-4DC6-AB6B-50D85BF392EB}" type="pres">
      <dgm:prSet presAssocID="{5C4E3F0C-93FC-41B7-88EC-C79DA46071F0}" presName="conn2-1" presStyleLbl="parChTrans1D4" presStyleIdx="1" presStyleCnt="13"/>
      <dgm:spPr/>
    </dgm:pt>
    <dgm:pt modelId="{30D1BDDD-02DF-4B71-B4A0-45D2990FA8B1}" type="pres">
      <dgm:prSet presAssocID="{5C4E3F0C-93FC-41B7-88EC-C79DA46071F0}" presName="connTx" presStyleLbl="parChTrans1D4" presStyleIdx="1" presStyleCnt="13"/>
      <dgm:spPr/>
    </dgm:pt>
    <dgm:pt modelId="{41A23D9F-CCB1-4C63-A267-026DF59E45CC}" type="pres">
      <dgm:prSet presAssocID="{5906402F-59E9-42AC-998C-9A31071F2704}" presName="root2" presStyleCnt="0"/>
      <dgm:spPr/>
    </dgm:pt>
    <dgm:pt modelId="{97BB5144-4898-4274-9F01-E3B10F22324F}" type="pres">
      <dgm:prSet presAssocID="{5906402F-59E9-42AC-998C-9A31071F2704}" presName="LevelTwoTextNode" presStyleLbl="node4" presStyleIdx="1" presStyleCnt="13" custLinFactNeighborY="1293">
        <dgm:presLayoutVars>
          <dgm:chPref val="3"/>
        </dgm:presLayoutVars>
      </dgm:prSet>
      <dgm:spPr>
        <a:xfrm>
          <a:off x="5883980" y="1196001"/>
          <a:ext cx="1565971" cy="477430"/>
        </a:xfrm>
        <a:prstGeom prst="rect">
          <a:avLst/>
        </a:prstGeom>
      </dgm:spPr>
    </dgm:pt>
    <dgm:pt modelId="{0586206D-5ABC-4008-8110-10A363174D29}" type="pres">
      <dgm:prSet presAssocID="{5906402F-59E9-42AC-998C-9A31071F2704}" presName="level3hierChild" presStyleCnt="0"/>
      <dgm:spPr/>
    </dgm:pt>
    <dgm:pt modelId="{FFF90BDD-7270-4EA1-B33E-E055EB8C57C6}" type="pres">
      <dgm:prSet presAssocID="{06A0319B-8CB0-47BE-B07B-9A604D2EE872}" presName="conn2-1" presStyleLbl="parChTrans1D3" presStyleIdx="2" presStyleCnt="11"/>
      <dgm:spPr/>
    </dgm:pt>
    <dgm:pt modelId="{AB8B9D25-3296-4501-A94D-B4A591F63247}" type="pres">
      <dgm:prSet presAssocID="{06A0319B-8CB0-47BE-B07B-9A604D2EE872}" presName="connTx" presStyleLbl="parChTrans1D3" presStyleIdx="2" presStyleCnt="11"/>
      <dgm:spPr/>
    </dgm:pt>
    <dgm:pt modelId="{6378A7A9-98CE-4961-89FD-09538420D27A}" type="pres">
      <dgm:prSet presAssocID="{E46D7F1A-E20C-4DA5-89C2-F7ECA35B2720}" presName="root2" presStyleCnt="0"/>
      <dgm:spPr/>
    </dgm:pt>
    <dgm:pt modelId="{1A195912-1ADA-4712-A7E4-E71796BA47C0}" type="pres">
      <dgm:prSet presAssocID="{E46D7F1A-E20C-4DA5-89C2-F7ECA35B2720}" presName="LevelTwoTextNode" presStyleLbl="node3" presStyleIdx="2" presStyleCnt="11">
        <dgm:presLayoutVars>
          <dgm:chPref val="3"/>
        </dgm:presLayoutVars>
      </dgm:prSet>
      <dgm:spPr/>
    </dgm:pt>
    <dgm:pt modelId="{04DFDD06-D19B-49D7-8DD0-84D52796C67F}" type="pres">
      <dgm:prSet presAssocID="{E46D7F1A-E20C-4DA5-89C2-F7ECA35B2720}" presName="level3hierChild" presStyleCnt="0"/>
      <dgm:spPr/>
    </dgm:pt>
    <dgm:pt modelId="{A2A9D0FD-1CFC-4EAF-83C4-A7C78DB9CE5C}" type="pres">
      <dgm:prSet presAssocID="{9B49D014-5CA9-4280-AAC2-869DEB91EBE8}" presName="conn2-1" presStyleLbl="parChTrans1D4" presStyleIdx="2" presStyleCnt="13"/>
      <dgm:spPr/>
    </dgm:pt>
    <dgm:pt modelId="{7FCA12E6-48C3-45E9-B9C9-7E441813ABFE}" type="pres">
      <dgm:prSet presAssocID="{9B49D014-5CA9-4280-AAC2-869DEB91EBE8}" presName="connTx" presStyleLbl="parChTrans1D4" presStyleIdx="2" presStyleCnt="13"/>
      <dgm:spPr/>
    </dgm:pt>
    <dgm:pt modelId="{93619DCF-A84C-41FA-8842-4DCF7751A0A6}" type="pres">
      <dgm:prSet presAssocID="{2941879F-E613-45BB-9966-D4D41B33ACC0}" presName="root2" presStyleCnt="0"/>
      <dgm:spPr/>
    </dgm:pt>
    <dgm:pt modelId="{99274974-6BD1-4108-8878-58E56DAED2AC}" type="pres">
      <dgm:prSet presAssocID="{2941879F-E613-45BB-9966-D4D41B33ACC0}" presName="LevelTwoTextNode" presStyleLbl="node4" presStyleIdx="2" presStyleCnt="13">
        <dgm:presLayoutVars>
          <dgm:chPref val="3"/>
        </dgm:presLayoutVars>
      </dgm:prSet>
      <dgm:spPr>
        <a:xfrm>
          <a:off x="5883980" y="1792789"/>
          <a:ext cx="1565971" cy="477430"/>
        </a:xfrm>
        <a:prstGeom prst="rect">
          <a:avLst/>
        </a:prstGeom>
      </dgm:spPr>
    </dgm:pt>
    <dgm:pt modelId="{0C45D628-9EE6-4859-9FDB-33E3F7E89869}" type="pres">
      <dgm:prSet presAssocID="{2941879F-E613-45BB-9966-D4D41B33ACC0}" presName="level3hierChild" presStyleCnt="0"/>
      <dgm:spPr/>
    </dgm:pt>
    <dgm:pt modelId="{AF26027A-57C3-4B3B-ACF2-3FB93DD9279E}" type="pres">
      <dgm:prSet presAssocID="{D48AC08C-4A87-4C07-AF8B-E101FB2DB41B}" presName="conn2-1" presStyleLbl="parChTrans1D4" presStyleIdx="3" presStyleCnt="13"/>
      <dgm:spPr/>
    </dgm:pt>
    <dgm:pt modelId="{1EF25395-BFB9-4DF8-ACE4-017C29660B9A}" type="pres">
      <dgm:prSet presAssocID="{D48AC08C-4A87-4C07-AF8B-E101FB2DB41B}" presName="connTx" presStyleLbl="parChTrans1D4" presStyleIdx="3" presStyleCnt="13"/>
      <dgm:spPr/>
    </dgm:pt>
    <dgm:pt modelId="{0FEB7234-9DCB-4C98-B589-445C4CB626AA}" type="pres">
      <dgm:prSet presAssocID="{4A141DFB-9D4E-4B70-8684-A56F537D7B56}" presName="root2" presStyleCnt="0"/>
      <dgm:spPr/>
    </dgm:pt>
    <dgm:pt modelId="{26E54420-9E39-449E-B0F8-BB993BE646A6}" type="pres">
      <dgm:prSet presAssocID="{4A141DFB-9D4E-4B70-8684-A56F537D7B56}" presName="LevelTwoTextNode" presStyleLbl="node4" presStyleIdx="3" presStyleCnt="13">
        <dgm:presLayoutVars>
          <dgm:chPref val="3"/>
        </dgm:presLayoutVars>
      </dgm:prSet>
      <dgm:spPr/>
    </dgm:pt>
    <dgm:pt modelId="{B5B422BA-22AD-4A9C-8FA2-FA4EBA144EAA}" type="pres">
      <dgm:prSet presAssocID="{4A141DFB-9D4E-4B70-8684-A56F537D7B56}" presName="level3hierChild" presStyleCnt="0"/>
      <dgm:spPr/>
    </dgm:pt>
    <dgm:pt modelId="{E3B729E5-CFEF-4F2E-863A-4131AC3697D9}" type="pres">
      <dgm:prSet presAssocID="{ED549147-1A60-4A1F-A074-DB18D2B0EE49}" presName="conn2-1" presStyleLbl="parChTrans1D4" presStyleIdx="4" presStyleCnt="13"/>
      <dgm:spPr/>
    </dgm:pt>
    <dgm:pt modelId="{89810AF7-428E-4BAD-9614-517AA667D162}" type="pres">
      <dgm:prSet presAssocID="{ED549147-1A60-4A1F-A074-DB18D2B0EE49}" presName="connTx" presStyleLbl="parChTrans1D4" presStyleIdx="4" presStyleCnt="13"/>
      <dgm:spPr/>
    </dgm:pt>
    <dgm:pt modelId="{D9C7D2F0-8AAA-45A5-A722-E5AF24A146C7}" type="pres">
      <dgm:prSet presAssocID="{A8A67272-68BD-4E17-BEA7-D243662F1D6B}" presName="root2" presStyleCnt="0"/>
      <dgm:spPr/>
    </dgm:pt>
    <dgm:pt modelId="{A3B98314-6610-4267-923A-C7D9F1B823E0}" type="pres">
      <dgm:prSet presAssocID="{A8A67272-68BD-4E17-BEA7-D243662F1D6B}" presName="LevelTwoTextNode" presStyleLbl="node4" presStyleIdx="4" presStyleCnt="13">
        <dgm:presLayoutVars>
          <dgm:chPref val="3"/>
        </dgm:presLayoutVars>
      </dgm:prSet>
      <dgm:spPr/>
    </dgm:pt>
    <dgm:pt modelId="{751AEB9B-288D-4F82-A9FF-C65C657B0FB3}" type="pres">
      <dgm:prSet presAssocID="{A8A67272-68BD-4E17-BEA7-D243662F1D6B}" presName="level3hierChild" presStyleCnt="0"/>
      <dgm:spPr/>
    </dgm:pt>
    <dgm:pt modelId="{40EDD46F-59E0-4D12-B642-88BCD04C9CF6}" type="pres">
      <dgm:prSet presAssocID="{A2EF5741-518B-4736-BEFC-D213D9853692}" presName="conn2-1" presStyleLbl="parChTrans1D4" presStyleIdx="5" presStyleCnt="13"/>
      <dgm:spPr/>
    </dgm:pt>
    <dgm:pt modelId="{23C648CC-9B82-4B3C-839F-C7577667CAF5}" type="pres">
      <dgm:prSet presAssocID="{A2EF5741-518B-4736-BEFC-D213D9853692}" presName="connTx" presStyleLbl="parChTrans1D4" presStyleIdx="5" presStyleCnt="13"/>
      <dgm:spPr/>
    </dgm:pt>
    <dgm:pt modelId="{2BE4F734-66D9-4B1C-814A-6F99546050F8}" type="pres">
      <dgm:prSet presAssocID="{1205CA47-80EE-488E-824B-1813AFA5E0BF}" presName="root2" presStyleCnt="0"/>
      <dgm:spPr/>
    </dgm:pt>
    <dgm:pt modelId="{7505B17C-6F25-47B7-9DBB-9033FD4B1926}" type="pres">
      <dgm:prSet presAssocID="{1205CA47-80EE-488E-824B-1813AFA5E0BF}" presName="LevelTwoTextNode" presStyleLbl="node4" presStyleIdx="5" presStyleCnt="13">
        <dgm:presLayoutVars>
          <dgm:chPref val="3"/>
        </dgm:presLayoutVars>
      </dgm:prSet>
      <dgm:spPr/>
    </dgm:pt>
    <dgm:pt modelId="{8DFFB097-B9D4-4513-995D-71A101E2A5C4}" type="pres">
      <dgm:prSet presAssocID="{1205CA47-80EE-488E-824B-1813AFA5E0BF}" presName="level3hierChild" presStyleCnt="0"/>
      <dgm:spPr/>
    </dgm:pt>
    <dgm:pt modelId="{91E57089-9BBF-43CA-B59D-55632C6B0530}" type="pres">
      <dgm:prSet presAssocID="{7E9A44A1-0C3D-4FD3-BD9B-9A70798187A7}" presName="conn2-1" presStyleLbl="parChTrans1D4" presStyleIdx="6" presStyleCnt="13"/>
      <dgm:spPr/>
    </dgm:pt>
    <dgm:pt modelId="{844321AE-0790-477E-90C2-A80999107E02}" type="pres">
      <dgm:prSet presAssocID="{7E9A44A1-0C3D-4FD3-BD9B-9A70798187A7}" presName="connTx" presStyleLbl="parChTrans1D4" presStyleIdx="6" presStyleCnt="13"/>
      <dgm:spPr/>
    </dgm:pt>
    <dgm:pt modelId="{BCDF30E1-C0C5-472A-9F1D-552A2568893D}" type="pres">
      <dgm:prSet presAssocID="{810B229D-6ABB-4EC0-9B61-A811D8886431}" presName="root2" presStyleCnt="0"/>
      <dgm:spPr/>
    </dgm:pt>
    <dgm:pt modelId="{D122AD27-EE09-47AD-9E29-BE4B9F1E742B}" type="pres">
      <dgm:prSet presAssocID="{810B229D-6ABB-4EC0-9B61-A811D8886431}" presName="LevelTwoTextNode" presStyleLbl="node4" presStyleIdx="6" presStyleCnt="13">
        <dgm:presLayoutVars>
          <dgm:chPref val="3"/>
        </dgm:presLayoutVars>
      </dgm:prSet>
      <dgm:spPr/>
    </dgm:pt>
    <dgm:pt modelId="{910619AD-F7CC-495B-A210-DAF75727258A}" type="pres">
      <dgm:prSet presAssocID="{810B229D-6ABB-4EC0-9B61-A811D8886431}" presName="level3hierChild" presStyleCnt="0"/>
      <dgm:spPr/>
    </dgm:pt>
    <dgm:pt modelId="{783BBFF5-280C-48B9-99AA-0B22A2239523}" type="pres">
      <dgm:prSet presAssocID="{C985811A-0370-4B06-818E-0064EC78803B}" presName="conn2-1" presStyleLbl="parChTrans1D4" presStyleIdx="7" presStyleCnt="13"/>
      <dgm:spPr/>
    </dgm:pt>
    <dgm:pt modelId="{2D31AD20-6314-44AD-9B24-E36FFDBC7C7C}" type="pres">
      <dgm:prSet presAssocID="{C985811A-0370-4B06-818E-0064EC78803B}" presName="connTx" presStyleLbl="parChTrans1D4" presStyleIdx="7" presStyleCnt="13"/>
      <dgm:spPr/>
    </dgm:pt>
    <dgm:pt modelId="{D702C0F3-086A-43CB-8FEB-4B1759FAAC67}" type="pres">
      <dgm:prSet presAssocID="{AB4C4DB0-151B-4092-9EE9-F2D7A60880F2}" presName="root2" presStyleCnt="0"/>
      <dgm:spPr/>
    </dgm:pt>
    <dgm:pt modelId="{B58E8354-74E4-43A4-AC55-5A14384BEB2C}" type="pres">
      <dgm:prSet presAssocID="{AB4C4DB0-151B-4092-9EE9-F2D7A60880F2}" presName="LevelTwoTextNode" presStyleLbl="node4" presStyleIdx="7" presStyleCnt="13">
        <dgm:presLayoutVars>
          <dgm:chPref val="3"/>
        </dgm:presLayoutVars>
      </dgm:prSet>
      <dgm:spPr>
        <a:prstGeom prst="rect">
          <a:avLst/>
        </a:prstGeom>
      </dgm:spPr>
    </dgm:pt>
    <dgm:pt modelId="{67B950D0-1656-441E-AF49-BFCF33690F80}" type="pres">
      <dgm:prSet presAssocID="{AB4C4DB0-151B-4092-9EE9-F2D7A60880F2}" presName="level3hierChild" presStyleCnt="0"/>
      <dgm:spPr/>
    </dgm:pt>
    <dgm:pt modelId="{14C96405-4593-4DEF-8553-309F1A0C7DAF}" type="pres">
      <dgm:prSet presAssocID="{A702806B-64FB-43AF-A6B4-BF68E44E9336}" presName="conn2-1" presStyleLbl="parChTrans1D4" presStyleIdx="8" presStyleCnt="13"/>
      <dgm:spPr/>
    </dgm:pt>
    <dgm:pt modelId="{FD64C59F-8EF7-4A02-9281-480864A72956}" type="pres">
      <dgm:prSet presAssocID="{A702806B-64FB-43AF-A6B4-BF68E44E9336}" presName="connTx" presStyleLbl="parChTrans1D4" presStyleIdx="8" presStyleCnt="13"/>
      <dgm:spPr/>
    </dgm:pt>
    <dgm:pt modelId="{8884F57C-E346-48C5-A567-E9AE8CAD1DF8}" type="pres">
      <dgm:prSet presAssocID="{EB7423AC-852B-4D37-A316-5EDAE4ACBF9A}" presName="root2" presStyleCnt="0"/>
      <dgm:spPr/>
    </dgm:pt>
    <dgm:pt modelId="{B732BC54-2E44-4636-8C35-BD451C91C220}" type="pres">
      <dgm:prSet presAssocID="{EB7423AC-852B-4D37-A316-5EDAE4ACBF9A}" presName="LevelTwoTextNode" presStyleLbl="node4" presStyleIdx="8" presStyleCnt="13">
        <dgm:presLayoutVars>
          <dgm:chPref val="3"/>
        </dgm:presLayoutVars>
      </dgm:prSet>
      <dgm:spPr/>
    </dgm:pt>
    <dgm:pt modelId="{C70A61F0-353E-4D87-B660-7F3E55333E2C}" type="pres">
      <dgm:prSet presAssocID="{EB7423AC-852B-4D37-A316-5EDAE4ACBF9A}" presName="level3hierChild" presStyleCnt="0"/>
      <dgm:spPr/>
    </dgm:pt>
    <dgm:pt modelId="{32296C88-8AAF-4E9A-B8A6-A8C95F587290}" type="pres">
      <dgm:prSet presAssocID="{ACC97211-AC63-4F93-ADD9-64644400F27E}" presName="conn2-1" presStyleLbl="parChTrans1D4" presStyleIdx="9" presStyleCnt="13"/>
      <dgm:spPr/>
    </dgm:pt>
    <dgm:pt modelId="{76A0E4CB-EB21-4673-B22D-0E13D1CB88DC}" type="pres">
      <dgm:prSet presAssocID="{ACC97211-AC63-4F93-ADD9-64644400F27E}" presName="connTx" presStyleLbl="parChTrans1D4" presStyleIdx="9" presStyleCnt="13"/>
      <dgm:spPr/>
    </dgm:pt>
    <dgm:pt modelId="{BEAC4E0F-2782-46CB-B1D7-03F83DA17C35}" type="pres">
      <dgm:prSet presAssocID="{880B371E-AA31-4961-AFF9-313D72880060}" presName="root2" presStyleCnt="0"/>
      <dgm:spPr/>
    </dgm:pt>
    <dgm:pt modelId="{20D041AD-F8DC-40E6-B916-9B1B51AB61B5}" type="pres">
      <dgm:prSet presAssocID="{880B371E-AA31-4961-AFF9-313D72880060}" presName="LevelTwoTextNode" presStyleLbl="node4" presStyleIdx="9" presStyleCnt="13">
        <dgm:presLayoutVars>
          <dgm:chPref val="3"/>
        </dgm:presLayoutVars>
      </dgm:prSet>
      <dgm:spPr/>
    </dgm:pt>
    <dgm:pt modelId="{749B3E73-93DA-4FF3-9180-B37479FA86D0}" type="pres">
      <dgm:prSet presAssocID="{880B371E-AA31-4961-AFF9-313D72880060}" presName="level3hierChild" presStyleCnt="0"/>
      <dgm:spPr/>
    </dgm:pt>
    <dgm:pt modelId="{C208BD7E-8965-4BC9-9BF7-0C3EF2393929}" type="pres">
      <dgm:prSet presAssocID="{D74566C0-4B1A-4E65-8D27-3FAF485DF10B}" presName="conn2-1" presStyleLbl="parChTrans1D4" presStyleIdx="10" presStyleCnt="13"/>
      <dgm:spPr/>
    </dgm:pt>
    <dgm:pt modelId="{27A1E163-956E-42D5-A734-FFB3CF750A65}" type="pres">
      <dgm:prSet presAssocID="{D74566C0-4B1A-4E65-8D27-3FAF485DF10B}" presName="connTx" presStyleLbl="parChTrans1D4" presStyleIdx="10" presStyleCnt="13"/>
      <dgm:spPr/>
    </dgm:pt>
    <dgm:pt modelId="{2DF8FFEE-537B-451F-B4B1-60386E2DF3F0}" type="pres">
      <dgm:prSet presAssocID="{0EABF3FC-3A6F-4BF5-8FB5-8569BB27C71E}" presName="root2" presStyleCnt="0"/>
      <dgm:spPr/>
    </dgm:pt>
    <dgm:pt modelId="{301CCA2E-0090-4AE1-BF94-E3F2529532EF}" type="pres">
      <dgm:prSet presAssocID="{0EABF3FC-3A6F-4BF5-8FB5-8569BB27C71E}" presName="LevelTwoTextNode" presStyleLbl="node4" presStyleIdx="10" presStyleCnt="13">
        <dgm:presLayoutVars>
          <dgm:chPref val="3"/>
        </dgm:presLayoutVars>
      </dgm:prSet>
      <dgm:spPr/>
    </dgm:pt>
    <dgm:pt modelId="{89374F79-F9B4-4C0A-881F-ACB038F985A4}" type="pres">
      <dgm:prSet presAssocID="{0EABF3FC-3A6F-4BF5-8FB5-8569BB27C71E}" presName="level3hierChild" presStyleCnt="0"/>
      <dgm:spPr/>
    </dgm:pt>
    <dgm:pt modelId="{0AD23473-EBAC-444A-A7DB-0590ED3ED745}" type="pres">
      <dgm:prSet presAssocID="{C1B5ABC6-B975-4101-BA63-514B2117D731}" presName="conn2-1" presStyleLbl="parChTrans1D2" presStyleIdx="1" presStyleCnt="4"/>
      <dgm:spPr/>
    </dgm:pt>
    <dgm:pt modelId="{105B57B8-3D67-47FE-B058-F851076068CE}" type="pres">
      <dgm:prSet presAssocID="{C1B5ABC6-B975-4101-BA63-514B2117D731}" presName="connTx" presStyleLbl="parChTrans1D2" presStyleIdx="1" presStyleCnt="4"/>
      <dgm:spPr/>
    </dgm:pt>
    <dgm:pt modelId="{6EB07647-CAA4-44E2-A4A7-CE454C671092}" type="pres">
      <dgm:prSet presAssocID="{4ECFF0AE-6DDC-4351-B36B-8E9534D82B50}" presName="root2" presStyleCnt="0"/>
      <dgm:spPr/>
    </dgm:pt>
    <dgm:pt modelId="{C101CA10-F3E8-413F-8B35-5E13926C5D2A}" type="pres">
      <dgm:prSet presAssocID="{4ECFF0AE-6DDC-4351-B36B-8E9534D82B50}" presName="LevelTwoTextNode" presStyleLbl="node2" presStyleIdx="1" presStyleCnt="4">
        <dgm:presLayoutVars>
          <dgm:chPref val="3"/>
        </dgm:presLayoutVars>
      </dgm:prSet>
      <dgm:spPr/>
    </dgm:pt>
    <dgm:pt modelId="{778F4627-9D75-49DA-B204-4AAED26A1BAC}" type="pres">
      <dgm:prSet presAssocID="{4ECFF0AE-6DDC-4351-B36B-8E9534D82B50}" presName="level3hierChild" presStyleCnt="0"/>
      <dgm:spPr/>
    </dgm:pt>
    <dgm:pt modelId="{EBB6E4C9-B276-4E95-BA63-6CAB648789BA}" type="pres">
      <dgm:prSet presAssocID="{C401E500-7339-4406-A6FA-D7F46774BBD6}" presName="conn2-1" presStyleLbl="parChTrans1D3" presStyleIdx="3" presStyleCnt="11"/>
      <dgm:spPr/>
    </dgm:pt>
    <dgm:pt modelId="{B0525A31-400C-4DE3-A994-B0D6388DCEDE}" type="pres">
      <dgm:prSet presAssocID="{C401E500-7339-4406-A6FA-D7F46774BBD6}" presName="connTx" presStyleLbl="parChTrans1D3" presStyleIdx="3" presStyleCnt="11"/>
      <dgm:spPr/>
    </dgm:pt>
    <dgm:pt modelId="{39264E88-94BE-4117-AEEF-BA528A3CAC77}" type="pres">
      <dgm:prSet presAssocID="{3AC99315-2086-4C7F-B8D3-A974F28ABAC9}" presName="root2" presStyleCnt="0"/>
      <dgm:spPr/>
    </dgm:pt>
    <dgm:pt modelId="{8CBE48D5-5132-4831-831B-CFDB60BEE35B}" type="pres">
      <dgm:prSet presAssocID="{3AC99315-2086-4C7F-B8D3-A974F28ABAC9}" presName="LevelTwoTextNode" presStyleLbl="node3" presStyleIdx="3" presStyleCnt="11">
        <dgm:presLayoutVars>
          <dgm:chPref val="3"/>
        </dgm:presLayoutVars>
      </dgm:prSet>
      <dgm:spPr/>
    </dgm:pt>
    <dgm:pt modelId="{291EF35C-0B2D-4189-9837-69FBEB4F7700}" type="pres">
      <dgm:prSet presAssocID="{3AC99315-2086-4C7F-B8D3-A974F28ABAC9}" presName="level3hierChild" presStyleCnt="0"/>
      <dgm:spPr/>
    </dgm:pt>
    <dgm:pt modelId="{F89E7791-60A4-4571-9CD1-E71D89A26D2C}" type="pres">
      <dgm:prSet presAssocID="{B101BD44-A231-49D1-98BF-0A3C07F744DD}" presName="conn2-1" presStyleLbl="parChTrans1D3" presStyleIdx="4" presStyleCnt="11"/>
      <dgm:spPr/>
    </dgm:pt>
    <dgm:pt modelId="{CD496024-5830-42D0-A0EF-76EEE7EB14B1}" type="pres">
      <dgm:prSet presAssocID="{B101BD44-A231-49D1-98BF-0A3C07F744DD}" presName="connTx" presStyleLbl="parChTrans1D3" presStyleIdx="4" presStyleCnt="11"/>
      <dgm:spPr/>
    </dgm:pt>
    <dgm:pt modelId="{0148FC85-7183-4D27-97B4-1398713111F9}" type="pres">
      <dgm:prSet presAssocID="{8DEBB55C-08C2-4B9E-B9B0-80419832A4E4}" presName="root2" presStyleCnt="0"/>
      <dgm:spPr/>
    </dgm:pt>
    <dgm:pt modelId="{0B98D964-0E8B-4A2E-A6B9-239F918DB1CA}" type="pres">
      <dgm:prSet presAssocID="{8DEBB55C-08C2-4B9E-B9B0-80419832A4E4}" presName="LevelTwoTextNode" presStyleLbl="node3" presStyleIdx="4" presStyleCnt="11">
        <dgm:presLayoutVars>
          <dgm:chPref val="3"/>
        </dgm:presLayoutVars>
      </dgm:prSet>
      <dgm:spPr/>
    </dgm:pt>
    <dgm:pt modelId="{AB89D639-9BE7-41FC-A473-C3C8090D6677}" type="pres">
      <dgm:prSet presAssocID="{8DEBB55C-08C2-4B9E-B9B0-80419832A4E4}" presName="level3hierChild" presStyleCnt="0"/>
      <dgm:spPr/>
    </dgm:pt>
    <dgm:pt modelId="{1D241CDC-A527-4B7C-A332-15DA7D40C261}" type="pres">
      <dgm:prSet presAssocID="{F78015EA-DCCD-43E5-8674-BBF0807D4733}" presName="conn2-1" presStyleLbl="parChTrans1D3" presStyleIdx="5" presStyleCnt="11"/>
      <dgm:spPr/>
    </dgm:pt>
    <dgm:pt modelId="{3A5901A0-D1E5-4572-B128-B929DA2EF10D}" type="pres">
      <dgm:prSet presAssocID="{F78015EA-DCCD-43E5-8674-BBF0807D4733}" presName="connTx" presStyleLbl="parChTrans1D3" presStyleIdx="5" presStyleCnt="11"/>
      <dgm:spPr/>
    </dgm:pt>
    <dgm:pt modelId="{9373A1D8-DD92-45D2-B3FA-1C346FE534A8}" type="pres">
      <dgm:prSet presAssocID="{1E9724D3-CF3C-4DF4-8E5B-1053948B360D}" presName="root2" presStyleCnt="0"/>
      <dgm:spPr/>
    </dgm:pt>
    <dgm:pt modelId="{3BD7572F-5FF7-48ED-BB5D-7ED97C870522}" type="pres">
      <dgm:prSet presAssocID="{1E9724D3-CF3C-4DF4-8E5B-1053948B360D}" presName="LevelTwoTextNode" presStyleLbl="node3" presStyleIdx="5" presStyleCnt="11">
        <dgm:presLayoutVars>
          <dgm:chPref val="3"/>
        </dgm:presLayoutVars>
      </dgm:prSet>
      <dgm:spPr/>
    </dgm:pt>
    <dgm:pt modelId="{3E30D982-4AB5-4C58-B30D-FD572727136B}" type="pres">
      <dgm:prSet presAssocID="{1E9724D3-CF3C-4DF4-8E5B-1053948B360D}" presName="level3hierChild" presStyleCnt="0"/>
      <dgm:spPr/>
    </dgm:pt>
    <dgm:pt modelId="{C1C3A3B8-0CA8-4EE4-BA8C-360D1B3925AB}" type="pres">
      <dgm:prSet presAssocID="{36A7E2F0-52F9-462C-92F4-8E89D3176C5F}" presName="conn2-1" presStyleLbl="parChTrans1D2" presStyleIdx="2" presStyleCnt="4"/>
      <dgm:spPr/>
    </dgm:pt>
    <dgm:pt modelId="{C0426B37-2CC3-4F1D-A87D-D80EB32AB857}" type="pres">
      <dgm:prSet presAssocID="{36A7E2F0-52F9-462C-92F4-8E89D3176C5F}" presName="connTx" presStyleLbl="parChTrans1D2" presStyleIdx="2" presStyleCnt="4"/>
      <dgm:spPr/>
    </dgm:pt>
    <dgm:pt modelId="{E0D106EA-627F-4F2D-8564-558578021536}" type="pres">
      <dgm:prSet presAssocID="{D72CCC58-482D-4CB2-9DE6-BD2BEEA28B72}" presName="root2" presStyleCnt="0"/>
      <dgm:spPr/>
    </dgm:pt>
    <dgm:pt modelId="{7C324DE8-9F03-48D6-83F7-7EDE324401F1}" type="pres">
      <dgm:prSet presAssocID="{D72CCC58-482D-4CB2-9DE6-BD2BEEA28B72}" presName="LevelTwoTextNode" presStyleLbl="node2" presStyleIdx="2" presStyleCnt="4">
        <dgm:presLayoutVars>
          <dgm:chPref val="3"/>
        </dgm:presLayoutVars>
      </dgm:prSet>
      <dgm:spPr/>
    </dgm:pt>
    <dgm:pt modelId="{61194165-3124-4CA7-BA06-9A57D423D422}" type="pres">
      <dgm:prSet presAssocID="{D72CCC58-482D-4CB2-9DE6-BD2BEEA28B72}" presName="level3hierChild" presStyleCnt="0"/>
      <dgm:spPr/>
    </dgm:pt>
    <dgm:pt modelId="{F53B00F2-EC3E-4AE6-BC2D-FE87C9B51F8C}" type="pres">
      <dgm:prSet presAssocID="{0E9AA06A-C31E-4E2F-95CD-0DFE2AAE018D}" presName="conn2-1" presStyleLbl="parChTrans1D3" presStyleIdx="6" presStyleCnt="11"/>
      <dgm:spPr/>
    </dgm:pt>
    <dgm:pt modelId="{1003CA8A-B731-4AC3-A223-652492E63179}" type="pres">
      <dgm:prSet presAssocID="{0E9AA06A-C31E-4E2F-95CD-0DFE2AAE018D}" presName="connTx" presStyleLbl="parChTrans1D3" presStyleIdx="6" presStyleCnt="11"/>
      <dgm:spPr/>
    </dgm:pt>
    <dgm:pt modelId="{2F8A7525-92DC-4FD5-B499-50DA8FDF65E4}" type="pres">
      <dgm:prSet presAssocID="{764F9D96-D82A-49AB-8F34-94402076D185}" presName="root2" presStyleCnt="0"/>
      <dgm:spPr/>
    </dgm:pt>
    <dgm:pt modelId="{ECD42A47-7DEE-4633-91C4-907614E1B362}" type="pres">
      <dgm:prSet presAssocID="{764F9D96-D82A-49AB-8F34-94402076D185}" presName="LevelTwoTextNode" presStyleLbl="node3" presStyleIdx="6" presStyleCnt="11">
        <dgm:presLayoutVars>
          <dgm:chPref val="3"/>
        </dgm:presLayoutVars>
      </dgm:prSet>
      <dgm:spPr>
        <a:xfrm>
          <a:off x="4126247" y="3488983"/>
          <a:ext cx="1075454" cy="327882"/>
        </a:xfrm>
        <a:prstGeom prst="rect">
          <a:avLst/>
        </a:prstGeom>
      </dgm:spPr>
    </dgm:pt>
    <dgm:pt modelId="{B7711A0D-30B7-4939-AA2F-4711F593E0C2}" type="pres">
      <dgm:prSet presAssocID="{764F9D96-D82A-49AB-8F34-94402076D185}" presName="level3hierChild" presStyleCnt="0"/>
      <dgm:spPr/>
    </dgm:pt>
    <dgm:pt modelId="{9FACB7A1-22F6-4258-82E4-157C16A9B6DB}" type="pres">
      <dgm:prSet presAssocID="{E5AD0E79-FDC6-417B-9595-A49214F24C8A}" presName="conn2-1" presStyleLbl="parChTrans1D3" presStyleIdx="7" presStyleCnt="11"/>
      <dgm:spPr/>
    </dgm:pt>
    <dgm:pt modelId="{8AFD5793-281C-4536-A443-413BE17084B8}" type="pres">
      <dgm:prSet presAssocID="{E5AD0E79-FDC6-417B-9595-A49214F24C8A}" presName="connTx" presStyleLbl="parChTrans1D3" presStyleIdx="7" presStyleCnt="11"/>
      <dgm:spPr/>
    </dgm:pt>
    <dgm:pt modelId="{D16BE17E-7C33-4794-B8B4-EC62E9714C76}" type="pres">
      <dgm:prSet presAssocID="{F341A014-1481-40EF-89AB-C67467C98E34}" presName="root2" presStyleCnt="0"/>
      <dgm:spPr/>
    </dgm:pt>
    <dgm:pt modelId="{6A3427E1-A3C2-4768-8A0C-034702D2C42C}" type="pres">
      <dgm:prSet presAssocID="{F341A014-1481-40EF-89AB-C67467C98E34}" presName="LevelTwoTextNode" presStyleLbl="node3" presStyleIdx="7" presStyleCnt="11">
        <dgm:presLayoutVars>
          <dgm:chPref val="3"/>
        </dgm:presLayoutVars>
      </dgm:prSet>
      <dgm:spPr>
        <a:xfrm>
          <a:off x="4206128" y="4109698"/>
          <a:ext cx="1134365" cy="345843"/>
        </a:xfrm>
        <a:prstGeom prst="rect">
          <a:avLst/>
        </a:prstGeom>
      </dgm:spPr>
    </dgm:pt>
    <dgm:pt modelId="{9D4585AE-CD68-4931-885A-568A8163F9E7}" type="pres">
      <dgm:prSet presAssocID="{F341A014-1481-40EF-89AB-C67467C98E34}" presName="level3hierChild" presStyleCnt="0"/>
      <dgm:spPr/>
    </dgm:pt>
    <dgm:pt modelId="{C7D35B45-C14D-41DF-AD78-94C9D08591F9}" type="pres">
      <dgm:prSet presAssocID="{28F67328-AAA7-47A3-A4DC-DD4122785527}" presName="conn2-1" presStyleLbl="parChTrans1D4" presStyleIdx="11" presStyleCnt="13"/>
      <dgm:spPr/>
    </dgm:pt>
    <dgm:pt modelId="{20B6041A-44D4-48F0-923A-F68BDA18B82A}" type="pres">
      <dgm:prSet presAssocID="{28F67328-AAA7-47A3-A4DC-DD4122785527}" presName="connTx" presStyleLbl="parChTrans1D4" presStyleIdx="11" presStyleCnt="13"/>
      <dgm:spPr/>
    </dgm:pt>
    <dgm:pt modelId="{1943E7DF-263E-410C-B1B0-E06B84CEBF0F}" type="pres">
      <dgm:prSet presAssocID="{57ACA102-C2FF-4CD8-BE4D-9D9121DE22ED}" presName="root2" presStyleCnt="0"/>
      <dgm:spPr/>
    </dgm:pt>
    <dgm:pt modelId="{42F6858E-3A8F-43EF-9669-AC8A45DB0CAB}" type="pres">
      <dgm:prSet presAssocID="{57ACA102-C2FF-4CD8-BE4D-9D9121DE22ED}" presName="LevelTwoTextNode" presStyleLbl="node4" presStyleIdx="11" presStyleCnt="13" custLinFactNeighborX="56" custLinFactNeighborY="-4662">
        <dgm:presLayoutVars>
          <dgm:chPref val="3"/>
        </dgm:presLayoutVars>
      </dgm:prSet>
      <dgm:spPr>
        <a:xfrm>
          <a:off x="4633089" y="3842560"/>
          <a:ext cx="1033233" cy="315010"/>
        </a:xfrm>
        <a:prstGeom prst="rect">
          <a:avLst/>
        </a:prstGeom>
      </dgm:spPr>
    </dgm:pt>
    <dgm:pt modelId="{00049290-9C07-471F-A620-E8A7013ED05B}" type="pres">
      <dgm:prSet presAssocID="{57ACA102-C2FF-4CD8-BE4D-9D9121DE22ED}" presName="level3hierChild" presStyleCnt="0"/>
      <dgm:spPr/>
    </dgm:pt>
    <dgm:pt modelId="{BBB20986-7487-46A4-9EA5-E2E661DA6C7F}" type="pres">
      <dgm:prSet presAssocID="{6E2919E8-0D9D-42A0-B7F7-51590C1D0562}" presName="conn2-1" presStyleLbl="parChTrans1D4" presStyleIdx="12" presStyleCnt="13"/>
      <dgm:spPr/>
    </dgm:pt>
    <dgm:pt modelId="{82DC4EF3-74DF-485C-9974-8339AB34A338}" type="pres">
      <dgm:prSet presAssocID="{6E2919E8-0D9D-42A0-B7F7-51590C1D0562}" presName="connTx" presStyleLbl="parChTrans1D4" presStyleIdx="12" presStyleCnt="13"/>
      <dgm:spPr/>
    </dgm:pt>
    <dgm:pt modelId="{3A369BA2-CFB8-4C69-82AD-89EE5E6EDDAA}" type="pres">
      <dgm:prSet presAssocID="{802F4AAA-F295-468C-84CE-F1BE50B0CC34}" presName="root2" presStyleCnt="0"/>
      <dgm:spPr/>
    </dgm:pt>
    <dgm:pt modelId="{40B68CBC-486A-4886-85A7-38B4AB94CA40}" type="pres">
      <dgm:prSet presAssocID="{802F4AAA-F295-468C-84CE-F1BE50B0CC34}" presName="LevelTwoTextNode" presStyleLbl="node4" presStyleIdx="12" presStyleCnt="13">
        <dgm:presLayoutVars>
          <dgm:chPref val="3"/>
        </dgm:presLayoutVars>
      </dgm:prSet>
      <dgm:spPr>
        <a:prstGeom prst="rect">
          <a:avLst/>
        </a:prstGeom>
      </dgm:spPr>
    </dgm:pt>
    <dgm:pt modelId="{D1A756CE-60B8-479A-8D23-007DC94A09ED}" type="pres">
      <dgm:prSet presAssocID="{802F4AAA-F295-468C-84CE-F1BE50B0CC34}" presName="level3hierChild" presStyleCnt="0"/>
      <dgm:spPr/>
    </dgm:pt>
    <dgm:pt modelId="{1BAF74BB-C405-47DB-A9C1-2851DC72D8DA}" type="pres">
      <dgm:prSet presAssocID="{EDF61533-E524-4EF9-96B4-0813467F69A5}" presName="conn2-1" presStyleLbl="parChTrans1D3" presStyleIdx="8" presStyleCnt="11"/>
      <dgm:spPr/>
    </dgm:pt>
    <dgm:pt modelId="{737A5F3C-6C22-4A0D-9DA0-572A56D72F09}" type="pres">
      <dgm:prSet presAssocID="{EDF61533-E524-4EF9-96B4-0813467F69A5}" presName="connTx" presStyleLbl="parChTrans1D3" presStyleIdx="8" presStyleCnt="11"/>
      <dgm:spPr/>
    </dgm:pt>
    <dgm:pt modelId="{F065AC81-D903-4092-9388-96E09C718568}" type="pres">
      <dgm:prSet presAssocID="{70D988E3-7373-4825-B4B7-789077CCFDCB}" presName="root2" presStyleCnt="0"/>
      <dgm:spPr/>
    </dgm:pt>
    <dgm:pt modelId="{1CCFAE62-DDF4-4727-BA60-69577C4074DB}" type="pres">
      <dgm:prSet presAssocID="{70D988E3-7373-4825-B4B7-789077CCFDCB}" presName="LevelTwoTextNode" presStyleLbl="node3" presStyleIdx="8" presStyleCnt="11">
        <dgm:presLayoutVars>
          <dgm:chPref val="3"/>
        </dgm:presLayoutVars>
      </dgm:prSet>
      <dgm:spPr>
        <a:xfrm>
          <a:off x="4206128" y="4542002"/>
          <a:ext cx="1134365" cy="345843"/>
        </a:xfrm>
        <a:prstGeom prst="rect">
          <a:avLst/>
        </a:prstGeom>
      </dgm:spPr>
    </dgm:pt>
    <dgm:pt modelId="{E13D233D-AF03-48D2-8491-D1C639E3E709}" type="pres">
      <dgm:prSet presAssocID="{70D988E3-7373-4825-B4B7-789077CCFDCB}" presName="level3hierChild" presStyleCnt="0"/>
      <dgm:spPr/>
    </dgm:pt>
    <dgm:pt modelId="{7494AEE9-A471-4A3C-AAB9-E50597354AD1}" type="pres">
      <dgm:prSet presAssocID="{C594D27D-F6F2-45D4-A253-E9E366CA5F17}" presName="conn2-1" presStyleLbl="parChTrans1D2" presStyleIdx="3" presStyleCnt="4"/>
      <dgm:spPr/>
    </dgm:pt>
    <dgm:pt modelId="{43E61BDF-D031-4560-BA2E-F47420FB5DCF}" type="pres">
      <dgm:prSet presAssocID="{C594D27D-F6F2-45D4-A253-E9E366CA5F17}" presName="connTx" presStyleLbl="parChTrans1D2" presStyleIdx="3" presStyleCnt="4"/>
      <dgm:spPr/>
    </dgm:pt>
    <dgm:pt modelId="{04375266-6C51-417C-8FE1-1B2C747D555C}" type="pres">
      <dgm:prSet presAssocID="{77BA4E5A-489E-4C53-915A-E048BB491116}" presName="root2" presStyleCnt="0"/>
      <dgm:spPr/>
    </dgm:pt>
    <dgm:pt modelId="{DECB33ED-439E-4C4D-8207-FD5C9DCCED43}" type="pres">
      <dgm:prSet presAssocID="{77BA4E5A-489E-4C53-915A-E048BB491116}" presName="LevelTwoTextNode" presStyleLbl="node2" presStyleIdx="3" presStyleCnt="4">
        <dgm:presLayoutVars>
          <dgm:chPref val="3"/>
        </dgm:presLayoutVars>
      </dgm:prSet>
      <dgm:spPr/>
    </dgm:pt>
    <dgm:pt modelId="{75C1EB3B-72DD-4285-B341-832D65CC202A}" type="pres">
      <dgm:prSet presAssocID="{77BA4E5A-489E-4C53-915A-E048BB491116}" presName="level3hierChild" presStyleCnt="0"/>
      <dgm:spPr/>
    </dgm:pt>
    <dgm:pt modelId="{6CF77803-003C-4DE3-84F9-6370C6114441}" type="pres">
      <dgm:prSet presAssocID="{3DF7964D-B7A5-4CE1-8D7D-C6B97BC9EAEE}" presName="conn2-1" presStyleLbl="parChTrans1D3" presStyleIdx="9" presStyleCnt="11"/>
      <dgm:spPr/>
    </dgm:pt>
    <dgm:pt modelId="{B2FAA5CB-527C-4443-8B80-92A76AD61AF9}" type="pres">
      <dgm:prSet presAssocID="{3DF7964D-B7A5-4CE1-8D7D-C6B97BC9EAEE}" presName="connTx" presStyleLbl="parChTrans1D3" presStyleIdx="9" presStyleCnt="11"/>
      <dgm:spPr/>
    </dgm:pt>
    <dgm:pt modelId="{F53CA4E8-D25A-4A7F-AA2D-17CDDB566CC3}" type="pres">
      <dgm:prSet presAssocID="{5BBB8210-A64E-4C0E-B9D8-C58E4967B10D}" presName="root2" presStyleCnt="0"/>
      <dgm:spPr/>
    </dgm:pt>
    <dgm:pt modelId="{9F357C50-9A4B-400A-AF34-352247512990}" type="pres">
      <dgm:prSet presAssocID="{5BBB8210-A64E-4C0E-B9D8-C58E4967B10D}" presName="LevelTwoTextNode" presStyleLbl="node3" presStyleIdx="9" presStyleCnt="11">
        <dgm:presLayoutVars>
          <dgm:chPref val="3"/>
        </dgm:presLayoutVars>
      </dgm:prSet>
      <dgm:spPr/>
    </dgm:pt>
    <dgm:pt modelId="{990D1620-C902-4DD2-A2A1-8155675B2889}" type="pres">
      <dgm:prSet presAssocID="{5BBB8210-A64E-4C0E-B9D8-C58E4967B10D}" presName="level3hierChild" presStyleCnt="0"/>
      <dgm:spPr/>
    </dgm:pt>
    <dgm:pt modelId="{D9F247B7-560E-40DD-8CDB-38D6D79B3C37}" type="pres">
      <dgm:prSet presAssocID="{A714F5CC-81C5-418D-9F98-AAFAF3EA4FB4}" presName="conn2-1" presStyleLbl="parChTrans1D3" presStyleIdx="10" presStyleCnt="11"/>
      <dgm:spPr/>
    </dgm:pt>
    <dgm:pt modelId="{46045D39-5F08-4605-BD96-51E409EC07A9}" type="pres">
      <dgm:prSet presAssocID="{A714F5CC-81C5-418D-9F98-AAFAF3EA4FB4}" presName="connTx" presStyleLbl="parChTrans1D3" presStyleIdx="10" presStyleCnt="11"/>
      <dgm:spPr/>
    </dgm:pt>
    <dgm:pt modelId="{D177CA24-59ED-4475-8C5B-A7617D4CA3E3}" type="pres">
      <dgm:prSet presAssocID="{662E0B66-5E54-430B-AB73-0B4D76C29B78}" presName="root2" presStyleCnt="0"/>
      <dgm:spPr/>
    </dgm:pt>
    <dgm:pt modelId="{97CE5A73-2E97-45C8-B2CA-B7242FB536E7}" type="pres">
      <dgm:prSet presAssocID="{662E0B66-5E54-430B-AB73-0B4D76C29B78}" presName="LevelTwoTextNode" presStyleLbl="node3" presStyleIdx="10" presStyleCnt="11">
        <dgm:presLayoutVars>
          <dgm:chPref val="3"/>
        </dgm:presLayoutVars>
      </dgm:prSet>
      <dgm:spPr/>
    </dgm:pt>
    <dgm:pt modelId="{BE590CF2-3BAF-4E45-A8A5-0469D5A68590}" type="pres">
      <dgm:prSet presAssocID="{662E0B66-5E54-430B-AB73-0B4D76C29B78}" presName="level3hierChild" presStyleCnt="0"/>
      <dgm:spPr/>
    </dgm:pt>
  </dgm:ptLst>
  <dgm:cxnLst>
    <dgm:cxn modelId="{8C567600-EA9C-46D6-9DCE-A05189EE68E2}" type="presOf" srcId="{880B371E-AA31-4961-AFF9-313D72880060}" destId="{20D041AD-F8DC-40E6-B916-9B1B51AB61B5}" srcOrd="0" destOrd="0" presId="urn:microsoft.com/office/officeart/2008/layout/HorizontalMultiLevelHierarchy"/>
    <dgm:cxn modelId="{8E3E3401-3DE6-4843-A312-08FB77E64ECB}" type="presOf" srcId="{ACC97211-AC63-4F93-ADD9-64644400F27E}" destId="{32296C88-8AAF-4E9A-B8A6-A8C95F587290}" srcOrd="0" destOrd="0" presId="urn:microsoft.com/office/officeart/2008/layout/HorizontalMultiLevelHierarchy"/>
    <dgm:cxn modelId="{2AC1F202-38AC-4E91-8617-C1C61AF80F3A}" type="presOf" srcId="{8DEBB55C-08C2-4B9E-B9B0-80419832A4E4}" destId="{0B98D964-0E8B-4A2E-A6B9-239F918DB1CA}" srcOrd="0" destOrd="0" presId="urn:microsoft.com/office/officeart/2008/layout/HorizontalMultiLevelHierarchy"/>
    <dgm:cxn modelId="{039C6D03-4E9D-4C7E-94BA-AEE82B1E3E64}" type="presOf" srcId="{802F4AAA-F295-468C-84CE-F1BE50B0CC34}" destId="{40B68CBC-486A-4886-85A7-38B4AB94CA40}" srcOrd="0" destOrd="0" presId="urn:microsoft.com/office/officeart/2008/layout/HorizontalMultiLevelHierarchy"/>
    <dgm:cxn modelId="{F0841704-C5DD-4484-9185-EFCA87BB1407}" type="presOf" srcId="{ED549147-1A60-4A1F-A074-DB18D2B0EE49}" destId="{E3B729E5-CFEF-4F2E-863A-4131AC3697D9}" srcOrd="0" destOrd="0" presId="urn:microsoft.com/office/officeart/2008/layout/HorizontalMultiLevelHierarchy"/>
    <dgm:cxn modelId="{6222DE04-9038-4709-A9DA-368979989C4B}" type="presOf" srcId="{E46D7F1A-E20C-4DA5-89C2-F7ECA35B2720}" destId="{1A195912-1ADA-4712-A7E4-E71796BA47C0}" srcOrd="0" destOrd="0" presId="urn:microsoft.com/office/officeart/2008/layout/HorizontalMultiLevelHierarchy"/>
    <dgm:cxn modelId="{57251F07-1286-4452-9529-3D1DB4BC14CC}" type="presOf" srcId="{0EABF3FC-3A6F-4BF5-8FB5-8569BB27C71E}" destId="{301CCA2E-0090-4AE1-BF94-E3F2529532EF}" srcOrd="0" destOrd="0" presId="urn:microsoft.com/office/officeart/2008/layout/HorizontalMultiLevelHierarchy"/>
    <dgm:cxn modelId="{464E1F07-9BF9-4C0D-9991-B67977991766}" type="presOf" srcId="{F341A014-1481-40EF-89AB-C67467C98E34}" destId="{6A3427E1-A3C2-4768-8A0C-034702D2C42C}" srcOrd="0" destOrd="0" presId="urn:microsoft.com/office/officeart/2008/layout/HorizontalMultiLevelHierarchy"/>
    <dgm:cxn modelId="{9BE95907-0A01-427C-8937-D711A233C909}" srcId="{77BA4E5A-489E-4C53-915A-E048BB491116}" destId="{662E0B66-5E54-430B-AB73-0B4D76C29B78}" srcOrd="1" destOrd="0" parTransId="{A714F5CC-81C5-418D-9F98-AAFAF3EA4FB4}" sibTransId="{8DA612C0-9221-4407-B23F-A3E1739162D4}"/>
    <dgm:cxn modelId="{D1FBFF12-D304-401D-8B4A-C886D5733783}" type="presOf" srcId="{9B49D014-5CA9-4280-AAC2-869DEB91EBE8}" destId="{7FCA12E6-48C3-45E9-B9C9-7E441813ABFE}" srcOrd="1" destOrd="0" presId="urn:microsoft.com/office/officeart/2008/layout/HorizontalMultiLevelHierarchy"/>
    <dgm:cxn modelId="{234CD115-EC6D-4C95-A1BB-7576A566D027}" type="presOf" srcId="{06A0319B-8CB0-47BE-B07B-9A604D2EE872}" destId="{AB8B9D25-3296-4501-A94D-B4A591F63247}" srcOrd="1" destOrd="0" presId="urn:microsoft.com/office/officeart/2008/layout/HorizontalMultiLevelHierarchy"/>
    <dgm:cxn modelId="{E3942317-3FDF-40F1-B5E1-72FF35ABDE77}" srcId="{AB4C4DB0-151B-4092-9EE9-F2D7A60880F2}" destId="{EB7423AC-852B-4D37-A316-5EDAE4ACBF9A}" srcOrd="0" destOrd="0" parTransId="{A702806B-64FB-43AF-A6B4-BF68E44E9336}" sibTransId="{4A706E85-3EC9-4606-87E9-00111B3DFFC5}"/>
    <dgm:cxn modelId="{A05EAE18-7302-4BB7-967F-7630468D52DB}" type="presOf" srcId="{14879AA1-7FEE-440A-A0CB-29C2803FFBB1}" destId="{56FE6A40-861E-414B-8E66-7EE845065008}" srcOrd="0" destOrd="0" presId="urn:microsoft.com/office/officeart/2008/layout/HorizontalMultiLevelHierarchy"/>
    <dgm:cxn modelId="{7E27271F-B16D-476D-91E6-354588E2E03A}" srcId="{4ECFF0AE-6DDC-4351-B36B-8E9534D82B50}" destId="{1E9724D3-CF3C-4DF4-8E5B-1053948B360D}" srcOrd="2" destOrd="0" parTransId="{F78015EA-DCCD-43E5-8674-BBF0807D4733}" sibTransId="{640F39A7-1547-402A-A8F3-403FE697818A}"/>
    <dgm:cxn modelId="{58A6311F-F344-40D2-AFB5-0B313294FF45}" srcId="{F341A014-1481-40EF-89AB-C67467C98E34}" destId="{57ACA102-C2FF-4CD8-BE4D-9D9121DE22ED}" srcOrd="0" destOrd="0" parTransId="{28F67328-AAA7-47A3-A4DC-DD4122785527}" sibTransId="{4ED9925E-3397-4F58-AA49-13780A1A8279}"/>
    <dgm:cxn modelId="{C0F5991F-9ABD-43DF-80E8-BA89EB83C43D}" type="presOf" srcId="{A8415E80-0C45-4582-8FB3-DC8F93E575CE}" destId="{24EDA40E-D6D1-4289-8F6A-D6FBF9484BAE}" srcOrd="0" destOrd="0" presId="urn:microsoft.com/office/officeart/2008/layout/HorizontalMultiLevelHierarchy"/>
    <dgm:cxn modelId="{FB8EDF1F-9616-4F16-88A9-FB8E2F708823}" srcId="{AB4C4DB0-151B-4092-9EE9-F2D7A60880F2}" destId="{880B371E-AA31-4961-AFF9-313D72880060}" srcOrd="1" destOrd="0" parTransId="{ACC97211-AC63-4F93-ADD9-64644400F27E}" sibTransId="{54504608-E13E-4331-9A92-A56860DA98F0}"/>
    <dgm:cxn modelId="{101B1320-59EF-462F-A9FF-3DD3C759DF04}" type="presOf" srcId="{C1B5ABC6-B975-4101-BA63-514B2117D731}" destId="{105B57B8-3D67-47FE-B058-F851076068CE}" srcOrd="1" destOrd="0" presId="urn:microsoft.com/office/officeart/2008/layout/HorizontalMultiLevelHierarchy"/>
    <dgm:cxn modelId="{C9508321-8B96-4B07-BDFC-3A98741CF47F}" srcId="{D72CCC58-482D-4CB2-9DE6-BD2BEEA28B72}" destId="{F341A014-1481-40EF-89AB-C67467C98E34}" srcOrd="1" destOrd="0" parTransId="{E5AD0E79-FDC6-417B-9595-A49214F24C8A}" sibTransId="{B10B5951-37B7-4760-B664-B8C77463797F}"/>
    <dgm:cxn modelId="{6601D523-1867-43B0-B8A3-A2168F383E2A}" srcId="{D72CCC58-482D-4CB2-9DE6-BD2BEEA28B72}" destId="{70D988E3-7373-4825-B4B7-789077CCFDCB}" srcOrd="2" destOrd="0" parTransId="{EDF61533-E524-4EF9-96B4-0813467F69A5}" sibTransId="{8B117189-15E1-47C9-8B4C-CA181D3803B3}"/>
    <dgm:cxn modelId="{CB6A3A2C-229F-4DF8-98D2-0CCA8457BA6A}" srcId="{AB4C4DB0-151B-4092-9EE9-F2D7A60880F2}" destId="{0EABF3FC-3A6F-4BF5-8FB5-8569BB27C71E}" srcOrd="2" destOrd="0" parTransId="{D74566C0-4B1A-4E65-8D27-3FAF485DF10B}" sibTransId="{CEA2B3BC-651B-4797-AB60-8DA045D32A57}"/>
    <dgm:cxn modelId="{8DF3812F-658E-4F63-B3E9-FEFB7CF1A375}" type="presOf" srcId="{A702806B-64FB-43AF-A6B4-BF68E44E9336}" destId="{14C96405-4593-4DEF-8553-309F1A0C7DAF}" srcOrd="0" destOrd="0" presId="urn:microsoft.com/office/officeart/2008/layout/HorizontalMultiLevelHierarchy"/>
    <dgm:cxn modelId="{28FCC130-43CF-4067-9075-4DBDDF0E7474}" srcId="{F341A014-1481-40EF-89AB-C67467C98E34}" destId="{802F4AAA-F295-468C-84CE-F1BE50B0CC34}" srcOrd="1" destOrd="0" parTransId="{6E2919E8-0D9D-42A0-B7F7-51590C1D0562}" sibTransId="{B043E34A-D407-46E3-81E3-AD9ACDE0C3A2}"/>
    <dgm:cxn modelId="{C8022E34-73C3-456F-A1D2-CC4DEFEDDA59}" type="presOf" srcId="{7E9A44A1-0C3D-4FD3-BD9B-9A70798187A7}" destId="{91E57089-9BBF-43CA-B59D-55632C6B0530}" srcOrd="0" destOrd="0" presId="urn:microsoft.com/office/officeart/2008/layout/HorizontalMultiLevelHierarchy"/>
    <dgm:cxn modelId="{C712AD35-057A-4D32-BB3B-9C0243162A7B}" type="presOf" srcId="{D48AC08C-4A87-4C07-AF8B-E101FB2DB41B}" destId="{AF26027A-57C3-4B3B-ACF2-3FB93DD9279E}" srcOrd="0" destOrd="0" presId="urn:microsoft.com/office/officeart/2008/layout/HorizontalMultiLevelHierarchy"/>
    <dgm:cxn modelId="{637AD938-D82B-448B-85DA-CFF10F2614F3}" type="presOf" srcId="{D3988862-9627-46F1-A298-1DD7C976FA2A}" destId="{C7257146-6EE0-4633-BD1A-46B3C63E68CF}" srcOrd="1" destOrd="0" presId="urn:microsoft.com/office/officeart/2008/layout/HorizontalMultiLevelHierarchy"/>
    <dgm:cxn modelId="{880AD83A-EB44-4399-81BA-B6F3B83492DC}" type="presOf" srcId="{C1B5ABC6-B975-4101-BA63-514B2117D731}" destId="{0AD23473-EBAC-444A-A7DB-0590ED3ED745}" srcOrd="0" destOrd="0" presId="urn:microsoft.com/office/officeart/2008/layout/HorizontalMultiLevelHierarchy"/>
    <dgm:cxn modelId="{F583053B-0C85-4D16-B782-98CCDDA0593A}" type="presOf" srcId="{4ECFF0AE-6DDC-4351-B36B-8E9534D82B50}" destId="{C101CA10-F3E8-413F-8B35-5E13926C5D2A}" srcOrd="0" destOrd="0" presId="urn:microsoft.com/office/officeart/2008/layout/HorizontalMultiLevelHierarchy"/>
    <dgm:cxn modelId="{1CB50D40-971F-4B03-931C-1464341369B1}" type="presOf" srcId="{C882DB23-F561-47AF-983B-976967EA42A5}" destId="{03610307-AD27-464A-A869-8C0B10F6CB03}" srcOrd="0" destOrd="0" presId="urn:microsoft.com/office/officeart/2008/layout/HorizontalMultiLevelHierarchy"/>
    <dgm:cxn modelId="{3CAE425E-17E9-40B6-927F-89658E2B0506}" type="presOf" srcId="{EDF61533-E524-4EF9-96B4-0813467F69A5}" destId="{1BAF74BB-C405-47DB-A9C1-2851DC72D8DA}" srcOrd="0" destOrd="0" presId="urn:microsoft.com/office/officeart/2008/layout/HorizontalMultiLevelHierarchy"/>
    <dgm:cxn modelId="{4B819060-2ABB-4AB1-A7C9-DDC0CE58EEB6}" type="presOf" srcId="{D74566C0-4B1A-4E65-8D27-3FAF485DF10B}" destId="{27A1E163-956E-42D5-A734-FFB3CF750A65}" srcOrd="1" destOrd="0" presId="urn:microsoft.com/office/officeart/2008/layout/HorizontalMultiLevelHierarchy"/>
    <dgm:cxn modelId="{1D25BF61-D6AE-4E0B-9B07-9EEA5173B779}" srcId="{51002C2C-F2E3-4636-B7CF-834C102647DF}" destId="{D8A8315A-2731-4B99-9535-86048E62BDFA}" srcOrd="0" destOrd="0" parTransId="{C882DB23-F561-47AF-983B-976967EA42A5}" sibTransId="{7B95D76C-50E6-440C-B43C-09B9C09CD1B9}"/>
    <dgm:cxn modelId="{DE417462-CEE3-4BA1-AB30-3878819402A1}" type="presOf" srcId="{3AC99315-2086-4C7F-B8D3-A974F28ABAC9}" destId="{8CBE48D5-5132-4831-831B-CFDB60BEE35B}" srcOrd="0" destOrd="0" presId="urn:microsoft.com/office/officeart/2008/layout/HorizontalMultiLevelHierarchy"/>
    <dgm:cxn modelId="{A873A864-3E78-41A9-9484-555B1DD60C27}" srcId="{E46D7F1A-E20C-4DA5-89C2-F7ECA35B2720}" destId="{AB4C4DB0-151B-4092-9EE9-F2D7A60880F2}" srcOrd="1" destOrd="0" parTransId="{C985811A-0370-4B06-818E-0064EC78803B}" sibTransId="{B9CA9C4D-824B-4A16-B715-C1FEB2AF6186}"/>
    <dgm:cxn modelId="{0155EA66-19A1-4EC5-BAFD-304F72F93478}" type="presOf" srcId="{D8A8315A-2731-4B99-9535-86048E62BDFA}" destId="{EBEEC6E0-81E9-4588-A529-2F59F516A08C}" srcOrd="0" destOrd="0" presId="urn:microsoft.com/office/officeart/2008/layout/HorizontalMultiLevelHierarchy"/>
    <dgm:cxn modelId="{FE78AC47-FD91-416F-B023-0AB2A30436C3}" type="presOf" srcId="{4A141DFB-9D4E-4B70-8684-A56F537D7B56}" destId="{26E54420-9E39-449E-B0F8-BB993BE646A6}" srcOrd="0" destOrd="0" presId="urn:microsoft.com/office/officeart/2008/layout/HorizontalMultiLevelHierarchy"/>
    <dgm:cxn modelId="{2535FC47-C2A2-44B0-A575-754C2D6A1617}" type="presOf" srcId="{28F67328-AAA7-47A3-A4DC-DD4122785527}" destId="{C7D35B45-C14D-41DF-AD78-94C9D08591F9}" srcOrd="0" destOrd="0" presId="urn:microsoft.com/office/officeart/2008/layout/HorizontalMultiLevelHierarchy"/>
    <dgm:cxn modelId="{3BC82F68-AB3A-489A-B175-CB1ABAC8663C}" type="presOf" srcId="{9B49D014-5CA9-4280-AAC2-869DEB91EBE8}" destId="{A2A9D0FD-1CFC-4EAF-83C4-A7C78DB9CE5C}" srcOrd="0" destOrd="0" presId="urn:microsoft.com/office/officeart/2008/layout/HorizontalMultiLevelHierarchy"/>
    <dgm:cxn modelId="{E72C1E6A-FD23-4009-9C54-C3B63FAB487A}" type="presOf" srcId="{5C4E3F0C-93FC-41B7-88EC-C79DA46071F0}" destId="{30D1BDDD-02DF-4B71-B4A0-45D2990FA8B1}" srcOrd="1" destOrd="0" presId="urn:microsoft.com/office/officeart/2008/layout/HorizontalMultiLevelHierarchy"/>
    <dgm:cxn modelId="{C1414C6B-0879-47B5-BA9E-3224E73594F7}" type="presOf" srcId="{B101BD44-A231-49D1-98BF-0A3C07F744DD}" destId="{F89E7791-60A4-4571-9CD1-E71D89A26D2C}" srcOrd="0" destOrd="0" presId="urn:microsoft.com/office/officeart/2008/layout/HorizontalMultiLevelHierarchy"/>
    <dgm:cxn modelId="{5B09726E-119E-4B0A-A4FE-03F1636BD0D8}" srcId="{2941879F-E613-45BB-9966-D4D41B33ACC0}" destId="{A8A67272-68BD-4E17-BEA7-D243662F1D6B}" srcOrd="1" destOrd="0" parTransId="{ED549147-1A60-4A1F-A074-DB18D2B0EE49}" sibTransId="{473A8483-9978-45DE-8030-F6CB584C0128}"/>
    <dgm:cxn modelId="{AD9C1473-54FA-4C47-9399-3DCEE4BD5630}" type="presOf" srcId="{D72CCC58-482D-4CB2-9DE6-BD2BEEA28B72}" destId="{7C324DE8-9F03-48D6-83F7-7EDE324401F1}" srcOrd="0" destOrd="0" presId="urn:microsoft.com/office/officeart/2008/layout/HorizontalMultiLevelHierarchy"/>
    <dgm:cxn modelId="{08BC1154-6301-4C44-B515-BD2238D198BF}" type="presOf" srcId="{D48AC08C-4A87-4C07-AF8B-E101FB2DB41B}" destId="{1EF25395-BFB9-4DF8-ACE4-017C29660B9A}" srcOrd="1" destOrd="0" presId="urn:microsoft.com/office/officeart/2008/layout/HorizontalMultiLevelHierarchy"/>
    <dgm:cxn modelId="{44DC7674-4A07-493B-A218-DD230FB9A030}" srcId="{F79EC83A-AF59-4254-A540-3CBD54CD78F9}" destId="{B82CCB28-A450-433B-8097-B8A81D25A035}" srcOrd="0" destOrd="0" parTransId="{73549F61-51E9-4EDE-97A8-04AA03569863}" sibTransId="{B56DE62E-0A9A-4C31-AAB4-FD08FD4519F8}"/>
    <dgm:cxn modelId="{8B9C5955-1928-4D15-98C4-2900B49DEC21}" type="presOf" srcId="{70D988E3-7373-4825-B4B7-789077CCFDCB}" destId="{1CCFAE62-DDF4-4727-BA60-69577C4074DB}" srcOrd="0" destOrd="0" presId="urn:microsoft.com/office/officeart/2008/layout/HorizontalMultiLevelHierarchy"/>
    <dgm:cxn modelId="{E3271B77-7B16-469A-BEF6-4345352A43C8}" type="presOf" srcId="{C401E500-7339-4406-A6FA-D7F46774BBD6}" destId="{EBB6E4C9-B276-4E95-BA63-6CAB648789BA}" srcOrd="0" destOrd="0" presId="urn:microsoft.com/office/officeart/2008/layout/HorizontalMultiLevelHierarchy"/>
    <dgm:cxn modelId="{99345457-980F-4241-92A5-7C4E93D4FD15}" type="presOf" srcId="{ED549147-1A60-4A1F-A074-DB18D2B0EE49}" destId="{89810AF7-428E-4BAD-9614-517AA667D162}" srcOrd="1" destOrd="0" presId="urn:microsoft.com/office/officeart/2008/layout/HorizontalMultiLevelHierarchy"/>
    <dgm:cxn modelId="{5FC0EF78-242E-4E39-A0A8-0DA2B4227359}" type="presOf" srcId="{764F9D96-D82A-49AB-8F34-94402076D185}" destId="{ECD42A47-7DEE-4633-91C4-907614E1B362}" srcOrd="0" destOrd="0" presId="urn:microsoft.com/office/officeart/2008/layout/HorizontalMultiLevelHierarchy"/>
    <dgm:cxn modelId="{721BF058-E814-466E-B567-2600512102B6}" srcId="{4ECFF0AE-6DDC-4351-B36B-8E9534D82B50}" destId="{3AC99315-2086-4C7F-B8D3-A974F28ABAC9}" srcOrd="0" destOrd="0" parTransId="{C401E500-7339-4406-A6FA-D7F46774BBD6}" sibTransId="{75A70204-08F8-4135-ACA4-0F8A189C049D}"/>
    <dgm:cxn modelId="{68B35879-AABE-4B63-B07F-57D62752E9A7}" srcId="{E46D7F1A-E20C-4DA5-89C2-F7ECA35B2720}" destId="{2941879F-E613-45BB-9966-D4D41B33ACC0}" srcOrd="0" destOrd="0" parTransId="{9B49D014-5CA9-4280-AAC2-869DEB91EBE8}" sibTransId="{ADF7B97B-1577-4FFF-9490-22F7CF5A147E}"/>
    <dgm:cxn modelId="{65CADB7E-FFEE-42CE-BA94-0F3A29D543FA}" type="presOf" srcId="{C594D27D-F6F2-45D4-A253-E9E366CA5F17}" destId="{7494AEE9-A471-4A3C-AAB9-E50597354AD1}" srcOrd="0" destOrd="0" presId="urn:microsoft.com/office/officeart/2008/layout/HorizontalMultiLevelHierarchy"/>
    <dgm:cxn modelId="{E4266481-CF44-44CA-A577-C1C13D55AE6F}" type="presOf" srcId="{2941879F-E613-45BB-9966-D4D41B33ACC0}" destId="{99274974-6BD1-4108-8878-58E56DAED2AC}" srcOrd="0" destOrd="0" presId="urn:microsoft.com/office/officeart/2008/layout/HorizontalMultiLevelHierarchy"/>
    <dgm:cxn modelId="{F54F3882-4DFD-4532-9510-76F57E747F88}" type="presOf" srcId="{C985811A-0370-4B06-818E-0064EC78803B}" destId="{2D31AD20-6314-44AD-9B24-E36FFDBC7C7C}" srcOrd="1" destOrd="0" presId="urn:microsoft.com/office/officeart/2008/layout/HorizontalMultiLevelHierarchy"/>
    <dgm:cxn modelId="{C27FD282-680A-443C-A213-2D66C082FD65}" type="presOf" srcId="{ACC97211-AC63-4F93-ADD9-64644400F27E}" destId="{76A0E4CB-EB21-4673-B22D-0E13D1CB88DC}" srcOrd="1" destOrd="0" presId="urn:microsoft.com/office/officeart/2008/layout/HorizontalMultiLevelHierarchy"/>
    <dgm:cxn modelId="{ADA16D86-3D2A-4864-B644-684A98257F0A}" srcId="{2941879F-E613-45BB-9966-D4D41B33ACC0}" destId="{810B229D-6ABB-4EC0-9B61-A811D8886431}" srcOrd="3" destOrd="0" parTransId="{7E9A44A1-0C3D-4FD3-BD9B-9A70798187A7}" sibTransId="{8DD89430-EDDA-4386-A411-AD10C59C1C1D}"/>
    <dgm:cxn modelId="{13924E88-DE44-48F7-A8AA-074B02E5053A}" type="presOf" srcId="{1205CA47-80EE-488E-824B-1813AFA5E0BF}" destId="{7505B17C-6F25-47B7-9DBB-9033FD4B1926}" srcOrd="0" destOrd="0" presId="urn:microsoft.com/office/officeart/2008/layout/HorizontalMultiLevelHierarchy"/>
    <dgm:cxn modelId="{67DFCE88-F66E-4CBB-9EED-5BB2A89AC8D0}" type="presOf" srcId="{EDF61533-E524-4EF9-96B4-0813467F69A5}" destId="{737A5F3C-6C22-4A0D-9DA0-572A56D72F09}" srcOrd="1" destOrd="0" presId="urn:microsoft.com/office/officeart/2008/layout/HorizontalMultiLevelHierarchy"/>
    <dgm:cxn modelId="{543CA98E-6B88-40DD-B80C-7D0A67783F6A}" type="presOf" srcId="{B101BD44-A231-49D1-98BF-0A3C07F744DD}" destId="{CD496024-5830-42D0-A0EF-76EEE7EB14B1}" srcOrd="1" destOrd="0" presId="urn:microsoft.com/office/officeart/2008/layout/HorizontalMultiLevelHierarchy"/>
    <dgm:cxn modelId="{B1BC2691-7DEF-4E80-B3F8-DF688819FE79}" type="presOf" srcId="{A2EF5741-518B-4736-BEFC-D213D9853692}" destId="{40EDD46F-59E0-4D12-B642-88BCD04C9CF6}" srcOrd="0" destOrd="0" presId="urn:microsoft.com/office/officeart/2008/layout/HorizontalMultiLevelHierarchy"/>
    <dgm:cxn modelId="{E77FEE93-B212-4DBC-9479-996FA1141207}" type="presOf" srcId="{A702806B-64FB-43AF-A6B4-BF68E44E9336}" destId="{FD64C59F-8EF7-4A02-9281-480864A72956}" srcOrd="1" destOrd="0" presId="urn:microsoft.com/office/officeart/2008/layout/HorizontalMultiLevelHierarchy"/>
    <dgm:cxn modelId="{36B5BE99-DD78-4FAA-83DF-3B5E4DEA9135}" type="presOf" srcId="{810B229D-6ABB-4EC0-9B61-A811D8886431}" destId="{D122AD27-EE09-47AD-9E29-BE4B9F1E742B}" srcOrd="0" destOrd="0" presId="urn:microsoft.com/office/officeart/2008/layout/HorizontalMultiLevelHierarchy"/>
    <dgm:cxn modelId="{6FF8FB9A-B6F6-41BD-9477-F56891A70C14}" type="presOf" srcId="{F78015EA-DCCD-43E5-8674-BBF0807D4733}" destId="{1D241CDC-A527-4B7C-A332-15DA7D40C261}" srcOrd="0" destOrd="0" presId="urn:microsoft.com/office/officeart/2008/layout/HorizontalMultiLevelHierarchy"/>
    <dgm:cxn modelId="{F54E409B-1DE2-491C-8DF2-38A22066CA95}" type="presOf" srcId="{28F67328-AAA7-47A3-A4DC-DD4122785527}" destId="{20B6041A-44D4-48F0-923A-F68BDA18B82A}" srcOrd="1" destOrd="0" presId="urn:microsoft.com/office/officeart/2008/layout/HorizontalMultiLevelHierarchy"/>
    <dgm:cxn modelId="{6FA81A9C-8F97-48C3-BA83-9112AEC6D138}" type="presOf" srcId="{F79EC83A-AF59-4254-A540-3CBD54CD78F9}" destId="{637DD5ED-E7C4-452F-B7A4-5AEA6F8E5725}" srcOrd="0" destOrd="0" presId="urn:microsoft.com/office/officeart/2008/layout/HorizontalMultiLevelHierarchy"/>
    <dgm:cxn modelId="{0826EE9D-150E-45E5-8CCF-A118DCF721C6}" type="presOf" srcId="{51002C2C-F2E3-4636-B7CF-834C102647DF}" destId="{63D48B74-6C88-464F-B592-CCAE18D72F68}" srcOrd="0" destOrd="0" presId="urn:microsoft.com/office/officeart/2008/layout/HorizontalMultiLevelHierarchy"/>
    <dgm:cxn modelId="{6883939F-66E5-4ED7-9A66-74C0EA6A8102}" type="presOf" srcId="{0E9AA06A-C31E-4E2F-95CD-0DFE2AAE018D}" destId="{F53B00F2-EC3E-4AE6-BC2D-FE87C9B51F8C}" srcOrd="0" destOrd="0" presId="urn:microsoft.com/office/officeart/2008/layout/HorizontalMultiLevelHierarchy"/>
    <dgm:cxn modelId="{EE7153A0-7D1E-489D-8DE6-8FC0A648D06E}" type="presOf" srcId="{662E0B66-5E54-430B-AB73-0B4D76C29B78}" destId="{97CE5A73-2E97-45C8-B2CA-B7242FB536E7}" srcOrd="0" destOrd="0" presId="urn:microsoft.com/office/officeart/2008/layout/HorizontalMultiLevelHierarchy"/>
    <dgm:cxn modelId="{93471FA1-1859-4E1A-B7C0-0F06A62820D8}" type="presOf" srcId="{5BBB8210-A64E-4C0E-B9D8-C58E4967B10D}" destId="{9F357C50-9A4B-400A-AF34-352247512990}" srcOrd="0" destOrd="0" presId="urn:microsoft.com/office/officeart/2008/layout/HorizontalMultiLevelHierarchy"/>
    <dgm:cxn modelId="{E755F5A4-1D1D-4A42-9C0B-86E0B0728DAB}" type="presOf" srcId="{A8A67272-68BD-4E17-BEA7-D243662F1D6B}" destId="{A3B98314-6610-4267-923A-C7D9F1B823E0}" srcOrd="0" destOrd="0" presId="urn:microsoft.com/office/officeart/2008/layout/HorizontalMultiLevelHierarchy"/>
    <dgm:cxn modelId="{64BBA6A5-C437-446D-9E59-8F36A065ABA7}" type="presOf" srcId="{E5AD0E79-FDC6-417B-9595-A49214F24C8A}" destId="{8AFD5793-281C-4536-A443-413BE17084B8}" srcOrd="1" destOrd="0" presId="urn:microsoft.com/office/officeart/2008/layout/HorizontalMultiLevelHierarchy"/>
    <dgm:cxn modelId="{E6825FA8-2DF4-433E-92C5-8754E0D60741}" type="presOf" srcId="{7E9A44A1-0C3D-4FD3-BD9B-9A70798187A7}" destId="{844321AE-0790-477E-90C2-A80999107E02}" srcOrd="1" destOrd="0" presId="urn:microsoft.com/office/officeart/2008/layout/HorizontalMultiLevelHierarchy"/>
    <dgm:cxn modelId="{4B292CA9-1F6C-418F-8074-18BCED577B2C}" type="presOf" srcId="{C985811A-0370-4B06-818E-0064EC78803B}" destId="{783BBFF5-280C-48B9-99AA-0B22A2239523}" srcOrd="0" destOrd="0" presId="urn:microsoft.com/office/officeart/2008/layout/HorizontalMultiLevelHierarchy"/>
    <dgm:cxn modelId="{DD380BAD-80CA-415E-A816-21AA6212A82A}" type="presOf" srcId="{06A0319B-8CB0-47BE-B07B-9A604D2EE872}" destId="{FFF90BDD-7270-4EA1-B33E-E055EB8C57C6}" srcOrd="0" destOrd="0" presId="urn:microsoft.com/office/officeart/2008/layout/HorizontalMultiLevelHierarchy"/>
    <dgm:cxn modelId="{06C366AE-7779-4A89-8522-052678066CC5}" type="presOf" srcId="{C401E500-7339-4406-A6FA-D7F46774BBD6}" destId="{B0525A31-400C-4DE3-A994-B0D6388DCEDE}" srcOrd="1" destOrd="0" presId="urn:microsoft.com/office/officeart/2008/layout/HorizontalMultiLevelHierarchy"/>
    <dgm:cxn modelId="{BD6A99B0-A33E-4705-837D-302A865257B7}" type="presOf" srcId="{36A7E2F0-52F9-462C-92F4-8E89D3176C5F}" destId="{C1C3A3B8-0CA8-4EE4-BA8C-360D1B3925AB}" srcOrd="0" destOrd="0" presId="urn:microsoft.com/office/officeart/2008/layout/HorizontalMultiLevelHierarchy"/>
    <dgm:cxn modelId="{E0BD4EB1-5710-40E4-A15F-735B72BC805A}" type="presOf" srcId="{AB4C4DB0-151B-4092-9EE9-F2D7A60880F2}" destId="{B58E8354-74E4-43A4-AC55-5A14384BEB2C}" srcOrd="0" destOrd="0" presId="urn:microsoft.com/office/officeart/2008/layout/HorizontalMultiLevelHierarchy"/>
    <dgm:cxn modelId="{E0A16EB2-84FD-4A8E-AE2F-063BCDD74F81}" type="presOf" srcId="{57ACA102-C2FF-4CD8-BE4D-9D9121DE22ED}" destId="{42F6858E-3A8F-43EF-9669-AC8A45DB0CAB}" srcOrd="0" destOrd="0" presId="urn:microsoft.com/office/officeart/2008/layout/HorizontalMultiLevelHierarchy"/>
    <dgm:cxn modelId="{B1507FB3-EF4F-4F30-8E75-7C3CCD2D0EAB}" type="presOf" srcId="{1E9724D3-CF3C-4DF4-8E5B-1053948B360D}" destId="{3BD7572F-5FF7-48ED-BB5D-7ED97C870522}" srcOrd="0" destOrd="0" presId="urn:microsoft.com/office/officeart/2008/layout/HorizontalMultiLevelHierarchy"/>
    <dgm:cxn modelId="{20FB08B5-7C72-441D-AA66-36E0CBF3EE79}" type="presOf" srcId="{E5AD0E79-FDC6-417B-9595-A49214F24C8A}" destId="{9FACB7A1-22F6-4258-82E4-157C16A9B6DB}" srcOrd="0" destOrd="0" presId="urn:microsoft.com/office/officeart/2008/layout/HorizontalMultiLevelHierarchy"/>
    <dgm:cxn modelId="{A91A6FB5-6B2C-4143-AF7B-C976AF1A5931}" type="presOf" srcId="{6E2919E8-0D9D-42A0-B7F7-51590C1D0562}" destId="{BBB20986-7487-46A4-9EA5-E2E661DA6C7F}" srcOrd="0" destOrd="0" presId="urn:microsoft.com/office/officeart/2008/layout/HorizontalMultiLevelHierarchy"/>
    <dgm:cxn modelId="{09DDE8B6-E493-4EDE-B77F-4548039F862E}" srcId="{043D4455-0ACF-4964-BDB2-E8E13BA9FAEB}" destId="{5906402F-59E9-42AC-998C-9A31071F2704}" srcOrd="0" destOrd="0" parTransId="{5C4E3F0C-93FC-41B7-88EC-C79DA46071F0}" sibTransId="{8A7F1D2A-39D0-4A9A-891C-F17F94273FB4}"/>
    <dgm:cxn modelId="{88CDCEB8-8F6A-4372-838E-0A65387926C2}" type="presOf" srcId="{A2EF5741-518B-4736-BEFC-D213D9853692}" destId="{23C648CC-9B82-4B3C-839F-C7577667CAF5}" srcOrd="1" destOrd="0" presId="urn:microsoft.com/office/officeart/2008/layout/HorizontalMultiLevelHierarchy"/>
    <dgm:cxn modelId="{5762ABB9-F044-43AF-B19F-2D4540737045}" srcId="{A8415E80-0C45-4582-8FB3-DC8F93E575CE}" destId="{51002C2C-F2E3-4636-B7CF-834C102647DF}" srcOrd="0" destOrd="0" parTransId="{D3988862-9627-46F1-A298-1DD7C976FA2A}" sibTransId="{F03018C3-8D55-4CA7-8FD2-2D8F304DC5AB}"/>
    <dgm:cxn modelId="{62FE40BB-C6AA-4127-A8D8-D0B66C1321EF}" type="presOf" srcId="{C882DB23-F561-47AF-983B-976967EA42A5}" destId="{9B9C6F25-456C-407B-8629-1C0E0ECC4A12}" srcOrd="1" destOrd="0" presId="urn:microsoft.com/office/officeart/2008/layout/HorizontalMultiLevelHierarchy"/>
    <dgm:cxn modelId="{1FF38CBB-AF2A-4501-90D3-A247CF03EA64}" srcId="{77BA4E5A-489E-4C53-915A-E048BB491116}" destId="{5BBB8210-A64E-4C0E-B9D8-C58E4967B10D}" srcOrd="0" destOrd="0" parTransId="{3DF7964D-B7A5-4CE1-8D7D-C6B97BC9EAEE}" sibTransId="{80056BBA-0D8A-4B9B-9AD0-C4CC9B3C5FC8}"/>
    <dgm:cxn modelId="{C9A0ABBF-B3CC-4599-B5D1-4635FA5726A4}" srcId="{D72CCC58-482D-4CB2-9DE6-BD2BEEA28B72}" destId="{764F9D96-D82A-49AB-8F34-94402076D185}" srcOrd="0" destOrd="0" parTransId="{0E9AA06A-C31E-4E2F-95CD-0DFE2AAE018D}" sibTransId="{5A5CB626-B64B-44A5-B4F5-FD66E78F0E34}"/>
    <dgm:cxn modelId="{73836AC2-7BB0-4810-A29B-0A1FA784DB11}" type="presOf" srcId="{6E2919E8-0D9D-42A0-B7F7-51590C1D0562}" destId="{82DC4EF3-74DF-485C-9974-8339AB34A338}" srcOrd="1" destOrd="0" presId="urn:microsoft.com/office/officeart/2008/layout/HorizontalMultiLevelHierarchy"/>
    <dgm:cxn modelId="{AF2DEAC3-B5EE-4DE9-BA4A-3AEA0E935AFD}" srcId="{2941879F-E613-45BB-9966-D4D41B33ACC0}" destId="{1205CA47-80EE-488E-824B-1813AFA5E0BF}" srcOrd="2" destOrd="0" parTransId="{A2EF5741-518B-4736-BEFC-D213D9853692}" sibTransId="{371685A7-8FF7-419E-A822-1795FB729667}"/>
    <dgm:cxn modelId="{6FB0B1C9-B1E3-4880-B76C-53E2D7C43FC9}" srcId="{B82CCB28-A450-433B-8097-B8A81D25A035}" destId="{77BA4E5A-489E-4C53-915A-E048BB491116}" srcOrd="3" destOrd="0" parTransId="{C594D27D-F6F2-45D4-A253-E9E366CA5F17}" sibTransId="{5BC7DABD-B4D8-4F76-BEDF-99B95E14BA08}"/>
    <dgm:cxn modelId="{765BCACA-CCCA-4A33-894B-4D950D52FC62}" type="presOf" srcId="{14879AA1-7FEE-440A-A0CB-29C2803FFBB1}" destId="{DF6BE689-F2F1-418A-A7C4-AC7E105EEFE9}" srcOrd="1" destOrd="0" presId="urn:microsoft.com/office/officeart/2008/layout/HorizontalMultiLevelHierarchy"/>
    <dgm:cxn modelId="{95D28BCE-6777-4D15-864C-0C612598CCFC}" srcId="{A8415E80-0C45-4582-8FB3-DC8F93E575CE}" destId="{E46D7F1A-E20C-4DA5-89C2-F7ECA35B2720}" srcOrd="2" destOrd="0" parTransId="{06A0319B-8CB0-47BE-B07B-9A604D2EE872}" sibTransId="{749DCC8F-4E49-4CBF-AD81-6A39747D7045}"/>
    <dgm:cxn modelId="{297823D4-F36E-4B7B-AA1F-24684F4EFD35}" srcId="{2941879F-E613-45BB-9966-D4D41B33ACC0}" destId="{4A141DFB-9D4E-4B70-8684-A56F537D7B56}" srcOrd="0" destOrd="0" parTransId="{D48AC08C-4A87-4C07-AF8B-E101FB2DB41B}" sibTransId="{436DBB25-8FED-4537-B49D-1C3C44A5800B}"/>
    <dgm:cxn modelId="{6C8D1FD6-4DED-404E-9DEB-1D22A1EA566B}" type="presOf" srcId="{3DF7964D-B7A5-4CE1-8D7D-C6B97BC9EAEE}" destId="{B2FAA5CB-527C-4443-8B80-92A76AD61AF9}" srcOrd="1" destOrd="0" presId="urn:microsoft.com/office/officeart/2008/layout/HorizontalMultiLevelHierarchy"/>
    <dgm:cxn modelId="{81AA73DB-9859-42E5-8448-2786AC7ABDD5}" srcId="{A8415E80-0C45-4582-8FB3-DC8F93E575CE}" destId="{043D4455-0ACF-4964-BDB2-E8E13BA9FAEB}" srcOrd="1" destOrd="0" parTransId="{A12D656C-9672-4B11-8D36-FF735DDB6973}" sibTransId="{33FB5423-C028-43A0-A488-7FED458B4F50}"/>
    <dgm:cxn modelId="{51ADE0DB-D438-48D1-B3EA-19C1A76A6C68}" type="presOf" srcId="{5906402F-59E9-42AC-998C-9A31071F2704}" destId="{97BB5144-4898-4274-9F01-E3B10F22324F}" srcOrd="0" destOrd="0" presId="urn:microsoft.com/office/officeart/2008/layout/HorizontalMultiLevelHierarchy"/>
    <dgm:cxn modelId="{3DB665DC-6837-4FC1-B4A1-88632DB0D22D}" type="presOf" srcId="{A714F5CC-81C5-418D-9F98-AAFAF3EA4FB4}" destId="{D9F247B7-560E-40DD-8CDB-38D6D79B3C37}" srcOrd="0" destOrd="0" presId="urn:microsoft.com/office/officeart/2008/layout/HorizontalMultiLevelHierarchy"/>
    <dgm:cxn modelId="{31BD3EE0-8ECE-4D62-8247-6CDF06A60158}" type="presOf" srcId="{77BA4E5A-489E-4C53-915A-E048BB491116}" destId="{DECB33ED-439E-4C4D-8207-FD5C9DCCED43}" srcOrd="0" destOrd="0" presId="urn:microsoft.com/office/officeart/2008/layout/HorizontalMultiLevelHierarchy"/>
    <dgm:cxn modelId="{B2AAF6E0-4F4F-4532-A5D9-B5993A9025EE}" type="presOf" srcId="{A714F5CC-81C5-418D-9F98-AAFAF3EA4FB4}" destId="{46045D39-5F08-4605-BD96-51E409EC07A9}" srcOrd="1" destOrd="0" presId="urn:microsoft.com/office/officeart/2008/layout/HorizontalMultiLevelHierarchy"/>
    <dgm:cxn modelId="{1C462CE3-EFC9-48BD-98B6-0E187092AC4C}" type="presOf" srcId="{A12D656C-9672-4B11-8D36-FF735DDB6973}" destId="{36AB34CB-7307-4DF2-93E5-391589DA4252}" srcOrd="1" destOrd="0" presId="urn:microsoft.com/office/officeart/2008/layout/HorizontalMultiLevelHierarchy"/>
    <dgm:cxn modelId="{E0A819E9-E2DF-41D1-BC4E-6C5DEF578028}" type="presOf" srcId="{3DF7964D-B7A5-4CE1-8D7D-C6B97BC9EAEE}" destId="{6CF77803-003C-4DE3-84F9-6370C6114441}" srcOrd="0" destOrd="0" presId="urn:microsoft.com/office/officeart/2008/layout/HorizontalMultiLevelHierarchy"/>
    <dgm:cxn modelId="{838A34E9-FB57-4233-8F41-6D983ACD348F}" type="presOf" srcId="{EB7423AC-852B-4D37-A316-5EDAE4ACBF9A}" destId="{B732BC54-2E44-4636-8C35-BD451C91C220}" srcOrd="0" destOrd="0" presId="urn:microsoft.com/office/officeart/2008/layout/HorizontalMultiLevelHierarchy"/>
    <dgm:cxn modelId="{6D7B2CEB-92EE-4DD6-8541-BDCC043AA913}" type="presOf" srcId="{F78015EA-DCCD-43E5-8674-BBF0807D4733}" destId="{3A5901A0-D1E5-4572-B128-B929DA2EF10D}" srcOrd="1" destOrd="0" presId="urn:microsoft.com/office/officeart/2008/layout/HorizontalMultiLevelHierarchy"/>
    <dgm:cxn modelId="{C06150EF-FA47-464C-AF77-3ED432DD17EB}" type="presOf" srcId="{0E9AA06A-C31E-4E2F-95CD-0DFE2AAE018D}" destId="{1003CA8A-B731-4AC3-A223-652492E63179}" srcOrd="1" destOrd="0" presId="urn:microsoft.com/office/officeart/2008/layout/HorizontalMultiLevelHierarchy"/>
    <dgm:cxn modelId="{D5797AF1-FA6D-4A18-8365-B98AE2BB3895}" srcId="{B82CCB28-A450-433B-8097-B8A81D25A035}" destId="{4ECFF0AE-6DDC-4351-B36B-8E9534D82B50}" srcOrd="1" destOrd="0" parTransId="{C1B5ABC6-B975-4101-BA63-514B2117D731}" sibTransId="{A1B175EB-7C65-4869-BC58-F462B9C330A2}"/>
    <dgm:cxn modelId="{F0336EF2-BF0D-47B3-BCD9-ECC057847543}" type="presOf" srcId="{B82CCB28-A450-433B-8097-B8A81D25A035}" destId="{FA1F5A41-115E-4555-A06A-ED3D6762D5DD}" srcOrd="0" destOrd="0" presId="urn:microsoft.com/office/officeart/2008/layout/HorizontalMultiLevelHierarchy"/>
    <dgm:cxn modelId="{B8460CF3-9A37-44AC-8371-C23D49FD8580}" type="presOf" srcId="{D74566C0-4B1A-4E65-8D27-3FAF485DF10B}" destId="{C208BD7E-8965-4BC9-9BF7-0C3EF2393929}" srcOrd="0" destOrd="0" presId="urn:microsoft.com/office/officeart/2008/layout/HorizontalMultiLevelHierarchy"/>
    <dgm:cxn modelId="{A38F5FF5-4D8B-4AA7-A0F5-A3A00A95721C}" type="presOf" srcId="{C594D27D-F6F2-45D4-A253-E9E366CA5F17}" destId="{43E61BDF-D031-4560-BA2E-F47420FB5DCF}" srcOrd="1" destOrd="0" presId="urn:microsoft.com/office/officeart/2008/layout/HorizontalMultiLevelHierarchy"/>
    <dgm:cxn modelId="{923CE5F6-F081-4E6B-9351-15A7FC5169EF}" type="presOf" srcId="{043D4455-0ACF-4964-BDB2-E8E13BA9FAEB}" destId="{0E0CC125-D6D1-4573-9B80-12C3D8B29A80}" srcOrd="0" destOrd="0" presId="urn:microsoft.com/office/officeart/2008/layout/HorizontalMultiLevelHierarchy"/>
    <dgm:cxn modelId="{9B80E9F6-D850-4311-831A-E95BCDEE71AC}" type="presOf" srcId="{36A7E2F0-52F9-462C-92F4-8E89D3176C5F}" destId="{C0426B37-2CC3-4F1D-A87D-D80EB32AB857}" srcOrd="1" destOrd="0" presId="urn:microsoft.com/office/officeart/2008/layout/HorizontalMultiLevelHierarchy"/>
    <dgm:cxn modelId="{609551F9-220E-47DD-A3D7-AA46B22D52B6}" srcId="{B82CCB28-A450-433B-8097-B8A81D25A035}" destId="{D72CCC58-482D-4CB2-9DE6-BD2BEEA28B72}" srcOrd="2" destOrd="0" parTransId="{36A7E2F0-52F9-462C-92F4-8E89D3176C5F}" sibTransId="{63FDDC73-EA00-453F-95B1-28E2FEDBDC7D}"/>
    <dgm:cxn modelId="{22688DF9-162F-4CA1-ABB5-5E51B9DA17A0}" type="presOf" srcId="{5C4E3F0C-93FC-41B7-88EC-C79DA46071F0}" destId="{014D1635-C09A-4DC6-AB6B-50D85BF392EB}" srcOrd="0" destOrd="0" presId="urn:microsoft.com/office/officeart/2008/layout/HorizontalMultiLevelHierarchy"/>
    <dgm:cxn modelId="{26C8D4F9-64F6-4B15-B640-733DB864F0F4}" srcId="{B82CCB28-A450-433B-8097-B8A81D25A035}" destId="{A8415E80-0C45-4582-8FB3-DC8F93E575CE}" srcOrd="0" destOrd="0" parTransId="{14879AA1-7FEE-440A-A0CB-29C2803FFBB1}" sibTransId="{9265D78F-F6E1-417F-A772-F2A5C4511A66}"/>
    <dgm:cxn modelId="{C66FDFFA-CDA7-4431-98A9-029AF5FE2AE4}" type="presOf" srcId="{A12D656C-9672-4B11-8D36-FF735DDB6973}" destId="{FAFEE5C8-3041-458C-BBD8-679877673B26}" srcOrd="0" destOrd="0" presId="urn:microsoft.com/office/officeart/2008/layout/HorizontalMultiLevelHierarchy"/>
    <dgm:cxn modelId="{2DF61DFC-7AEA-4077-B0CF-BC97BEDCDA4D}" type="presOf" srcId="{D3988862-9627-46F1-A298-1DD7C976FA2A}" destId="{246E583C-A253-4D9E-8D72-8D18957008B3}" srcOrd="0" destOrd="0" presId="urn:microsoft.com/office/officeart/2008/layout/HorizontalMultiLevelHierarchy"/>
    <dgm:cxn modelId="{C71CF4FF-16D8-4744-BCE2-435112D0EC17}" srcId="{4ECFF0AE-6DDC-4351-B36B-8E9534D82B50}" destId="{8DEBB55C-08C2-4B9E-B9B0-80419832A4E4}" srcOrd="1" destOrd="0" parTransId="{B101BD44-A231-49D1-98BF-0A3C07F744DD}" sibTransId="{A9DD3ECE-A1D2-4272-A27D-8CA8FAE64155}"/>
    <dgm:cxn modelId="{F0763C8C-F821-44A4-B3A8-7C309CCFBC87}" type="presParOf" srcId="{637DD5ED-E7C4-452F-B7A4-5AEA6F8E5725}" destId="{81C1AD8D-34A7-41AE-956E-35158D7337B7}" srcOrd="0" destOrd="0" presId="urn:microsoft.com/office/officeart/2008/layout/HorizontalMultiLevelHierarchy"/>
    <dgm:cxn modelId="{B003F6F6-CCA6-40DF-A770-A52AFFAB52A8}" type="presParOf" srcId="{81C1AD8D-34A7-41AE-956E-35158D7337B7}" destId="{FA1F5A41-115E-4555-A06A-ED3D6762D5DD}" srcOrd="0" destOrd="0" presId="urn:microsoft.com/office/officeart/2008/layout/HorizontalMultiLevelHierarchy"/>
    <dgm:cxn modelId="{49D71B93-605D-4C57-A77F-119E4EBBFF64}" type="presParOf" srcId="{81C1AD8D-34A7-41AE-956E-35158D7337B7}" destId="{6DAF0996-7427-484A-B87F-DA58593AD1AF}" srcOrd="1" destOrd="0" presId="urn:microsoft.com/office/officeart/2008/layout/HorizontalMultiLevelHierarchy"/>
    <dgm:cxn modelId="{B083CCDB-C468-4652-B1A6-E7EA8CF73841}" type="presParOf" srcId="{6DAF0996-7427-484A-B87F-DA58593AD1AF}" destId="{56FE6A40-861E-414B-8E66-7EE845065008}" srcOrd="0" destOrd="0" presId="urn:microsoft.com/office/officeart/2008/layout/HorizontalMultiLevelHierarchy"/>
    <dgm:cxn modelId="{FDF4BA61-7ABB-4739-B6BA-70F5CD45B103}" type="presParOf" srcId="{56FE6A40-861E-414B-8E66-7EE845065008}" destId="{DF6BE689-F2F1-418A-A7C4-AC7E105EEFE9}" srcOrd="0" destOrd="0" presId="urn:microsoft.com/office/officeart/2008/layout/HorizontalMultiLevelHierarchy"/>
    <dgm:cxn modelId="{762BDF13-DEED-4813-91B4-E27F9F847E78}" type="presParOf" srcId="{6DAF0996-7427-484A-B87F-DA58593AD1AF}" destId="{642B151A-54BE-458D-A34A-85503AC29AB7}" srcOrd="1" destOrd="0" presId="urn:microsoft.com/office/officeart/2008/layout/HorizontalMultiLevelHierarchy"/>
    <dgm:cxn modelId="{D782BCFB-7DD8-406E-A6AB-ABE0889F9C38}" type="presParOf" srcId="{642B151A-54BE-458D-A34A-85503AC29AB7}" destId="{24EDA40E-D6D1-4289-8F6A-D6FBF9484BAE}" srcOrd="0" destOrd="0" presId="urn:microsoft.com/office/officeart/2008/layout/HorizontalMultiLevelHierarchy"/>
    <dgm:cxn modelId="{18BD6C30-039E-46AE-8768-14B7B43BD9C6}" type="presParOf" srcId="{642B151A-54BE-458D-A34A-85503AC29AB7}" destId="{787808E3-E02A-40CF-B86F-B78DB2626A81}" srcOrd="1" destOrd="0" presId="urn:microsoft.com/office/officeart/2008/layout/HorizontalMultiLevelHierarchy"/>
    <dgm:cxn modelId="{C31140AF-E74F-4515-BD18-BD318FE36E82}" type="presParOf" srcId="{787808E3-E02A-40CF-B86F-B78DB2626A81}" destId="{246E583C-A253-4D9E-8D72-8D18957008B3}" srcOrd="0" destOrd="0" presId="urn:microsoft.com/office/officeart/2008/layout/HorizontalMultiLevelHierarchy"/>
    <dgm:cxn modelId="{79837ABD-26B7-45BE-B53E-03F4ACE35198}" type="presParOf" srcId="{246E583C-A253-4D9E-8D72-8D18957008B3}" destId="{C7257146-6EE0-4633-BD1A-46B3C63E68CF}" srcOrd="0" destOrd="0" presId="urn:microsoft.com/office/officeart/2008/layout/HorizontalMultiLevelHierarchy"/>
    <dgm:cxn modelId="{717D1D66-7E85-48C2-98C4-9DD600A22183}" type="presParOf" srcId="{787808E3-E02A-40CF-B86F-B78DB2626A81}" destId="{80466FDB-EFE7-4B1F-9D95-A0E74D4B829A}" srcOrd="1" destOrd="0" presId="urn:microsoft.com/office/officeart/2008/layout/HorizontalMultiLevelHierarchy"/>
    <dgm:cxn modelId="{B16877B6-9754-468D-8E8C-28768DE5F0E7}" type="presParOf" srcId="{80466FDB-EFE7-4B1F-9D95-A0E74D4B829A}" destId="{63D48B74-6C88-464F-B592-CCAE18D72F68}" srcOrd="0" destOrd="0" presId="urn:microsoft.com/office/officeart/2008/layout/HorizontalMultiLevelHierarchy"/>
    <dgm:cxn modelId="{87B331DF-E5C4-4CCD-98A7-6FB2D4155AEA}" type="presParOf" srcId="{80466FDB-EFE7-4B1F-9D95-A0E74D4B829A}" destId="{60D281D5-A268-4B24-BAFD-8F3D39A10CF1}" srcOrd="1" destOrd="0" presId="urn:microsoft.com/office/officeart/2008/layout/HorizontalMultiLevelHierarchy"/>
    <dgm:cxn modelId="{7A94F532-4768-4964-B5D4-428BAE8DF5B3}" type="presParOf" srcId="{60D281D5-A268-4B24-BAFD-8F3D39A10CF1}" destId="{03610307-AD27-464A-A869-8C0B10F6CB03}" srcOrd="0" destOrd="0" presId="urn:microsoft.com/office/officeart/2008/layout/HorizontalMultiLevelHierarchy"/>
    <dgm:cxn modelId="{BB1ADD72-9CC7-4F7D-910A-D796B634483F}" type="presParOf" srcId="{03610307-AD27-464A-A869-8C0B10F6CB03}" destId="{9B9C6F25-456C-407B-8629-1C0E0ECC4A12}" srcOrd="0" destOrd="0" presId="urn:microsoft.com/office/officeart/2008/layout/HorizontalMultiLevelHierarchy"/>
    <dgm:cxn modelId="{FCAF3ED6-9A82-4865-97A0-FD38CD55DC87}" type="presParOf" srcId="{60D281D5-A268-4B24-BAFD-8F3D39A10CF1}" destId="{E96F56BD-A860-41E3-A157-FBF183AE3DC6}" srcOrd="1" destOrd="0" presId="urn:microsoft.com/office/officeart/2008/layout/HorizontalMultiLevelHierarchy"/>
    <dgm:cxn modelId="{BE8D532A-6B0E-4D70-BEE6-79500FB3055A}" type="presParOf" srcId="{E96F56BD-A860-41E3-A157-FBF183AE3DC6}" destId="{EBEEC6E0-81E9-4588-A529-2F59F516A08C}" srcOrd="0" destOrd="0" presId="urn:microsoft.com/office/officeart/2008/layout/HorizontalMultiLevelHierarchy"/>
    <dgm:cxn modelId="{543C2CBD-224C-4EC5-8C35-8C93AB6BDF68}" type="presParOf" srcId="{E96F56BD-A860-41E3-A157-FBF183AE3DC6}" destId="{C1191F8C-C8B7-4255-AA4A-A99C4C8A6AF2}" srcOrd="1" destOrd="0" presId="urn:microsoft.com/office/officeart/2008/layout/HorizontalMultiLevelHierarchy"/>
    <dgm:cxn modelId="{071C59E5-8101-409A-95AE-8867E8B300D3}" type="presParOf" srcId="{787808E3-E02A-40CF-B86F-B78DB2626A81}" destId="{FAFEE5C8-3041-458C-BBD8-679877673B26}" srcOrd="2" destOrd="0" presId="urn:microsoft.com/office/officeart/2008/layout/HorizontalMultiLevelHierarchy"/>
    <dgm:cxn modelId="{DE5937B8-1ECB-4615-B7C7-9DDB2A9B0823}" type="presParOf" srcId="{FAFEE5C8-3041-458C-BBD8-679877673B26}" destId="{36AB34CB-7307-4DF2-93E5-391589DA4252}" srcOrd="0" destOrd="0" presId="urn:microsoft.com/office/officeart/2008/layout/HorizontalMultiLevelHierarchy"/>
    <dgm:cxn modelId="{F16E07ED-5198-4201-BB8A-8368C0C1D708}" type="presParOf" srcId="{787808E3-E02A-40CF-B86F-B78DB2626A81}" destId="{5B491D7A-7DC0-4335-83DA-12C19790B292}" srcOrd="3" destOrd="0" presId="urn:microsoft.com/office/officeart/2008/layout/HorizontalMultiLevelHierarchy"/>
    <dgm:cxn modelId="{A9C9DA17-69E3-4D07-B636-D0EC279887E0}" type="presParOf" srcId="{5B491D7A-7DC0-4335-83DA-12C19790B292}" destId="{0E0CC125-D6D1-4573-9B80-12C3D8B29A80}" srcOrd="0" destOrd="0" presId="urn:microsoft.com/office/officeart/2008/layout/HorizontalMultiLevelHierarchy"/>
    <dgm:cxn modelId="{AF3DC72B-4413-458F-8949-5A76B51C8894}" type="presParOf" srcId="{5B491D7A-7DC0-4335-83DA-12C19790B292}" destId="{348701D6-748C-4141-B69D-2589FF4AAE2B}" srcOrd="1" destOrd="0" presId="urn:microsoft.com/office/officeart/2008/layout/HorizontalMultiLevelHierarchy"/>
    <dgm:cxn modelId="{FFCB70D0-B037-4238-8318-AF953CC1C51A}" type="presParOf" srcId="{348701D6-748C-4141-B69D-2589FF4AAE2B}" destId="{014D1635-C09A-4DC6-AB6B-50D85BF392EB}" srcOrd="0" destOrd="0" presId="urn:microsoft.com/office/officeart/2008/layout/HorizontalMultiLevelHierarchy"/>
    <dgm:cxn modelId="{E4DA0B37-4443-474A-85A9-1439AD710438}" type="presParOf" srcId="{014D1635-C09A-4DC6-AB6B-50D85BF392EB}" destId="{30D1BDDD-02DF-4B71-B4A0-45D2990FA8B1}" srcOrd="0" destOrd="0" presId="urn:microsoft.com/office/officeart/2008/layout/HorizontalMultiLevelHierarchy"/>
    <dgm:cxn modelId="{0F5C344A-745D-4FBB-BB32-0C871D042C4F}" type="presParOf" srcId="{348701D6-748C-4141-B69D-2589FF4AAE2B}" destId="{41A23D9F-CCB1-4C63-A267-026DF59E45CC}" srcOrd="1" destOrd="0" presId="urn:microsoft.com/office/officeart/2008/layout/HorizontalMultiLevelHierarchy"/>
    <dgm:cxn modelId="{2A6F1863-3BF4-4986-A4D1-399FF5C5338B}" type="presParOf" srcId="{41A23D9F-CCB1-4C63-A267-026DF59E45CC}" destId="{97BB5144-4898-4274-9F01-E3B10F22324F}" srcOrd="0" destOrd="0" presId="urn:microsoft.com/office/officeart/2008/layout/HorizontalMultiLevelHierarchy"/>
    <dgm:cxn modelId="{51FC48AE-62E6-4D68-9772-9EA36DFE5BF1}" type="presParOf" srcId="{41A23D9F-CCB1-4C63-A267-026DF59E45CC}" destId="{0586206D-5ABC-4008-8110-10A363174D29}" srcOrd="1" destOrd="0" presId="urn:microsoft.com/office/officeart/2008/layout/HorizontalMultiLevelHierarchy"/>
    <dgm:cxn modelId="{BAEC50C1-A83D-4207-81D0-C62E12D52728}" type="presParOf" srcId="{787808E3-E02A-40CF-B86F-B78DB2626A81}" destId="{FFF90BDD-7270-4EA1-B33E-E055EB8C57C6}" srcOrd="4" destOrd="0" presId="urn:microsoft.com/office/officeart/2008/layout/HorizontalMultiLevelHierarchy"/>
    <dgm:cxn modelId="{713F5A6D-B8D0-4849-ACED-95DEB2D3850D}" type="presParOf" srcId="{FFF90BDD-7270-4EA1-B33E-E055EB8C57C6}" destId="{AB8B9D25-3296-4501-A94D-B4A591F63247}" srcOrd="0" destOrd="0" presId="urn:microsoft.com/office/officeart/2008/layout/HorizontalMultiLevelHierarchy"/>
    <dgm:cxn modelId="{11338FDF-BF65-430D-A2CB-BCD506139255}" type="presParOf" srcId="{787808E3-E02A-40CF-B86F-B78DB2626A81}" destId="{6378A7A9-98CE-4961-89FD-09538420D27A}" srcOrd="5" destOrd="0" presId="urn:microsoft.com/office/officeart/2008/layout/HorizontalMultiLevelHierarchy"/>
    <dgm:cxn modelId="{E1722254-ADD0-4525-AF02-910B32E9737B}" type="presParOf" srcId="{6378A7A9-98CE-4961-89FD-09538420D27A}" destId="{1A195912-1ADA-4712-A7E4-E71796BA47C0}" srcOrd="0" destOrd="0" presId="urn:microsoft.com/office/officeart/2008/layout/HorizontalMultiLevelHierarchy"/>
    <dgm:cxn modelId="{395C55DE-0944-4CC3-88BA-6302C8261960}" type="presParOf" srcId="{6378A7A9-98CE-4961-89FD-09538420D27A}" destId="{04DFDD06-D19B-49D7-8DD0-84D52796C67F}" srcOrd="1" destOrd="0" presId="urn:microsoft.com/office/officeart/2008/layout/HorizontalMultiLevelHierarchy"/>
    <dgm:cxn modelId="{040EA80D-FC36-41DE-8748-20C4A6C68852}" type="presParOf" srcId="{04DFDD06-D19B-49D7-8DD0-84D52796C67F}" destId="{A2A9D0FD-1CFC-4EAF-83C4-A7C78DB9CE5C}" srcOrd="0" destOrd="0" presId="urn:microsoft.com/office/officeart/2008/layout/HorizontalMultiLevelHierarchy"/>
    <dgm:cxn modelId="{7EF0D84F-9EE8-4CAE-81B9-A38D1235C6D0}" type="presParOf" srcId="{A2A9D0FD-1CFC-4EAF-83C4-A7C78DB9CE5C}" destId="{7FCA12E6-48C3-45E9-B9C9-7E441813ABFE}" srcOrd="0" destOrd="0" presId="urn:microsoft.com/office/officeart/2008/layout/HorizontalMultiLevelHierarchy"/>
    <dgm:cxn modelId="{046C986F-5E8D-4BAB-85DE-A6E9BF84EABE}" type="presParOf" srcId="{04DFDD06-D19B-49D7-8DD0-84D52796C67F}" destId="{93619DCF-A84C-41FA-8842-4DCF7751A0A6}" srcOrd="1" destOrd="0" presId="urn:microsoft.com/office/officeart/2008/layout/HorizontalMultiLevelHierarchy"/>
    <dgm:cxn modelId="{A1761388-93F2-410B-9492-B850FB533A3B}" type="presParOf" srcId="{93619DCF-A84C-41FA-8842-4DCF7751A0A6}" destId="{99274974-6BD1-4108-8878-58E56DAED2AC}" srcOrd="0" destOrd="0" presId="urn:microsoft.com/office/officeart/2008/layout/HorizontalMultiLevelHierarchy"/>
    <dgm:cxn modelId="{09B99D62-B34E-4391-9135-32A5F8C29A5A}" type="presParOf" srcId="{93619DCF-A84C-41FA-8842-4DCF7751A0A6}" destId="{0C45D628-9EE6-4859-9FDB-33E3F7E89869}" srcOrd="1" destOrd="0" presId="urn:microsoft.com/office/officeart/2008/layout/HorizontalMultiLevelHierarchy"/>
    <dgm:cxn modelId="{AABDF35F-FA13-4011-9CEF-6E381AE26C66}" type="presParOf" srcId="{0C45D628-9EE6-4859-9FDB-33E3F7E89869}" destId="{AF26027A-57C3-4B3B-ACF2-3FB93DD9279E}" srcOrd="0" destOrd="0" presId="urn:microsoft.com/office/officeart/2008/layout/HorizontalMultiLevelHierarchy"/>
    <dgm:cxn modelId="{1F7E8F0E-6213-4EBF-9153-014916935B30}" type="presParOf" srcId="{AF26027A-57C3-4B3B-ACF2-3FB93DD9279E}" destId="{1EF25395-BFB9-4DF8-ACE4-017C29660B9A}" srcOrd="0" destOrd="0" presId="urn:microsoft.com/office/officeart/2008/layout/HorizontalMultiLevelHierarchy"/>
    <dgm:cxn modelId="{5F1A3510-AD45-49DB-98AF-96949C19BBC9}" type="presParOf" srcId="{0C45D628-9EE6-4859-9FDB-33E3F7E89869}" destId="{0FEB7234-9DCB-4C98-B589-445C4CB626AA}" srcOrd="1" destOrd="0" presId="urn:microsoft.com/office/officeart/2008/layout/HorizontalMultiLevelHierarchy"/>
    <dgm:cxn modelId="{101C4715-6C6E-4E6C-B505-FE9FF4AD2137}" type="presParOf" srcId="{0FEB7234-9DCB-4C98-B589-445C4CB626AA}" destId="{26E54420-9E39-449E-B0F8-BB993BE646A6}" srcOrd="0" destOrd="0" presId="urn:microsoft.com/office/officeart/2008/layout/HorizontalMultiLevelHierarchy"/>
    <dgm:cxn modelId="{BFB96374-73E9-4951-95C5-E1FDD61F46B3}" type="presParOf" srcId="{0FEB7234-9DCB-4C98-B589-445C4CB626AA}" destId="{B5B422BA-22AD-4A9C-8FA2-FA4EBA144EAA}" srcOrd="1" destOrd="0" presId="urn:microsoft.com/office/officeart/2008/layout/HorizontalMultiLevelHierarchy"/>
    <dgm:cxn modelId="{6A2A4A05-D70A-48DB-881F-088FD8C63F55}" type="presParOf" srcId="{0C45D628-9EE6-4859-9FDB-33E3F7E89869}" destId="{E3B729E5-CFEF-4F2E-863A-4131AC3697D9}" srcOrd="2" destOrd="0" presId="urn:microsoft.com/office/officeart/2008/layout/HorizontalMultiLevelHierarchy"/>
    <dgm:cxn modelId="{13787CE8-8530-4512-AA5B-CEE3CD7B8A0A}" type="presParOf" srcId="{E3B729E5-CFEF-4F2E-863A-4131AC3697D9}" destId="{89810AF7-428E-4BAD-9614-517AA667D162}" srcOrd="0" destOrd="0" presId="urn:microsoft.com/office/officeart/2008/layout/HorizontalMultiLevelHierarchy"/>
    <dgm:cxn modelId="{13281E8F-6469-43B0-9500-7A36CEDADAB2}" type="presParOf" srcId="{0C45D628-9EE6-4859-9FDB-33E3F7E89869}" destId="{D9C7D2F0-8AAA-45A5-A722-E5AF24A146C7}" srcOrd="3" destOrd="0" presId="urn:microsoft.com/office/officeart/2008/layout/HorizontalMultiLevelHierarchy"/>
    <dgm:cxn modelId="{23023F84-DA7F-4B98-B6B2-098E4639F042}" type="presParOf" srcId="{D9C7D2F0-8AAA-45A5-A722-E5AF24A146C7}" destId="{A3B98314-6610-4267-923A-C7D9F1B823E0}" srcOrd="0" destOrd="0" presId="urn:microsoft.com/office/officeart/2008/layout/HorizontalMultiLevelHierarchy"/>
    <dgm:cxn modelId="{CA5B8EB3-39B9-4056-A80C-F242EC7A4CD3}" type="presParOf" srcId="{D9C7D2F0-8AAA-45A5-A722-E5AF24A146C7}" destId="{751AEB9B-288D-4F82-A9FF-C65C657B0FB3}" srcOrd="1" destOrd="0" presId="urn:microsoft.com/office/officeart/2008/layout/HorizontalMultiLevelHierarchy"/>
    <dgm:cxn modelId="{F1C92EF9-41A7-4DAC-BF0D-7FA885E94A83}" type="presParOf" srcId="{0C45D628-9EE6-4859-9FDB-33E3F7E89869}" destId="{40EDD46F-59E0-4D12-B642-88BCD04C9CF6}" srcOrd="4" destOrd="0" presId="urn:microsoft.com/office/officeart/2008/layout/HorizontalMultiLevelHierarchy"/>
    <dgm:cxn modelId="{08B7829F-EE88-4EBA-93DC-95DC076F7BAF}" type="presParOf" srcId="{40EDD46F-59E0-4D12-B642-88BCD04C9CF6}" destId="{23C648CC-9B82-4B3C-839F-C7577667CAF5}" srcOrd="0" destOrd="0" presId="urn:microsoft.com/office/officeart/2008/layout/HorizontalMultiLevelHierarchy"/>
    <dgm:cxn modelId="{55BCDEC6-0120-46C1-9F11-27A2D67C0822}" type="presParOf" srcId="{0C45D628-9EE6-4859-9FDB-33E3F7E89869}" destId="{2BE4F734-66D9-4B1C-814A-6F99546050F8}" srcOrd="5" destOrd="0" presId="urn:microsoft.com/office/officeart/2008/layout/HorizontalMultiLevelHierarchy"/>
    <dgm:cxn modelId="{A74CC9F1-7020-417B-9C74-4BDC80015192}" type="presParOf" srcId="{2BE4F734-66D9-4B1C-814A-6F99546050F8}" destId="{7505B17C-6F25-47B7-9DBB-9033FD4B1926}" srcOrd="0" destOrd="0" presId="urn:microsoft.com/office/officeart/2008/layout/HorizontalMultiLevelHierarchy"/>
    <dgm:cxn modelId="{FE995064-9448-4459-89DA-9F976D29C6B6}" type="presParOf" srcId="{2BE4F734-66D9-4B1C-814A-6F99546050F8}" destId="{8DFFB097-B9D4-4513-995D-71A101E2A5C4}" srcOrd="1" destOrd="0" presId="urn:microsoft.com/office/officeart/2008/layout/HorizontalMultiLevelHierarchy"/>
    <dgm:cxn modelId="{C1C2754C-BB9D-47A3-9FDF-87839F78FD62}" type="presParOf" srcId="{0C45D628-9EE6-4859-9FDB-33E3F7E89869}" destId="{91E57089-9BBF-43CA-B59D-55632C6B0530}" srcOrd="6" destOrd="0" presId="urn:microsoft.com/office/officeart/2008/layout/HorizontalMultiLevelHierarchy"/>
    <dgm:cxn modelId="{5F670C48-653E-4DDF-8B0B-53F6F88654A8}" type="presParOf" srcId="{91E57089-9BBF-43CA-B59D-55632C6B0530}" destId="{844321AE-0790-477E-90C2-A80999107E02}" srcOrd="0" destOrd="0" presId="urn:microsoft.com/office/officeart/2008/layout/HorizontalMultiLevelHierarchy"/>
    <dgm:cxn modelId="{E96486B4-16D1-44FE-8321-A64939AD2EF0}" type="presParOf" srcId="{0C45D628-9EE6-4859-9FDB-33E3F7E89869}" destId="{BCDF30E1-C0C5-472A-9F1D-552A2568893D}" srcOrd="7" destOrd="0" presId="urn:microsoft.com/office/officeart/2008/layout/HorizontalMultiLevelHierarchy"/>
    <dgm:cxn modelId="{09998242-EF87-4BDF-9A9D-6A3241D16E93}" type="presParOf" srcId="{BCDF30E1-C0C5-472A-9F1D-552A2568893D}" destId="{D122AD27-EE09-47AD-9E29-BE4B9F1E742B}" srcOrd="0" destOrd="0" presId="urn:microsoft.com/office/officeart/2008/layout/HorizontalMultiLevelHierarchy"/>
    <dgm:cxn modelId="{C2A99152-2746-403D-A26F-00CAFDA6213D}" type="presParOf" srcId="{BCDF30E1-C0C5-472A-9F1D-552A2568893D}" destId="{910619AD-F7CC-495B-A210-DAF75727258A}" srcOrd="1" destOrd="0" presId="urn:microsoft.com/office/officeart/2008/layout/HorizontalMultiLevelHierarchy"/>
    <dgm:cxn modelId="{FB8C65C3-DC18-4964-8CAD-84F0673DC3F2}" type="presParOf" srcId="{04DFDD06-D19B-49D7-8DD0-84D52796C67F}" destId="{783BBFF5-280C-48B9-99AA-0B22A2239523}" srcOrd="2" destOrd="0" presId="urn:microsoft.com/office/officeart/2008/layout/HorizontalMultiLevelHierarchy"/>
    <dgm:cxn modelId="{2379A259-281F-4571-AAC6-420DAD809DD1}" type="presParOf" srcId="{783BBFF5-280C-48B9-99AA-0B22A2239523}" destId="{2D31AD20-6314-44AD-9B24-E36FFDBC7C7C}" srcOrd="0" destOrd="0" presId="urn:microsoft.com/office/officeart/2008/layout/HorizontalMultiLevelHierarchy"/>
    <dgm:cxn modelId="{3C1333F0-9A32-43DB-A6D3-A630A38957DF}" type="presParOf" srcId="{04DFDD06-D19B-49D7-8DD0-84D52796C67F}" destId="{D702C0F3-086A-43CB-8FEB-4B1759FAAC67}" srcOrd="3" destOrd="0" presId="urn:microsoft.com/office/officeart/2008/layout/HorizontalMultiLevelHierarchy"/>
    <dgm:cxn modelId="{EAB10A66-6461-4AEA-95E8-AF50C6E3DDCB}" type="presParOf" srcId="{D702C0F3-086A-43CB-8FEB-4B1759FAAC67}" destId="{B58E8354-74E4-43A4-AC55-5A14384BEB2C}" srcOrd="0" destOrd="0" presId="urn:microsoft.com/office/officeart/2008/layout/HorizontalMultiLevelHierarchy"/>
    <dgm:cxn modelId="{F04E7B9B-F52F-45AA-9D5D-5136561B5CE0}" type="presParOf" srcId="{D702C0F3-086A-43CB-8FEB-4B1759FAAC67}" destId="{67B950D0-1656-441E-AF49-BFCF33690F80}" srcOrd="1" destOrd="0" presId="urn:microsoft.com/office/officeart/2008/layout/HorizontalMultiLevelHierarchy"/>
    <dgm:cxn modelId="{6FA4174B-34CF-495F-967C-B4C9B0A6973E}" type="presParOf" srcId="{67B950D0-1656-441E-AF49-BFCF33690F80}" destId="{14C96405-4593-4DEF-8553-309F1A0C7DAF}" srcOrd="0" destOrd="0" presId="urn:microsoft.com/office/officeart/2008/layout/HorizontalMultiLevelHierarchy"/>
    <dgm:cxn modelId="{C905109F-3D3B-44E7-9F7F-6FD2DB74C159}" type="presParOf" srcId="{14C96405-4593-4DEF-8553-309F1A0C7DAF}" destId="{FD64C59F-8EF7-4A02-9281-480864A72956}" srcOrd="0" destOrd="0" presId="urn:microsoft.com/office/officeart/2008/layout/HorizontalMultiLevelHierarchy"/>
    <dgm:cxn modelId="{ABEE1C72-8F97-4389-BC80-58C5514FD65E}" type="presParOf" srcId="{67B950D0-1656-441E-AF49-BFCF33690F80}" destId="{8884F57C-E346-48C5-A567-E9AE8CAD1DF8}" srcOrd="1" destOrd="0" presId="urn:microsoft.com/office/officeart/2008/layout/HorizontalMultiLevelHierarchy"/>
    <dgm:cxn modelId="{3AA20CBA-3109-46F3-833E-7E0845697E51}" type="presParOf" srcId="{8884F57C-E346-48C5-A567-E9AE8CAD1DF8}" destId="{B732BC54-2E44-4636-8C35-BD451C91C220}" srcOrd="0" destOrd="0" presId="urn:microsoft.com/office/officeart/2008/layout/HorizontalMultiLevelHierarchy"/>
    <dgm:cxn modelId="{F4E68317-D9D4-4B17-BBB5-245D960DFFE3}" type="presParOf" srcId="{8884F57C-E346-48C5-A567-E9AE8CAD1DF8}" destId="{C70A61F0-353E-4D87-B660-7F3E55333E2C}" srcOrd="1" destOrd="0" presId="urn:microsoft.com/office/officeart/2008/layout/HorizontalMultiLevelHierarchy"/>
    <dgm:cxn modelId="{5AC413A7-8EFA-4D14-8503-864B9F34EFAF}" type="presParOf" srcId="{67B950D0-1656-441E-AF49-BFCF33690F80}" destId="{32296C88-8AAF-4E9A-B8A6-A8C95F587290}" srcOrd="2" destOrd="0" presId="urn:microsoft.com/office/officeart/2008/layout/HorizontalMultiLevelHierarchy"/>
    <dgm:cxn modelId="{D064F2DA-D861-4937-BDEB-79C4DB72EF33}" type="presParOf" srcId="{32296C88-8AAF-4E9A-B8A6-A8C95F587290}" destId="{76A0E4CB-EB21-4673-B22D-0E13D1CB88DC}" srcOrd="0" destOrd="0" presId="urn:microsoft.com/office/officeart/2008/layout/HorizontalMultiLevelHierarchy"/>
    <dgm:cxn modelId="{CC52A51A-E8E4-4014-B1B3-B19918BC4F53}" type="presParOf" srcId="{67B950D0-1656-441E-AF49-BFCF33690F80}" destId="{BEAC4E0F-2782-46CB-B1D7-03F83DA17C35}" srcOrd="3" destOrd="0" presId="urn:microsoft.com/office/officeart/2008/layout/HorizontalMultiLevelHierarchy"/>
    <dgm:cxn modelId="{F5D969A1-A152-432F-932C-397D50AB9A7B}" type="presParOf" srcId="{BEAC4E0F-2782-46CB-B1D7-03F83DA17C35}" destId="{20D041AD-F8DC-40E6-B916-9B1B51AB61B5}" srcOrd="0" destOrd="0" presId="urn:microsoft.com/office/officeart/2008/layout/HorizontalMultiLevelHierarchy"/>
    <dgm:cxn modelId="{C5B2FC81-3055-484D-8A15-932ED7CD101F}" type="presParOf" srcId="{BEAC4E0F-2782-46CB-B1D7-03F83DA17C35}" destId="{749B3E73-93DA-4FF3-9180-B37479FA86D0}" srcOrd="1" destOrd="0" presId="urn:microsoft.com/office/officeart/2008/layout/HorizontalMultiLevelHierarchy"/>
    <dgm:cxn modelId="{5DF32AFD-5D6D-49BC-B7B6-33BAEF04E4CF}" type="presParOf" srcId="{67B950D0-1656-441E-AF49-BFCF33690F80}" destId="{C208BD7E-8965-4BC9-9BF7-0C3EF2393929}" srcOrd="4" destOrd="0" presId="urn:microsoft.com/office/officeart/2008/layout/HorizontalMultiLevelHierarchy"/>
    <dgm:cxn modelId="{BA7581E8-9A4B-47A5-8373-5D3AC751F28D}" type="presParOf" srcId="{C208BD7E-8965-4BC9-9BF7-0C3EF2393929}" destId="{27A1E163-956E-42D5-A734-FFB3CF750A65}" srcOrd="0" destOrd="0" presId="urn:microsoft.com/office/officeart/2008/layout/HorizontalMultiLevelHierarchy"/>
    <dgm:cxn modelId="{C0B0A804-0796-436B-94B8-A0C070185A14}" type="presParOf" srcId="{67B950D0-1656-441E-AF49-BFCF33690F80}" destId="{2DF8FFEE-537B-451F-B4B1-60386E2DF3F0}" srcOrd="5" destOrd="0" presId="urn:microsoft.com/office/officeart/2008/layout/HorizontalMultiLevelHierarchy"/>
    <dgm:cxn modelId="{7721C4EC-62CC-4944-8DED-B14D52498760}" type="presParOf" srcId="{2DF8FFEE-537B-451F-B4B1-60386E2DF3F0}" destId="{301CCA2E-0090-4AE1-BF94-E3F2529532EF}" srcOrd="0" destOrd="0" presId="urn:microsoft.com/office/officeart/2008/layout/HorizontalMultiLevelHierarchy"/>
    <dgm:cxn modelId="{E4F217CF-C16A-433A-AA27-7A84B10F5AE8}" type="presParOf" srcId="{2DF8FFEE-537B-451F-B4B1-60386E2DF3F0}" destId="{89374F79-F9B4-4C0A-881F-ACB038F985A4}" srcOrd="1" destOrd="0" presId="urn:microsoft.com/office/officeart/2008/layout/HorizontalMultiLevelHierarchy"/>
    <dgm:cxn modelId="{D802ACF4-B37C-49C6-BE6F-5F15C3269819}" type="presParOf" srcId="{6DAF0996-7427-484A-B87F-DA58593AD1AF}" destId="{0AD23473-EBAC-444A-A7DB-0590ED3ED745}" srcOrd="2" destOrd="0" presId="urn:microsoft.com/office/officeart/2008/layout/HorizontalMultiLevelHierarchy"/>
    <dgm:cxn modelId="{8379F0C9-0D11-4750-9DD4-18221D000A5B}" type="presParOf" srcId="{0AD23473-EBAC-444A-A7DB-0590ED3ED745}" destId="{105B57B8-3D67-47FE-B058-F851076068CE}" srcOrd="0" destOrd="0" presId="urn:microsoft.com/office/officeart/2008/layout/HorizontalMultiLevelHierarchy"/>
    <dgm:cxn modelId="{95E95E59-E929-404E-BE6D-89236472ACC4}" type="presParOf" srcId="{6DAF0996-7427-484A-B87F-DA58593AD1AF}" destId="{6EB07647-CAA4-44E2-A4A7-CE454C671092}" srcOrd="3" destOrd="0" presId="urn:microsoft.com/office/officeart/2008/layout/HorizontalMultiLevelHierarchy"/>
    <dgm:cxn modelId="{8B458C5A-8080-40DE-BF7B-31E19B58AD75}" type="presParOf" srcId="{6EB07647-CAA4-44E2-A4A7-CE454C671092}" destId="{C101CA10-F3E8-413F-8B35-5E13926C5D2A}" srcOrd="0" destOrd="0" presId="urn:microsoft.com/office/officeart/2008/layout/HorizontalMultiLevelHierarchy"/>
    <dgm:cxn modelId="{8F846CE8-0E26-4B11-B5A4-1531906285A2}" type="presParOf" srcId="{6EB07647-CAA4-44E2-A4A7-CE454C671092}" destId="{778F4627-9D75-49DA-B204-4AAED26A1BAC}" srcOrd="1" destOrd="0" presId="urn:microsoft.com/office/officeart/2008/layout/HorizontalMultiLevelHierarchy"/>
    <dgm:cxn modelId="{A142FA24-7720-4AC3-B5DA-D16EB2750EE0}" type="presParOf" srcId="{778F4627-9D75-49DA-B204-4AAED26A1BAC}" destId="{EBB6E4C9-B276-4E95-BA63-6CAB648789BA}" srcOrd="0" destOrd="0" presId="urn:microsoft.com/office/officeart/2008/layout/HorizontalMultiLevelHierarchy"/>
    <dgm:cxn modelId="{4B9360FA-7D71-4A97-9C19-D9E5FBF588CE}" type="presParOf" srcId="{EBB6E4C9-B276-4E95-BA63-6CAB648789BA}" destId="{B0525A31-400C-4DE3-A994-B0D6388DCEDE}" srcOrd="0" destOrd="0" presId="urn:microsoft.com/office/officeart/2008/layout/HorizontalMultiLevelHierarchy"/>
    <dgm:cxn modelId="{57BD9A0E-19DC-486F-BD87-1BC82F22897F}" type="presParOf" srcId="{778F4627-9D75-49DA-B204-4AAED26A1BAC}" destId="{39264E88-94BE-4117-AEEF-BA528A3CAC77}" srcOrd="1" destOrd="0" presId="urn:microsoft.com/office/officeart/2008/layout/HorizontalMultiLevelHierarchy"/>
    <dgm:cxn modelId="{D6D61970-302C-4ECC-AED2-66480291BF6C}" type="presParOf" srcId="{39264E88-94BE-4117-AEEF-BA528A3CAC77}" destId="{8CBE48D5-5132-4831-831B-CFDB60BEE35B}" srcOrd="0" destOrd="0" presId="urn:microsoft.com/office/officeart/2008/layout/HorizontalMultiLevelHierarchy"/>
    <dgm:cxn modelId="{31A13C80-D3DB-4442-BC4B-FF0D05E8DEC9}" type="presParOf" srcId="{39264E88-94BE-4117-AEEF-BA528A3CAC77}" destId="{291EF35C-0B2D-4189-9837-69FBEB4F7700}" srcOrd="1" destOrd="0" presId="urn:microsoft.com/office/officeart/2008/layout/HorizontalMultiLevelHierarchy"/>
    <dgm:cxn modelId="{898A1E13-32AB-4DAB-A4CD-1C931B26CEDE}" type="presParOf" srcId="{778F4627-9D75-49DA-B204-4AAED26A1BAC}" destId="{F89E7791-60A4-4571-9CD1-E71D89A26D2C}" srcOrd="2" destOrd="0" presId="urn:microsoft.com/office/officeart/2008/layout/HorizontalMultiLevelHierarchy"/>
    <dgm:cxn modelId="{62FD62A2-7C97-469F-9225-776EFC027B11}" type="presParOf" srcId="{F89E7791-60A4-4571-9CD1-E71D89A26D2C}" destId="{CD496024-5830-42D0-A0EF-76EEE7EB14B1}" srcOrd="0" destOrd="0" presId="urn:microsoft.com/office/officeart/2008/layout/HorizontalMultiLevelHierarchy"/>
    <dgm:cxn modelId="{CCE506B1-6B9C-465F-8BEC-B184CF562497}" type="presParOf" srcId="{778F4627-9D75-49DA-B204-4AAED26A1BAC}" destId="{0148FC85-7183-4D27-97B4-1398713111F9}" srcOrd="3" destOrd="0" presId="urn:microsoft.com/office/officeart/2008/layout/HorizontalMultiLevelHierarchy"/>
    <dgm:cxn modelId="{56B302F3-D2DB-4948-B640-95F8B3FB3B7F}" type="presParOf" srcId="{0148FC85-7183-4D27-97B4-1398713111F9}" destId="{0B98D964-0E8B-4A2E-A6B9-239F918DB1CA}" srcOrd="0" destOrd="0" presId="urn:microsoft.com/office/officeart/2008/layout/HorizontalMultiLevelHierarchy"/>
    <dgm:cxn modelId="{16D3134E-D55C-4C51-8184-59A04974B76E}" type="presParOf" srcId="{0148FC85-7183-4D27-97B4-1398713111F9}" destId="{AB89D639-9BE7-41FC-A473-C3C8090D6677}" srcOrd="1" destOrd="0" presId="urn:microsoft.com/office/officeart/2008/layout/HorizontalMultiLevelHierarchy"/>
    <dgm:cxn modelId="{72B9BF50-9C75-492D-BFFD-11678A58BC5A}" type="presParOf" srcId="{778F4627-9D75-49DA-B204-4AAED26A1BAC}" destId="{1D241CDC-A527-4B7C-A332-15DA7D40C261}" srcOrd="4" destOrd="0" presId="urn:microsoft.com/office/officeart/2008/layout/HorizontalMultiLevelHierarchy"/>
    <dgm:cxn modelId="{CD58F977-48B7-4A6C-B086-2BE6E0C27710}" type="presParOf" srcId="{1D241CDC-A527-4B7C-A332-15DA7D40C261}" destId="{3A5901A0-D1E5-4572-B128-B929DA2EF10D}" srcOrd="0" destOrd="0" presId="urn:microsoft.com/office/officeart/2008/layout/HorizontalMultiLevelHierarchy"/>
    <dgm:cxn modelId="{D4E165DB-C293-4278-AB5D-AE7DF1F3ADE4}" type="presParOf" srcId="{778F4627-9D75-49DA-B204-4AAED26A1BAC}" destId="{9373A1D8-DD92-45D2-B3FA-1C346FE534A8}" srcOrd="5" destOrd="0" presId="urn:microsoft.com/office/officeart/2008/layout/HorizontalMultiLevelHierarchy"/>
    <dgm:cxn modelId="{4D5100C2-02DD-4511-A5B5-F85956D9D016}" type="presParOf" srcId="{9373A1D8-DD92-45D2-B3FA-1C346FE534A8}" destId="{3BD7572F-5FF7-48ED-BB5D-7ED97C870522}" srcOrd="0" destOrd="0" presId="urn:microsoft.com/office/officeart/2008/layout/HorizontalMultiLevelHierarchy"/>
    <dgm:cxn modelId="{9909012D-0BB7-4B75-AD77-AD81816A79E2}" type="presParOf" srcId="{9373A1D8-DD92-45D2-B3FA-1C346FE534A8}" destId="{3E30D982-4AB5-4C58-B30D-FD572727136B}" srcOrd="1" destOrd="0" presId="urn:microsoft.com/office/officeart/2008/layout/HorizontalMultiLevelHierarchy"/>
    <dgm:cxn modelId="{7DFD2BE3-DF28-4E94-A28C-4DAFE566A1E0}" type="presParOf" srcId="{6DAF0996-7427-484A-B87F-DA58593AD1AF}" destId="{C1C3A3B8-0CA8-4EE4-BA8C-360D1B3925AB}" srcOrd="4" destOrd="0" presId="urn:microsoft.com/office/officeart/2008/layout/HorizontalMultiLevelHierarchy"/>
    <dgm:cxn modelId="{680E9998-F015-44CF-91D9-5EE5B562C47C}" type="presParOf" srcId="{C1C3A3B8-0CA8-4EE4-BA8C-360D1B3925AB}" destId="{C0426B37-2CC3-4F1D-A87D-D80EB32AB857}" srcOrd="0" destOrd="0" presId="urn:microsoft.com/office/officeart/2008/layout/HorizontalMultiLevelHierarchy"/>
    <dgm:cxn modelId="{8C466CC4-631E-4D13-B38A-7D64D755550D}" type="presParOf" srcId="{6DAF0996-7427-484A-B87F-DA58593AD1AF}" destId="{E0D106EA-627F-4F2D-8564-558578021536}" srcOrd="5" destOrd="0" presId="urn:microsoft.com/office/officeart/2008/layout/HorizontalMultiLevelHierarchy"/>
    <dgm:cxn modelId="{867D76ED-6B1E-4221-AEFA-8427743DA749}" type="presParOf" srcId="{E0D106EA-627F-4F2D-8564-558578021536}" destId="{7C324DE8-9F03-48D6-83F7-7EDE324401F1}" srcOrd="0" destOrd="0" presId="urn:microsoft.com/office/officeart/2008/layout/HorizontalMultiLevelHierarchy"/>
    <dgm:cxn modelId="{922A8716-449A-4F8A-A28D-6CF64A2EE9BF}" type="presParOf" srcId="{E0D106EA-627F-4F2D-8564-558578021536}" destId="{61194165-3124-4CA7-BA06-9A57D423D422}" srcOrd="1" destOrd="0" presId="urn:microsoft.com/office/officeart/2008/layout/HorizontalMultiLevelHierarchy"/>
    <dgm:cxn modelId="{BEFD0D7A-699A-4347-906E-1E6AB8BFA9CB}" type="presParOf" srcId="{61194165-3124-4CA7-BA06-9A57D423D422}" destId="{F53B00F2-EC3E-4AE6-BC2D-FE87C9B51F8C}" srcOrd="0" destOrd="0" presId="urn:microsoft.com/office/officeart/2008/layout/HorizontalMultiLevelHierarchy"/>
    <dgm:cxn modelId="{8C3C8C95-719F-4583-9CB3-4E5865262EA2}" type="presParOf" srcId="{F53B00F2-EC3E-4AE6-BC2D-FE87C9B51F8C}" destId="{1003CA8A-B731-4AC3-A223-652492E63179}" srcOrd="0" destOrd="0" presId="urn:microsoft.com/office/officeart/2008/layout/HorizontalMultiLevelHierarchy"/>
    <dgm:cxn modelId="{3E6901E3-553E-401B-9671-7F101E2CA9EC}" type="presParOf" srcId="{61194165-3124-4CA7-BA06-9A57D423D422}" destId="{2F8A7525-92DC-4FD5-B499-50DA8FDF65E4}" srcOrd="1" destOrd="0" presId="urn:microsoft.com/office/officeart/2008/layout/HorizontalMultiLevelHierarchy"/>
    <dgm:cxn modelId="{2E85D6DA-08A6-4AF3-A36C-44AB3FC03E75}" type="presParOf" srcId="{2F8A7525-92DC-4FD5-B499-50DA8FDF65E4}" destId="{ECD42A47-7DEE-4633-91C4-907614E1B362}" srcOrd="0" destOrd="0" presId="urn:microsoft.com/office/officeart/2008/layout/HorizontalMultiLevelHierarchy"/>
    <dgm:cxn modelId="{90F15443-EC5A-4B02-BC1A-516D85941584}" type="presParOf" srcId="{2F8A7525-92DC-4FD5-B499-50DA8FDF65E4}" destId="{B7711A0D-30B7-4939-AA2F-4711F593E0C2}" srcOrd="1" destOrd="0" presId="urn:microsoft.com/office/officeart/2008/layout/HorizontalMultiLevelHierarchy"/>
    <dgm:cxn modelId="{D6BF2204-F0D5-4D19-8971-184A05C62A31}" type="presParOf" srcId="{61194165-3124-4CA7-BA06-9A57D423D422}" destId="{9FACB7A1-22F6-4258-82E4-157C16A9B6DB}" srcOrd="2" destOrd="0" presId="urn:microsoft.com/office/officeart/2008/layout/HorizontalMultiLevelHierarchy"/>
    <dgm:cxn modelId="{02B49DBB-4B64-4E98-B117-3D93784EC564}" type="presParOf" srcId="{9FACB7A1-22F6-4258-82E4-157C16A9B6DB}" destId="{8AFD5793-281C-4536-A443-413BE17084B8}" srcOrd="0" destOrd="0" presId="urn:microsoft.com/office/officeart/2008/layout/HorizontalMultiLevelHierarchy"/>
    <dgm:cxn modelId="{120318D1-5271-44D3-AD1B-F782F46FB337}" type="presParOf" srcId="{61194165-3124-4CA7-BA06-9A57D423D422}" destId="{D16BE17E-7C33-4794-B8B4-EC62E9714C76}" srcOrd="3" destOrd="0" presId="urn:microsoft.com/office/officeart/2008/layout/HorizontalMultiLevelHierarchy"/>
    <dgm:cxn modelId="{C95A2B7B-CD27-4C44-8F1C-E054D25D11F0}" type="presParOf" srcId="{D16BE17E-7C33-4794-B8B4-EC62E9714C76}" destId="{6A3427E1-A3C2-4768-8A0C-034702D2C42C}" srcOrd="0" destOrd="0" presId="urn:microsoft.com/office/officeart/2008/layout/HorizontalMultiLevelHierarchy"/>
    <dgm:cxn modelId="{28A84EEE-0052-426D-A770-55440742729C}" type="presParOf" srcId="{D16BE17E-7C33-4794-B8B4-EC62E9714C76}" destId="{9D4585AE-CD68-4931-885A-568A8163F9E7}" srcOrd="1" destOrd="0" presId="urn:microsoft.com/office/officeart/2008/layout/HorizontalMultiLevelHierarchy"/>
    <dgm:cxn modelId="{4405B36E-B11C-4C67-B6CD-6F33F0C3C978}" type="presParOf" srcId="{9D4585AE-CD68-4931-885A-568A8163F9E7}" destId="{C7D35B45-C14D-41DF-AD78-94C9D08591F9}" srcOrd="0" destOrd="0" presId="urn:microsoft.com/office/officeart/2008/layout/HorizontalMultiLevelHierarchy"/>
    <dgm:cxn modelId="{1D6A7F23-0FE6-4E3A-ADF7-464F8CC2BC42}" type="presParOf" srcId="{C7D35B45-C14D-41DF-AD78-94C9D08591F9}" destId="{20B6041A-44D4-48F0-923A-F68BDA18B82A}" srcOrd="0" destOrd="0" presId="urn:microsoft.com/office/officeart/2008/layout/HorizontalMultiLevelHierarchy"/>
    <dgm:cxn modelId="{547C98C7-C9A7-4FBB-9F8F-F5835F4EDF9C}" type="presParOf" srcId="{9D4585AE-CD68-4931-885A-568A8163F9E7}" destId="{1943E7DF-263E-410C-B1B0-E06B84CEBF0F}" srcOrd="1" destOrd="0" presId="urn:microsoft.com/office/officeart/2008/layout/HorizontalMultiLevelHierarchy"/>
    <dgm:cxn modelId="{9557DFD6-9777-44D9-8E2A-AF997F4CB1B0}" type="presParOf" srcId="{1943E7DF-263E-410C-B1B0-E06B84CEBF0F}" destId="{42F6858E-3A8F-43EF-9669-AC8A45DB0CAB}" srcOrd="0" destOrd="0" presId="urn:microsoft.com/office/officeart/2008/layout/HorizontalMultiLevelHierarchy"/>
    <dgm:cxn modelId="{0B3CF11A-19C5-4A29-BC00-37606DBE6664}" type="presParOf" srcId="{1943E7DF-263E-410C-B1B0-E06B84CEBF0F}" destId="{00049290-9C07-471F-A620-E8A7013ED05B}" srcOrd="1" destOrd="0" presId="urn:microsoft.com/office/officeart/2008/layout/HorizontalMultiLevelHierarchy"/>
    <dgm:cxn modelId="{FD758798-9CA9-4A30-BCE0-33038EBE1515}" type="presParOf" srcId="{9D4585AE-CD68-4931-885A-568A8163F9E7}" destId="{BBB20986-7487-46A4-9EA5-E2E661DA6C7F}" srcOrd="2" destOrd="0" presId="urn:microsoft.com/office/officeart/2008/layout/HorizontalMultiLevelHierarchy"/>
    <dgm:cxn modelId="{BFBD7330-D556-4B19-94F5-B2FC0319635A}" type="presParOf" srcId="{BBB20986-7487-46A4-9EA5-E2E661DA6C7F}" destId="{82DC4EF3-74DF-485C-9974-8339AB34A338}" srcOrd="0" destOrd="0" presId="urn:microsoft.com/office/officeart/2008/layout/HorizontalMultiLevelHierarchy"/>
    <dgm:cxn modelId="{BA9A3F43-C879-4117-9707-82F1050FCC5F}" type="presParOf" srcId="{9D4585AE-CD68-4931-885A-568A8163F9E7}" destId="{3A369BA2-CFB8-4C69-82AD-89EE5E6EDDAA}" srcOrd="3" destOrd="0" presId="urn:microsoft.com/office/officeart/2008/layout/HorizontalMultiLevelHierarchy"/>
    <dgm:cxn modelId="{F27528A7-5F6C-4EE0-BE19-1FD2CA79AC8D}" type="presParOf" srcId="{3A369BA2-CFB8-4C69-82AD-89EE5E6EDDAA}" destId="{40B68CBC-486A-4886-85A7-38B4AB94CA40}" srcOrd="0" destOrd="0" presId="urn:microsoft.com/office/officeart/2008/layout/HorizontalMultiLevelHierarchy"/>
    <dgm:cxn modelId="{6931CBB6-2DEC-49EA-B5DF-33001309048E}" type="presParOf" srcId="{3A369BA2-CFB8-4C69-82AD-89EE5E6EDDAA}" destId="{D1A756CE-60B8-479A-8D23-007DC94A09ED}" srcOrd="1" destOrd="0" presId="urn:microsoft.com/office/officeart/2008/layout/HorizontalMultiLevelHierarchy"/>
    <dgm:cxn modelId="{4DAAAFA5-2CC6-443C-BF58-B1091A81C9F1}" type="presParOf" srcId="{61194165-3124-4CA7-BA06-9A57D423D422}" destId="{1BAF74BB-C405-47DB-A9C1-2851DC72D8DA}" srcOrd="4" destOrd="0" presId="urn:microsoft.com/office/officeart/2008/layout/HorizontalMultiLevelHierarchy"/>
    <dgm:cxn modelId="{FEB71860-09D1-4AB5-A51E-E22A5E8AD813}" type="presParOf" srcId="{1BAF74BB-C405-47DB-A9C1-2851DC72D8DA}" destId="{737A5F3C-6C22-4A0D-9DA0-572A56D72F09}" srcOrd="0" destOrd="0" presId="urn:microsoft.com/office/officeart/2008/layout/HorizontalMultiLevelHierarchy"/>
    <dgm:cxn modelId="{348D23E7-110D-4F49-A5C6-E678F8DD4470}" type="presParOf" srcId="{61194165-3124-4CA7-BA06-9A57D423D422}" destId="{F065AC81-D903-4092-9388-96E09C718568}" srcOrd="5" destOrd="0" presId="urn:microsoft.com/office/officeart/2008/layout/HorizontalMultiLevelHierarchy"/>
    <dgm:cxn modelId="{19FA0B57-0FE6-4E33-8A2A-9E6AABDE7215}" type="presParOf" srcId="{F065AC81-D903-4092-9388-96E09C718568}" destId="{1CCFAE62-DDF4-4727-BA60-69577C4074DB}" srcOrd="0" destOrd="0" presId="urn:microsoft.com/office/officeart/2008/layout/HorizontalMultiLevelHierarchy"/>
    <dgm:cxn modelId="{918B0682-6F3F-41EE-AA36-CB92D5EE00C2}" type="presParOf" srcId="{F065AC81-D903-4092-9388-96E09C718568}" destId="{E13D233D-AF03-48D2-8491-D1C639E3E709}" srcOrd="1" destOrd="0" presId="urn:microsoft.com/office/officeart/2008/layout/HorizontalMultiLevelHierarchy"/>
    <dgm:cxn modelId="{93CF2530-8751-4C5E-B485-5232875FA905}" type="presParOf" srcId="{6DAF0996-7427-484A-B87F-DA58593AD1AF}" destId="{7494AEE9-A471-4A3C-AAB9-E50597354AD1}" srcOrd="6" destOrd="0" presId="urn:microsoft.com/office/officeart/2008/layout/HorizontalMultiLevelHierarchy"/>
    <dgm:cxn modelId="{FC0F3294-6FF7-4F33-9259-DCC9CE5D0D49}" type="presParOf" srcId="{7494AEE9-A471-4A3C-AAB9-E50597354AD1}" destId="{43E61BDF-D031-4560-BA2E-F47420FB5DCF}" srcOrd="0" destOrd="0" presId="urn:microsoft.com/office/officeart/2008/layout/HorizontalMultiLevelHierarchy"/>
    <dgm:cxn modelId="{A82D2880-FCE3-44E3-807D-92782C03BD00}" type="presParOf" srcId="{6DAF0996-7427-484A-B87F-DA58593AD1AF}" destId="{04375266-6C51-417C-8FE1-1B2C747D555C}" srcOrd="7" destOrd="0" presId="urn:microsoft.com/office/officeart/2008/layout/HorizontalMultiLevelHierarchy"/>
    <dgm:cxn modelId="{51C9F505-DAFD-4425-B316-A8FF96CFAF38}" type="presParOf" srcId="{04375266-6C51-417C-8FE1-1B2C747D555C}" destId="{DECB33ED-439E-4C4D-8207-FD5C9DCCED43}" srcOrd="0" destOrd="0" presId="urn:microsoft.com/office/officeart/2008/layout/HorizontalMultiLevelHierarchy"/>
    <dgm:cxn modelId="{BA8DFD2C-161E-4313-B784-E30732D2C414}" type="presParOf" srcId="{04375266-6C51-417C-8FE1-1B2C747D555C}" destId="{75C1EB3B-72DD-4285-B341-832D65CC202A}" srcOrd="1" destOrd="0" presId="urn:microsoft.com/office/officeart/2008/layout/HorizontalMultiLevelHierarchy"/>
    <dgm:cxn modelId="{6ADCB0B7-F310-4088-B6AD-02390D45223D}" type="presParOf" srcId="{75C1EB3B-72DD-4285-B341-832D65CC202A}" destId="{6CF77803-003C-4DE3-84F9-6370C6114441}" srcOrd="0" destOrd="0" presId="urn:microsoft.com/office/officeart/2008/layout/HorizontalMultiLevelHierarchy"/>
    <dgm:cxn modelId="{71B10281-D61F-4DCC-AB03-E23178793C23}" type="presParOf" srcId="{6CF77803-003C-4DE3-84F9-6370C6114441}" destId="{B2FAA5CB-527C-4443-8B80-92A76AD61AF9}" srcOrd="0" destOrd="0" presId="urn:microsoft.com/office/officeart/2008/layout/HorizontalMultiLevelHierarchy"/>
    <dgm:cxn modelId="{1D2DDCE8-DA5F-4E2C-8D2A-45891A4B220A}" type="presParOf" srcId="{75C1EB3B-72DD-4285-B341-832D65CC202A}" destId="{F53CA4E8-D25A-4A7F-AA2D-17CDDB566CC3}" srcOrd="1" destOrd="0" presId="urn:microsoft.com/office/officeart/2008/layout/HorizontalMultiLevelHierarchy"/>
    <dgm:cxn modelId="{1B122012-B42B-4F15-97A9-97F6064D7462}" type="presParOf" srcId="{F53CA4E8-D25A-4A7F-AA2D-17CDDB566CC3}" destId="{9F357C50-9A4B-400A-AF34-352247512990}" srcOrd="0" destOrd="0" presId="urn:microsoft.com/office/officeart/2008/layout/HorizontalMultiLevelHierarchy"/>
    <dgm:cxn modelId="{74F2C6D4-C6B8-474E-A6AC-274A2EA7DEE9}" type="presParOf" srcId="{F53CA4E8-D25A-4A7F-AA2D-17CDDB566CC3}" destId="{990D1620-C902-4DD2-A2A1-8155675B2889}" srcOrd="1" destOrd="0" presId="urn:microsoft.com/office/officeart/2008/layout/HorizontalMultiLevelHierarchy"/>
    <dgm:cxn modelId="{ACC92D98-60C2-4A98-A043-49C4A5705248}" type="presParOf" srcId="{75C1EB3B-72DD-4285-B341-832D65CC202A}" destId="{D9F247B7-560E-40DD-8CDB-38D6D79B3C37}" srcOrd="2" destOrd="0" presId="urn:microsoft.com/office/officeart/2008/layout/HorizontalMultiLevelHierarchy"/>
    <dgm:cxn modelId="{ADB65A0F-CFCC-47DC-9DB2-A4A375A0F193}" type="presParOf" srcId="{D9F247B7-560E-40DD-8CDB-38D6D79B3C37}" destId="{46045D39-5F08-4605-BD96-51E409EC07A9}" srcOrd="0" destOrd="0" presId="urn:microsoft.com/office/officeart/2008/layout/HorizontalMultiLevelHierarchy"/>
    <dgm:cxn modelId="{218AA33F-6012-4FC9-B17B-4C8358CBF22D}" type="presParOf" srcId="{75C1EB3B-72DD-4285-B341-832D65CC202A}" destId="{D177CA24-59ED-4475-8C5B-A7617D4CA3E3}" srcOrd="3" destOrd="0" presId="urn:microsoft.com/office/officeart/2008/layout/HorizontalMultiLevelHierarchy"/>
    <dgm:cxn modelId="{722D7783-BBC3-4FF9-9CE4-3786E7B9E403}" type="presParOf" srcId="{D177CA24-59ED-4475-8C5B-A7617D4CA3E3}" destId="{97CE5A73-2E97-45C8-B2CA-B7242FB536E7}" srcOrd="0" destOrd="0" presId="urn:microsoft.com/office/officeart/2008/layout/HorizontalMultiLevelHierarchy"/>
    <dgm:cxn modelId="{25254E9A-A154-4393-A2ED-3F4692D5CC4F}" type="presParOf" srcId="{D177CA24-59ED-4475-8C5B-A7617D4CA3E3}" destId="{BE590CF2-3BAF-4E45-A8A5-0469D5A6859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247B7-560E-40DD-8CDB-38D6D79B3C37}">
      <dsp:nvSpPr>
        <dsp:cNvPr id="0" name=""/>
        <dsp:cNvSpPr/>
      </dsp:nvSpPr>
      <dsp:spPr>
        <a:xfrm>
          <a:off x="3186563" y="5181352"/>
          <a:ext cx="206646" cy="196881"/>
        </a:xfrm>
        <a:custGeom>
          <a:avLst/>
          <a:gdLst/>
          <a:ahLst/>
          <a:cxnLst/>
          <a:rect l="0" t="0" r="0" b="0"/>
          <a:pathLst>
            <a:path>
              <a:moveTo>
                <a:pt x="0" y="0"/>
              </a:moveTo>
              <a:lnTo>
                <a:pt x="103323" y="0"/>
              </a:lnTo>
              <a:lnTo>
                <a:pt x="103323" y="196881"/>
              </a:lnTo>
              <a:lnTo>
                <a:pt x="206646" y="196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82751" y="5272657"/>
        <a:ext cx="14271" cy="14271"/>
      </dsp:txXfrm>
    </dsp:sp>
    <dsp:sp modelId="{6CF77803-003C-4DE3-84F9-6370C6114441}">
      <dsp:nvSpPr>
        <dsp:cNvPr id="0" name=""/>
        <dsp:cNvSpPr/>
      </dsp:nvSpPr>
      <dsp:spPr>
        <a:xfrm>
          <a:off x="3186563" y="4984471"/>
          <a:ext cx="206646" cy="196881"/>
        </a:xfrm>
        <a:custGeom>
          <a:avLst/>
          <a:gdLst/>
          <a:ahLst/>
          <a:cxnLst/>
          <a:rect l="0" t="0" r="0" b="0"/>
          <a:pathLst>
            <a:path>
              <a:moveTo>
                <a:pt x="0" y="196881"/>
              </a:moveTo>
              <a:lnTo>
                <a:pt x="103323" y="196881"/>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82751" y="5075776"/>
        <a:ext cx="14271" cy="14271"/>
      </dsp:txXfrm>
    </dsp:sp>
    <dsp:sp modelId="{7494AEE9-A471-4A3C-AAB9-E50597354AD1}">
      <dsp:nvSpPr>
        <dsp:cNvPr id="0" name=""/>
        <dsp:cNvSpPr/>
      </dsp:nvSpPr>
      <dsp:spPr>
        <a:xfrm>
          <a:off x="1397558" y="3136500"/>
          <a:ext cx="755772" cy="2044852"/>
        </a:xfrm>
        <a:custGeom>
          <a:avLst/>
          <a:gdLst/>
          <a:ahLst/>
          <a:cxnLst/>
          <a:rect l="0" t="0" r="0" b="0"/>
          <a:pathLst>
            <a:path>
              <a:moveTo>
                <a:pt x="0" y="0"/>
              </a:moveTo>
              <a:lnTo>
                <a:pt x="377886" y="0"/>
              </a:lnTo>
              <a:lnTo>
                <a:pt x="377886" y="2044852"/>
              </a:lnTo>
              <a:lnTo>
                <a:pt x="755772" y="2044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1720943" y="4104425"/>
        <a:ext cx="109002" cy="109002"/>
      </dsp:txXfrm>
    </dsp:sp>
    <dsp:sp modelId="{1BAF74BB-C405-47DB-A9C1-2851DC72D8DA}">
      <dsp:nvSpPr>
        <dsp:cNvPr id="0" name=""/>
        <dsp:cNvSpPr/>
      </dsp:nvSpPr>
      <dsp:spPr>
        <a:xfrm>
          <a:off x="3186563" y="4196946"/>
          <a:ext cx="206646" cy="393762"/>
        </a:xfrm>
        <a:custGeom>
          <a:avLst/>
          <a:gdLst/>
          <a:ahLst/>
          <a:cxnLst/>
          <a:rect l="0" t="0" r="0" b="0"/>
          <a:pathLst>
            <a:path>
              <a:moveTo>
                <a:pt x="0" y="0"/>
              </a:moveTo>
              <a:lnTo>
                <a:pt x="103323" y="0"/>
              </a:lnTo>
              <a:lnTo>
                <a:pt x="103323" y="393762"/>
              </a:lnTo>
              <a:lnTo>
                <a:pt x="206646" y="393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78769" y="4382710"/>
        <a:ext cx="22234" cy="22234"/>
      </dsp:txXfrm>
    </dsp:sp>
    <dsp:sp modelId="{BBB20986-7487-46A4-9EA5-E2E661DA6C7F}">
      <dsp:nvSpPr>
        <dsp:cNvPr id="0" name=""/>
        <dsp:cNvSpPr/>
      </dsp:nvSpPr>
      <dsp:spPr>
        <a:xfrm>
          <a:off x="4426443" y="4196946"/>
          <a:ext cx="206646" cy="196881"/>
        </a:xfrm>
        <a:custGeom>
          <a:avLst/>
          <a:gdLst/>
          <a:ahLst/>
          <a:cxnLst/>
          <a:rect l="0" t="0" r="0" b="0"/>
          <a:pathLst>
            <a:path>
              <a:moveTo>
                <a:pt x="0" y="0"/>
              </a:moveTo>
              <a:lnTo>
                <a:pt x="103323" y="0"/>
              </a:lnTo>
              <a:lnTo>
                <a:pt x="103323" y="196881"/>
              </a:lnTo>
              <a:lnTo>
                <a:pt x="206646" y="196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22630" y="4288251"/>
        <a:ext cx="14271" cy="14271"/>
      </dsp:txXfrm>
    </dsp:sp>
    <dsp:sp modelId="{C7D35B45-C14D-41DF-AD78-94C9D08591F9}">
      <dsp:nvSpPr>
        <dsp:cNvPr id="0" name=""/>
        <dsp:cNvSpPr/>
      </dsp:nvSpPr>
      <dsp:spPr>
        <a:xfrm>
          <a:off x="4426443" y="3985379"/>
          <a:ext cx="207225" cy="211567"/>
        </a:xfrm>
        <a:custGeom>
          <a:avLst/>
          <a:gdLst/>
          <a:ahLst/>
          <a:cxnLst/>
          <a:rect l="0" t="0" r="0" b="0"/>
          <a:pathLst>
            <a:path>
              <a:moveTo>
                <a:pt x="0" y="211567"/>
              </a:moveTo>
              <a:lnTo>
                <a:pt x="103612" y="211567"/>
              </a:lnTo>
              <a:lnTo>
                <a:pt x="103612" y="0"/>
              </a:lnTo>
              <a:lnTo>
                <a:pt x="20722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22651" y="4083759"/>
        <a:ext cx="14807" cy="14807"/>
      </dsp:txXfrm>
    </dsp:sp>
    <dsp:sp modelId="{9FACB7A1-22F6-4258-82E4-157C16A9B6DB}">
      <dsp:nvSpPr>
        <dsp:cNvPr id="0" name=""/>
        <dsp:cNvSpPr/>
      </dsp:nvSpPr>
      <dsp:spPr>
        <a:xfrm>
          <a:off x="3186563" y="4151226"/>
          <a:ext cx="206646" cy="91440"/>
        </a:xfrm>
        <a:custGeom>
          <a:avLst/>
          <a:gdLst/>
          <a:ahLst/>
          <a:cxnLst/>
          <a:rect l="0" t="0" r="0" b="0"/>
          <a:pathLst>
            <a:path>
              <a:moveTo>
                <a:pt x="0" y="45720"/>
              </a:moveTo>
              <a:lnTo>
                <a:pt x="20664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84720" y="4191780"/>
        <a:ext cx="10332" cy="10332"/>
      </dsp:txXfrm>
    </dsp:sp>
    <dsp:sp modelId="{F53B00F2-EC3E-4AE6-BC2D-FE87C9B51F8C}">
      <dsp:nvSpPr>
        <dsp:cNvPr id="0" name=""/>
        <dsp:cNvSpPr/>
      </dsp:nvSpPr>
      <dsp:spPr>
        <a:xfrm>
          <a:off x="3186563" y="3803183"/>
          <a:ext cx="206646" cy="393762"/>
        </a:xfrm>
        <a:custGeom>
          <a:avLst/>
          <a:gdLst/>
          <a:ahLst/>
          <a:cxnLst/>
          <a:rect l="0" t="0" r="0" b="0"/>
          <a:pathLst>
            <a:path>
              <a:moveTo>
                <a:pt x="0" y="393762"/>
              </a:moveTo>
              <a:lnTo>
                <a:pt x="103323" y="393762"/>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78769" y="3988947"/>
        <a:ext cx="22234" cy="22234"/>
      </dsp:txXfrm>
    </dsp:sp>
    <dsp:sp modelId="{C1C3A3B8-0CA8-4EE4-BA8C-360D1B3925AB}">
      <dsp:nvSpPr>
        <dsp:cNvPr id="0" name=""/>
        <dsp:cNvSpPr/>
      </dsp:nvSpPr>
      <dsp:spPr>
        <a:xfrm>
          <a:off x="1397558" y="3136500"/>
          <a:ext cx="755772" cy="1060446"/>
        </a:xfrm>
        <a:custGeom>
          <a:avLst/>
          <a:gdLst/>
          <a:ahLst/>
          <a:cxnLst/>
          <a:rect l="0" t="0" r="0" b="0"/>
          <a:pathLst>
            <a:path>
              <a:moveTo>
                <a:pt x="0" y="0"/>
              </a:moveTo>
              <a:lnTo>
                <a:pt x="377886" y="0"/>
              </a:lnTo>
              <a:lnTo>
                <a:pt x="377886" y="1060446"/>
              </a:lnTo>
              <a:lnTo>
                <a:pt x="755772" y="1060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42889" y="3634168"/>
        <a:ext cx="65110" cy="65110"/>
      </dsp:txXfrm>
    </dsp:sp>
    <dsp:sp modelId="{1D241CDC-A527-4B7C-A332-15DA7D40C261}">
      <dsp:nvSpPr>
        <dsp:cNvPr id="0" name=""/>
        <dsp:cNvSpPr/>
      </dsp:nvSpPr>
      <dsp:spPr>
        <a:xfrm>
          <a:off x="3186563" y="3015658"/>
          <a:ext cx="206646" cy="393762"/>
        </a:xfrm>
        <a:custGeom>
          <a:avLst/>
          <a:gdLst/>
          <a:ahLst/>
          <a:cxnLst/>
          <a:rect l="0" t="0" r="0" b="0"/>
          <a:pathLst>
            <a:path>
              <a:moveTo>
                <a:pt x="0" y="0"/>
              </a:moveTo>
              <a:lnTo>
                <a:pt x="103323" y="0"/>
              </a:lnTo>
              <a:lnTo>
                <a:pt x="103323" y="393762"/>
              </a:lnTo>
              <a:lnTo>
                <a:pt x="206646" y="393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78769" y="3201422"/>
        <a:ext cx="22234" cy="22234"/>
      </dsp:txXfrm>
    </dsp:sp>
    <dsp:sp modelId="{F89E7791-60A4-4571-9CD1-E71D89A26D2C}">
      <dsp:nvSpPr>
        <dsp:cNvPr id="0" name=""/>
        <dsp:cNvSpPr/>
      </dsp:nvSpPr>
      <dsp:spPr>
        <a:xfrm>
          <a:off x="3186563" y="2969938"/>
          <a:ext cx="206646" cy="91440"/>
        </a:xfrm>
        <a:custGeom>
          <a:avLst/>
          <a:gdLst/>
          <a:ahLst/>
          <a:cxnLst/>
          <a:rect l="0" t="0" r="0" b="0"/>
          <a:pathLst>
            <a:path>
              <a:moveTo>
                <a:pt x="0" y="45720"/>
              </a:moveTo>
              <a:lnTo>
                <a:pt x="20664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84720" y="3010492"/>
        <a:ext cx="10332" cy="10332"/>
      </dsp:txXfrm>
    </dsp:sp>
    <dsp:sp modelId="{EBB6E4C9-B276-4E95-BA63-6CAB648789BA}">
      <dsp:nvSpPr>
        <dsp:cNvPr id="0" name=""/>
        <dsp:cNvSpPr/>
      </dsp:nvSpPr>
      <dsp:spPr>
        <a:xfrm>
          <a:off x="3186563" y="2621896"/>
          <a:ext cx="206646" cy="393762"/>
        </a:xfrm>
        <a:custGeom>
          <a:avLst/>
          <a:gdLst/>
          <a:ahLst/>
          <a:cxnLst/>
          <a:rect l="0" t="0" r="0" b="0"/>
          <a:pathLst>
            <a:path>
              <a:moveTo>
                <a:pt x="0" y="393762"/>
              </a:moveTo>
              <a:lnTo>
                <a:pt x="103323" y="393762"/>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78769" y="2807659"/>
        <a:ext cx="22234" cy="22234"/>
      </dsp:txXfrm>
    </dsp:sp>
    <dsp:sp modelId="{0AD23473-EBAC-444A-A7DB-0590ED3ED745}">
      <dsp:nvSpPr>
        <dsp:cNvPr id="0" name=""/>
        <dsp:cNvSpPr/>
      </dsp:nvSpPr>
      <dsp:spPr>
        <a:xfrm>
          <a:off x="1397558" y="3015658"/>
          <a:ext cx="755772" cy="120841"/>
        </a:xfrm>
        <a:custGeom>
          <a:avLst/>
          <a:gdLst/>
          <a:ahLst/>
          <a:cxnLst/>
          <a:rect l="0" t="0" r="0" b="0"/>
          <a:pathLst>
            <a:path>
              <a:moveTo>
                <a:pt x="0" y="120841"/>
              </a:moveTo>
              <a:lnTo>
                <a:pt x="377886" y="120841"/>
              </a:lnTo>
              <a:lnTo>
                <a:pt x="377886" y="0"/>
              </a:lnTo>
              <a:lnTo>
                <a:pt x="75577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56310" y="3056945"/>
        <a:ext cx="38268" cy="38268"/>
      </dsp:txXfrm>
    </dsp:sp>
    <dsp:sp modelId="{C208BD7E-8965-4BC9-9BF7-0C3EF2393929}">
      <dsp:nvSpPr>
        <dsp:cNvPr id="0" name=""/>
        <dsp:cNvSpPr/>
      </dsp:nvSpPr>
      <dsp:spPr>
        <a:xfrm>
          <a:off x="5666322" y="2917217"/>
          <a:ext cx="206646" cy="393762"/>
        </a:xfrm>
        <a:custGeom>
          <a:avLst/>
          <a:gdLst/>
          <a:ahLst/>
          <a:cxnLst/>
          <a:rect l="0" t="0" r="0" b="0"/>
          <a:pathLst>
            <a:path>
              <a:moveTo>
                <a:pt x="0" y="0"/>
              </a:moveTo>
              <a:lnTo>
                <a:pt x="103323" y="0"/>
              </a:lnTo>
              <a:lnTo>
                <a:pt x="103323" y="393762"/>
              </a:lnTo>
              <a:lnTo>
                <a:pt x="206646" y="393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58528" y="3102981"/>
        <a:ext cx="22234" cy="22234"/>
      </dsp:txXfrm>
    </dsp:sp>
    <dsp:sp modelId="{32296C88-8AAF-4E9A-B8A6-A8C95F587290}">
      <dsp:nvSpPr>
        <dsp:cNvPr id="0" name=""/>
        <dsp:cNvSpPr/>
      </dsp:nvSpPr>
      <dsp:spPr>
        <a:xfrm>
          <a:off x="5666322" y="2871497"/>
          <a:ext cx="206646" cy="91440"/>
        </a:xfrm>
        <a:custGeom>
          <a:avLst/>
          <a:gdLst/>
          <a:ahLst/>
          <a:cxnLst/>
          <a:rect l="0" t="0" r="0" b="0"/>
          <a:pathLst>
            <a:path>
              <a:moveTo>
                <a:pt x="0" y="45720"/>
              </a:moveTo>
              <a:lnTo>
                <a:pt x="20664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64479" y="2912051"/>
        <a:ext cx="10332" cy="10332"/>
      </dsp:txXfrm>
    </dsp:sp>
    <dsp:sp modelId="{14C96405-4593-4DEF-8553-309F1A0C7DAF}">
      <dsp:nvSpPr>
        <dsp:cNvPr id="0" name=""/>
        <dsp:cNvSpPr/>
      </dsp:nvSpPr>
      <dsp:spPr>
        <a:xfrm>
          <a:off x="5666322" y="2523455"/>
          <a:ext cx="206646" cy="393762"/>
        </a:xfrm>
        <a:custGeom>
          <a:avLst/>
          <a:gdLst/>
          <a:ahLst/>
          <a:cxnLst/>
          <a:rect l="0" t="0" r="0" b="0"/>
          <a:pathLst>
            <a:path>
              <a:moveTo>
                <a:pt x="0" y="393762"/>
              </a:moveTo>
              <a:lnTo>
                <a:pt x="103323" y="393762"/>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58528" y="2709219"/>
        <a:ext cx="22234" cy="22234"/>
      </dsp:txXfrm>
    </dsp:sp>
    <dsp:sp modelId="{783BBFF5-280C-48B9-99AA-0B22A2239523}">
      <dsp:nvSpPr>
        <dsp:cNvPr id="0" name=""/>
        <dsp:cNvSpPr/>
      </dsp:nvSpPr>
      <dsp:spPr>
        <a:xfrm>
          <a:off x="4426443" y="2228133"/>
          <a:ext cx="206646" cy="689084"/>
        </a:xfrm>
        <a:custGeom>
          <a:avLst/>
          <a:gdLst/>
          <a:ahLst/>
          <a:cxnLst/>
          <a:rect l="0" t="0" r="0" b="0"/>
          <a:pathLst>
            <a:path>
              <a:moveTo>
                <a:pt x="0" y="0"/>
              </a:moveTo>
              <a:lnTo>
                <a:pt x="103323" y="0"/>
              </a:lnTo>
              <a:lnTo>
                <a:pt x="103323" y="689084"/>
              </a:lnTo>
              <a:lnTo>
                <a:pt x="206646" y="6890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11781" y="2554690"/>
        <a:ext cx="35970" cy="35970"/>
      </dsp:txXfrm>
    </dsp:sp>
    <dsp:sp modelId="{91E57089-9BBF-43CA-B59D-55632C6B0530}">
      <dsp:nvSpPr>
        <dsp:cNvPr id="0" name=""/>
        <dsp:cNvSpPr/>
      </dsp:nvSpPr>
      <dsp:spPr>
        <a:xfrm>
          <a:off x="5666322" y="1539048"/>
          <a:ext cx="206646" cy="590643"/>
        </a:xfrm>
        <a:custGeom>
          <a:avLst/>
          <a:gdLst/>
          <a:ahLst/>
          <a:cxnLst/>
          <a:rect l="0" t="0" r="0" b="0"/>
          <a:pathLst>
            <a:path>
              <a:moveTo>
                <a:pt x="0" y="0"/>
              </a:moveTo>
              <a:lnTo>
                <a:pt x="103323" y="0"/>
              </a:lnTo>
              <a:lnTo>
                <a:pt x="103323" y="590643"/>
              </a:lnTo>
              <a:lnTo>
                <a:pt x="206646" y="5906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54002" y="1818727"/>
        <a:ext cx="31287" cy="31287"/>
      </dsp:txXfrm>
    </dsp:sp>
    <dsp:sp modelId="{40EDD46F-59E0-4D12-B642-88BCD04C9CF6}">
      <dsp:nvSpPr>
        <dsp:cNvPr id="0" name=""/>
        <dsp:cNvSpPr/>
      </dsp:nvSpPr>
      <dsp:spPr>
        <a:xfrm>
          <a:off x="5666322" y="1539048"/>
          <a:ext cx="206646" cy="196881"/>
        </a:xfrm>
        <a:custGeom>
          <a:avLst/>
          <a:gdLst/>
          <a:ahLst/>
          <a:cxnLst/>
          <a:rect l="0" t="0" r="0" b="0"/>
          <a:pathLst>
            <a:path>
              <a:moveTo>
                <a:pt x="0" y="0"/>
              </a:moveTo>
              <a:lnTo>
                <a:pt x="103323" y="0"/>
              </a:lnTo>
              <a:lnTo>
                <a:pt x="103323" y="196881"/>
              </a:lnTo>
              <a:lnTo>
                <a:pt x="206646" y="196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62510" y="1630354"/>
        <a:ext cx="14271" cy="14271"/>
      </dsp:txXfrm>
    </dsp:sp>
    <dsp:sp modelId="{E3B729E5-CFEF-4F2E-863A-4131AC3697D9}">
      <dsp:nvSpPr>
        <dsp:cNvPr id="0" name=""/>
        <dsp:cNvSpPr/>
      </dsp:nvSpPr>
      <dsp:spPr>
        <a:xfrm>
          <a:off x="5666322" y="1342167"/>
          <a:ext cx="206646" cy="196881"/>
        </a:xfrm>
        <a:custGeom>
          <a:avLst/>
          <a:gdLst/>
          <a:ahLst/>
          <a:cxnLst/>
          <a:rect l="0" t="0" r="0" b="0"/>
          <a:pathLst>
            <a:path>
              <a:moveTo>
                <a:pt x="0" y="196881"/>
              </a:moveTo>
              <a:lnTo>
                <a:pt x="103323" y="196881"/>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62510" y="1433472"/>
        <a:ext cx="14271" cy="14271"/>
      </dsp:txXfrm>
    </dsp:sp>
    <dsp:sp modelId="{AF26027A-57C3-4B3B-ACF2-3FB93DD9279E}">
      <dsp:nvSpPr>
        <dsp:cNvPr id="0" name=""/>
        <dsp:cNvSpPr/>
      </dsp:nvSpPr>
      <dsp:spPr>
        <a:xfrm>
          <a:off x="5666322" y="948405"/>
          <a:ext cx="206646" cy="590643"/>
        </a:xfrm>
        <a:custGeom>
          <a:avLst/>
          <a:gdLst/>
          <a:ahLst/>
          <a:cxnLst/>
          <a:rect l="0" t="0" r="0" b="0"/>
          <a:pathLst>
            <a:path>
              <a:moveTo>
                <a:pt x="0" y="590643"/>
              </a:moveTo>
              <a:lnTo>
                <a:pt x="103323" y="590643"/>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54002" y="1228083"/>
        <a:ext cx="31287" cy="31287"/>
      </dsp:txXfrm>
    </dsp:sp>
    <dsp:sp modelId="{A2A9D0FD-1CFC-4EAF-83C4-A7C78DB9CE5C}">
      <dsp:nvSpPr>
        <dsp:cNvPr id="0" name=""/>
        <dsp:cNvSpPr/>
      </dsp:nvSpPr>
      <dsp:spPr>
        <a:xfrm>
          <a:off x="4426443" y="1539048"/>
          <a:ext cx="206646" cy="689084"/>
        </a:xfrm>
        <a:custGeom>
          <a:avLst/>
          <a:gdLst/>
          <a:ahLst/>
          <a:cxnLst/>
          <a:rect l="0" t="0" r="0" b="0"/>
          <a:pathLst>
            <a:path>
              <a:moveTo>
                <a:pt x="0" y="689084"/>
              </a:moveTo>
              <a:lnTo>
                <a:pt x="103323" y="689084"/>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11781" y="1865606"/>
        <a:ext cx="35970" cy="35970"/>
      </dsp:txXfrm>
    </dsp:sp>
    <dsp:sp modelId="{FFF90BDD-7270-4EA1-B33E-E055EB8C57C6}">
      <dsp:nvSpPr>
        <dsp:cNvPr id="0" name=""/>
        <dsp:cNvSpPr/>
      </dsp:nvSpPr>
      <dsp:spPr>
        <a:xfrm>
          <a:off x="3186563" y="1194506"/>
          <a:ext cx="206646" cy="1033626"/>
        </a:xfrm>
        <a:custGeom>
          <a:avLst/>
          <a:gdLst/>
          <a:ahLst/>
          <a:cxnLst/>
          <a:rect l="0" t="0" r="0" b="0"/>
          <a:pathLst>
            <a:path>
              <a:moveTo>
                <a:pt x="0" y="0"/>
              </a:moveTo>
              <a:lnTo>
                <a:pt x="103323" y="0"/>
              </a:lnTo>
              <a:lnTo>
                <a:pt x="103323" y="1033626"/>
              </a:lnTo>
              <a:lnTo>
                <a:pt x="206646" y="10336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3534" y="1684968"/>
        <a:ext cx="52704" cy="52704"/>
      </dsp:txXfrm>
    </dsp:sp>
    <dsp:sp modelId="{014D1635-C09A-4DC6-AB6B-50D85BF392EB}">
      <dsp:nvSpPr>
        <dsp:cNvPr id="0" name=""/>
        <dsp:cNvSpPr/>
      </dsp:nvSpPr>
      <dsp:spPr>
        <a:xfrm>
          <a:off x="4426443" y="508922"/>
          <a:ext cx="206646" cy="91440"/>
        </a:xfrm>
        <a:custGeom>
          <a:avLst/>
          <a:gdLst/>
          <a:ahLst/>
          <a:cxnLst/>
          <a:rect l="0" t="0" r="0" b="0"/>
          <a:pathLst>
            <a:path>
              <a:moveTo>
                <a:pt x="0" y="45720"/>
              </a:moveTo>
              <a:lnTo>
                <a:pt x="103323" y="45720"/>
              </a:lnTo>
              <a:lnTo>
                <a:pt x="103323" y="49793"/>
              </a:lnTo>
              <a:lnTo>
                <a:pt x="206646" y="497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24599" y="549475"/>
        <a:ext cx="10334" cy="10334"/>
      </dsp:txXfrm>
    </dsp:sp>
    <dsp:sp modelId="{FAFEE5C8-3041-458C-BBD8-679877673B26}">
      <dsp:nvSpPr>
        <dsp:cNvPr id="0" name=""/>
        <dsp:cNvSpPr/>
      </dsp:nvSpPr>
      <dsp:spPr>
        <a:xfrm>
          <a:off x="3186563" y="554642"/>
          <a:ext cx="206646" cy="639864"/>
        </a:xfrm>
        <a:custGeom>
          <a:avLst/>
          <a:gdLst/>
          <a:ahLst/>
          <a:cxnLst/>
          <a:rect l="0" t="0" r="0" b="0"/>
          <a:pathLst>
            <a:path>
              <a:moveTo>
                <a:pt x="0" y="639864"/>
              </a:moveTo>
              <a:lnTo>
                <a:pt x="103323" y="639864"/>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73076" y="857764"/>
        <a:ext cx="33620" cy="33620"/>
      </dsp:txXfrm>
    </dsp:sp>
    <dsp:sp modelId="{03610307-AD27-464A-A869-8C0B10F6CB03}">
      <dsp:nvSpPr>
        <dsp:cNvPr id="0" name=""/>
        <dsp:cNvSpPr/>
      </dsp:nvSpPr>
      <dsp:spPr>
        <a:xfrm>
          <a:off x="4426443" y="115159"/>
          <a:ext cx="206646" cy="91440"/>
        </a:xfrm>
        <a:custGeom>
          <a:avLst/>
          <a:gdLst/>
          <a:ahLst/>
          <a:cxnLst/>
          <a:rect l="0" t="0" r="0" b="0"/>
          <a:pathLst>
            <a:path>
              <a:moveTo>
                <a:pt x="0" y="45720"/>
              </a:moveTo>
              <a:lnTo>
                <a:pt x="206646"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24600" y="155713"/>
        <a:ext cx="10332" cy="10332"/>
      </dsp:txXfrm>
    </dsp:sp>
    <dsp:sp modelId="{246E583C-A253-4D9E-8D72-8D18957008B3}">
      <dsp:nvSpPr>
        <dsp:cNvPr id="0" name=""/>
        <dsp:cNvSpPr/>
      </dsp:nvSpPr>
      <dsp:spPr>
        <a:xfrm>
          <a:off x="3186563" y="160879"/>
          <a:ext cx="206646" cy="1033626"/>
        </a:xfrm>
        <a:custGeom>
          <a:avLst/>
          <a:gdLst/>
          <a:ahLst/>
          <a:cxnLst/>
          <a:rect l="0" t="0" r="0" b="0"/>
          <a:pathLst>
            <a:path>
              <a:moveTo>
                <a:pt x="0" y="1033626"/>
              </a:moveTo>
              <a:lnTo>
                <a:pt x="103323" y="1033626"/>
              </a:lnTo>
              <a:lnTo>
                <a:pt x="103323" y="0"/>
              </a:lnTo>
              <a:lnTo>
                <a:pt x="20664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63534" y="651341"/>
        <a:ext cx="52704" cy="52704"/>
      </dsp:txXfrm>
    </dsp:sp>
    <dsp:sp modelId="{56FE6A40-861E-414B-8E66-7EE845065008}">
      <dsp:nvSpPr>
        <dsp:cNvPr id="0" name=""/>
        <dsp:cNvSpPr/>
      </dsp:nvSpPr>
      <dsp:spPr>
        <a:xfrm>
          <a:off x="1397558" y="1194506"/>
          <a:ext cx="755772" cy="1941993"/>
        </a:xfrm>
        <a:custGeom>
          <a:avLst/>
          <a:gdLst/>
          <a:ahLst/>
          <a:cxnLst/>
          <a:rect l="0" t="0" r="0" b="0"/>
          <a:pathLst>
            <a:path>
              <a:moveTo>
                <a:pt x="0" y="1941993"/>
              </a:moveTo>
              <a:lnTo>
                <a:pt x="377886" y="1941993"/>
              </a:lnTo>
              <a:lnTo>
                <a:pt x="377886" y="0"/>
              </a:lnTo>
              <a:lnTo>
                <a:pt x="75577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723347" y="2113406"/>
        <a:ext cx="104193" cy="104193"/>
      </dsp:txXfrm>
    </dsp:sp>
    <dsp:sp modelId="{FA1F5A41-115E-4555-A06A-ED3D6762D5DD}">
      <dsp:nvSpPr>
        <dsp:cNvPr id="0" name=""/>
        <dsp:cNvSpPr/>
      </dsp:nvSpPr>
      <dsp:spPr>
        <a:xfrm rot="16200000">
          <a:off x="-35961" y="2978995"/>
          <a:ext cx="2552029" cy="315010"/>
        </a:xfrm>
        <a:prstGeom prst="rect">
          <a:avLst/>
        </a:prstGeom>
        <a:solidFill>
          <a:srgbClr val="FFCC66"/>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vert"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树与二叉树</a:t>
          </a:r>
        </a:p>
      </dsp:txBody>
      <dsp:txXfrm>
        <a:off x="-35961" y="2978995"/>
        <a:ext cx="2552029" cy="315010"/>
      </dsp:txXfrm>
    </dsp:sp>
    <dsp:sp modelId="{24EDA40E-D6D1-4289-8F6A-D6FBF9484BAE}">
      <dsp:nvSpPr>
        <dsp:cNvPr id="0" name=""/>
        <dsp:cNvSpPr/>
      </dsp:nvSpPr>
      <dsp:spPr>
        <a:xfrm>
          <a:off x="2153330" y="1037001"/>
          <a:ext cx="1033233" cy="31501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二叉树</a:t>
          </a:r>
        </a:p>
      </dsp:txBody>
      <dsp:txXfrm>
        <a:off x="2153330" y="1037001"/>
        <a:ext cx="1033233" cy="315010"/>
      </dsp:txXfrm>
    </dsp:sp>
    <dsp:sp modelId="{63D48B74-6C88-464F-B592-CCAE18D72F68}">
      <dsp:nvSpPr>
        <dsp:cNvPr id="0" name=""/>
        <dsp:cNvSpPr/>
      </dsp:nvSpPr>
      <dsp:spPr>
        <a:xfrm>
          <a:off x="3393210" y="3374"/>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二叉树性质</a:t>
          </a:r>
        </a:p>
      </dsp:txBody>
      <dsp:txXfrm>
        <a:off x="3393210" y="3374"/>
        <a:ext cx="1033233" cy="315010"/>
      </dsp:txXfrm>
    </dsp:sp>
    <dsp:sp modelId="{EBEEC6E0-81E9-4588-A529-2F59F516A08C}">
      <dsp:nvSpPr>
        <dsp:cNvPr id="0" name=""/>
        <dsp:cNvSpPr/>
      </dsp:nvSpPr>
      <dsp:spPr>
        <a:xfrm>
          <a:off x="4633089" y="3374"/>
          <a:ext cx="1033233" cy="315010"/>
        </a:xfrm>
        <a:prstGeom prst="rect">
          <a:avLst/>
        </a:prstGeom>
        <a:solidFill>
          <a:srgbClr val="99CC0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5</a:t>
          </a:r>
          <a:r>
            <a:rPr lang="zh-CN" altLang="en-US" sz="1200" kern="1200" dirty="0"/>
            <a:t>个性质</a:t>
          </a:r>
        </a:p>
      </dsp:txBody>
      <dsp:txXfrm>
        <a:off x="4633089" y="3374"/>
        <a:ext cx="1033233" cy="315010"/>
      </dsp:txXfrm>
    </dsp:sp>
    <dsp:sp modelId="{0E0CC125-D6D1-4573-9B80-12C3D8B29A80}">
      <dsp:nvSpPr>
        <dsp:cNvPr id="0" name=""/>
        <dsp:cNvSpPr/>
      </dsp:nvSpPr>
      <dsp:spPr>
        <a:xfrm>
          <a:off x="3393210" y="397137"/>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数组存储</a:t>
          </a:r>
        </a:p>
      </dsp:txBody>
      <dsp:txXfrm>
        <a:off x="3393210" y="397137"/>
        <a:ext cx="1033233" cy="315010"/>
      </dsp:txXfrm>
    </dsp:sp>
    <dsp:sp modelId="{97BB5144-4898-4274-9F01-E3B10F22324F}">
      <dsp:nvSpPr>
        <dsp:cNvPr id="0" name=""/>
        <dsp:cNvSpPr/>
      </dsp:nvSpPr>
      <dsp:spPr>
        <a:xfrm>
          <a:off x="4633089" y="401210"/>
          <a:ext cx="1033233" cy="315010"/>
        </a:xfrm>
        <a:prstGeom prst="rect">
          <a:avLst/>
        </a:prstGeom>
        <a:solidFill>
          <a:srgbClr val="99CC0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完全二叉树</a:t>
          </a:r>
        </a:p>
      </dsp:txBody>
      <dsp:txXfrm>
        <a:off x="4633089" y="401210"/>
        <a:ext cx="1033233" cy="315010"/>
      </dsp:txXfrm>
    </dsp:sp>
    <dsp:sp modelId="{1A195912-1ADA-4712-A7E4-E71796BA47C0}">
      <dsp:nvSpPr>
        <dsp:cNvPr id="0" name=""/>
        <dsp:cNvSpPr/>
      </dsp:nvSpPr>
      <dsp:spPr>
        <a:xfrm>
          <a:off x="3393210" y="2070628"/>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二叉链表存储</a:t>
          </a:r>
        </a:p>
      </dsp:txBody>
      <dsp:txXfrm>
        <a:off x="3393210" y="2070628"/>
        <a:ext cx="1033233" cy="315010"/>
      </dsp:txXfrm>
    </dsp:sp>
    <dsp:sp modelId="{99274974-6BD1-4108-8878-58E56DAED2AC}">
      <dsp:nvSpPr>
        <dsp:cNvPr id="0" name=""/>
        <dsp:cNvSpPr/>
      </dsp:nvSpPr>
      <dsp:spPr>
        <a:xfrm>
          <a:off x="4633089" y="1381543"/>
          <a:ext cx="1033233" cy="315010"/>
        </a:xfrm>
        <a:prstGeom prst="rect">
          <a:avLst/>
        </a:prstGeom>
        <a:solidFill>
          <a:srgbClr val="99CC0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二叉树的遍历</a:t>
          </a:r>
        </a:p>
      </dsp:txBody>
      <dsp:txXfrm>
        <a:off x="4633089" y="1381543"/>
        <a:ext cx="1033233" cy="315010"/>
      </dsp:txXfrm>
    </dsp:sp>
    <dsp:sp modelId="{26E54420-9E39-449E-B0F8-BB993BE646A6}">
      <dsp:nvSpPr>
        <dsp:cNvPr id="0" name=""/>
        <dsp:cNvSpPr/>
      </dsp:nvSpPr>
      <dsp:spPr>
        <a:xfrm>
          <a:off x="5872969" y="790900"/>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前序</a:t>
          </a:r>
        </a:p>
      </dsp:txBody>
      <dsp:txXfrm>
        <a:off x="5872969" y="790900"/>
        <a:ext cx="1033233" cy="315010"/>
      </dsp:txXfrm>
    </dsp:sp>
    <dsp:sp modelId="{A3B98314-6610-4267-923A-C7D9F1B823E0}">
      <dsp:nvSpPr>
        <dsp:cNvPr id="0" name=""/>
        <dsp:cNvSpPr/>
      </dsp:nvSpPr>
      <dsp:spPr>
        <a:xfrm>
          <a:off x="5872969" y="1184662"/>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中序</a:t>
          </a:r>
        </a:p>
      </dsp:txBody>
      <dsp:txXfrm>
        <a:off x="5872969" y="1184662"/>
        <a:ext cx="1033233" cy="315010"/>
      </dsp:txXfrm>
    </dsp:sp>
    <dsp:sp modelId="{7505B17C-6F25-47B7-9DBB-9033FD4B1926}">
      <dsp:nvSpPr>
        <dsp:cNvPr id="0" name=""/>
        <dsp:cNvSpPr/>
      </dsp:nvSpPr>
      <dsp:spPr>
        <a:xfrm>
          <a:off x="5872969" y="1578425"/>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后序</a:t>
          </a:r>
        </a:p>
      </dsp:txBody>
      <dsp:txXfrm>
        <a:off x="5872969" y="1578425"/>
        <a:ext cx="1033233" cy="315010"/>
      </dsp:txXfrm>
    </dsp:sp>
    <dsp:sp modelId="{D122AD27-EE09-47AD-9E29-BE4B9F1E742B}">
      <dsp:nvSpPr>
        <dsp:cNvPr id="0" name=""/>
        <dsp:cNvSpPr/>
      </dsp:nvSpPr>
      <dsp:spPr>
        <a:xfrm>
          <a:off x="5872969" y="1972187"/>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层次序</a:t>
          </a:r>
        </a:p>
      </dsp:txBody>
      <dsp:txXfrm>
        <a:off x="5872969" y="1972187"/>
        <a:ext cx="1033233" cy="315010"/>
      </dsp:txXfrm>
    </dsp:sp>
    <dsp:sp modelId="{B58E8354-74E4-43A4-AC55-5A14384BEB2C}">
      <dsp:nvSpPr>
        <dsp:cNvPr id="0" name=""/>
        <dsp:cNvSpPr/>
      </dsp:nvSpPr>
      <dsp:spPr>
        <a:xfrm>
          <a:off x="4633089" y="2759712"/>
          <a:ext cx="1033233" cy="315010"/>
        </a:xfrm>
        <a:prstGeom prst="rect">
          <a:avLst/>
        </a:prstGeom>
        <a:solidFill>
          <a:srgbClr val="99CC0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线索化二叉树</a:t>
          </a:r>
        </a:p>
      </dsp:txBody>
      <dsp:txXfrm>
        <a:off x="4633089" y="2759712"/>
        <a:ext cx="1033233" cy="315010"/>
      </dsp:txXfrm>
    </dsp:sp>
    <dsp:sp modelId="{B732BC54-2E44-4636-8C35-BD451C91C220}">
      <dsp:nvSpPr>
        <dsp:cNvPr id="0" name=""/>
        <dsp:cNvSpPr/>
      </dsp:nvSpPr>
      <dsp:spPr>
        <a:xfrm>
          <a:off x="5872969" y="2365950"/>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前序</a:t>
          </a:r>
        </a:p>
      </dsp:txBody>
      <dsp:txXfrm>
        <a:off x="5872969" y="2365950"/>
        <a:ext cx="1033233" cy="315010"/>
      </dsp:txXfrm>
    </dsp:sp>
    <dsp:sp modelId="{20D041AD-F8DC-40E6-B916-9B1B51AB61B5}">
      <dsp:nvSpPr>
        <dsp:cNvPr id="0" name=""/>
        <dsp:cNvSpPr/>
      </dsp:nvSpPr>
      <dsp:spPr>
        <a:xfrm>
          <a:off x="5872969" y="2759712"/>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中序</a:t>
          </a:r>
        </a:p>
      </dsp:txBody>
      <dsp:txXfrm>
        <a:off x="5872969" y="2759712"/>
        <a:ext cx="1033233" cy="315010"/>
      </dsp:txXfrm>
    </dsp:sp>
    <dsp:sp modelId="{301CCA2E-0090-4AE1-BF94-E3F2529532EF}">
      <dsp:nvSpPr>
        <dsp:cNvPr id="0" name=""/>
        <dsp:cNvSpPr/>
      </dsp:nvSpPr>
      <dsp:spPr>
        <a:xfrm>
          <a:off x="5872969" y="3153475"/>
          <a:ext cx="1033233" cy="3150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后序</a:t>
          </a:r>
        </a:p>
      </dsp:txBody>
      <dsp:txXfrm>
        <a:off x="5872969" y="3153475"/>
        <a:ext cx="1033233" cy="315010"/>
      </dsp:txXfrm>
    </dsp:sp>
    <dsp:sp modelId="{C101CA10-F3E8-413F-8B35-5E13926C5D2A}">
      <dsp:nvSpPr>
        <dsp:cNvPr id="0" name=""/>
        <dsp:cNvSpPr/>
      </dsp:nvSpPr>
      <dsp:spPr>
        <a:xfrm>
          <a:off x="2153330" y="2858153"/>
          <a:ext cx="1033233" cy="31501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树与森林</a:t>
          </a:r>
        </a:p>
      </dsp:txBody>
      <dsp:txXfrm>
        <a:off x="2153330" y="2858153"/>
        <a:ext cx="1033233" cy="315010"/>
      </dsp:txXfrm>
    </dsp:sp>
    <dsp:sp modelId="{8CBE48D5-5132-4831-831B-CFDB60BEE35B}">
      <dsp:nvSpPr>
        <dsp:cNvPr id="0" name=""/>
        <dsp:cNvSpPr/>
      </dsp:nvSpPr>
      <dsp:spPr>
        <a:xfrm>
          <a:off x="3393210" y="2464391"/>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树的存储</a:t>
          </a:r>
        </a:p>
      </dsp:txBody>
      <dsp:txXfrm>
        <a:off x="3393210" y="2464391"/>
        <a:ext cx="1033233" cy="315010"/>
      </dsp:txXfrm>
    </dsp:sp>
    <dsp:sp modelId="{0B98D964-0E8B-4A2E-A6B9-239F918DB1CA}">
      <dsp:nvSpPr>
        <dsp:cNvPr id="0" name=""/>
        <dsp:cNvSpPr/>
      </dsp:nvSpPr>
      <dsp:spPr>
        <a:xfrm>
          <a:off x="3393210" y="2858153"/>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树</a:t>
          </a:r>
          <a:r>
            <a:rPr lang="en-US" altLang="zh-CN" sz="1200" kern="1200" dirty="0"/>
            <a:t>VS</a:t>
          </a:r>
          <a:r>
            <a:rPr lang="zh-CN" altLang="en-US" sz="1200" kern="1200" dirty="0"/>
            <a:t>二叉树</a:t>
          </a:r>
        </a:p>
      </dsp:txBody>
      <dsp:txXfrm>
        <a:off x="3393210" y="2858153"/>
        <a:ext cx="1033233" cy="315010"/>
      </dsp:txXfrm>
    </dsp:sp>
    <dsp:sp modelId="{3BD7572F-5FF7-48ED-BB5D-7ED97C870522}">
      <dsp:nvSpPr>
        <dsp:cNvPr id="0" name=""/>
        <dsp:cNvSpPr/>
      </dsp:nvSpPr>
      <dsp:spPr>
        <a:xfrm>
          <a:off x="3393210" y="3251916"/>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森林</a:t>
          </a:r>
          <a:r>
            <a:rPr lang="en-US" altLang="zh-CN" sz="1200" kern="1200" dirty="0"/>
            <a:t>VS</a:t>
          </a:r>
          <a:r>
            <a:rPr lang="zh-CN" altLang="en-US" sz="1200" kern="1200" dirty="0"/>
            <a:t>二叉树</a:t>
          </a:r>
        </a:p>
      </dsp:txBody>
      <dsp:txXfrm>
        <a:off x="3393210" y="3251916"/>
        <a:ext cx="1033233" cy="315010"/>
      </dsp:txXfrm>
    </dsp:sp>
    <dsp:sp modelId="{7C324DE8-9F03-48D6-83F7-7EDE324401F1}">
      <dsp:nvSpPr>
        <dsp:cNvPr id="0" name=""/>
        <dsp:cNvSpPr/>
      </dsp:nvSpPr>
      <dsp:spPr>
        <a:xfrm>
          <a:off x="2153330" y="4039441"/>
          <a:ext cx="1033233" cy="31501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堆</a:t>
          </a:r>
        </a:p>
      </dsp:txBody>
      <dsp:txXfrm>
        <a:off x="2153330" y="4039441"/>
        <a:ext cx="1033233" cy="315010"/>
      </dsp:txXfrm>
    </dsp:sp>
    <dsp:sp modelId="{ECD42A47-7DEE-4633-91C4-907614E1B362}">
      <dsp:nvSpPr>
        <dsp:cNvPr id="0" name=""/>
        <dsp:cNvSpPr/>
      </dsp:nvSpPr>
      <dsp:spPr>
        <a:xfrm>
          <a:off x="3393210" y="3645678"/>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堆的存储</a:t>
          </a:r>
        </a:p>
      </dsp:txBody>
      <dsp:txXfrm>
        <a:off x="3393210" y="3645678"/>
        <a:ext cx="1033233" cy="315010"/>
      </dsp:txXfrm>
    </dsp:sp>
    <dsp:sp modelId="{6A3427E1-A3C2-4768-8A0C-034702D2C42C}">
      <dsp:nvSpPr>
        <dsp:cNvPr id="0" name=""/>
        <dsp:cNvSpPr/>
      </dsp:nvSpPr>
      <dsp:spPr>
        <a:xfrm>
          <a:off x="3393210" y="4039441"/>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建堆</a:t>
          </a:r>
        </a:p>
      </dsp:txBody>
      <dsp:txXfrm>
        <a:off x="3393210" y="4039441"/>
        <a:ext cx="1033233" cy="315010"/>
      </dsp:txXfrm>
    </dsp:sp>
    <dsp:sp modelId="{42F6858E-3A8F-43EF-9669-AC8A45DB0CAB}">
      <dsp:nvSpPr>
        <dsp:cNvPr id="0" name=""/>
        <dsp:cNvSpPr/>
      </dsp:nvSpPr>
      <dsp:spPr>
        <a:xfrm>
          <a:off x="4633668" y="3827874"/>
          <a:ext cx="1033233" cy="315010"/>
        </a:xfrm>
        <a:prstGeom prst="rect">
          <a:avLst/>
        </a:prstGeom>
        <a:solidFill>
          <a:srgbClr val="92D05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black"/>
              </a:solidFill>
              <a:latin typeface="Calibri" panose="020F0502020204030204"/>
              <a:ea typeface="等线" panose="02010600030101010101" pitchFamily="2" charset="-122"/>
              <a:cs typeface="+mn-cs"/>
            </a:rPr>
            <a:t>筛选法</a:t>
          </a:r>
        </a:p>
      </dsp:txBody>
      <dsp:txXfrm>
        <a:off x="4633668" y="3827874"/>
        <a:ext cx="1033233" cy="315010"/>
      </dsp:txXfrm>
    </dsp:sp>
    <dsp:sp modelId="{40B68CBC-486A-4886-85A7-38B4AB94CA40}">
      <dsp:nvSpPr>
        <dsp:cNvPr id="0" name=""/>
        <dsp:cNvSpPr/>
      </dsp:nvSpPr>
      <dsp:spPr>
        <a:xfrm>
          <a:off x="4633089" y="4236322"/>
          <a:ext cx="1033233" cy="315010"/>
        </a:xfrm>
        <a:prstGeom prst="rect">
          <a:avLst/>
        </a:prstGeom>
        <a:solidFill>
          <a:srgbClr val="99CC00"/>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black"/>
              </a:solidFill>
              <a:latin typeface="Calibri" panose="020F0502020204030204"/>
              <a:ea typeface="等线" panose="02010600030101010101" pitchFamily="2" charset="-122"/>
              <a:cs typeface="+mn-cs"/>
            </a:rPr>
            <a:t>插入法</a:t>
          </a:r>
        </a:p>
      </dsp:txBody>
      <dsp:txXfrm>
        <a:off x="4633089" y="4236322"/>
        <a:ext cx="1033233" cy="315010"/>
      </dsp:txXfrm>
    </dsp:sp>
    <dsp:sp modelId="{1CCFAE62-DDF4-4727-BA60-69577C4074DB}">
      <dsp:nvSpPr>
        <dsp:cNvPr id="0" name=""/>
        <dsp:cNvSpPr/>
      </dsp:nvSpPr>
      <dsp:spPr>
        <a:xfrm>
          <a:off x="3393210" y="4433203"/>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插入、删除</a:t>
          </a:r>
        </a:p>
      </dsp:txBody>
      <dsp:txXfrm>
        <a:off x="3393210" y="4433203"/>
        <a:ext cx="1033233" cy="315010"/>
      </dsp:txXfrm>
    </dsp:sp>
    <dsp:sp modelId="{DECB33ED-439E-4C4D-8207-FD5C9DCCED43}">
      <dsp:nvSpPr>
        <dsp:cNvPr id="0" name=""/>
        <dsp:cNvSpPr/>
      </dsp:nvSpPr>
      <dsp:spPr>
        <a:xfrm>
          <a:off x="2153330" y="5023847"/>
          <a:ext cx="1033233" cy="31501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Huffman </a:t>
          </a:r>
          <a:r>
            <a:rPr lang="zh-CN" altLang="en-US" sz="1200" kern="1200" dirty="0"/>
            <a:t>树</a:t>
          </a:r>
        </a:p>
      </dsp:txBody>
      <dsp:txXfrm>
        <a:off x="2153330" y="5023847"/>
        <a:ext cx="1033233" cy="315010"/>
      </dsp:txXfrm>
    </dsp:sp>
    <dsp:sp modelId="{9F357C50-9A4B-400A-AF34-352247512990}">
      <dsp:nvSpPr>
        <dsp:cNvPr id="0" name=""/>
        <dsp:cNvSpPr/>
      </dsp:nvSpPr>
      <dsp:spPr>
        <a:xfrm>
          <a:off x="3393210" y="4826966"/>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建树</a:t>
          </a:r>
        </a:p>
      </dsp:txBody>
      <dsp:txXfrm>
        <a:off x="3393210" y="4826966"/>
        <a:ext cx="1033233" cy="315010"/>
      </dsp:txXfrm>
    </dsp:sp>
    <dsp:sp modelId="{97CE5A73-2E97-45C8-B2CA-B7242FB536E7}">
      <dsp:nvSpPr>
        <dsp:cNvPr id="0" name=""/>
        <dsp:cNvSpPr/>
      </dsp:nvSpPr>
      <dsp:spPr>
        <a:xfrm>
          <a:off x="3393210" y="5220729"/>
          <a:ext cx="1033233" cy="3150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Huffman </a:t>
          </a:r>
          <a:r>
            <a:rPr lang="zh-CN" altLang="en-US" sz="1200" kern="1200" dirty="0"/>
            <a:t>编码</a:t>
          </a:r>
        </a:p>
      </dsp:txBody>
      <dsp:txXfrm>
        <a:off x="3393210" y="5220729"/>
        <a:ext cx="1033233" cy="31501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2T07:39:16.824"/>
    </inkml:context>
    <inkml:brush xml:id="br0">
      <inkml:brushProperty name="width" value="0.05" units="cm"/>
      <inkml:brushProperty name="height" value="0.05" units="cm"/>
    </inkml:brush>
  </inkml:definitions>
  <inkml:trace contextRef="#ctx0" brushRef="#br0">5401 1527 13359 0 0,'0'0'592'0'0,"0"0"120"0"0,0 0-568 0 0,0 0-144 0 0,0 0 0 0 0,0 0 0 0 0,0 0 600 0 0,0 0 88 0 0,0 0 16 0 0,0 0 8 0 0,0 0-1120 0 0,0 0-224 0 0,0 0-40 0 0,0 0-5720 0 0</inkml:trace>
  <inkml:trace contextRef="#ctx0" brushRef="#br0" timeOffset="168786.6">6809 1921 21135 0 0,'0'0'936'0'0,"0"0"192"0"0,0 0-904 0 0,0 0-224 0 0,0 0 0 0 0,0 0 0 0 0,0 0-736 0 0,0 0-192 0 0,0 0-32 0 0,-16-8-7456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02T07:51:10.151"/>
    </inkml:context>
    <inkml:brush xml:id="br0">
      <inkml:brushProperty name="width" value="0.05" units="cm"/>
      <inkml:brushProperty name="height" value="0.05" units="cm"/>
    </inkml:brush>
  </inkml:definitions>
  <inkml:trace contextRef="#ctx0" brushRef="#br0">2515 5612 10279 0 0,'0'0'448'0'0,"0"0"104"0"0,0 0-440 0 0,0 0-112 0 0,13 2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9C58D-AEE3-4384-B48A-46D8EC134674}" type="datetimeFigureOut">
              <a:rPr lang="zh-CN" altLang="en-US" smtClean="0"/>
              <a:t>2023/11/10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6A6D3-930A-453F-9527-80AEB532B54A}" type="slidenum">
              <a:rPr lang="zh-CN" altLang="en-US" smtClean="0"/>
              <a:t>‹#›</a:t>
            </a:fld>
            <a:endParaRPr lang="zh-CN" altLang="en-US"/>
          </a:p>
        </p:txBody>
      </p:sp>
    </p:spTree>
    <p:extLst>
      <p:ext uri="{BB962C8B-B14F-4D97-AF65-F5344CB8AC3E}">
        <p14:creationId xmlns:p14="http://schemas.microsoft.com/office/powerpoint/2010/main" val="332324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87</a:t>
            </a:fld>
            <a:endParaRPr lang="zh-CN" altLang="en-US"/>
          </a:p>
        </p:txBody>
      </p:sp>
    </p:spTree>
    <p:extLst>
      <p:ext uri="{BB962C8B-B14F-4D97-AF65-F5344CB8AC3E}">
        <p14:creationId xmlns:p14="http://schemas.microsoft.com/office/powerpoint/2010/main" val="12720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88</a:t>
            </a:fld>
            <a:endParaRPr lang="zh-CN" altLang="en-US"/>
          </a:p>
        </p:txBody>
      </p:sp>
    </p:spTree>
    <p:extLst>
      <p:ext uri="{BB962C8B-B14F-4D97-AF65-F5344CB8AC3E}">
        <p14:creationId xmlns:p14="http://schemas.microsoft.com/office/powerpoint/2010/main" val="333746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90</a:t>
            </a:fld>
            <a:endParaRPr lang="zh-CN" altLang="en-US"/>
          </a:p>
        </p:txBody>
      </p:sp>
    </p:spTree>
    <p:extLst>
      <p:ext uri="{BB962C8B-B14F-4D97-AF65-F5344CB8AC3E}">
        <p14:creationId xmlns:p14="http://schemas.microsoft.com/office/powerpoint/2010/main" val="316656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91</a:t>
            </a:fld>
            <a:endParaRPr lang="zh-CN" altLang="en-US"/>
          </a:p>
        </p:txBody>
      </p:sp>
    </p:spTree>
    <p:extLst>
      <p:ext uri="{BB962C8B-B14F-4D97-AF65-F5344CB8AC3E}">
        <p14:creationId xmlns:p14="http://schemas.microsoft.com/office/powerpoint/2010/main" val="3166561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111</a:t>
            </a:fld>
            <a:endParaRPr lang="zh-CN" altLang="en-US"/>
          </a:p>
        </p:txBody>
      </p:sp>
    </p:spTree>
    <p:extLst>
      <p:ext uri="{BB962C8B-B14F-4D97-AF65-F5344CB8AC3E}">
        <p14:creationId xmlns:p14="http://schemas.microsoft.com/office/powerpoint/2010/main" val="91022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6A6D3-930A-453F-9527-80AEB532B54A}" type="slidenum">
              <a:rPr lang="zh-CN" altLang="en-US" smtClean="0"/>
              <a:t>145</a:t>
            </a:fld>
            <a:endParaRPr lang="zh-CN" altLang="en-US"/>
          </a:p>
        </p:txBody>
      </p:sp>
    </p:spTree>
    <p:extLst>
      <p:ext uri="{BB962C8B-B14F-4D97-AF65-F5344CB8AC3E}">
        <p14:creationId xmlns:p14="http://schemas.microsoft.com/office/powerpoint/2010/main" val="265623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9A4FCBD-E0C8-4501-8861-2DA8C1CE6F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F992F8-B907-4212-8D60-5671F4B27E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A324D0D-A7AA-49BC-9F2D-CB0ACEE91F36}"/>
              </a:ext>
            </a:extLst>
          </p:cNvPr>
          <p:cNvSpPr>
            <a:spLocks noGrp="1" noChangeArrowheads="1"/>
          </p:cNvSpPr>
          <p:nvPr>
            <p:ph type="sldNum" sz="quarter" idx="12"/>
          </p:nvPr>
        </p:nvSpPr>
        <p:spPr>
          <a:ln/>
        </p:spPr>
        <p:txBody>
          <a:bodyPr/>
          <a:lstStyle>
            <a:lvl1pPr>
              <a:defRPr/>
            </a:lvl1pPr>
          </a:lstStyle>
          <a:p>
            <a:pPr>
              <a:defRPr/>
            </a:pPr>
            <a:fld id="{70E81279-400F-4A5C-A10E-AD331C3BFBEC}" type="slidenum">
              <a:rPr lang="en-US" altLang="zh-CN"/>
              <a:pPr>
                <a:defRPr/>
              </a:pPr>
              <a:t>‹#›</a:t>
            </a:fld>
            <a:endParaRPr lang="en-US" altLang="zh-CN"/>
          </a:p>
        </p:txBody>
      </p:sp>
    </p:spTree>
    <p:extLst>
      <p:ext uri="{BB962C8B-B14F-4D97-AF65-F5344CB8AC3E}">
        <p14:creationId xmlns:p14="http://schemas.microsoft.com/office/powerpoint/2010/main" val="21229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052CC38-1396-4208-84D5-A82E5754A7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155F78-CB4E-4E2F-8580-C88B59F260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87222E-6932-43D1-B7CA-DDF59169A6FD}"/>
              </a:ext>
            </a:extLst>
          </p:cNvPr>
          <p:cNvSpPr>
            <a:spLocks noGrp="1" noChangeArrowheads="1"/>
          </p:cNvSpPr>
          <p:nvPr>
            <p:ph type="sldNum" sz="quarter" idx="12"/>
          </p:nvPr>
        </p:nvSpPr>
        <p:spPr>
          <a:ln/>
        </p:spPr>
        <p:txBody>
          <a:bodyPr/>
          <a:lstStyle>
            <a:lvl1pPr>
              <a:defRPr/>
            </a:lvl1pPr>
          </a:lstStyle>
          <a:p>
            <a:pPr>
              <a:defRPr/>
            </a:pPr>
            <a:fld id="{22FA5377-00D0-4518-B53B-0420D9A9AF30}" type="slidenum">
              <a:rPr lang="en-US" altLang="zh-CN"/>
              <a:pPr>
                <a:defRPr/>
              </a:pPr>
              <a:t>‹#›</a:t>
            </a:fld>
            <a:endParaRPr lang="en-US" altLang="zh-CN"/>
          </a:p>
        </p:txBody>
      </p:sp>
    </p:spTree>
    <p:extLst>
      <p:ext uri="{BB962C8B-B14F-4D97-AF65-F5344CB8AC3E}">
        <p14:creationId xmlns:p14="http://schemas.microsoft.com/office/powerpoint/2010/main" val="194233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56C5F2-2457-424B-B6A6-4C1854996E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80CDBC-8711-451A-BF88-CC69B24002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5FD875-7667-4F20-8726-E979335609F6}"/>
              </a:ext>
            </a:extLst>
          </p:cNvPr>
          <p:cNvSpPr>
            <a:spLocks noGrp="1" noChangeArrowheads="1"/>
          </p:cNvSpPr>
          <p:nvPr>
            <p:ph type="sldNum" sz="quarter" idx="12"/>
          </p:nvPr>
        </p:nvSpPr>
        <p:spPr>
          <a:ln/>
        </p:spPr>
        <p:txBody>
          <a:bodyPr/>
          <a:lstStyle>
            <a:lvl1pPr>
              <a:defRPr/>
            </a:lvl1pPr>
          </a:lstStyle>
          <a:p>
            <a:pPr>
              <a:defRPr/>
            </a:pPr>
            <a:fld id="{B80A6F6D-9083-4FDF-B4BB-CAAA90C7FE92}" type="slidenum">
              <a:rPr lang="en-US" altLang="zh-CN"/>
              <a:pPr>
                <a:defRPr/>
              </a:pPr>
              <a:t>‹#›</a:t>
            </a:fld>
            <a:endParaRPr lang="en-US" altLang="zh-CN"/>
          </a:p>
        </p:txBody>
      </p:sp>
    </p:spTree>
    <p:extLst>
      <p:ext uri="{BB962C8B-B14F-4D97-AF65-F5344CB8AC3E}">
        <p14:creationId xmlns:p14="http://schemas.microsoft.com/office/powerpoint/2010/main" val="1384723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495FBB9-9F02-4D5C-9E17-B2292FA7E7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D5E3E57-7D8A-4EA8-A581-BF19757A82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7075791-68DF-4203-9B53-16021747109A}"/>
              </a:ext>
            </a:extLst>
          </p:cNvPr>
          <p:cNvSpPr>
            <a:spLocks noGrp="1" noChangeArrowheads="1"/>
          </p:cNvSpPr>
          <p:nvPr>
            <p:ph type="sldNum" sz="quarter" idx="12"/>
          </p:nvPr>
        </p:nvSpPr>
        <p:spPr>
          <a:ln/>
        </p:spPr>
        <p:txBody>
          <a:bodyPr/>
          <a:lstStyle>
            <a:lvl1pPr>
              <a:defRPr/>
            </a:lvl1pPr>
          </a:lstStyle>
          <a:p>
            <a:pPr>
              <a:defRPr/>
            </a:pPr>
            <a:fld id="{2D0A285E-4353-4169-B7CF-BDF8603D718E}" type="slidenum">
              <a:rPr lang="en-US" altLang="zh-CN"/>
              <a:pPr>
                <a:defRPr/>
              </a:pPr>
              <a:t>‹#›</a:t>
            </a:fld>
            <a:endParaRPr lang="en-US" altLang="zh-CN"/>
          </a:p>
        </p:txBody>
      </p:sp>
    </p:spTree>
    <p:extLst>
      <p:ext uri="{BB962C8B-B14F-4D97-AF65-F5344CB8AC3E}">
        <p14:creationId xmlns:p14="http://schemas.microsoft.com/office/powerpoint/2010/main" val="241312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90FB4A0-3BD5-49DD-8768-94B80ACEAF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6558939-F603-48C1-BCB3-64E43CC115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B07727-B75E-4C13-A13D-220BD9F9EF25}"/>
              </a:ext>
            </a:extLst>
          </p:cNvPr>
          <p:cNvSpPr>
            <a:spLocks noGrp="1" noChangeArrowheads="1"/>
          </p:cNvSpPr>
          <p:nvPr>
            <p:ph type="sldNum" sz="quarter" idx="12"/>
          </p:nvPr>
        </p:nvSpPr>
        <p:spPr>
          <a:ln/>
        </p:spPr>
        <p:txBody>
          <a:bodyPr/>
          <a:lstStyle>
            <a:lvl1pPr>
              <a:defRPr/>
            </a:lvl1pPr>
          </a:lstStyle>
          <a:p>
            <a:pPr>
              <a:defRPr/>
            </a:pPr>
            <a:fld id="{3B3DC3B5-3281-456F-9D57-7A49A8F52247}" type="slidenum">
              <a:rPr lang="en-US" altLang="zh-CN"/>
              <a:pPr>
                <a:defRPr/>
              </a:pPr>
              <a:t>‹#›</a:t>
            </a:fld>
            <a:endParaRPr lang="en-US" altLang="zh-CN"/>
          </a:p>
        </p:txBody>
      </p:sp>
    </p:spTree>
    <p:extLst>
      <p:ext uri="{BB962C8B-B14F-4D97-AF65-F5344CB8AC3E}">
        <p14:creationId xmlns:p14="http://schemas.microsoft.com/office/powerpoint/2010/main" val="318043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93BE081-A18F-4031-B3A4-CDF8253D92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4BD7D6A-AECD-46F3-BB7C-6B65C8B102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D25F64-3A5A-4309-AFAF-EEC6A159F7A8}"/>
              </a:ext>
            </a:extLst>
          </p:cNvPr>
          <p:cNvSpPr>
            <a:spLocks noGrp="1" noChangeArrowheads="1"/>
          </p:cNvSpPr>
          <p:nvPr>
            <p:ph type="sldNum" sz="quarter" idx="12"/>
          </p:nvPr>
        </p:nvSpPr>
        <p:spPr>
          <a:ln/>
        </p:spPr>
        <p:txBody>
          <a:bodyPr/>
          <a:lstStyle>
            <a:lvl1pPr>
              <a:defRPr/>
            </a:lvl1pPr>
          </a:lstStyle>
          <a:p>
            <a:pPr>
              <a:defRPr/>
            </a:pPr>
            <a:fld id="{639E8B62-F0EA-4C40-AE10-CA75387A3282}" type="slidenum">
              <a:rPr lang="en-US" altLang="zh-CN"/>
              <a:pPr>
                <a:defRPr/>
              </a:pPr>
              <a:t>‹#›</a:t>
            </a:fld>
            <a:endParaRPr lang="en-US" altLang="zh-CN"/>
          </a:p>
        </p:txBody>
      </p:sp>
    </p:spTree>
    <p:extLst>
      <p:ext uri="{BB962C8B-B14F-4D97-AF65-F5344CB8AC3E}">
        <p14:creationId xmlns:p14="http://schemas.microsoft.com/office/powerpoint/2010/main" val="176444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70FE37D-9ADE-415A-8C49-8F24C5135D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AAE3A9-5C00-42C6-9DC9-EA2CEBDD6C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7D6593D-CC48-4E99-9FFA-E14224CCC78B}"/>
              </a:ext>
            </a:extLst>
          </p:cNvPr>
          <p:cNvSpPr>
            <a:spLocks noGrp="1" noChangeArrowheads="1"/>
          </p:cNvSpPr>
          <p:nvPr>
            <p:ph type="sldNum" sz="quarter" idx="12"/>
          </p:nvPr>
        </p:nvSpPr>
        <p:spPr>
          <a:ln/>
        </p:spPr>
        <p:txBody>
          <a:bodyPr/>
          <a:lstStyle>
            <a:lvl1pPr>
              <a:defRPr/>
            </a:lvl1pPr>
          </a:lstStyle>
          <a:p>
            <a:pPr>
              <a:defRPr/>
            </a:pPr>
            <a:fld id="{7536C2FC-73CC-4873-8DC6-DD7339342A5D}" type="slidenum">
              <a:rPr lang="en-US" altLang="zh-CN"/>
              <a:pPr>
                <a:defRPr/>
              </a:pPr>
              <a:t>‹#›</a:t>
            </a:fld>
            <a:endParaRPr lang="en-US" altLang="zh-CN"/>
          </a:p>
        </p:txBody>
      </p:sp>
    </p:spTree>
    <p:extLst>
      <p:ext uri="{BB962C8B-B14F-4D97-AF65-F5344CB8AC3E}">
        <p14:creationId xmlns:p14="http://schemas.microsoft.com/office/powerpoint/2010/main" val="426122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D00EDD2-506D-40E5-9CCF-47119B0614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DE894A3-0106-4CF0-B2F7-4A86464B54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928E04F-2A29-4412-AE3F-5CCB74E390B7}"/>
              </a:ext>
            </a:extLst>
          </p:cNvPr>
          <p:cNvSpPr>
            <a:spLocks noGrp="1" noChangeArrowheads="1"/>
          </p:cNvSpPr>
          <p:nvPr>
            <p:ph type="sldNum" sz="quarter" idx="12"/>
          </p:nvPr>
        </p:nvSpPr>
        <p:spPr>
          <a:ln/>
        </p:spPr>
        <p:txBody>
          <a:bodyPr/>
          <a:lstStyle>
            <a:lvl1pPr>
              <a:defRPr/>
            </a:lvl1pPr>
          </a:lstStyle>
          <a:p>
            <a:pPr>
              <a:defRPr/>
            </a:pPr>
            <a:fld id="{7672974A-1326-46CA-8752-695DE54D1179}" type="slidenum">
              <a:rPr lang="en-US" altLang="zh-CN"/>
              <a:pPr>
                <a:defRPr/>
              </a:pPr>
              <a:t>‹#›</a:t>
            </a:fld>
            <a:endParaRPr lang="en-US" altLang="zh-CN"/>
          </a:p>
        </p:txBody>
      </p:sp>
    </p:spTree>
    <p:extLst>
      <p:ext uri="{BB962C8B-B14F-4D97-AF65-F5344CB8AC3E}">
        <p14:creationId xmlns:p14="http://schemas.microsoft.com/office/powerpoint/2010/main" val="266149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5932D8E-DD3F-4F64-9559-D10B725127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79B374F-8E43-46DE-9C41-506378C4D6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9DD574E-3756-4F01-B6EC-2CFC9A1428E2}"/>
              </a:ext>
            </a:extLst>
          </p:cNvPr>
          <p:cNvSpPr>
            <a:spLocks noGrp="1" noChangeArrowheads="1"/>
          </p:cNvSpPr>
          <p:nvPr>
            <p:ph type="sldNum" sz="quarter" idx="12"/>
          </p:nvPr>
        </p:nvSpPr>
        <p:spPr>
          <a:ln/>
        </p:spPr>
        <p:txBody>
          <a:bodyPr/>
          <a:lstStyle>
            <a:lvl1pPr>
              <a:defRPr/>
            </a:lvl1pPr>
          </a:lstStyle>
          <a:p>
            <a:pPr>
              <a:defRPr/>
            </a:pPr>
            <a:fld id="{C7CEB50A-4915-4872-A140-1CE4C0412B6D}" type="slidenum">
              <a:rPr lang="en-US" altLang="zh-CN"/>
              <a:pPr>
                <a:defRPr/>
              </a:pPr>
              <a:t>‹#›</a:t>
            </a:fld>
            <a:endParaRPr lang="en-US" altLang="zh-CN"/>
          </a:p>
        </p:txBody>
      </p:sp>
    </p:spTree>
    <p:extLst>
      <p:ext uri="{BB962C8B-B14F-4D97-AF65-F5344CB8AC3E}">
        <p14:creationId xmlns:p14="http://schemas.microsoft.com/office/powerpoint/2010/main" val="110524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760907-DDD5-4D72-87D7-C4C5A8EEE3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F2FB45A-D45A-4709-8791-EA41CAD31D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2E49FD0-FD5B-4EBF-AC15-9319F2BCA006}"/>
              </a:ext>
            </a:extLst>
          </p:cNvPr>
          <p:cNvSpPr>
            <a:spLocks noGrp="1" noChangeArrowheads="1"/>
          </p:cNvSpPr>
          <p:nvPr>
            <p:ph type="sldNum" sz="quarter" idx="12"/>
          </p:nvPr>
        </p:nvSpPr>
        <p:spPr>
          <a:ln/>
        </p:spPr>
        <p:txBody>
          <a:bodyPr/>
          <a:lstStyle>
            <a:lvl1pPr>
              <a:defRPr/>
            </a:lvl1pPr>
          </a:lstStyle>
          <a:p>
            <a:pPr>
              <a:defRPr/>
            </a:pPr>
            <a:fld id="{2BF93783-7A4E-42EB-BDB5-324235653837}" type="slidenum">
              <a:rPr lang="en-US" altLang="zh-CN"/>
              <a:pPr>
                <a:defRPr/>
              </a:pPr>
              <a:t>‹#›</a:t>
            </a:fld>
            <a:endParaRPr lang="en-US" altLang="zh-CN"/>
          </a:p>
        </p:txBody>
      </p:sp>
    </p:spTree>
    <p:extLst>
      <p:ext uri="{BB962C8B-B14F-4D97-AF65-F5344CB8AC3E}">
        <p14:creationId xmlns:p14="http://schemas.microsoft.com/office/powerpoint/2010/main" val="142658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C37205E-C983-4EF4-8C48-89D49ED884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33E6FCA-905E-45E0-BD2F-3C7F3BC0C8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0F441A-6615-4606-ADC5-A3BAF94C16DD}"/>
              </a:ext>
            </a:extLst>
          </p:cNvPr>
          <p:cNvSpPr>
            <a:spLocks noGrp="1" noChangeArrowheads="1"/>
          </p:cNvSpPr>
          <p:nvPr>
            <p:ph type="sldNum" sz="quarter" idx="12"/>
          </p:nvPr>
        </p:nvSpPr>
        <p:spPr>
          <a:ln/>
        </p:spPr>
        <p:txBody>
          <a:bodyPr/>
          <a:lstStyle>
            <a:lvl1pPr>
              <a:defRPr/>
            </a:lvl1pPr>
          </a:lstStyle>
          <a:p>
            <a:pPr>
              <a:defRPr/>
            </a:pPr>
            <a:fld id="{8AF589A1-9141-441A-9DB1-3DAE2FC1E508}" type="slidenum">
              <a:rPr lang="en-US" altLang="zh-CN"/>
              <a:pPr>
                <a:defRPr/>
              </a:pPr>
              <a:t>‹#›</a:t>
            </a:fld>
            <a:endParaRPr lang="en-US" altLang="zh-CN"/>
          </a:p>
        </p:txBody>
      </p:sp>
    </p:spTree>
    <p:extLst>
      <p:ext uri="{BB962C8B-B14F-4D97-AF65-F5344CB8AC3E}">
        <p14:creationId xmlns:p14="http://schemas.microsoft.com/office/powerpoint/2010/main" val="148469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40FA438-54AD-4655-BDBC-D8170490D4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5912A17-52DC-4C6D-B911-CCB18D4D3B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5A23072-C092-44D1-9681-E87401420832}"/>
              </a:ext>
            </a:extLst>
          </p:cNvPr>
          <p:cNvSpPr>
            <a:spLocks noGrp="1" noChangeArrowheads="1"/>
          </p:cNvSpPr>
          <p:nvPr>
            <p:ph type="sldNum" sz="quarter" idx="12"/>
          </p:nvPr>
        </p:nvSpPr>
        <p:spPr>
          <a:ln/>
        </p:spPr>
        <p:txBody>
          <a:bodyPr/>
          <a:lstStyle>
            <a:lvl1pPr>
              <a:defRPr/>
            </a:lvl1pPr>
          </a:lstStyle>
          <a:p>
            <a:pPr>
              <a:defRPr/>
            </a:pPr>
            <a:fld id="{8B504913-E5FD-44C6-AA04-4649591C5348}" type="slidenum">
              <a:rPr lang="en-US" altLang="zh-CN"/>
              <a:pPr>
                <a:defRPr/>
              </a:pPr>
              <a:t>‹#›</a:t>
            </a:fld>
            <a:endParaRPr lang="en-US" altLang="zh-CN"/>
          </a:p>
        </p:txBody>
      </p:sp>
    </p:spTree>
    <p:extLst>
      <p:ext uri="{BB962C8B-B14F-4D97-AF65-F5344CB8AC3E}">
        <p14:creationId xmlns:p14="http://schemas.microsoft.com/office/powerpoint/2010/main" val="196949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44670B8-A78F-4B97-9E1C-7F5C7163ABA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DD3600F-931D-4B9D-AD34-DBEDF69342F9}"/>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08FEBD3-4CF8-456B-8F93-B37FF07329A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29" name="Rectangle 5">
            <a:extLst>
              <a:ext uri="{FF2B5EF4-FFF2-40B4-BE49-F238E27FC236}">
                <a16:creationId xmlns:a16="http://schemas.microsoft.com/office/drawing/2014/main" id="{AF565BF9-3CF1-49BD-9D53-D15D95A8F7B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CF808EE2-5AF2-455D-9341-D95BB37BF1F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6A6360-0BAC-41EB-B2D0-F8EA7A7EAF0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9.xml"/><Relationship Id="rId7" Type="http://schemas.openxmlformats.org/officeDocument/2006/relationships/slide" Target="slide32.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3.xml"/><Relationship Id="rId10" Type="http://schemas.openxmlformats.org/officeDocument/2006/relationships/slide" Target="slide76.xml"/><Relationship Id="rId4" Type="http://schemas.openxmlformats.org/officeDocument/2006/relationships/slide" Target="slide14.xml"/><Relationship Id="rId9" Type="http://schemas.openxmlformats.org/officeDocument/2006/relationships/slide" Target="slide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47.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oleObject" Target="../embeddings/oleObject11.bin"/><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0F02B24-CCD3-4C99-86F7-A9D941B2E1EB}"/>
              </a:ext>
            </a:extLst>
          </p:cNvPr>
          <p:cNvSpPr>
            <a:spLocks noGrp="1" noChangeArrowheads="1"/>
          </p:cNvSpPr>
          <p:nvPr>
            <p:ph type="title"/>
          </p:nvPr>
        </p:nvSpPr>
        <p:spPr>
          <a:xfrm>
            <a:off x="457200" y="274638"/>
            <a:ext cx="8229600" cy="917575"/>
          </a:xfrm>
        </p:spPr>
        <p:txBody>
          <a:bodyPr/>
          <a:lstStyle/>
          <a:p>
            <a:pPr eaLnBrk="1" hangingPunct="1"/>
            <a:r>
              <a:rPr lang="zh-CN" altLang="en-US" sz="5400" b="1">
                <a:latin typeface="华文新魏" panose="02010800040101010101" pitchFamily="2" charset="-122"/>
                <a:ea typeface="华文新魏" panose="02010800040101010101" pitchFamily="2" charset="-122"/>
              </a:rPr>
              <a:t>第五章 树与二叉树</a:t>
            </a:r>
          </a:p>
        </p:txBody>
      </p:sp>
      <p:sp>
        <p:nvSpPr>
          <p:cNvPr id="6147" name="Rectangle 3">
            <a:extLst>
              <a:ext uri="{FF2B5EF4-FFF2-40B4-BE49-F238E27FC236}">
                <a16:creationId xmlns:a16="http://schemas.microsoft.com/office/drawing/2014/main" id="{6A89CA64-3059-4E0F-9245-8D145F22E5A4}"/>
              </a:ext>
            </a:extLst>
          </p:cNvPr>
          <p:cNvSpPr>
            <a:spLocks noGrp="1" noChangeArrowheads="1"/>
          </p:cNvSpPr>
          <p:nvPr>
            <p:ph type="body" idx="1"/>
          </p:nvPr>
        </p:nvSpPr>
        <p:spPr>
          <a:xfrm>
            <a:off x="2411413" y="1484313"/>
            <a:ext cx="4810125" cy="4752975"/>
          </a:xfrm>
        </p:spPr>
        <p:txBody>
          <a:bodyPr/>
          <a:lstStyle/>
          <a:p>
            <a:pPr eaLnBrk="1" hangingPunct="1">
              <a:spcBef>
                <a:spcPct val="10000"/>
              </a:spcBef>
              <a:buClr>
                <a:srgbClr val="800080"/>
              </a:buClr>
              <a:buSzPct val="50000"/>
              <a:defRPr/>
            </a:pPr>
            <a:r>
              <a:rPr kumimoji="1" lang="zh-CN" altLang="en-US" sz="3400" b="1" dirty="0">
                <a:solidFill>
                  <a:schemeClr val="accent2"/>
                </a:solidFill>
                <a:effectLst>
                  <a:outerShdw blurRad="38100" dist="38100" dir="2700000" algn="tl">
                    <a:srgbClr val="C0C0C0"/>
                  </a:outerShdw>
                </a:effectLst>
                <a:latin typeface="Times New Roman" pitchFamily="18" charset="0"/>
                <a:ea typeface="仿宋_GB2312" pitchFamily="49" charset="-122"/>
                <a:hlinkClick r:id="rId2" action="ppaction://hlinksldjump"/>
              </a:rPr>
              <a:t>树和森林的概念</a:t>
            </a:r>
            <a:endParaRPr kumimoji="1" lang="zh-CN" altLang="en-US" sz="3400" dirty="0">
              <a:solidFill>
                <a:schemeClr val="accent2"/>
              </a:solidFill>
              <a:latin typeface="Times New Roman" pitchFamily="18" charset="0"/>
              <a:ea typeface="仿宋_GB2312" pitchFamily="49" charset="-122"/>
              <a:hlinkClick r:id="rId3" action="ppaction://hlinksldjump"/>
            </a:endParaRPr>
          </a:p>
          <a:p>
            <a:pPr eaLnBrk="1" hangingPunct="1">
              <a:spcBef>
                <a:spcPct val="10000"/>
              </a:spcBef>
              <a:buClr>
                <a:srgbClr val="800080"/>
              </a:buClr>
              <a:buSzPct val="50000"/>
              <a:defRPr/>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2" action="ppaction://hlinksldjump"/>
              </a:rPr>
              <a:t>二叉树 </a:t>
            </a:r>
            <a:endPar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4" action="ppaction://hlinksldjump"/>
            </a:endParaRPr>
          </a:p>
          <a:p>
            <a:pPr eaLnBrk="1" hangingPunct="1">
              <a:spcBef>
                <a:spcPct val="10000"/>
              </a:spcBef>
              <a:buClr>
                <a:srgbClr val="800080"/>
              </a:buClr>
              <a:buSzPct val="50000"/>
              <a:defRPr/>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2" action="ppaction://hlinksldjump"/>
              </a:rPr>
              <a:t>二叉树遍历</a:t>
            </a:r>
            <a:endParaRPr kumimoji="1" lang="zh-CN" altLang="en-US" sz="3400" b="1" dirty="0">
              <a:solidFill>
                <a:srgbClr val="CCFFFF"/>
              </a:solidFill>
              <a:effectLst>
                <a:outerShdw blurRad="38100" dist="38100" dir="2700000" algn="tl">
                  <a:srgbClr val="C0C0C0"/>
                </a:outerShdw>
              </a:effectLst>
              <a:latin typeface="Times New Roman" pitchFamily="18" charset="0"/>
              <a:ea typeface="仿宋_GB2312" pitchFamily="49" charset="-122"/>
              <a:hlinkClick r:id="rId5" action="ppaction://hlinksldjump"/>
            </a:endParaRPr>
          </a:p>
          <a:p>
            <a:pPr eaLnBrk="1" hangingPunct="1">
              <a:spcBef>
                <a:spcPct val="10000"/>
              </a:spcBef>
              <a:buClr>
                <a:srgbClr val="800080"/>
              </a:buClr>
              <a:buSzPct val="50000"/>
              <a:defRPr/>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6" action="ppaction://hlinksldjump"/>
              </a:rPr>
              <a:t>线索化二叉树</a:t>
            </a:r>
            <a:endPar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7" action="ppaction://hlinksldjump"/>
            </a:endParaRPr>
          </a:p>
          <a:p>
            <a:pPr eaLnBrk="1" hangingPunct="1">
              <a:spcBef>
                <a:spcPct val="10000"/>
              </a:spcBef>
              <a:buClr>
                <a:srgbClr val="800080"/>
              </a:buClr>
              <a:buSzPct val="50000"/>
              <a:defRPr/>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8" action="ppaction://hlinksldjump"/>
              </a:rPr>
              <a:t>树与森林</a:t>
            </a:r>
            <a:endParaRPr kumimoji="1" lang="zh-CN" altLang="en-US" sz="3400" b="1" dirty="0">
              <a:effectLst>
                <a:outerShdw blurRad="38100" dist="38100" dir="2700000" algn="tl">
                  <a:srgbClr val="C0C0C0"/>
                </a:outerShdw>
              </a:effectLst>
              <a:latin typeface="Times New Roman" pitchFamily="18" charset="0"/>
              <a:ea typeface="仿宋_GB2312" pitchFamily="49" charset="-122"/>
            </a:endParaRPr>
          </a:p>
          <a:p>
            <a:pPr eaLnBrk="1" hangingPunct="1">
              <a:spcBef>
                <a:spcPct val="10000"/>
              </a:spcBef>
              <a:buClr>
                <a:srgbClr val="800080"/>
              </a:buClr>
              <a:buSzPct val="50000"/>
              <a:defRPr/>
            </a:pPr>
            <a:r>
              <a:rPr kumimoji="1" lang="zh-CN" altLang="zh-CN" sz="3400" b="1" dirty="0">
                <a:effectLst>
                  <a:outerShdw blurRad="38100" dist="38100" dir="2700000" algn="tl">
                    <a:srgbClr val="C0C0C0"/>
                  </a:outerShdw>
                </a:effectLst>
                <a:latin typeface="Times New Roman" pitchFamily="18" charset="0"/>
                <a:ea typeface="仿宋_GB2312" pitchFamily="49" charset="-122"/>
                <a:hlinkClick r:id="rId9" action="ppaction://hlinksldjump"/>
              </a:rPr>
              <a:t>堆</a:t>
            </a:r>
            <a:r>
              <a:rPr kumimoji="1" lang="en-US" altLang="zh-CN" sz="3400" b="1">
                <a:effectLst>
                  <a:outerShdw blurRad="38100" dist="38100" dir="2700000" algn="tl">
                    <a:srgbClr val="C0C0C0"/>
                  </a:outerShdw>
                </a:effectLst>
                <a:latin typeface="Times New Roman" pitchFamily="18" charset="0"/>
                <a:ea typeface="仿宋_GB2312" pitchFamily="49" charset="-122"/>
              </a:rPr>
              <a:t> </a:t>
            </a:r>
            <a:endPar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7" action="ppaction://hlinksldjump"/>
            </a:endParaRPr>
          </a:p>
          <a:p>
            <a:pPr eaLnBrk="1" hangingPunct="1">
              <a:spcBef>
                <a:spcPct val="10000"/>
              </a:spcBef>
              <a:buClr>
                <a:srgbClr val="800080"/>
              </a:buClr>
              <a:buSzPct val="50000"/>
              <a:defRPr/>
            </a:pPr>
            <a:r>
              <a:rPr kumimoji="1" lang="en-US" altLang="zh-CN" sz="3400" b="1" dirty="0">
                <a:effectLst>
                  <a:outerShdw blurRad="38100" dist="38100" dir="2700000" algn="tl">
                    <a:srgbClr val="C0C0C0"/>
                  </a:outerShdw>
                </a:effectLst>
                <a:latin typeface="Times New Roman" pitchFamily="18" charset="0"/>
                <a:ea typeface="仿宋_GB2312" pitchFamily="49" charset="-122"/>
                <a:hlinkClick r:id="rId10" action="ppaction://hlinksldjump"/>
              </a:rPr>
              <a:t>Huffman</a:t>
            </a: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10" action="ppaction://hlinksldjump"/>
              </a:rPr>
              <a:t>树</a:t>
            </a:r>
            <a:endParaRPr kumimoji="1" lang="en-US" altLang="zh-CN" sz="3400" b="1" dirty="0">
              <a:effectLst>
                <a:outerShdw blurRad="38100" dist="38100" dir="2700000" algn="tl">
                  <a:srgbClr val="C0C0C0"/>
                </a:outerShdw>
              </a:effectLst>
              <a:latin typeface="Times New Roman" pitchFamily="18" charset="0"/>
              <a:ea typeface="仿宋_GB2312" pitchFamily="49" charset="-122"/>
            </a:endParaRPr>
          </a:p>
          <a:p>
            <a:pPr eaLnBrk="1" hangingPunct="1">
              <a:spcBef>
                <a:spcPct val="10000"/>
              </a:spcBef>
              <a:buClr>
                <a:srgbClr val="800080"/>
              </a:buClr>
              <a:buSzPct val="50000"/>
              <a:defRPr/>
            </a:pPr>
            <a:endParaRPr kumimoji="1" lang="en-US" altLang="zh-CN" sz="3400" b="1" dirty="0">
              <a:effectLst>
                <a:outerShdw blurRad="38100" dist="38100" dir="2700000" algn="tl">
                  <a:srgbClr val="C0C0C0"/>
                </a:outerShdw>
              </a:effectLst>
              <a:latin typeface="Times New Roman" pitchFamily="18" charset="0"/>
              <a:ea typeface="仿宋_GB2312" pitchFamily="49" charset="-122"/>
            </a:endParaRPr>
          </a:p>
          <a:p>
            <a:pPr eaLnBrk="1" hangingPunct="1">
              <a:spcBef>
                <a:spcPct val="10000"/>
              </a:spcBef>
              <a:buClr>
                <a:srgbClr val="800080"/>
              </a:buClr>
              <a:buSzPct val="50000"/>
              <a:defRPr/>
            </a:pPr>
            <a:endParaRPr kumimoji="1" lang="zh-CN" altLang="en-US" sz="34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85832AE-9140-4D68-9651-CFBC62A24AF0}"/>
              </a:ext>
            </a:extLst>
          </p:cNvPr>
          <p:cNvSpPr>
            <a:spLocks noChangeArrowheads="1"/>
          </p:cNvSpPr>
          <p:nvPr/>
        </p:nvSpPr>
        <p:spPr bwMode="auto">
          <a:xfrm>
            <a:off x="838200" y="5588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BuildRoot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value)</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建立树的根结点</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position FirstChild(position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第一个子女地址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无子女返回 </a:t>
            </a:r>
            <a:r>
              <a:rPr lang="en-US" altLang="zh-CN" sz="2800" b="1">
                <a:solidFill>
                  <a:schemeClr val="tx2"/>
                </a:solidFill>
                <a:latin typeface="Times New Roman" panose="02020603050405020304" pitchFamily="18" charset="0"/>
                <a:ea typeface="隶书" panose="02010509060101010101" pitchFamily="49" charset="-122"/>
              </a:rPr>
              <a:t>0</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position NextSibling(position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下一兄弟地址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若无下一兄弟返回 </a:t>
            </a:r>
            <a:r>
              <a:rPr lang="en-US" altLang="zh-CN" sz="2800" b="1">
                <a:solidFill>
                  <a:schemeClr val="tx2"/>
                </a:solidFill>
                <a:latin typeface="Times New Roman" panose="02020603050405020304" pitchFamily="18" charset="0"/>
                <a:ea typeface="隶书" panose="02010509060101010101" pitchFamily="49" charset="-122"/>
              </a:rPr>
              <a:t>0</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position Parent(position p)</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双亲结点地址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为根返回 </a:t>
            </a:r>
            <a:r>
              <a:rPr lang="en-US" altLang="zh-CN" sz="2800" b="1">
                <a:solidFill>
                  <a:schemeClr val="tx2"/>
                </a:solidFill>
                <a:latin typeface="Times New Roman" panose="02020603050405020304" pitchFamily="18" charset="0"/>
                <a:ea typeface="隶书" panose="02010509060101010101" pitchFamily="49" charset="-122"/>
              </a:rPr>
              <a:t>0</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T getData(position p)</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中存放的值</a:t>
            </a:r>
          </a:p>
          <a:p>
            <a:pPr eaLnBrk="1" hangingPunct="1">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InsertChild(position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value)</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下插入值为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value </a:t>
            </a:r>
            <a:r>
              <a:rPr lang="zh-CN" altLang="en-US" sz="2800">
                <a:solidFill>
                  <a:schemeClr val="tx2"/>
                </a:solidFill>
                <a:latin typeface="Times New Roman" panose="02020603050405020304" pitchFamily="18" charset="0"/>
                <a:ea typeface="隶书" panose="02010509060101010101" pitchFamily="49" charset="-122"/>
              </a:rPr>
              <a:t>的新子女</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若插</a:t>
            </a:r>
          </a:p>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入失败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函数返回</a:t>
            </a:r>
            <a:r>
              <a:rPr lang="en-US" altLang="zh-CN" sz="2800" b="1">
                <a:solidFill>
                  <a:schemeClr val="tx2"/>
                </a:solidFill>
                <a:latin typeface="Times New Roman" panose="02020603050405020304" pitchFamily="18" charset="0"/>
                <a:ea typeface="隶书" panose="02010509060101010101" pitchFamily="49" charset="-122"/>
              </a:rPr>
              <a:t>false,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b="1">
                <a:solidFill>
                  <a:schemeClr val="tx2"/>
                </a:solidFill>
                <a:latin typeface="Times New Roman" panose="02020603050405020304" pitchFamily="18" charset="0"/>
                <a:ea typeface="隶书" panose="02010509060101010101" pitchFamily="49" charset="-122"/>
              </a:rPr>
              <a:t>true</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BCAA4B-8EAA-4E3D-96C8-8C1832F2875E}"/>
              </a:ext>
            </a:extLst>
          </p:cNvPr>
          <p:cNvPicPr>
            <a:picLocks noChangeAspect="1"/>
          </p:cNvPicPr>
          <p:nvPr/>
        </p:nvPicPr>
        <p:blipFill>
          <a:blip r:embed="rId2"/>
          <a:stretch>
            <a:fillRect/>
          </a:stretch>
        </p:blipFill>
        <p:spPr>
          <a:xfrm>
            <a:off x="841807" y="2133600"/>
            <a:ext cx="8001001" cy="914400"/>
          </a:xfrm>
          <a:prstGeom prst="rect">
            <a:avLst/>
          </a:prstGeom>
        </p:spPr>
      </p:pic>
      <p:sp>
        <p:nvSpPr>
          <p:cNvPr id="4" name="文本框 3">
            <a:extLst>
              <a:ext uri="{FF2B5EF4-FFF2-40B4-BE49-F238E27FC236}">
                <a16:creationId xmlns:a16="http://schemas.microsoft.com/office/drawing/2014/main" id="{8B6E21AE-914E-4BDE-B7D9-5869C45B16AA}"/>
              </a:ext>
            </a:extLst>
          </p:cNvPr>
          <p:cNvSpPr txBox="1"/>
          <p:nvPr/>
        </p:nvSpPr>
        <p:spPr>
          <a:xfrm>
            <a:off x="7239000" y="1948934"/>
            <a:ext cx="1143000" cy="369332"/>
          </a:xfrm>
          <a:prstGeom prst="rect">
            <a:avLst/>
          </a:prstGeom>
          <a:solidFill>
            <a:schemeClr val="bg1"/>
          </a:solidFill>
        </p:spPr>
        <p:txBody>
          <a:bodyPr wrap="square" rtlCol="0">
            <a:spAutoFit/>
          </a:bodyPr>
          <a:lstStyle/>
          <a:p>
            <a:r>
              <a:rPr lang="zh-CN" altLang="en-US" dirty="0">
                <a:solidFill>
                  <a:srgbClr val="C00000"/>
                </a:solidFill>
              </a:rPr>
              <a:t>数据成员</a:t>
            </a:r>
          </a:p>
        </p:txBody>
      </p:sp>
      <p:sp>
        <p:nvSpPr>
          <p:cNvPr id="97282" name="Rectangle 2">
            <a:extLst>
              <a:ext uri="{FF2B5EF4-FFF2-40B4-BE49-F238E27FC236}">
                <a16:creationId xmlns:a16="http://schemas.microsoft.com/office/drawing/2014/main" id="{FE96BCB1-3DB7-4B38-B0CF-AF79A2C0E3FF}"/>
              </a:ext>
            </a:extLst>
          </p:cNvPr>
          <p:cNvSpPr>
            <a:spLocks noGrp="1" noChangeArrowheads="1"/>
          </p:cNvSpPr>
          <p:nvPr>
            <p:ph type="body" idx="1"/>
          </p:nvPr>
        </p:nvSpPr>
        <p:spPr>
          <a:xfrm>
            <a:off x="627063" y="803275"/>
            <a:ext cx="8229600" cy="5541963"/>
          </a:xfrm>
        </p:spPr>
        <p:txBody>
          <a:bodyPr/>
          <a:lstStyle/>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class </a:t>
            </a:r>
            <a:r>
              <a:rPr lang="en-US" altLang="zh-CN" sz="2800" dirty="0">
                <a:latin typeface="Times New Roman" panose="02020603050405020304" pitchFamily="18" charset="0"/>
                <a:ea typeface="隶书" panose="02010509060101010101" pitchFamily="49" charset="-122"/>
              </a:rPr>
              <a:t>Tree</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树类</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private:</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root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current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根指针及当前指针</a:t>
            </a:r>
          </a:p>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 </a:t>
            </a:r>
            <a:r>
              <a:rPr lang="en-US" altLang="zh-CN" sz="2800" dirty="0">
                <a:latin typeface="Times New Roman" panose="02020603050405020304" pitchFamily="18" charset="0"/>
                <a:ea typeface="隶书" panose="02010509060101010101" pitchFamily="49" charset="-122"/>
              </a:rPr>
              <a:t>Find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value)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在以</a:t>
            </a:r>
            <a:r>
              <a:rPr lang="en-US" altLang="zh-CN" sz="2800" b="1" dirty="0">
                <a:solidFill>
                  <a:schemeClr val="tx2"/>
                </a:solidFill>
                <a:latin typeface="Times New Roman" panose="02020603050405020304" pitchFamily="18" charset="0"/>
                <a:ea typeface="隶书" panose="02010509060101010101" pitchFamily="49" charset="-122"/>
              </a:rPr>
              <a:t>p</a:t>
            </a:r>
            <a:r>
              <a:rPr lang="zh-CN" altLang="en-US" sz="2800" dirty="0">
                <a:solidFill>
                  <a:schemeClr val="tx2"/>
                </a:solidFill>
                <a:latin typeface="Times New Roman" panose="02020603050405020304" pitchFamily="18" charset="0"/>
                <a:ea typeface="隶书" panose="02010509060101010101" pitchFamily="49" charset="-122"/>
              </a:rPr>
              <a:t>为根的树中搜索</a:t>
            </a:r>
            <a:r>
              <a:rPr lang="en-US" altLang="zh-CN" sz="2800" b="1" dirty="0">
                <a:solidFill>
                  <a:schemeClr val="tx2"/>
                </a:solidFill>
                <a:latin typeface="Times New Roman" panose="02020603050405020304" pitchFamily="18" charset="0"/>
                <a:ea typeface="隶书" panose="02010509060101010101" pitchFamily="49" charset="-122"/>
              </a:rPr>
              <a:t>value</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void </a:t>
            </a:r>
            <a:r>
              <a:rPr lang="en-US" altLang="zh-CN" sz="2800" dirty="0" err="1">
                <a:latin typeface="Times New Roman" panose="02020603050405020304" pitchFamily="18" charset="0"/>
                <a:ea typeface="隶书" panose="02010509060101010101" pitchFamily="49" charset="-122"/>
              </a:rPr>
              <a:t>RemovesubTree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删除以</a:t>
            </a:r>
            <a:r>
              <a:rPr lang="en-US" altLang="zh-CN" sz="2800" b="1" dirty="0">
                <a:solidFill>
                  <a:schemeClr val="tx2"/>
                </a:solidFill>
                <a:latin typeface="Times New Roman" panose="02020603050405020304" pitchFamily="18" charset="0"/>
                <a:ea typeface="隶书" panose="02010509060101010101" pitchFamily="49" charset="-122"/>
              </a:rPr>
              <a:t>p</a:t>
            </a:r>
            <a:r>
              <a:rPr lang="zh-CN" altLang="en-US" sz="2800" dirty="0">
                <a:solidFill>
                  <a:schemeClr val="tx2"/>
                </a:solidFill>
                <a:latin typeface="Times New Roman" panose="02020603050405020304" pitchFamily="18" charset="0"/>
                <a:ea typeface="隶书" panose="02010509060101010101" pitchFamily="49" charset="-122"/>
              </a:rPr>
              <a:t>为根的子树</a:t>
            </a:r>
          </a:p>
          <a:p>
            <a:pPr eaLnBrk="1" hangingPunct="1">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FindParent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dirty="0">
                <a:latin typeface="Times New Roman" panose="02020603050405020304" pitchFamily="18" charset="0"/>
                <a:ea typeface="隶书" panose="02010509060101010101" pitchFamily="49" charset="-122"/>
              </a:rPr>
              <a:t>public:</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D174DA2-279B-494F-BC9A-657C3D899CF6}"/>
              </a:ext>
            </a:extLst>
          </p:cNvPr>
          <p:cNvSpPr>
            <a:spLocks noGrp="1" noChangeArrowheads="1"/>
          </p:cNvSpPr>
          <p:nvPr>
            <p:ph type="body" idx="1"/>
          </p:nvPr>
        </p:nvSpPr>
        <p:spPr>
          <a:xfrm>
            <a:off x="611188" y="692150"/>
            <a:ext cx="8229600" cy="5541963"/>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 current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Root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置根结点为当前结点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FirstChild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将当前结点的第一个子女置为当前结点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NextSibling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将当前结点的下一个兄弟置为当前结点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将当前结点的双亲置为当前结点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(T value)</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搜索含</a:t>
            </a:r>
            <a:r>
              <a:rPr lang="en-US" altLang="zh-CN" sz="2800">
                <a:solidFill>
                  <a:schemeClr val="tx2"/>
                </a:solidFill>
                <a:latin typeface="Times New Roman" panose="02020603050405020304" pitchFamily="18" charset="0"/>
                <a:ea typeface="隶书" panose="02010509060101010101" pitchFamily="49" charset="-122"/>
              </a:rPr>
              <a:t>value</a:t>
            </a:r>
            <a:r>
              <a:rPr lang="zh-CN" altLang="en-US" sz="2800">
                <a:solidFill>
                  <a:schemeClr val="tx2"/>
                </a:solidFill>
                <a:latin typeface="Times New Roman" panose="02020603050405020304" pitchFamily="18" charset="0"/>
                <a:ea typeface="隶书" panose="02010509060101010101" pitchFamily="49" charset="-122"/>
              </a:rPr>
              <a:t>的结点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使之成为当前结点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树的其他公共操作</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DA15070-5A0C-4664-85D0-528A752F5371}"/>
              </a:ext>
            </a:extLst>
          </p:cNvPr>
          <p:cNvSpPr>
            <a:spLocks noGrp="1" noChangeArrowheads="1"/>
          </p:cNvSpPr>
          <p:nvPr>
            <p:ph type="title"/>
          </p:nvPr>
        </p:nvSpPr>
        <p:spPr>
          <a:xfrm>
            <a:off x="457200" y="274638"/>
            <a:ext cx="8229600" cy="827087"/>
          </a:xfrm>
        </p:spPr>
        <p:txBody>
          <a:bodyPr/>
          <a:lstStyle/>
          <a:p>
            <a:pPr eaLnBrk="1" hangingPunct="1"/>
            <a:r>
              <a:rPr lang="zh-CN" altLang="en-US" sz="4000" b="1">
                <a:latin typeface="华文新魏" panose="02010800040101010101" pitchFamily="2" charset="-122"/>
                <a:ea typeface="华文新魏" panose="02010800040101010101" pitchFamily="2" charset="-122"/>
              </a:rPr>
              <a:t>子女</a:t>
            </a:r>
            <a:r>
              <a:rPr lang="en-US" altLang="zh-CN" sz="4000" b="1">
                <a:latin typeface="华文新魏" panose="02010800040101010101" pitchFamily="2" charset="-122"/>
                <a:ea typeface="华文新魏" panose="02010800040101010101" pitchFamily="2" charset="-122"/>
              </a:rPr>
              <a:t>-</a:t>
            </a:r>
            <a:r>
              <a:rPr lang="zh-CN" altLang="en-US" sz="4000" b="1">
                <a:latin typeface="华文新魏" panose="02010800040101010101" pitchFamily="2" charset="-122"/>
                <a:ea typeface="华文新魏" panose="02010800040101010101" pitchFamily="2" charset="-122"/>
              </a:rPr>
              <a:t>兄弟链表常用操作的实现</a:t>
            </a:r>
          </a:p>
        </p:txBody>
      </p:sp>
      <p:sp>
        <p:nvSpPr>
          <p:cNvPr id="99331" name="Rectangle 3">
            <a:extLst>
              <a:ext uri="{FF2B5EF4-FFF2-40B4-BE49-F238E27FC236}">
                <a16:creationId xmlns:a16="http://schemas.microsoft.com/office/drawing/2014/main" id="{62ACBB2C-CC79-47EF-AD07-8062EAC2075A}"/>
              </a:ext>
            </a:extLst>
          </p:cNvPr>
          <p:cNvSpPr>
            <a:spLocks noGrp="1" noChangeArrowheads="1"/>
          </p:cNvSpPr>
          <p:nvPr>
            <p:ph type="body" idx="1"/>
          </p:nvPr>
        </p:nvSpPr>
        <p:spPr>
          <a:xfrm>
            <a:off x="663575" y="1450975"/>
            <a:ext cx="8229600" cy="5038725"/>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Root ()</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让树的根结点成为树的当前结点</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else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root</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819EE8C-3C2A-4D6D-9DBA-B6F67A85541D}"/>
              </a:ext>
            </a:extLst>
          </p:cNvPr>
          <p:cNvSpPr>
            <a:spLocks noGrp="1" noChangeArrowheads="1"/>
          </p:cNvSpPr>
          <p:nvPr>
            <p:ph type="body" idx="1"/>
          </p:nvPr>
        </p:nvSpPr>
        <p:spPr>
          <a:xfrm>
            <a:off x="627063" y="800100"/>
            <a:ext cx="8229600" cy="5724525"/>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置当前结点的双亲结点为当前结点</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current</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root) </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空树或根无双亲</a:t>
            </a:r>
            <a:endParaRPr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FindParent (root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从根开始找</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的双亲结点</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1AB8167-C704-476F-942B-82A4943646B9}"/>
              </a:ext>
            </a:extLst>
          </p:cNvPr>
          <p:cNvSpPr>
            <a:spLocks noGrp="1" noChangeArrowheads="1"/>
          </p:cNvSpPr>
          <p:nvPr>
            <p:ph type="body" idx="1"/>
          </p:nvPr>
        </p:nvSpPr>
        <p:spPr>
          <a:xfrm>
            <a:off x="663575" y="765175"/>
            <a:ext cx="8229600" cy="56134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FindParent (TreeNode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在根为*</a:t>
            </a:r>
            <a:r>
              <a:rPr lang="en-US" altLang="zh-CN" sz="2800" b="1">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的树中找*</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的双亲</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并置为当前结点</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q = 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firstChild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是*</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长子</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succ</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(q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q != p)</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扫描兄弟链</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((succ = FindParent (q, p)) == true)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succ</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递归搜索以*</a:t>
            </a:r>
            <a:r>
              <a:rPr lang="en-US" altLang="zh-CN" sz="2800">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为根的子树</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 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nextSibling</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627A10D-DA79-4FF2-8346-C4B88AC7E1D6}"/>
              </a:ext>
            </a:extLst>
          </p:cNvPr>
          <p:cNvSpPr>
            <a:spLocks noGrp="1" noChangeArrowheads="1"/>
          </p:cNvSpPr>
          <p:nvPr>
            <p:ph type="body" idx="1"/>
          </p:nvPr>
        </p:nvSpPr>
        <p:spPr>
          <a:xfrm>
            <a:off x="663575" y="765175"/>
            <a:ext cx="8229600" cy="56134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(q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q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t</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else {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&lt;T&gt;::</a:t>
            </a:r>
            <a:r>
              <a:rPr lang="en-US" altLang="zh-CN" sz="2800">
                <a:latin typeface="Times New Roman" panose="02020603050405020304" pitchFamily="18" charset="0"/>
                <a:ea typeface="隶书" panose="02010509060101010101" pitchFamily="49" charset="-122"/>
              </a:rPr>
              <a:t>FirstChild ()</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在树中找当前结点的长子</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并置为当前结点</a:t>
            </a:r>
            <a:endParaRPr lang="zh-CN" altLang="en-US" sz="2800" b="1">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a:t>
            </a:r>
            <a:r>
              <a:rPr lang="en-US" altLang="zh-CN" sz="2800" b="1">
                <a:latin typeface="Times New Roman" panose="02020603050405020304" pitchFamily="18" charset="0"/>
                <a:ea typeface="隶书" panose="02010509060101010101" pitchFamily="49" charset="-122"/>
              </a:rPr>
              <a:t>&amp;&amp;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a:t>
            </a:r>
            <a:r>
              <a:rPr lang="en-US" altLang="zh-CN" sz="2800">
                <a:latin typeface="Times New Roman" panose="02020603050405020304" pitchFamily="18" charset="0"/>
                <a:ea typeface="隶书" panose="02010509060101010101" pitchFamily="49" charset="-122"/>
              </a:rPr>
              <a:t>&gt;firstChild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 = 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firstChild</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490D60C-8386-4D4E-A3E6-165D83D58FF9}"/>
              </a:ext>
            </a:extLst>
          </p:cNvPr>
          <p:cNvSpPr>
            <a:spLocks noGrp="1" noChangeArrowheads="1"/>
          </p:cNvSpPr>
          <p:nvPr>
            <p:ph type="body" idx="1"/>
          </p:nvPr>
        </p:nvSpPr>
        <p:spPr>
          <a:xfrm>
            <a:off x="663575" y="765175"/>
            <a:ext cx="8229600" cy="5613400"/>
          </a:xfrm>
        </p:spPr>
        <p:txBody>
          <a:bodyPr/>
          <a:lstStyle/>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current = 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&gt;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bool </a:t>
            </a:r>
            <a:r>
              <a:rPr lang="en-US" altLang="zh-CN" sz="2800" dirty="0">
                <a:latin typeface="Times New Roman" panose="02020603050405020304" pitchFamily="18" charset="0"/>
                <a:ea typeface="隶书" panose="02010509060101010101" pitchFamily="49" charset="-122"/>
              </a:rPr>
              <a:t>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NextSibling</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在树中找当前结点的兄弟</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并置为当前结点</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(current</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current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nextSibling</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current = current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nextSibling</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current = 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AD82E606-B92A-40CD-B3D4-08BC18C02F29}"/>
              </a:ext>
            </a:extLst>
          </p:cNvPr>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6666"/>
                </a:solidFill>
                <a:latin typeface="Times New Roman" panose="02020603050405020304" pitchFamily="18" charset="0"/>
                <a:ea typeface="隶书" panose="02010509060101010101" pitchFamily="49" charset="-122"/>
              </a:rPr>
              <a:t>树的二叉树表示</a:t>
            </a:r>
            <a:endParaRPr kumimoji="1" lang="zh-CN" altLang="en-US" sz="2000">
              <a:solidFill>
                <a:srgbClr val="006666"/>
              </a:solidFill>
              <a:latin typeface="Times New Roman" panose="02020603050405020304" pitchFamily="18" charset="0"/>
              <a:ea typeface="隶书" panose="02010509060101010101" pitchFamily="49" charset="-122"/>
            </a:endParaRPr>
          </a:p>
        </p:txBody>
      </p:sp>
      <p:sp>
        <p:nvSpPr>
          <p:cNvPr id="104451" name="Rectangle 3">
            <a:extLst>
              <a:ext uri="{FF2B5EF4-FFF2-40B4-BE49-F238E27FC236}">
                <a16:creationId xmlns:a16="http://schemas.microsoft.com/office/drawing/2014/main" id="{E8A42EB2-595F-4E63-9F06-5635F1B4394F}"/>
              </a:ext>
            </a:extLst>
          </p:cNvPr>
          <p:cNvSpPr>
            <a:spLocks noGrp="1" noChangeArrowheads="1"/>
          </p:cNvSpPr>
          <p:nvPr>
            <p:ph type="title"/>
          </p:nvPr>
        </p:nvSpPr>
        <p:spPr>
          <a:xfrm>
            <a:off x="457200" y="274638"/>
            <a:ext cx="8229600" cy="706437"/>
          </a:xfrm>
        </p:spPr>
        <p:txBody>
          <a:bodyPr/>
          <a:lstStyle/>
          <a:p>
            <a:pPr eaLnBrk="1" hangingPunct="1"/>
            <a:r>
              <a:rPr lang="zh-CN" altLang="en-US" sz="4000" b="1">
                <a:ea typeface="华文新魏" panose="02010800040101010101" pitchFamily="2" charset="-122"/>
              </a:rPr>
              <a:t>树的遍历</a:t>
            </a:r>
            <a:endParaRPr lang="zh-CN" altLang="en-US" sz="6000" b="1">
              <a:ea typeface="华文新魏" panose="02010800040101010101" pitchFamily="2" charset="-122"/>
            </a:endParaRPr>
          </a:p>
        </p:txBody>
      </p:sp>
      <p:sp>
        <p:nvSpPr>
          <p:cNvPr id="104452" name="Rectangle 4">
            <a:extLst>
              <a:ext uri="{FF2B5EF4-FFF2-40B4-BE49-F238E27FC236}">
                <a16:creationId xmlns:a16="http://schemas.microsoft.com/office/drawing/2014/main" id="{AE55A4CA-1257-4249-A10A-2D790412EE6B}"/>
              </a:ext>
            </a:extLst>
          </p:cNvPr>
          <p:cNvSpPr>
            <a:spLocks noGrp="1" noChangeArrowheads="1"/>
          </p:cNvSpPr>
          <p:nvPr>
            <p:ph type="body" idx="1"/>
          </p:nvPr>
        </p:nvSpPr>
        <p:spPr>
          <a:xfrm>
            <a:off x="735013" y="1376363"/>
            <a:ext cx="8229600" cy="2376487"/>
          </a:xfrm>
        </p:spPr>
        <p:txBody>
          <a:bodyPr/>
          <a:lstStyle/>
          <a:p>
            <a:pPr eaLnBrk="1" hangingPunct="1">
              <a:spcBef>
                <a:spcPct val="10000"/>
              </a:spcBef>
              <a:buClr>
                <a:srgbClr val="800080"/>
              </a:buClr>
              <a:buSzPct val="50000"/>
            </a:pPr>
            <a:r>
              <a:rPr lang="zh-CN" altLang="en-US" b="1">
                <a:ea typeface="仿宋_GB2312" pitchFamily="49" charset="-122"/>
              </a:rPr>
              <a:t>深度优先遍历</a:t>
            </a:r>
          </a:p>
          <a:p>
            <a:pPr lvl="1" eaLnBrk="1" hangingPunct="1">
              <a:spcBef>
                <a:spcPct val="10000"/>
              </a:spcBef>
              <a:buClr>
                <a:srgbClr val="006666"/>
              </a:buClr>
              <a:buSzPct val="50000"/>
              <a:buFont typeface="Wingdings" panose="05000000000000000000" pitchFamily="2" charset="2"/>
              <a:buChar char="u"/>
            </a:pPr>
            <a:r>
              <a:rPr lang="zh-CN" altLang="en-US" sz="3200" b="1">
                <a:ea typeface="仿宋_GB2312" pitchFamily="49" charset="-122"/>
              </a:rPr>
              <a:t>先根次序遍历</a:t>
            </a:r>
          </a:p>
          <a:p>
            <a:pPr lvl="1" eaLnBrk="1" hangingPunct="1">
              <a:spcBef>
                <a:spcPct val="10000"/>
              </a:spcBef>
              <a:buClr>
                <a:srgbClr val="006666"/>
              </a:buClr>
              <a:buSzPct val="50000"/>
              <a:buFont typeface="Wingdings" panose="05000000000000000000" pitchFamily="2" charset="2"/>
              <a:buChar char="u"/>
            </a:pPr>
            <a:r>
              <a:rPr lang="zh-CN" altLang="en-US" sz="3200" b="1">
                <a:ea typeface="仿宋_GB2312" pitchFamily="49" charset="-122"/>
              </a:rPr>
              <a:t>后根次序遍历</a:t>
            </a:r>
          </a:p>
          <a:p>
            <a:pPr eaLnBrk="1" hangingPunct="1">
              <a:spcBef>
                <a:spcPct val="10000"/>
              </a:spcBef>
              <a:buClr>
                <a:srgbClr val="800080"/>
              </a:buClr>
              <a:buSzPct val="50000"/>
            </a:pPr>
            <a:r>
              <a:rPr lang="zh-CN" altLang="en-US" b="1">
                <a:ea typeface="仿宋_GB2312" pitchFamily="49" charset="-122"/>
              </a:rPr>
              <a:t>广度优先遍历</a:t>
            </a:r>
          </a:p>
        </p:txBody>
      </p:sp>
      <p:grpSp>
        <p:nvGrpSpPr>
          <p:cNvPr id="104453" name="Group 5">
            <a:extLst>
              <a:ext uri="{FF2B5EF4-FFF2-40B4-BE49-F238E27FC236}">
                <a16:creationId xmlns:a16="http://schemas.microsoft.com/office/drawing/2014/main" id="{75857511-20B1-4B13-8821-856D970BE62D}"/>
              </a:ext>
            </a:extLst>
          </p:cNvPr>
          <p:cNvGrpSpPr>
            <a:grpSpLocks/>
          </p:cNvGrpSpPr>
          <p:nvPr/>
        </p:nvGrpSpPr>
        <p:grpSpPr bwMode="auto">
          <a:xfrm>
            <a:off x="1828800" y="2781300"/>
            <a:ext cx="5867400" cy="3124200"/>
            <a:chOff x="1152" y="1824"/>
            <a:chExt cx="3696" cy="1968"/>
          </a:xfrm>
        </p:grpSpPr>
        <p:sp>
          <p:nvSpPr>
            <p:cNvPr id="104454" name="Line 6">
              <a:extLst>
                <a:ext uri="{FF2B5EF4-FFF2-40B4-BE49-F238E27FC236}">
                  <a16:creationId xmlns:a16="http://schemas.microsoft.com/office/drawing/2014/main" id="{2CFF19C2-7A9F-4FDE-9036-A57AECAE8798}"/>
                </a:ext>
              </a:extLst>
            </p:cNvPr>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5" name="Line 7">
              <a:extLst>
                <a:ext uri="{FF2B5EF4-FFF2-40B4-BE49-F238E27FC236}">
                  <a16:creationId xmlns:a16="http://schemas.microsoft.com/office/drawing/2014/main" id="{23041DDA-2289-4431-88EE-6F388242B75E}"/>
                </a:ext>
              </a:extLst>
            </p:cNvPr>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6" name="Line 8">
              <a:extLst>
                <a:ext uri="{FF2B5EF4-FFF2-40B4-BE49-F238E27FC236}">
                  <a16:creationId xmlns:a16="http://schemas.microsoft.com/office/drawing/2014/main" id="{1FCE2F2D-8691-4C29-BC4B-A747C7D8DA07}"/>
                </a:ext>
              </a:extLst>
            </p:cNvPr>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7" name="Line 9">
              <a:extLst>
                <a:ext uri="{FF2B5EF4-FFF2-40B4-BE49-F238E27FC236}">
                  <a16:creationId xmlns:a16="http://schemas.microsoft.com/office/drawing/2014/main" id="{669071E1-8D25-4D51-A428-6364B5873A55}"/>
                </a:ext>
              </a:extLst>
            </p:cNvPr>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8" name="Line 10">
              <a:extLst>
                <a:ext uri="{FF2B5EF4-FFF2-40B4-BE49-F238E27FC236}">
                  <a16:creationId xmlns:a16="http://schemas.microsoft.com/office/drawing/2014/main" id="{AE32FA50-14BC-4CB3-A241-609C689972A6}"/>
                </a:ext>
              </a:extLst>
            </p:cNvPr>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9" name="Line 11">
              <a:extLst>
                <a:ext uri="{FF2B5EF4-FFF2-40B4-BE49-F238E27FC236}">
                  <a16:creationId xmlns:a16="http://schemas.microsoft.com/office/drawing/2014/main" id="{F91FF431-C53B-4A0F-9106-F9E2E4B971BD}"/>
                </a:ext>
              </a:extLst>
            </p:cNvPr>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0" name="Line 12">
              <a:extLst>
                <a:ext uri="{FF2B5EF4-FFF2-40B4-BE49-F238E27FC236}">
                  <a16:creationId xmlns:a16="http://schemas.microsoft.com/office/drawing/2014/main" id="{C95BC3B7-BD49-4851-B76A-20978B0E6CA2}"/>
                </a:ext>
              </a:extLst>
            </p:cNvPr>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1" name="Line 13">
              <a:extLst>
                <a:ext uri="{FF2B5EF4-FFF2-40B4-BE49-F238E27FC236}">
                  <a16:creationId xmlns:a16="http://schemas.microsoft.com/office/drawing/2014/main" id="{DEB11ADD-7A9A-4D93-8A11-758C69234909}"/>
                </a:ext>
              </a:extLst>
            </p:cNvPr>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2" name="Line 14">
              <a:extLst>
                <a:ext uri="{FF2B5EF4-FFF2-40B4-BE49-F238E27FC236}">
                  <a16:creationId xmlns:a16="http://schemas.microsoft.com/office/drawing/2014/main" id="{B1711AB6-A0F6-4400-8DC7-F05266E1CDF2}"/>
                </a:ext>
              </a:extLst>
            </p:cNvPr>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3" name="Line 15">
              <a:extLst>
                <a:ext uri="{FF2B5EF4-FFF2-40B4-BE49-F238E27FC236}">
                  <a16:creationId xmlns:a16="http://schemas.microsoft.com/office/drawing/2014/main" id="{ED5AF137-9B67-4578-90F7-884CA0DE5F9E}"/>
                </a:ext>
              </a:extLst>
            </p:cNvPr>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4" name="Oval 16">
              <a:extLst>
                <a:ext uri="{FF2B5EF4-FFF2-40B4-BE49-F238E27FC236}">
                  <a16:creationId xmlns:a16="http://schemas.microsoft.com/office/drawing/2014/main" id="{BFAF8888-DD22-49B3-A5F7-B81BE5B46415}"/>
                </a:ext>
              </a:extLst>
            </p:cNvPr>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65" name="Oval 17">
              <a:extLst>
                <a:ext uri="{FF2B5EF4-FFF2-40B4-BE49-F238E27FC236}">
                  <a16:creationId xmlns:a16="http://schemas.microsoft.com/office/drawing/2014/main" id="{BBC29023-FFCA-4F3C-9389-ABA519DAAE8E}"/>
                </a:ext>
              </a:extLst>
            </p:cNvPr>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66" name="Oval 18">
              <a:extLst>
                <a:ext uri="{FF2B5EF4-FFF2-40B4-BE49-F238E27FC236}">
                  <a16:creationId xmlns:a16="http://schemas.microsoft.com/office/drawing/2014/main" id="{B1B1EBEB-E4AB-4737-A5EE-68C4DEBFA50D}"/>
                </a:ext>
              </a:extLst>
            </p:cNvPr>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67" name="Oval 19">
              <a:extLst>
                <a:ext uri="{FF2B5EF4-FFF2-40B4-BE49-F238E27FC236}">
                  <a16:creationId xmlns:a16="http://schemas.microsoft.com/office/drawing/2014/main" id="{3531188E-C0AC-4199-8E34-7A644252B279}"/>
                </a:ext>
              </a:extLst>
            </p:cNvPr>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68" name="Oval 20">
              <a:extLst>
                <a:ext uri="{FF2B5EF4-FFF2-40B4-BE49-F238E27FC236}">
                  <a16:creationId xmlns:a16="http://schemas.microsoft.com/office/drawing/2014/main" id="{3CD20D7F-5CFF-4190-B460-3348495960DB}"/>
                </a:ext>
              </a:extLst>
            </p:cNvPr>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69" name="Text Box 21">
              <a:extLst>
                <a:ext uri="{FF2B5EF4-FFF2-40B4-BE49-F238E27FC236}">
                  <a16:creationId xmlns:a16="http://schemas.microsoft.com/office/drawing/2014/main" id="{8FFBD624-01BD-4E24-927D-F85930E6D22B}"/>
                </a:ext>
              </a:extLst>
            </p:cNvPr>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04470" name="Text Box 22">
              <a:extLst>
                <a:ext uri="{FF2B5EF4-FFF2-40B4-BE49-F238E27FC236}">
                  <a16:creationId xmlns:a16="http://schemas.microsoft.com/office/drawing/2014/main" id="{7368BB3E-8434-402B-831A-D47D394928C5}"/>
                </a:ext>
              </a:extLst>
            </p:cNvPr>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04471" name="Text Box 23">
              <a:extLst>
                <a:ext uri="{FF2B5EF4-FFF2-40B4-BE49-F238E27FC236}">
                  <a16:creationId xmlns:a16="http://schemas.microsoft.com/office/drawing/2014/main" id="{D7E5372F-2933-4633-9AF1-D2E32A31DBEA}"/>
                </a:ext>
              </a:extLst>
            </p:cNvPr>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04472" name="Text Box 24">
              <a:extLst>
                <a:ext uri="{FF2B5EF4-FFF2-40B4-BE49-F238E27FC236}">
                  <a16:creationId xmlns:a16="http://schemas.microsoft.com/office/drawing/2014/main" id="{AD7D0709-6294-47E5-A02B-E300ED72571C}"/>
                </a:ext>
              </a:extLst>
            </p:cNvPr>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04473" name="Text Box 25">
              <a:extLst>
                <a:ext uri="{FF2B5EF4-FFF2-40B4-BE49-F238E27FC236}">
                  <a16:creationId xmlns:a16="http://schemas.microsoft.com/office/drawing/2014/main" id="{8D15C671-8FDF-4B9D-965F-CE1576559777}"/>
                </a:ext>
              </a:extLst>
            </p:cNvPr>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04474" name="Line 26">
              <a:extLst>
                <a:ext uri="{FF2B5EF4-FFF2-40B4-BE49-F238E27FC236}">
                  <a16:creationId xmlns:a16="http://schemas.microsoft.com/office/drawing/2014/main" id="{D4EADD95-908A-491E-9A76-A241928492FA}"/>
                </a:ext>
              </a:extLst>
            </p:cNvPr>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5" name="Line 27">
              <a:extLst>
                <a:ext uri="{FF2B5EF4-FFF2-40B4-BE49-F238E27FC236}">
                  <a16:creationId xmlns:a16="http://schemas.microsoft.com/office/drawing/2014/main" id="{F10E7E63-66C9-4D0A-A465-D97098A4BEA7}"/>
                </a:ext>
              </a:extLst>
            </p:cNvPr>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6" name="Line 28">
              <a:extLst>
                <a:ext uri="{FF2B5EF4-FFF2-40B4-BE49-F238E27FC236}">
                  <a16:creationId xmlns:a16="http://schemas.microsoft.com/office/drawing/2014/main" id="{7AA36547-49AD-4C7A-A1A4-BC5C33183903}"/>
                </a:ext>
              </a:extLst>
            </p:cNvPr>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Line 29">
              <a:extLst>
                <a:ext uri="{FF2B5EF4-FFF2-40B4-BE49-F238E27FC236}">
                  <a16:creationId xmlns:a16="http://schemas.microsoft.com/office/drawing/2014/main" id="{4CF1730E-4CDD-4FC4-9498-D75B0F7B4A43}"/>
                </a:ext>
              </a:extLst>
            </p:cNvPr>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8" name="Line 30">
              <a:extLst>
                <a:ext uri="{FF2B5EF4-FFF2-40B4-BE49-F238E27FC236}">
                  <a16:creationId xmlns:a16="http://schemas.microsoft.com/office/drawing/2014/main" id="{54B4F10F-EA70-4C5A-B0BB-45802ABF6D75}"/>
                </a:ext>
              </a:extLst>
            </p:cNvPr>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9" name="Line 31">
              <a:extLst>
                <a:ext uri="{FF2B5EF4-FFF2-40B4-BE49-F238E27FC236}">
                  <a16:creationId xmlns:a16="http://schemas.microsoft.com/office/drawing/2014/main" id="{1813384E-15C6-4E2B-A33E-57D7B19EE282}"/>
                </a:ext>
              </a:extLst>
            </p:cNvPr>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0" name="Oval 32">
              <a:extLst>
                <a:ext uri="{FF2B5EF4-FFF2-40B4-BE49-F238E27FC236}">
                  <a16:creationId xmlns:a16="http://schemas.microsoft.com/office/drawing/2014/main" id="{26CDCF5C-906C-481B-9609-31C209E5DF9E}"/>
                </a:ext>
              </a:extLst>
            </p:cNvPr>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1" name="Oval 33">
              <a:extLst>
                <a:ext uri="{FF2B5EF4-FFF2-40B4-BE49-F238E27FC236}">
                  <a16:creationId xmlns:a16="http://schemas.microsoft.com/office/drawing/2014/main" id="{4A47C4B6-1AFD-4BB6-98FB-1E1569623313}"/>
                </a:ext>
              </a:extLst>
            </p:cNvPr>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2" name="Oval 34">
              <a:extLst>
                <a:ext uri="{FF2B5EF4-FFF2-40B4-BE49-F238E27FC236}">
                  <a16:creationId xmlns:a16="http://schemas.microsoft.com/office/drawing/2014/main" id="{059A34A1-815A-4073-AE8A-0656FEFB4934}"/>
                </a:ext>
              </a:extLst>
            </p:cNvPr>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3" name="Oval 35">
              <a:extLst>
                <a:ext uri="{FF2B5EF4-FFF2-40B4-BE49-F238E27FC236}">
                  <a16:creationId xmlns:a16="http://schemas.microsoft.com/office/drawing/2014/main" id="{E6B1218B-913D-4866-AF4A-83EF5E3EE97E}"/>
                </a:ext>
              </a:extLst>
            </p:cNvPr>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4" name="Oval 36">
              <a:extLst>
                <a:ext uri="{FF2B5EF4-FFF2-40B4-BE49-F238E27FC236}">
                  <a16:creationId xmlns:a16="http://schemas.microsoft.com/office/drawing/2014/main" id="{46E309BC-9E32-4296-826C-5A777844BFBA}"/>
                </a:ext>
              </a:extLst>
            </p:cNvPr>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5" name="Oval 37">
              <a:extLst>
                <a:ext uri="{FF2B5EF4-FFF2-40B4-BE49-F238E27FC236}">
                  <a16:creationId xmlns:a16="http://schemas.microsoft.com/office/drawing/2014/main" id="{1AC4CF63-6EE8-4798-B604-FA40F6731625}"/>
                </a:ext>
              </a:extLst>
            </p:cNvPr>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6" name="Oval 38">
              <a:extLst>
                <a:ext uri="{FF2B5EF4-FFF2-40B4-BE49-F238E27FC236}">
                  <a16:creationId xmlns:a16="http://schemas.microsoft.com/office/drawing/2014/main" id="{221C5275-A559-43A5-8934-D0120AA1BFAE}"/>
                </a:ext>
              </a:extLst>
            </p:cNvPr>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87" name="Text Box 39">
              <a:extLst>
                <a:ext uri="{FF2B5EF4-FFF2-40B4-BE49-F238E27FC236}">
                  <a16:creationId xmlns:a16="http://schemas.microsoft.com/office/drawing/2014/main" id="{A20AEDCB-0CF6-4DF3-95A0-3DAE7E025676}"/>
                </a:ext>
              </a:extLst>
            </p:cNvPr>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04488" name="Text Box 40">
              <a:extLst>
                <a:ext uri="{FF2B5EF4-FFF2-40B4-BE49-F238E27FC236}">
                  <a16:creationId xmlns:a16="http://schemas.microsoft.com/office/drawing/2014/main" id="{FF211917-C773-4CE6-A776-93AB8F47D2C3}"/>
                </a:ext>
              </a:extLst>
            </p:cNvPr>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04489" name="Text Box 41">
              <a:extLst>
                <a:ext uri="{FF2B5EF4-FFF2-40B4-BE49-F238E27FC236}">
                  <a16:creationId xmlns:a16="http://schemas.microsoft.com/office/drawing/2014/main" id="{0C20D489-DA13-4EC8-8F7E-5413FEBC5A63}"/>
                </a:ext>
              </a:extLst>
            </p:cNvPr>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04490" name="Text Box 42">
              <a:extLst>
                <a:ext uri="{FF2B5EF4-FFF2-40B4-BE49-F238E27FC236}">
                  <a16:creationId xmlns:a16="http://schemas.microsoft.com/office/drawing/2014/main" id="{CDA1CA0A-945C-4BB4-A6E2-3D6C4E613DAD}"/>
                </a:ext>
              </a:extLst>
            </p:cNvPr>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04491" name="Text Box 43">
              <a:extLst>
                <a:ext uri="{FF2B5EF4-FFF2-40B4-BE49-F238E27FC236}">
                  <a16:creationId xmlns:a16="http://schemas.microsoft.com/office/drawing/2014/main" id="{3DB56877-4BA3-4A93-BB73-C6751DC24CCC}"/>
                </a:ext>
              </a:extLst>
            </p:cNvPr>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04492" name="Text Box 44">
              <a:extLst>
                <a:ext uri="{FF2B5EF4-FFF2-40B4-BE49-F238E27FC236}">
                  <a16:creationId xmlns:a16="http://schemas.microsoft.com/office/drawing/2014/main" id="{CF8D5C99-5A92-4B61-A706-3E2E5541D1CD}"/>
                </a:ext>
              </a:extLst>
            </p:cNvPr>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04493" name="Text Box 45">
              <a:extLst>
                <a:ext uri="{FF2B5EF4-FFF2-40B4-BE49-F238E27FC236}">
                  <a16:creationId xmlns:a16="http://schemas.microsoft.com/office/drawing/2014/main" id="{97C4A71D-95D8-4164-864A-E5AB57B15374}"/>
                </a:ext>
              </a:extLst>
            </p:cNvPr>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04494" name="Oval 46">
              <a:extLst>
                <a:ext uri="{FF2B5EF4-FFF2-40B4-BE49-F238E27FC236}">
                  <a16:creationId xmlns:a16="http://schemas.microsoft.com/office/drawing/2014/main" id="{847D68F4-1FC6-4062-810E-51057EADA1B3}"/>
                </a:ext>
              </a:extLst>
            </p:cNvPr>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95" name="Text Box 47">
              <a:extLst>
                <a:ext uri="{FF2B5EF4-FFF2-40B4-BE49-F238E27FC236}">
                  <a16:creationId xmlns:a16="http://schemas.microsoft.com/office/drawing/2014/main" id="{D6E157B3-69DD-40B4-9B36-0BBAE3C144F8}"/>
                </a:ext>
              </a:extLst>
            </p:cNvPr>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04496" name="Oval 48">
              <a:extLst>
                <a:ext uri="{FF2B5EF4-FFF2-40B4-BE49-F238E27FC236}">
                  <a16:creationId xmlns:a16="http://schemas.microsoft.com/office/drawing/2014/main" id="{D9988B77-C85C-42B4-9314-82F019921E62}"/>
                </a:ext>
              </a:extLst>
            </p:cNvPr>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4497" name="Text Box 49">
              <a:extLst>
                <a:ext uri="{FF2B5EF4-FFF2-40B4-BE49-F238E27FC236}">
                  <a16:creationId xmlns:a16="http://schemas.microsoft.com/office/drawing/2014/main" id="{CB5261DE-8915-4715-B80A-06CBC10D9057}"/>
                </a:ext>
              </a:extLst>
            </p:cNvPr>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
            <a:extLst>
              <a:ext uri="{FF2B5EF4-FFF2-40B4-BE49-F238E27FC236}">
                <a16:creationId xmlns:a16="http://schemas.microsoft.com/office/drawing/2014/main" id="{438949F3-8BAF-47B2-851A-9DBD21741DA4}"/>
              </a:ext>
            </a:extLst>
          </p:cNvPr>
          <p:cNvGrpSpPr>
            <a:grpSpLocks/>
          </p:cNvGrpSpPr>
          <p:nvPr/>
        </p:nvGrpSpPr>
        <p:grpSpPr bwMode="auto">
          <a:xfrm>
            <a:off x="2843213" y="1384300"/>
            <a:ext cx="5605462" cy="3124200"/>
            <a:chOff x="1797" y="720"/>
            <a:chExt cx="3531" cy="1968"/>
          </a:xfrm>
        </p:grpSpPr>
        <p:sp>
          <p:nvSpPr>
            <p:cNvPr id="105477" name="Line 3">
              <a:extLst>
                <a:ext uri="{FF2B5EF4-FFF2-40B4-BE49-F238E27FC236}">
                  <a16:creationId xmlns:a16="http://schemas.microsoft.com/office/drawing/2014/main" id="{2095CED7-8514-421C-A0D7-16E5A5C67E10}"/>
                </a:ext>
              </a:extLst>
            </p:cNvPr>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8" name="Line 4">
              <a:extLst>
                <a:ext uri="{FF2B5EF4-FFF2-40B4-BE49-F238E27FC236}">
                  <a16:creationId xmlns:a16="http://schemas.microsoft.com/office/drawing/2014/main" id="{708C7EEC-83D0-428F-9B3B-BE771025ED70}"/>
                </a:ext>
              </a:extLst>
            </p:cNvPr>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9" name="Line 5">
              <a:extLst>
                <a:ext uri="{FF2B5EF4-FFF2-40B4-BE49-F238E27FC236}">
                  <a16:creationId xmlns:a16="http://schemas.microsoft.com/office/drawing/2014/main" id="{38A86B06-6435-4BD5-81AD-F69A3F3E7850}"/>
                </a:ext>
              </a:extLst>
            </p:cNvPr>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Line 6">
              <a:extLst>
                <a:ext uri="{FF2B5EF4-FFF2-40B4-BE49-F238E27FC236}">
                  <a16:creationId xmlns:a16="http://schemas.microsoft.com/office/drawing/2014/main" id="{60D1F42B-F533-4E3F-8270-3A297403979E}"/>
                </a:ext>
              </a:extLst>
            </p:cNvPr>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1" name="Oval 7">
              <a:extLst>
                <a:ext uri="{FF2B5EF4-FFF2-40B4-BE49-F238E27FC236}">
                  <a16:creationId xmlns:a16="http://schemas.microsoft.com/office/drawing/2014/main" id="{AC87CE20-A436-4208-A038-DECAB631AA70}"/>
                </a:ext>
              </a:extLst>
            </p:cNvPr>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82" name="Oval 8">
              <a:extLst>
                <a:ext uri="{FF2B5EF4-FFF2-40B4-BE49-F238E27FC236}">
                  <a16:creationId xmlns:a16="http://schemas.microsoft.com/office/drawing/2014/main" id="{82DDF9AB-CA0B-4044-994D-C6F42C84724E}"/>
                </a:ext>
              </a:extLst>
            </p:cNvPr>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83" name="Oval 9">
              <a:extLst>
                <a:ext uri="{FF2B5EF4-FFF2-40B4-BE49-F238E27FC236}">
                  <a16:creationId xmlns:a16="http://schemas.microsoft.com/office/drawing/2014/main" id="{AD5CFA4F-051D-4875-A4F3-EBB94EB6FF78}"/>
                </a:ext>
              </a:extLst>
            </p:cNvPr>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84" name="Oval 10">
              <a:extLst>
                <a:ext uri="{FF2B5EF4-FFF2-40B4-BE49-F238E27FC236}">
                  <a16:creationId xmlns:a16="http://schemas.microsoft.com/office/drawing/2014/main" id="{A6397B3A-29EF-42C2-940F-4D94F679633A}"/>
                </a:ext>
              </a:extLst>
            </p:cNvPr>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85" name="Oval 11">
              <a:extLst>
                <a:ext uri="{FF2B5EF4-FFF2-40B4-BE49-F238E27FC236}">
                  <a16:creationId xmlns:a16="http://schemas.microsoft.com/office/drawing/2014/main" id="{1F07B38B-9A13-411E-9D98-F4D9C000E044}"/>
                </a:ext>
              </a:extLst>
            </p:cNvPr>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86" name="Text Box 12">
              <a:extLst>
                <a:ext uri="{FF2B5EF4-FFF2-40B4-BE49-F238E27FC236}">
                  <a16:creationId xmlns:a16="http://schemas.microsoft.com/office/drawing/2014/main" id="{6323BF8A-2C75-4485-B074-D76B488D1239}"/>
                </a:ext>
              </a:extLst>
            </p:cNvPr>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05487" name="Text Box 13">
              <a:extLst>
                <a:ext uri="{FF2B5EF4-FFF2-40B4-BE49-F238E27FC236}">
                  <a16:creationId xmlns:a16="http://schemas.microsoft.com/office/drawing/2014/main" id="{99932FC4-8824-4FB7-8D08-EB349F3F0D49}"/>
                </a:ext>
              </a:extLst>
            </p:cNvPr>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05488" name="Text Box 14">
              <a:extLst>
                <a:ext uri="{FF2B5EF4-FFF2-40B4-BE49-F238E27FC236}">
                  <a16:creationId xmlns:a16="http://schemas.microsoft.com/office/drawing/2014/main" id="{F53F2AF9-F39A-49AA-8227-862FB36A3F94}"/>
                </a:ext>
              </a:extLst>
            </p:cNvPr>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05489" name="Text Box 15">
              <a:extLst>
                <a:ext uri="{FF2B5EF4-FFF2-40B4-BE49-F238E27FC236}">
                  <a16:creationId xmlns:a16="http://schemas.microsoft.com/office/drawing/2014/main" id="{17F70AD8-2FA9-47A5-81DA-93C7ED0430A8}"/>
                </a:ext>
              </a:extLst>
            </p:cNvPr>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05490" name="Text Box 16">
              <a:extLst>
                <a:ext uri="{FF2B5EF4-FFF2-40B4-BE49-F238E27FC236}">
                  <a16:creationId xmlns:a16="http://schemas.microsoft.com/office/drawing/2014/main" id="{13BEAD50-AD79-4B5B-AAC3-EAE4904673EA}"/>
                </a:ext>
              </a:extLst>
            </p:cNvPr>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05491" name="Line 17">
              <a:extLst>
                <a:ext uri="{FF2B5EF4-FFF2-40B4-BE49-F238E27FC236}">
                  <a16:creationId xmlns:a16="http://schemas.microsoft.com/office/drawing/2014/main" id="{DF38A04C-407D-4461-ACCC-00565C6D1381}"/>
                </a:ext>
              </a:extLst>
            </p:cNvPr>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2" name="Line 18">
              <a:extLst>
                <a:ext uri="{FF2B5EF4-FFF2-40B4-BE49-F238E27FC236}">
                  <a16:creationId xmlns:a16="http://schemas.microsoft.com/office/drawing/2014/main" id="{BE0DAA93-2818-4DE5-B603-EC201281DAE2}"/>
                </a:ext>
              </a:extLst>
            </p:cNvPr>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3" name="Oval 19">
              <a:extLst>
                <a:ext uri="{FF2B5EF4-FFF2-40B4-BE49-F238E27FC236}">
                  <a16:creationId xmlns:a16="http://schemas.microsoft.com/office/drawing/2014/main" id="{7ACD8A9F-6D56-4E43-8F01-316F84F00666}"/>
                </a:ext>
              </a:extLst>
            </p:cNvPr>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94" name="Text Box 20">
              <a:extLst>
                <a:ext uri="{FF2B5EF4-FFF2-40B4-BE49-F238E27FC236}">
                  <a16:creationId xmlns:a16="http://schemas.microsoft.com/office/drawing/2014/main" id="{22BB8C2A-6F25-4E77-94CE-DB0D9C3D3746}"/>
                </a:ext>
              </a:extLst>
            </p:cNvPr>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05495" name="Oval 21">
              <a:extLst>
                <a:ext uri="{FF2B5EF4-FFF2-40B4-BE49-F238E27FC236}">
                  <a16:creationId xmlns:a16="http://schemas.microsoft.com/office/drawing/2014/main" id="{8DA78E56-68C4-4F02-BC05-5AF9263C76B6}"/>
                </a:ext>
              </a:extLst>
            </p:cNvPr>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5496" name="Text Box 22">
              <a:extLst>
                <a:ext uri="{FF2B5EF4-FFF2-40B4-BE49-F238E27FC236}">
                  <a16:creationId xmlns:a16="http://schemas.microsoft.com/office/drawing/2014/main" id="{2AFA3501-DDE3-45C0-899D-48CC655F5A14}"/>
                </a:ext>
              </a:extLst>
            </p:cNvPr>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105475" name="Rectangle 23">
            <a:extLst>
              <a:ext uri="{FF2B5EF4-FFF2-40B4-BE49-F238E27FC236}">
                <a16:creationId xmlns:a16="http://schemas.microsoft.com/office/drawing/2014/main" id="{C29D56C1-EB4F-4096-B5D4-D438311BE866}"/>
              </a:ext>
            </a:extLst>
          </p:cNvPr>
          <p:cNvSpPr>
            <a:spLocks noGrp="1" noChangeArrowheads="1"/>
          </p:cNvSpPr>
          <p:nvPr>
            <p:ph type="title"/>
          </p:nvPr>
        </p:nvSpPr>
        <p:spPr>
          <a:xfrm>
            <a:off x="457200" y="404813"/>
            <a:ext cx="8229600" cy="900112"/>
          </a:xfrm>
        </p:spPr>
        <p:txBody>
          <a:bodyPr/>
          <a:lstStyle/>
          <a:p>
            <a:pPr eaLnBrk="1" hangingPunct="1"/>
            <a:r>
              <a:rPr lang="zh-CN" altLang="en-US" sz="4000" b="1">
                <a:ea typeface="华文新魏" panose="02010800040101010101" pitchFamily="2" charset="-122"/>
              </a:rPr>
              <a:t>树的先根次序遍历</a:t>
            </a:r>
          </a:p>
        </p:txBody>
      </p:sp>
      <p:sp>
        <p:nvSpPr>
          <p:cNvPr id="105476" name="Rectangle 24">
            <a:extLst>
              <a:ext uri="{FF2B5EF4-FFF2-40B4-BE49-F238E27FC236}">
                <a16:creationId xmlns:a16="http://schemas.microsoft.com/office/drawing/2014/main" id="{1110129F-EF8D-4F86-B54C-A0A745B2C823}"/>
              </a:ext>
            </a:extLst>
          </p:cNvPr>
          <p:cNvSpPr>
            <a:spLocks noGrp="1" noChangeArrowheads="1"/>
          </p:cNvSpPr>
          <p:nvPr>
            <p:ph type="body" idx="1"/>
          </p:nvPr>
        </p:nvSpPr>
        <p:spPr>
          <a:xfrm>
            <a:off x="590550" y="1304925"/>
            <a:ext cx="8050213" cy="4859338"/>
          </a:xfrm>
        </p:spPr>
        <p:txBody>
          <a:bodyPr/>
          <a:lstStyle/>
          <a:p>
            <a:pPr eaLnBrk="1" hangingPunct="1">
              <a:spcBef>
                <a:spcPct val="5000"/>
              </a:spcBef>
              <a:buClr>
                <a:srgbClr val="800080"/>
              </a:buClr>
              <a:buSzPct val="50000"/>
            </a:pPr>
            <a:r>
              <a:rPr lang="zh-CN" altLang="en-US" sz="3000" b="1" dirty="0">
                <a:latin typeface="Times New Roman" panose="02020603050405020304" pitchFamily="18" charset="0"/>
                <a:ea typeface="仿宋_GB2312" pitchFamily="49" charset="-122"/>
              </a:rPr>
              <a:t>当树非空时</a:t>
            </a:r>
          </a:p>
          <a:p>
            <a:pPr lvl="1" eaLnBrk="1" hangingPunct="1">
              <a:spcBef>
                <a:spcPct val="5000"/>
              </a:spcBef>
              <a:buClr>
                <a:schemeClr val="tx2"/>
              </a:buClr>
              <a:buSzPct val="50000"/>
              <a:buFont typeface="Wingdings" panose="05000000000000000000" pitchFamily="2" charset="2"/>
              <a:buChar char="u"/>
            </a:pPr>
            <a:r>
              <a:rPr lang="zh-CN" altLang="en-US" sz="3000" b="1" dirty="0">
                <a:latin typeface="Times New Roman" panose="02020603050405020304" pitchFamily="18" charset="0"/>
                <a:ea typeface="仿宋_GB2312" pitchFamily="49" charset="-122"/>
              </a:rPr>
              <a:t> 访问根结点</a:t>
            </a:r>
          </a:p>
          <a:p>
            <a:pPr lvl="1" eaLnBrk="1" hangingPunct="1">
              <a:spcBef>
                <a:spcPct val="5000"/>
              </a:spcBef>
              <a:buClr>
                <a:schemeClr val="tx2"/>
              </a:buClr>
              <a:buSzPct val="50000"/>
              <a:buFont typeface="Wingdings" panose="05000000000000000000" pitchFamily="2" charset="2"/>
              <a:buChar char="u"/>
            </a:pPr>
            <a:r>
              <a:rPr lang="zh-CN" altLang="en-US" sz="3000" b="1" dirty="0">
                <a:latin typeface="Times New Roman" panose="02020603050405020304" pitchFamily="18" charset="0"/>
                <a:ea typeface="仿宋_GB2312" pitchFamily="49" charset="-122"/>
              </a:rPr>
              <a:t> 依次先根遍历根的各棵</a:t>
            </a:r>
          </a:p>
          <a:p>
            <a:pPr lvl="1" eaLnBrk="1" hangingPunct="1">
              <a:spcBef>
                <a:spcPct val="5000"/>
              </a:spcBef>
              <a:buClr>
                <a:schemeClr val="tx2"/>
              </a:buClr>
              <a:buSzPct val="50000"/>
              <a:buFont typeface="Wingdings" panose="05000000000000000000" pitchFamily="2" charset="2"/>
              <a:buNone/>
            </a:pPr>
            <a:r>
              <a:rPr lang="zh-CN" altLang="en-US" sz="3000" b="1" dirty="0">
                <a:latin typeface="Times New Roman" panose="02020603050405020304" pitchFamily="18" charset="0"/>
                <a:ea typeface="仿宋_GB2312" pitchFamily="49" charset="-122"/>
              </a:rPr>
              <a:t>    子树</a:t>
            </a:r>
          </a:p>
          <a:p>
            <a:pPr eaLnBrk="1" hangingPunct="1">
              <a:spcBef>
                <a:spcPct val="5000"/>
              </a:spcBef>
              <a:buClr>
                <a:srgbClr val="800080"/>
              </a:buClr>
              <a:buSzPct val="50000"/>
            </a:pPr>
            <a:r>
              <a:rPr lang="zh-CN" altLang="en-US" sz="3000" b="1" dirty="0">
                <a:latin typeface="Times New Roman" panose="02020603050405020304" pitchFamily="18" charset="0"/>
                <a:ea typeface="仿宋_GB2312" pitchFamily="49" charset="-122"/>
              </a:rPr>
              <a:t>树先根遍历 </a:t>
            </a:r>
            <a:r>
              <a:rPr lang="en-US" altLang="zh-CN" sz="3000" b="1" dirty="0">
                <a:solidFill>
                  <a:schemeClr val="tx2"/>
                </a:solidFill>
                <a:latin typeface="Times New Roman" panose="02020603050405020304" pitchFamily="18" charset="0"/>
                <a:ea typeface="仿宋_GB2312" pitchFamily="49" charset="-122"/>
              </a:rPr>
              <a:t>ABEFCDG</a:t>
            </a:r>
          </a:p>
          <a:p>
            <a:pPr eaLnBrk="1" hangingPunct="1">
              <a:spcBef>
                <a:spcPct val="5000"/>
              </a:spcBef>
              <a:buClr>
                <a:srgbClr val="800080"/>
              </a:buClr>
              <a:buSzPct val="50000"/>
            </a:pPr>
            <a:r>
              <a:rPr lang="zh-CN" altLang="en-US" sz="3000" b="1" dirty="0">
                <a:latin typeface="Times New Roman" panose="02020603050405020304" pitchFamily="18" charset="0"/>
                <a:ea typeface="仿宋_GB2312" pitchFamily="49" charset="-122"/>
              </a:rPr>
              <a:t>对应二叉树前序遍历 </a:t>
            </a:r>
            <a:r>
              <a:rPr lang="en-US" altLang="zh-CN" sz="3000" b="1" dirty="0">
                <a:solidFill>
                  <a:schemeClr val="tx2"/>
                </a:solidFill>
                <a:latin typeface="Times New Roman" panose="02020603050405020304" pitchFamily="18" charset="0"/>
                <a:ea typeface="仿宋_GB2312" pitchFamily="49" charset="-122"/>
              </a:rPr>
              <a:t>ABEFCDG</a:t>
            </a:r>
          </a:p>
          <a:p>
            <a:pPr eaLnBrk="1" hangingPunct="1">
              <a:spcBef>
                <a:spcPct val="5000"/>
              </a:spcBef>
              <a:buClr>
                <a:srgbClr val="800080"/>
              </a:buClr>
              <a:buSzPct val="50000"/>
            </a:pPr>
            <a:r>
              <a:rPr lang="zh-CN" altLang="en-US" sz="3000" b="1" dirty="0">
                <a:solidFill>
                  <a:srgbClr val="006600"/>
                </a:solidFill>
                <a:latin typeface="Times New Roman" panose="02020603050405020304" pitchFamily="18" charset="0"/>
                <a:ea typeface="仿宋_GB2312" pitchFamily="49" charset="-122"/>
              </a:rPr>
              <a:t>树的先根遍历结果与其对应二叉树</a:t>
            </a:r>
          </a:p>
          <a:p>
            <a:pPr eaLnBrk="1" hangingPunct="1">
              <a:spcBef>
                <a:spcPct val="5000"/>
              </a:spcBef>
              <a:buClr>
                <a:srgbClr val="800080"/>
              </a:buClr>
              <a:buSzPct val="50000"/>
              <a:buFontTx/>
              <a:buNone/>
            </a:pPr>
            <a:r>
              <a:rPr lang="zh-CN" altLang="en-US" sz="3000" b="1" dirty="0">
                <a:solidFill>
                  <a:srgbClr val="006600"/>
                </a:solidFill>
                <a:latin typeface="Times New Roman" panose="02020603050405020304" pitchFamily="18" charset="0"/>
                <a:ea typeface="仿宋_GB2312" pitchFamily="49" charset="-122"/>
              </a:rPr>
              <a:t>   表示的前序遍历结果相同</a:t>
            </a:r>
          </a:p>
          <a:p>
            <a:pPr eaLnBrk="1" hangingPunct="1">
              <a:spcBef>
                <a:spcPct val="5000"/>
              </a:spcBef>
              <a:buClr>
                <a:srgbClr val="800080"/>
              </a:buClr>
              <a:buSzPct val="50000"/>
            </a:pPr>
            <a:r>
              <a:rPr lang="zh-CN" altLang="en-US" sz="3000" b="1" dirty="0">
                <a:latin typeface="Times New Roman" panose="02020603050405020304" pitchFamily="18" charset="0"/>
                <a:ea typeface="仿宋_GB2312" pitchFamily="49" charset="-122"/>
              </a:rPr>
              <a:t>树的先根遍历可以借助对应二叉树的</a:t>
            </a:r>
            <a:r>
              <a:rPr lang="zh-CN" altLang="en-US" sz="3000" b="1" dirty="0">
                <a:solidFill>
                  <a:srgbClr val="C00000"/>
                </a:solidFill>
                <a:latin typeface="Times New Roman" panose="02020603050405020304" pitchFamily="18" charset="0"/>
                <a:ea typeface="仿宋_GB2312" pitchFamily="49" charset="-122"/>
              </a:rPr>
              <a:t>前序遍历</a:t>
            </a:r>
            <a:r>
              <a:rPr lang="zh-CN" altLang="en-US" sz="3000" b="1" dirty="0">
                <a:latin typeface="Times New Roman" panose="02020603050405020304" pitchFamily="18" charset="0"/>
                <a:ea typeface="仿宋_GB2312" pitchFamily="49" charset="-122"/>
              </a:rPr>
              <a:t>算法实现</a:t>
            </a:r>
            <a:endParaRPr lang="zh-CN" altLang="en-US" sz="3000" dirty="0">
              <a:latin typeface="Times New Roman" panose="02020603050405020304" pitchFamily="18"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a:extLst>
              <a:ext uri="{FF2B5EF4-FFF2-40B4-BE49-F238E27FC236}">
                <a16:creationId xmlns:a16="http://schemas.microsoft.com/office/drawing/2014/main" id="{9F9B21A7-393B-4F73-82B3-B45828D481CE}"/>
              </a:ext>
            </a:extLst>
          </p:cNvPr>
          <p:cNvGrpSpPr>
            <a:grpSpLocks/>
          </p:cNvGrpSpPr>
          <p:nvPr/>
        </p:nvGrpSpPr>
        <p:grpSpPr bwMode="auto">
          <a:xfrm>
            <a:off x="2746375" y="1376363"/>
            <a:ext cx="5605463" cy="3124200"/>
            <a:chOff x="1797" y="720"/>
            <a:chExt cx="3531" cy="1968"/>
          </a:xfrm>
        </p:grpSpPr>
        <p:sp>
          <p:nvSpPr>
            <p:cNvPr id="106501" name="Line 3">
              <a:extLst>
                <a:ext uri="{FF2B5EF4-FFF2-40B4-BE49-F238E27FC236}">
                  <a16:creationId xmlns:a16="http://schemas.microsoft.com/office/drawing/2014/main" id="{302C912F-6018-4CFF-99C5-116502B543A3}"/>
                </a:ext>
              </a:extLst>
            </p:cNvPr>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2" name="Line 4">
              <a:extLst>
                <a:ext uri="{FF2B5EF4-FFF2-40B4-BE49-F238E27FC236}">
                  <a16:creationId xmlns:a16="http://schemas.microsoft.com/office/drawing/2014/main" id="{B2A053AC-F3D1-42E2-931E-3FC6EE6ADBA5}"/>
                </a:ext>
              </a:extLst>
            </p:cNvPr>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3" name="Line 5">
              <a:extLst>
                <a:ext uri="{FF2B5EF4-FFF2-40B4-BE49-F238E27FC236}">
                  <a16:creationId xmlns:a16="http://schemas.microsoft.com/office/drawing/2014/main" id="{C57999C7-4320-4C4E-9E5F-EAC7ED6402E1}"/>
                </a:ext>
              </a:extLst>
            </p:cNvPr>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Line 6">
              <a:extLst>
                <a:ext uri="{FF2B5EF4-FFF2-40B4-BE49-F238E27FC236}">
                  <a16:creationId xmlns:a16="http://schemas.microsoft.com/office/drawing/2014/main" id="{FBB0135E-7752-4A0B-972C-0263A2E0C917}"/>
                </a:ext>
              </a:extLst>
            </p:cNvPr>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5" name="Oval 7">
              <a:extLst>
                <a:ext uri="{FF2B5EF4-FFF2-40B4-BE49-F238E27FC236}">
                  <a16:creationId xmlns:a16="http://schemas.microsoft.com/office/drawing/2014/main" id="{BE3E0695-3FF2-45BB-984A-D0FD21677440}"/>
                </a:ext>
              </a:extLst>
            </p:cNvPr>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06" name="Oval 8">
              <a:extLst>
                <a:ext uri="{FF2B5EF4-FFF2-40B4-BE49-F238E27FC236}">
                  <a16:creationId xmlns:a16="http://schemas.microsoft.com/office/drawing/2014/main" id="{885C9622-E621-45B0-AFF4-CC8A2F7F226A}"/>
                </a:ext>
              </a:extLst>
            </p:cNvPr>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07" name="Oval 9">
              <a:extLst>
                <a:ext uri="{FF2B5EF4-FFF2-40B4-BE49-F238E27FC236}">
                  <a16:creationId xmlns:a16="http://schemas.microsoft.com/office/drawing/2014/main" id="{8B0567A1-7EBB-45BC-9A05-FE0C8AF845AD}"/>
                </a:ext>
              </a:extLst>
            </p:cNvPr>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08" name="Oval 10">
              <a:extLst>
                <a:ext uri="{FF2B5EF4-FFF2-40B4-BE49-F238E27FC236}">
                  <a16:creationId xmlns:a16="http://schemas.microsoft.com/office/drawing/2014/main" id="{2CDA117E-783E-4FE0-AE02-D70479514148}"/>
                </a:ext>
              </a:extLst>
            </p:cNvPr>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09" name="Oval 11">
              <a:extLst>
                <a:ext uri="{FF2B5EF4-FFF2-40B4-BE49-F238E27FC236}">
                  <a16:creationId xmlns:a16="http://schemas.microsoft.com/office/drawing/2014/main" id="{DB36164C-9992-4CFD-AED0-E453DD6496B1}"/>
                </a:ext>
              </a:extLst>
            </p:cNvPr>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10" name="Text Box 12">
              <a:extLst>
                <a:ext uri="{FF2B5EF4-FFF2-40B4-BE49-F238E27FC236}">
                  <a16:creationId xmlns:a16="http://schemas.microsoft.com/office/drawing/2014/main" id="{FCBBDA91-7823-4C4A-BA8C-E177C9CBAE9D}"/>
                </a:ext>
              </a:extLst>
            </p:cNvPr>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06511" name="Text Box 13">
              <a:extLst>
                <a:ext uri="{FF2B5EF4-FFF2-40B4-BE49-F238E27FC236}">
                  <a16:creationId xmlns:a16="http://schemas.microsoft.com/office/drawing/2014/main" id="{B9AB3FCF-40E1-470B-91A0-1D3C3857443D}"/>
                </a:ext>
              </a:extLst>
            </p:cNvPr>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06512" name="Text Box 14">
              <a:extLst>
                <a:ext uri="{FF2B5EF4-FFF2-40B4-BE49-F238E27FC236}">
                  <a16:creationId xmlns:a16="http://schemas.microsoft.com/office/drawing/2014/main" id="{A4D13700-B08B-4D29-B5A9-0FD4F4D2A4F4}"/>
                </a:ext>
              </a:extLst>
            </p:cNvPr>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06513" name="Text Box 15">
              <a:extLst>
                <a:ext uri="{FF2B5EF4-FFF2-40B4-BE49-F238E27FC236}">
                  <a16:creationId xmlns:a16="http://schemas.microsoft.com/office/drawing/2014/main" id="{677E95F4-789A-42BD-A278-8FDFEBA5CC2E}"/>
                </a:ext>
              </a:extLst>
            </p:cNvPr>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06514" name="Text Box 16">
              <a:extLst>
                <a:ext uri="{FF2B5EF4-FFF2-40B4-BE49-F238E27FC236}">
                  <a16:creationId xmlns:a16="http://schemas.microsoft.com/office/drawing/2014/main" id="{3936C59C-E221-4356-9ED9-2BCFFE579CF7}"/>
                </a:ext>
              </a:extLst>
            </p:cNvPr>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06515" name="Line 17">
              <a:extLst>
                <a:ext uri="{FF2B5EF4-FFF2-40B4-BE49-F238E27FC236}">
                  <a16:creationId xmlns:a16="http://schemas.microsoft.com/office/drawing/2014/main" id="{5261DFE0-809E-4E27-B041-CF4B7EC269B4}"/>
                </a:ext>
              </a:extLst>
            </p:cNvPr>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6" name="Line 18">
              <a:extLst>
                <a:ext uri="{FF2B5EF4-FFF2-40B4-BE49-F238E27FC236}">
                  <a16:creationId xmlns:a16="http://schemas.microsoft.com/office/drawing/2014/main" id="{584FA008-E1EC-4F51-9EB1-96D7B0354FE8}"/>
                </a:ext>
              </a:extLst>
            </p:cNvPr>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7" name="Oval 19">
              <a:extLst>
                <a:ext uri="{FF2B5EF4-FFF2-40B4-BE49-F238E27FC236}">
                  <a16:creationId xmlns:a16="http://schemas.microsoft.com/office/drawing/2014/main" id="{87BF6904-B455-4240-BCC0-E46EE0B52022}"/>
                </a:ext>
              </a:extLst>
            </p:cNvPr>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18" name="Text Box 20">
              <a:extLst>
                <a:ext uri="{FF2B5EF4-FFF2-40B4-BE49-F238E27FC236}">
                  <a16:creationId xmlns:a16="http://schemas.microsoft.com/office/drawing/2014/main" id="{B90C9910-D511-4E5B-A3D3-D01F4FC3CB29}"/>
                </a:ext>
              </a:extLst>
            </p:cNvPr>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06519" name="Oval 21">
              <a:extLst>
                <a:ext uri="{FF2B5EF4-FFF2-40B4-BE49-F238E27FC236}">
                  <a16:creationId xmlns:a16="http://schemas.microsoft.com/office/drawing/2014/main" id="{2FDDF67B-1980-4EEF-B4C8-4CA0198DEBD3}"/>
                </a:ext>
              </a:extLst>
            </p:cNvPr>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6520" name="Text Box 22">
              <a:extLst>
                <a:ext uri="{FF2B5EF4-FFF2-40B4-BE49-F238E27FC236}">
                  <a16:creationId xmlns:a16="http://schemas.microsoft.com/office/drawing/2014/main" id="{0B2C8C78-EFD8-4BB6-A955-C47C8244C020}"/>
                </a:ext>
              </a:extLst>
            </p:cNvPr>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106499" name="Rectangle 23">
            <a:extLst>
              <a:ext uri="{FF2B5EF4-FFF2-40B4-BE49-F238E27FC236}">
                <a16:creationId xmlns:a16="http://schemas.microsoft.com/office/drawing/2014/main" id="{73EF13B6-E8A0-4C77-92BA-E979F4CA1D2A}"/>
              </a:ext>
            </a:extLst>
          </p:cNvPr>
          <p:cNvSpPr>
            <a:spLocks noGrp="1" noChangeArrowheads="1"/>
          </p:cNvSpPr>
          <p:nvPr>
            <p:ph type="title"/>
          </p:nvPr>
        </p:nvSpPr>
        <p:spPr>
          <a:xfrm>
            <a:off x="457200" y="274638"/>
            <a:ext cx="8229600" cy="736600"/>
          </a:xfrm>
        </p:spPr>
        <p:txBody>
          <a:bodyPr/>
          <a:lstStyle/>
          <a:p>
            <a:pPr eaLnBrk="1" hangingPunct="1"/>
            <a:r>
              <a:rPr lang="zh-CN" altLang="en-US" sz="4000" b="1">
                <a:ea typeface="华文新魏" panose="02010800040101010101" pitchFamily="2" charset="-122"/>
              </a:rPr>
              <a:t>树的后根次序遍历</a:t>
            </a:r>
          </a:p>
        </p:txBody>
      </p:sp>
      <p:sp>
        <p:nvSpPr>
          <p:cNvPr id="106500" name="Rectangle 24">
            <a:extLst>
              <a:ext uri="{FF2B5EF4-FFF2-40B4-BE49-F238E27FC236}">
                <a16:creationId xmlns:a16="http://schemas.microsoft.com/office/drawing/2014/main" id="{0F8FC528-7F30-469C-BADB-A206444DD4F1}"/>
              </a:ext>
            </a:extLst>
          </p:cNvPr>
          <p:cNvSpPr>
            <a:spLocks noGrp="1" noChangeArrowheads="1"/>
          </p:cNvSpPr>
          <p:nvPr>
            <p:ph type="body" idx="1"/>
          </p:nvPr>
        </p:nvSpPr>
        <p:spPr>
          <a:xfrm>
            <a:off x="539750" y="1268413"/>
            <a:ext cx="7869238" cy="5148262"/>
          </a:xfrm>
        </p:spPr>
        <p:txBody>
          <a:bodyPr/>
          <a:lstStyle/>
          <a:p>
            <a:pPr eaLnBrk="1" hangingPunct="1">
              <a:lnSpc>
                <a:spcPct val="105000"/>
              </a:lnSpc>
              <a:spcBef>
                <a:spcPct val="0"/>
              </a:spcBef>
              <a:buClr>
                <a:srgbClr val="800080"/>
              </a:buClr>
              <a:buSzPct val="50000"/>
            </a:pPr>
            <a:r>
              <a:rPr lang="zh-CN" altLang="en-US" sz="3000" b="1" dirty="0">
                <a:ea typeface="仿宋_GB2312" pitchFamily="49" charset="-122"/>
              </a:rPr>
              <a:t>当树非空时</a:t>
            </a:r>
          </a:p>
          <a:p>
            <a:pPr lvl="1" eaLnBrk="1" hangingPunct="1">
              <a:lnSpc>
                <a:spcPct val="105000"/>
              </a:lnSpc>
              <a:spcBef>
                <a:spcPct val="0"/>
              </a:spcBef>
              <a:buClr>
                <a:schemeClr val="tx2"/>
              </a:buClr>
              <a:buSzPct val="50000"/>
              <a:buFont typeface="Wingdings" panose="05000000000000000000" pitchFamily="2" charset="2"/>
              <a:buChar char="u"/>
            </a:pPr>
            <a:r>
              <a:rPr lang="zh-CN" altLang="en-US" sz="3000" b="1" dirty="0">
                <a:ea typeface="仿宋_GB2312" pitchFamily="49" charset="-122"/>
              </a:rPr>
              <a:t>依次后根遍历根的各棵</a:t>
            </a:r>
          </a:p>
          <a:p>
            <a:pPr lvl="1" eaLnBrk="1" hangingPunct="1">
              <a:lnSpc>
                <a:spcPct val="105000"/>
              </a:lnSpc>
              <a:spcBef>
                <a:spcPct val="0"/>
              </a:spcBef>
              <a:buClr>
                <a:schemeClr val="tx2"/>
              </a:buClr>
              <a:buSzPct val="50000"/>
              <a:buFont typeface="Wingdings" panose="05000000000000000000" pitchFamily="2" charset="2"/>
              <a:buNone/>
            </a:pPr>
            <a:r>
              <a:rPr lang="zh-CN" altLang="en-US" sz="3000" b="1" dirty="0">
                <a:ea typeface="仿宋_GB2312" pitchFamily="49" charset="-122"/>
              </a:rPr>
              <a:t>   子树</a:t>
            </a:r>
          </a:p>
          <a:p>
            <a:pPr lvl="1" eaLnBrk="1" hangingPunct="1">
              <a:lnSpc>
                <a:spcPct val="105000"/>
              </a:lnSpc>
              <a:spcBef>
                <a:spcPct val="0"/>
              </a:spcBef>
              <a:buClr>
                <a:schemeClr val="tx2"/>
              </a:buClr>
              <a:buSzPct val="50000"/>
              <a:buFont typeface="Wingdings" panose="05000000000000000000" pitchFamily="2" charset="2"/>
              <a:buChar char="u"/>
            </a:pPr>
            <a:r>
              <a:rPr lang="zh-CN" altLang="en-US" sz="3000" b="1" dirty="0">
                <a:ea typeface="仿宋_GB2312" pitchFamily="49" charset="-122"/>
              </a:rPr>
              <a:t>访问根结点</a:t>
            </a:r>
          </a:p>
          <a:p>
            <a:pPr eaLnBrk="1" hangingPunct="1">
              <a:lnSpc>
                <a:spcPct val="105000"/>
              </a:lnSpc>
              <a:spcBef>
                <a:spcPct val="0"/>
              </a:spcBef>
              <a:buClr>
                <a:srgbClr val="800080"/>
              </a:buClr>
              <a:buSzPct val="50000"/>
            </a:pPr>
            <a:r>
              <a:rPr lang="zh-CN" altLang="en-US" sz="3000" b="1" dirty="0">
                <a:ea typeface="仿宋_GB2312" pitchFamily="49" charset="-122"/>
              </a:rPr>
              <a:t>树后根遍历 </a:t>
            </a:r>
            <a:r>
              <a:rPr lang="en-US" altLang="zh-CN" sz="3000" b="1" dirty="0">
                <a:solidFill>
                  <a:schemeClr val="tx2"/>
                </a:solidFill>
                <a:latin typeface="Times New Roman" panose="02020603050405020304" pitchFamily="18" charset="0"/>
                <a:ea typeface="仿宋_GB2312" pitchFamily="49" charset="-122"/>
              </a:rPr>
              <a:t>EFBCGDA</a:t>
            </a:r>
          </a:p>
          <a:p>
            <a:pPr eaLnBrk="1" hangingPunct="1">
              <a:lnSpc>
                <a:spcPct val="105000"/>
              </a:lnSpc>
              <a:spcBef>
                <a:spcPct val="0"/>
              </a:spcBef>
              <a:buClr>
                <a:srgbClr val="800080"/>
              </a:buClr>
              <a:buSzPct val="50000"/>
            </a:pPr>
            <a:r>
              <a:rPr lang="zh-CN" altLang="en-US" sz="3000" b="1" dirty="0">
                <a:latin typeface="Times New Roman" panose="02020603050405020304" pitchFamily="18" charset="0"/>
                <a:ea typeface="仿宋_GB2312" pitchFamily="49" charset="-122"/>
              </a:rPr>
              <a:t>对应二叉树中序遍历 </a:t>
            </a:r>
            <a:r>
              <a:rPr lang="en-US" altLang="zh-CN" sz="3000" b="1" dirty="0">
                <a:solidFill>
                  <a:schemeClr val="tx2"/>
                </a:solidFill>
                <a:latin typeface="Times New Roman" panose="02020603050405020304" pitchFamily="18" charset="0"/>
                <a:ea typeface="仿宋_GB2312" pitchFamily="49" charset="-122"/>
              </a:rPr>
              <a:t>EFBCGDA</a:t>
            </a:r>
          </a:p>
          <a:p>
            <a:pPr eaLnBrk="1" hangingPunct="1">
              <a:lnSpc>
                <a:spcPct val="105000"/>
              </a:lnSpc>
              <a:spcBef>
                <a:spcPct val="0"/>
              </a:spcBef>
              <a:buClr>
                <a:srgbClr val="800080"/>
              </a:buClr>
              <a:buSzPct val="50000"/>
            </a:pPr>
            <a:r>
              <a:rPr lang="zh-CN" altLang="en-US" sz="3000" b="1" dirty="0">
                <a:solidFill>
                  <a:srgbClr val="006600"/>
                </a:solidFill>
                <a:ea typeface="仿宋_GB2312" pitchFamily="49" charset="-122"/>
              </a:rPr>
              <a:t>树的后根遍历结果与其对应二叉树</a:t>
            </a:r>
          </a:p>
          <a:p>
            <a:pPr eaLnBrk="1" hangingPunct="1">
              <a:lnSpc>
                <a:spcPct val="105000"/>
              </a:lnSpc>
              <a:spcBef>
                <a:spcPct val="0"/>
              </a:spcBef>
              <a:buClr>
                <a:srgbClr val="800080"/>
              </a:buClr>
              <a:buSzPct val="50000"/>
              <a:buFontTx/>
              <a:buNone/>
            </a:pPr>
            <a:r>
              <a:rPr lang="zh-CN" altLang="en-US" sz="3000" b="1" dirty="0">
                <a:solidFill>
                  <a:srgbClr val="006600"/>
                </a:solidFill>
                <a:ea typeface="仿宋_GB2312" pitchFamily="49" charset="-122"/>
              </a:rPr>
              <a:t>   表示的中序遍历结果相同</a:t>
            </a:r>
          </a:p>
          <a:p>
            <a:pPr eaLnBrk="1" hangingPunct="1">
              <a:lnSpc>
                <a:spcPct val="105000"/>
              </a:lnSpc>
              <a:spcBef>
                <a:spcPct val="0"/>
              </a:spcBef>
              <a:buClr>
                <a:srgbClr val="800080"/>
              </a:buClr>
              <a:buSzPct val="50000"/>
            </a:pPr>
            <a:r>
              <a:rPr lang="zh-CN" altLang="en-US" sz="3000" b="1" dirty="0">
                <a:ea typeface="仿宋_GB2312" pitchFamily="49" charset="-122"/>
              </a:rPr>
              <a:t>树的后根遍历可以借助对应二叉树的</a:t>
            </a:r>
            <a:r>
              <a:rPr lang="zh-CN" altLang="en-US" sz="3000" b="1" dirty="0">
                <a:solidFill>
                  <a:srgbClr val="C00000"/>
                </a:solidFill>
                <a:ea typeface="仿宋_GB2312" pitchFamily="49" charset="-122"/>
              </a:rPr>
              <a:t>中序遍历</a:t>
            </a:r>
            <a:r>
              <a:rPr lang="zh-CN" altLang="en-US" sz="3000" b="1" dirty="0">
                <a:ea typeface="仿宋_GB2312" pitchFamily="49" charset="-122"/>
              </a:rPr>
              <a:t>算法实现</a:t>
            </a:r>
            <a:endParaRPr lang="zh-CN" altLang="en-US" sz="30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hlinkClick r:id="rId2" action="ppaction://hlinksldjump" highlightClick="1"/>
            <a:extLst>
              <a:ext uri="{FF2B5EF4-FFF2-40B4-BE49-F238E27FC236}">
                <a16:creationId xmlns:a16="http://schemas.microsoft.com/office/drawing/2014/main" id="{689A01B8-FADE-4F06-8A6B-8C79A8A85D92}"/>
              </a:ext>
            </a:extLst>
          </p:cNvPr>
          <p:cNvSpPr>
            <a:spLocks noChangeArrowheads="1"/>
          </p:cNvSpPr>
          <p:nvPr/>
        </p:nvSpPr>
        <p:spPr bwMode="auto">
          <a:xfrm>
            <a:off x="8229600" y="6237288"/>
            <a:ext cx="585788" cy="3683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7" name="Rectangle 3">
            <a:extLst>
              <a:ext uri="{FF2B5EF4-FFF2-40B4-BE49-F238E27FC236}">
                <a16:creationId xmlns:a16="http://schemas.microsoft.com/office/drawing/2014/main" id="{BB9CB503-EF05-4172-A996-BDFB630509E0}"/>
              </a:ext>
            </a:extLst>
          </p:cNvPr>
          <p:cNvSpPr>
            <a:spLocks noChangeArrowheads="1"/>
          </p:cNvSpPr>
          <p:nvPr/>
        </p:nvSpPr>
        <p:spPr bwMode="auto">
          <a:xfrm>
            <a:off x="838200" y="666750"/>
            <a:ext cx="77724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DeleteChild (position p</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删除结点 </a:t>
            </a:r>
            <a:r>
              <a:rPr lang="en-US" altLang="zh-CN" sz="2800" b="1">
                <a:solidFill>
                  <a:schemeClr val="tx2"/>
                </a:solidFill>
                <a:latin typeface="Times New Roman" panose="02020603050405020304" pitchFamily="18" charset="0"/>
                <a:ea typeface="隶书" panose="02010509060101010101" pitchFamily="49" charset="-122"/>
              </a:rPr>
              <a:t>p</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的第</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个子女及其全部子孙结</a:t>
            </a:r>
          </a:p>
          <a:p>
            <a:pPr eaLnBrk="1" hangingPunct="1">
              <a:lnSpc>
                <a:spcPct val="105000"/>
              </a:lnSpc>
              <a:spcBef>
                <a:spcPct val="0"/>
              </a:spcBef>
              <a:buFontTx/>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若删除失败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则返回</a:t>
            </a:r>
            <a:r>
              <a:rPr lang="en-US" altLang="zh-CN" sz="2800">
                <a:solidFill>
                  <a:schemeClr val="tx2"/>
                </a:solidFill>
                <a:latin typeface="Times New Roman" panose="02020603050405020304" pitchFamily="18" charset="0"/>
                <a:ea typeface="隶书" panose="02010509060101010101" pitchFamily="49" charset="-122"/>
              </a:rPr>
              <a:t>false,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DeleteSubTree (position t)</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删除以 </a:t>
            </a:r>
            <a:r>
              <a:rPr lang="en-US" altLang="zh-CN" sz="2800" b="1">
                <a:solidFill>
                  <a:schemeClr val="tx2"/>
                </a:solidFill>
                <a:latin typeface="Times New Roman" panose="02020603050405020304" pitchFamily="18" charset="0"/>
                <a:ea typeface="隶书" panose="02010509060101010101" pitchFamily="49" charset="-122"/>
              </a:rPr>
              <a:t>t</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为根结点的子树</a:t>
            </a:r>
          </a:p>
          <a:p>
            <a:pPr eaLnBrk="1" hangingPunct="1">
              <a:lnSpc>
                <a:spcPct val="105000"/>
              </a:lnSpc>
              <a:spcBef>
                <a:spcPct val="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判树空否</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若空则返回</a:t>
            </a:r>
            <a:r>
              <a:rPr lang="en-US" altLang="zh-CN" sz="2800">
                <a:solidFill>
                  <a:schemeClr val="tx2"/>
                </a:solidFill>
                <a:latin typeface="Times New Roman" panose="02020603050405020304" pitchFamily="18" charset="0"/>
                <a:ea typeface="隶书" panose="02010509060101010101" pitchFamily="49" charset="-122"/>
              </a:rPr>
              <a:t>true,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a:solidFill>
                  <a:schemeClr val="tx2"/>
                </a:solidFill>
                <a:latin typeface="Times New Roman" panose="02020603050405020304" pitchFamily="18" charset="0"/>
                <a:ea typeface="隶书" panose="02010509060101010101" pitchFamily="49" charset="-122"/>
              </a:rPr>
              <a:t>false</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Traversal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遍历以</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为根的子树</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33F6C0F-66FA-40F9-99EC-D78FA6C62795}"/>
              </a:ext>
            </a:extLst>
          </p:cNvPr>
          <p:cNvSpPr>
            <a:spLocks noGrp="1" noChangeArrowheads="1"/>
          </p:cNvSpPr>
          <p:nvPr>
            <p:ph type="title"/>
          </p:nvPr>
        </p:nvSpPr>
        <p:spPr>
          <a:xfrm>
            <a:off x="457200" y="274638"/>
            <a:ext cx="8229600" cy="946150"/>
          </a:xfrm>
        </p:spPr>
        <p:txBody>
          <a:bodyPr/>
          <a:lstStyle/>
          <a:p>
            <a:pPr eaLnBrk="1" hangingPunct="1"/>
            <a:r>
              <a:rPr kumimoji="1" lang="zh-CN" altLang="en-US" sz="4000" b="1">
                <a:latin typeface="华文新魏" panose="02010800040101010101" pitchFamily="2" charset="-122"/>
                <a:ea typeface="华文新魏" panose="02010800040101010101" pitchFamily="2" charset="-122"/>
              </a:rPr>
              <a:t>广度优先（层次次序）遍历</a:t>
            </a:r>
          </a:p>
        </p:txBody>
      </p:sp>
      <p:sp>
        <p:nvSpPr>
          <p:cNvPr id="107523" name="Rectangle 3">
            <a:extLst>
              <a:ext uri="{FF2B5EF4-FFF2-40B4-BE49-F238E27FC236}">
                <a16:creationId xmlns:a16="http://schemas.microsoft.com/office/drawing/2014/main" id="{9891120C-075E-4180-B671-37C34BA14D3B}"/>
              </a:ext>
            </a:extLst>
          </p:cNvPr>
          <p:cNvSpPr>
            <a:spLocks noGrp="1" noChangeArrowheads="1"/>
          </p:cNvSpPr>
          <p:nvPr>
            <p:ph type="body" idx="1"/>
          </p:nvPr>
        </p:nvSpPr>
        <p:spPr>
          <a:xfrm>
            <a:off x="684213" y="1593850"/>
            <a:ext cx="7632700" cy="4787900"/>
          </a:xfrm>
        </p:spPr>
        <p:txBody>
          <a:bodyPr/>
          <a:lstStyle/>
          <a:p>
            <a:pPr eaLnBrk="1" hangingPunct="1">
              <a:buClr>
                <a:srgbClr val="800080"/>
              </a:buClr>
              <a:buSzPct val="50000"/>
            </a:pPr>
            <a:r>
              <a:rPr kumimoji="1" lang="zh-CN" altLang="zh-CN" sz="2800" b="1">
                <a:solidFill>
                  <a:srgbClr val="000099"/>
                </a:solidFill>
                <a:latin typeface="Times New Roman" panose="02020603050405020304" pitchFamily="18" charset="0"/>
                <a:ea typeface="仿宋_GB2312" pitchFamily="49" charset="-122"/>
              </a:rPr>
              <a:t>按广度优先次序遍历树的结果</a:t>
            </a:r>
            <a:endParaRPr kumimoji="1" lang="zh-CN" altLang="zh-CN" sz="2800" b="1">
              <a:solidFill>
                <a:srgbClr val="CC3300"/>
              </a:solidFill>
              <a:latin typeface="Times New Roman" panose="02020603050405020304" pitchFamily="18" charset="0"/>
              <a:ea typeface="仿宋_GB2312" pitchFamily="49" charset="-122"/>
            </a:endParaRPr>
          </a:p>
          <a:p>
            <a:pPr eaLnBrk="1" hangingPunct="1">
              <a:buClr>
                <a:srgbClr val="800080"/>
              </a:buClr>
              <a:buSzPct val="50000"/>
              <a:buFontTx/>
              <a:buNone/>
            </a:pPr>
            <a:r>
              <a:rPr kumimoji="1" lang="zh-CN" altLang="zh-CN" sz="2800" b="1">
                <a:solidFill>
                  <a:srgbClr val="CC3300"/>
                </a:solidFill>
                <a:latin typeface="Times New Roman" panose="02020603050405020304" pitchFamily="18" charset="0"/>
                <a:ea typeface="仿宋_GB2312" pitchFamily="49" charset="-122"/>
              </a:rPr>
              <a:t>       </a:t>
            </a:r>
            <a:r>
              <a:rPr kumimoji="1" lang="en-US" altLang="zh-CN" sz="2800" b="1">
                <a:solidFill>
                  <a:srgbClr val="CC3300"/>
                </a:solidFill>
                <a:latin typeface="Times New Roman" panose="02020603050405020304" pitchFamily="18" charset="0"/>
                <a:ea typeface="仿宋_GB2312" pitchFamily="49" charset="-122"/>
              </a:rPr>
              <a:t>ABCDEFG</a:t>
            </a:r>
          </a:p>
          <a:p>
            <a:pPr eaLnBrk="1" hangingPunct="1">
              <a:buClr>
                <a:srgbClr val="800080"/>
              </a:buClr>
              <a:buSzPct val="50000"/>
            </a:pPr>
            <a:r>
              <a:rPr kumimoji="1" lang="zh-CN" altLang="en-US" sz="2800" b="1">
                <a:latin typeface="Times New Roman" panose="02020603050405020304" pitchFamily="18" charset="0"/>
                <a:ea typeface="仿宋_GB2312" pitchFamily="49" charset="-122"/>
              </a:rPr>
              <a:t>遍历算法用到一个队列。</a:t>
            </a:r>
          </a:p>
          <a:p>
            <a:pPr eaLnBrk="1" hangingPunct="1">
              <a:buClr>
                <a:srgbClr val="800080"/>
              </a:buClr>
              <a:buSzPct val="50000"/>
            </a:pPr>
            <a:endParaRPr kumimoji="1" lang="zh-CN" altLang="en-US" b="1">
              <a:latin typeface="Times New Roman" panose="02020603050405020304" pitchFamily="18" charset="0"/>
              <a:ea typeface="仿宋_GB2312" pitchFamily="49" charset="-122"/>
            </a:endParaRPr>
          </a:p>
          <a:p>
            <a:pPr eaLnBrk="1" hangingPunct="1">
              <a:lnSpc>
                <a:spcPct val="105000"/>
              </a:lnSpc>
              <a:spcBef>
                <a:spcPct val="5000"/>
              </a:spcBef>
              <a:buFontTx/>
              <a:buNone/>
            </a:pPr>
            <a:r>
              <a:rPr kumimoji="1" lang="en-US" altLang="zh-CN" sz="2800" b="1">
                <a:latin typeface="Times New Roman" panose="02020603050405020304" pitchFamily="18" charset="0"/>
                <a:ea typeface="仿宋_GB2312" pitchFamily="49" charset="-122"/>
              </a:rPr>
              <a:t>template &lt;class T&gt; </a:t>
            </a:r>
          </a:p>
          <a:p>
            <a:pPr eaLnBrk="1" hangingPunct="1">
              <a:lnSpc>
                <a:spcPct val="105000"/>
              </a:lnSpc>
              <a:spcBef>
                <a:spcPct val="5000"/>
              </a:spcBef>
              <a:buFontTx/>
              <a:buNone/>
            </a:pPr>
            <a:r>
              <a:rPr kumimoji="1" lang="en-US" altLang="zh-CN" sz="2800" b="1">
                <a:latin typeface="Times New Roman" panose="02020603050405020304" pitchFamily="18" charset="0"/>
                <a:ea typeface="仿宋_GB2312" pitchFamily="49" charset="-122"/>
              </a:rPr>
              <a:t>void </a:t>
            </a:r>
            <a:r>
              <a:rPr kumimoji="1" lang="en-US" altLang="zh-CN" sz="2800">
                <a:latin typeface="Times New Roman" panose="02020603050405020304" pitchFamily="18" charset="0"/>
                <a:ea typeface="仿宋_GB2312" pitchFamily="49" charset="-122"/>
              </a:rPr>
              <a:t>Tree</a:t>
            </a:r>
            <a:r>
              <a:rPr kumimoji="1" lang="en-US" altLang="zh-CN" sz="2800" b="1">
                <a:latin typeface="Times New Roman" panose="02020603050405020304" pitchFamily="18" charset="0"/>
                <a:ea typeface="仿宋_GB2312" pitchFamily="49" charset="-122"/>
              </a:rPr>
              <a:t>&lt;T&gt;::</a:t>
            </a:r>
          </a:p>
          <a:p>
            <a:pPr eaLnBrk="1" hangingPunct="1">
              <a:lnSpc>
                <a:spcPct val="105000"/>
              </a:lnSpc>
              <a:spcBef>
                <a:spcPct val="5000"/>
              </a:spcBef>
              <a:buFontTx/>
              <a:buNone/>
            </a:pPr>
            <a:r>
              <a:rPr kumimoji="1" lang="en-US" altLang="zh-CN" sz="2800">
                <a:latin typeface="Times New Roman" panose="02020603050405020304" pitchFamily="18" charset="0"/>
                <a:ea typeface="仿宋_GB2312" pitchFamily="49" charset="-122"/>
              </a:rPr>
              <a:t>LevelOrder(</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ea typeface="仿宋_GB2312" pitchFamily="49" charset="-122"/>
              </a:rPr>
              <a:t> ) </a:t>
            </a: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按广度优先次序分层遍历树</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树的根结点是</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当前指针</a:t>
            </a:r>
            <a:r>
              <a:rPr kumimoji="1" lang="en-US" altLang="zh-CN" sz="2800">
                <a:solidFill>
                  <a:schemeClr val="tx2"/>
                </a:solidFill>
                <a:latin typeface="Times New Roman" panose="02020603050405020304" pitchFamily="18" charset="0"/>
                <a:ea typeface="隶书" panose="02010509060101010101" pitchFamily="49" charset="-122"/>
              </a:rPr>
              <a:t>current</a:t>
            </a:r>
            <a:r>
              <a:rPr kumimoji="1" lang="zh-CN" altLang="en-US" sz="2800">
                <a:solidFill>
                  <a:schemeClr val="tx2"/>
                </a:solidFill>
                <a:latin typeface="Times New Roman" panose="02020603050405020304" pitchFamily="18" charset="0"/>
                <a:ea typeface="隶书" panose="02010509060101010101" pitchFamily="49" charset="-122"/>
              </a:rPr>
              <a:t>。</a:t>
            </a:r>
            <a:r>
              <a:rPr kumimoji="1" lang="zh-CN" altLang="en-US" sz="2800">
                <a:solidFill>
                  <a:srgbClr val="CC3300"/>
                </a:solidFill>
                <a:latin typeface="Times New Roman" panose="02020603050405020304" pitchFamily="18" charset="0"/>
                <a:ea typeface="仿宋_GB2312" pitchFamily="49" charset="-122"/>
              </a:rPr>
              <a:t>   </a:t>
            </a:r>
          </a:p>
        </p:txBody>
      </p:sp>
      <p:grpSp>
        <p:nvGrpSpPr>
          <p:cNvPr id="107524" name="Group 4">
            <a:extLst>
              <a:ext uri="{FF2B5EF4-FFF2-40B4-BE49-F238E27FC236}">
                <a16:creationId xmlns:a16="http://schemas.microsoft.com/office/drawing/2014/main" id="{E9231F37-2F65-4883-999C-8D70C012EA56}"/>
              </a:ext>
            </a:extLst>
          </p:cNvPr>
          <p:cNvGrpSpPr>
            <a:grpSpLocks/>
          </p:cNvGrpSpPr>
          <p:nvPr/>
        </p:nvGrpSpPr>
        <p:grpSpPr bwMode="auto">
          <a:xfrm>
            <a:off x="5976938" y="1520825"/>
            <a:ext cx="2514600" cy="3124200"/>
            <a:chOff x="3765" y="1003"/>
            <a:chExt cx="1584" cy="1968"/>
          </a:xfrm>
        </p:grpSpPr>
        <p:grpSp>
          <p:nvGrpSpPr>
            <p:cNvPr id="107525" name="Group 5">
              <a:extLst>
                <a:ext uri="{FF2B5EF4-FFF2-40B4-BE49-F238E27FC236}">
                  <a16:creationId xmlns:a16="http://schemas.microsoft.com/office/drawing/2014/main" id="{BAE8009F-158A-4D1E-B28D-0D9DD5568492}"/>
                </a:ext>
              </a:extLst>
            </p:cNvPr>
            <p:cNvGrpSpPr>
              <a:grpSpLocks/>
            </p:cNvGrpSpPr>
            <p:nvPr/>
          </p:nvGrpSpPr>
          <p:grpSpPr bwMode="auto">
            <a:xfrm>
              <a:off x="3765" y="1003"/>
              <a:ext cx="1584" cy="1968"/>
              <a:chOff x="3792" y="2112"/>
              <a:chExt cx="1584" cy="1968"/>
            </a:xfrm>
          </p:grpSpPr>
          <p:sp>
            <p:nvSpPr>
              <p:cNvPr id="107529" name="Line 6">
                <a:extLst>
                  <a:ext uri="{FF2B5EF4-FFF2-40B4-BE49-F238E27FC236}">
                    <a16:creationId xmlns:a16="http://schemas.microsoft.com/office/drawing/2014/main" id="{A3C8526A-A968-45E3-8AAA-1E8E49386918}"/>
                  </a:ext>
                </a:extLst>
              </p:cNvPr>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0" name="Line 7">
                <a:extLst>
                  <a:ext uri="{FF2B5EF4-FFF2-40B4-BE49-F238E27FC236}">
                    <a16:creationId xmlns:a16="http://schemas.microsoft.com/office/drawing/2014/main" id="{98398855-B7E5-489F-83A5-8E8D04934670}"/>
                  </a:ext>
                </a:extLst>
              </p:cNvPr>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1" name="Line 8">
                <a:extLst>
                  <a:ext uri="{FF2B5EF4-FFF2-40B4-BE49-F238E27FC236}">
                    <a16:creationId xmlns:a16="http://schemas.microsoft.com/office/drawing/2014/main" id="{E37A209A-A53A-493E-8661-D2C591CAD4C2}"/>
                  </a:ext>
                </a:extLst>
              </p:cNvPr>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2" name="Line 9">
                <a:extLst>
                  <a:ext uri="{FF2B5EF4-FFF2-40B4-BE49-F238E27FC236}">
                    <a16:creationId xmlns:a16="http://schemas.microsoft.com/office/drawing/2014/main" id="{B83F326C-C832-41A1-9627-DDEC0C2BC0F7}"/>
                  </a:ext>
                </a:extLst>
              </p:cNvPr>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3" name="Oval 10">
                <a:extLst>
                  <a:ext uri="{FF2B5EF4-FFF2-40B4-BE49-F238E27FC236}">
                    <a16:creationId xmlns:a16="http://schemas.microsoft.com/office/drawing/2014/main" id="{DBF6AA15-0B3B-4B02-9B41-C16760881A34}"/>
                  </a:ext>
                </a:extLst>
              </p:cNvPr>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34" name="Oval 11">
                <a:extLst>
                  <a:ext uri="{FF2B5EF4-FFF2-40B4-BE49-F238E27FC236}">
                    <a16:creationId xmlns:a16="http://schemas.microsoft.com/office/drawing/2014/main" id="{31075081-C5F0-4EB2-804E-2410C1D084A6}"/>
                  </a:ext>
                </a:extLst>
              </p:cNvPr>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35" name="Oval 12">
                <a:extLst>
                  <a:ext uri="{FF2B5EF4-FFF2-40B4-BE49-F238E27FC236}">
                    <a16:creationId xmlns:a16="http://schemas.microsoft.com/office/drawing/2014/main" id="{8901057A-E207-4100-BA5E-3CE73A113342}"/>
                  </a:ext>
                </a:extLst>
              </p:cNvPr>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36" name="Oval 13">
                <a:extLst>
                  <a:ext uri="{FF2B5EF4-FFF2-40B4-BE49-F238E27FC236}">
                    <a16:creationId xmlns:a16="http://schemas.microsoft.com/office/drawing/2014/main" id="{B94A9D19-270A-417A-A111-7E62A77C30D4}"/>
                  </a:ext>
                </a:extLst>
              </p:cNvPr>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37" name="Oval 14">
                <a:extLst>
                  <a:ext uri="{FF2B5EF4-FFF2-40B4-BE49-F238E27FC236}">
                    <a16:creationId xmlns:a16="http://schemas.microsoft.com/office/drawing/2014/main" id="{B4A9C3CF-B8DC-40D1-B52F-73F0847C1A26}"/>
                  </a:ext>
                </a:extLst>
              </p:cNvPr>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38" name="Text Box 15">
                <a:extLst>
                  <a:ext uri="{FF2B5EF4-FFF2-40B4-BE49-F238E27FC236}">
                    <a16:creationId xmlns:a16="http://schemas.microsoft.com/office/drawing/2014/main" id="{FC0B593F-6242-408C-B136-542E080F0D37}"/>
                  </a:ext>
                </a:extLst>
              </p:cNvPr>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07539" name="Text Box 16">
                <a:extLst>
                  <a:ext uri="{FF2B5EF4-FFF2-40B4-BE49-F238E27FC236}">
                    <a16:creationId xmlns:a16="http://schemas.microsoft.com/office/drawing/2014/main" id="{5402F36D-BD4D-4645-834A-AB87022AEAA1}"/>
                  </a:ext>
                </a:extLst>
              </p:cNvPr>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07540" name="Text Box 17">
                <a:extLst>
                  <a:ext uri="{FF2B5EF4-FFF2-40B4-BE49-F238E27FC236}">
                    <a16:creationId xmlns:a16="http://schemas.microsoft.com/office/drawing/2014/main" id="{CAF505CB-AE04-407A-88A4-269C200D5732}"/>
                  </a:ext>
                </a:extLst>
              </p:cNvPr>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07541" name="Text Box 18">
                <a:extLst>
                  <a:ext uri="{FF2B5EF4-FFF2-40B4-BE49-F238E27FC236}">
                    <a16:creationId xmlns:a16="http://schemas.microsoft.com/office/drawing/2014/main" id="{E9E56839-3890-48F8-8AD7-40986A117D04}"/>
                  </a:ext>
                </a:extLst>
              </p:cNvPr>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07542" name="Text Box 19">
                <a:extLst>
                  <a:ext uri="{FF2B5EF4-FFF2-40B4-BE49-F238E27FC236}">
                    <a16:creationId xmlns:a16="http://schemas.microsoft.com/office/drawing/2014/main" id="{318E2EF2-BCE0-4B95-A79F-37B2BDBF7732}"/>
                  </a:ext>
                </a:extLst>
              </p:cNvPr>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07543" name="Oval 20">
                <a:extLst>
                  <a:ext uri="{FF2B5EF4-FFF2-40B4-BE49-F238E27FC236}">
                    <a16:creationId xmlns:a16="http://schemas.microsoft.com/office/drawing/2014/main" id="{CCCFE1E4-8046-40C2-BA45-D382EA74C2CE}"/>
                  </a:ext>
                </a:extLst>
              </p:cNvPr>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44" name="Text Box 21">
                <a:extLst>
                  <a:ext uri="{FF2B5EF4-FFF2-40B4-BE49-F238E27FC236}">
                    <a16:creationId xmlns:a16="http://schemas.microsoft.com/office/drawing/2014/main" id="{519DD407-42D6-4F1E-8B72-503DE2242823}"/>
                  </a:ext>
                </a:extLst>
              </p:cNvPr>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07545" name="Oval 22">
                <a:extLst>
                  <a:ext uri="{FF2B5EF4-FFF2-40B4-BE49-F238E27FC236}">
                    <a16:creationId xmlns:a16="http://schemas.microsoft.com/office/drawing/2014/main" id="{FB220FE1-14D8-4248-8FEC-9CAC7BAAFC7E}"/>
                  </a:ext>
                </a:extLst>
              </p:cNvPr>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07546" name="Text Box 23">
                <a:extLst>
                  <a:ext uri="{FF2B5EF4-FFF2-40B4-BE49-F238E27FC236}">
                    <a16:creationId xmlns:a16="http://schemas.microsoft.com/office/drawing/2014/main" id="{EA89A2DA-E8B3-4271-BA4E-0FA3904A6617}"/>
                  </a:ext>
                </a:extLst>
              </p:cNvPr>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107526" name="Freeform 24">
              <a:extLst>
                <a:ext uri="{FF2B5EF4-FFF2-40B4-BE49-F238E27FC236}">
                  <a16:creationId xmlns:a16="http://schemas.microsoft.com/office/drawing/2014/main" id="{EFF39AE6-548C-441C-B59F-E84C2AAF016F}"/>
                </a:ext>
              </a:extLst>
            </p:cNvPr>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7" name="Freeform 25">
              <a:extLst>
                <a:ext uri="{FF2B5EF4-FFF2-40B4-BE49-F238E27FC236}">
                  <a16:creationId xmlns:a16="http://schemas.microsoft.com/office/drawing/2014/main" id="{BBD99BC5-3904-47E0-B066-57D84083124C}"/>
                </a:ext>
              </a:extLst>
            </p:cNvPr>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8" name="Freeform 26">
              <a:extLst>
                <a:ext uri="{FF2B5EF4-FFF2-40B4-BE49-F238E27FC236}">
                  <a16:creationId xmlns:a16="http://schemas.microsoft.com/office/drawing/2014/main" id="{D63919DC-A2CF-49DD-9BB9-387D79CD9675}"/>
                </a:ext>
              </a:extLst>
            </p:cNvPr>
            <p:cNvSpPr>
              <a:spLocks/>
            </p:cNvSpPr>
            <p:nvPr/>
          </p:nvSpPr>
          <p:spPr bwMode="auto">
            <a:xfrm rot="-346687">
              <a:off x="4150" y="1979"/>
              <a:ext cx="748" cy="673"/>
            </a:xfrm>
            <a:custGeom>
              <a:avLst/>
              <a:gdLst>
                <a:gd name="T0" fmla="*/ 0 w 748"/>
                <a:gd name="T1" fmla="*/ 0 h 651"/>
                <a:gd name="T2" fmla="*/ 136 w 748"/>
                <a:gd name="T3" fmla="*/ 201 h 651"/>
                <a:gd name="T4" fmla="*/ 272 w 748"/>
                <a:gd name="T5" fmla="*/ 230 h 651"/>
                <a:gd name="T6" fmla="*/ 363 w 748"/>
                <a:gd name="T7" fmla="*/ 342 h 651"/>
                <a:gd name="T8" fmla="*/ 408 w 748"/>
                <a:gd name="T9" fmla="*/ 515 h 651"/>
                <a:gd name="T10" fmla="*/ 567 w 748"/>
                <a:gd name="T11" fmla="*/ 773 h 651"/>
                <a:gd name="T12" fmla="*/ 748 w 748"/>
                <a:gd name="T13" fmla="*/ 801 h 6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0C9D414-DE03-4AC2-99FE-1F7A084CDA75}"/>
              </a:ext>
            </a:extLst>
          </p:cNvPr>
          <p:cNvSpPr>
            <a:spLocks noGrp="1" noChangeArrowheads="1"/>
          </p:cNvSpPr>
          <p:nvPr>
            <p:ph type="body" idx="1"/>
          </p:nvPr>
        </p:nvSpPr>
        <p:spPr>
          <a:xfrm>
            <a:off x="627063" y="549275"/>
            <a:ext cx="8229600" cy="5867400"/>
          </a:xfrm>
        </p:spPr>
        <p:txBody>
          <a:bodyPr/>
          <a:lstStyle/>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Queue&lt;</a:t>
            </a:r>
            <a:r>
              <a:rPr kumimoji="1" lang="en-US" altLang="zh-CN" sz="2800" dirty="0" err="1">
                <a:latin typeface="Times New Roman" panose="02020603050405020304" pitchFamily="18" charset="0"/>
                <a:ea typeface="隶书" panose="02010509060101010101" pitchFamily="49" charset="-122"/>
              </a:rPr>
              <a:t>TreeNode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*&gt; Q</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TreeNode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 *p</a:t>
            </a:r>
            <a:r>
              <a:rPr kumimoji="1" lang="en-US" altLang="zh-CN" sz="2800" b="1" dirty="0">
                <a:latin typeface="Times New Roman" panose="02020603050405020304" pitchFamily="18" charset="0"/>
                <a:ea typeface="隶书" panose="02010509060101010101" pitchFamily="49" charset="-122"/>
              </a:rPr>
              <a:t>;</a:t>
            </a:r>
            <a:endParaRPr kumimoji="1" lang="en-US" altLang="zh-CN" sz="2800"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if </a:t>
            </a:r>
            <a:r>
              <a:rPr kumimoji="1" lang="en-US" altLang="zh-CN" sz="2800" dirty="0">
                <a:latin typeface="Times New Roman" panose="02020603050405020304" pitchFamily="18" charset="0"/>
                <a:ea typeface="隶书" panose="02010509060101010101" pitchFamily="49" charset="-122"/>
              </a:rPr>
              <a:t>(current != NULL)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树不空</a:t>
            </a:r>
            <a:r>
              <a:rPr kumimoji="1" lang="zh-CN" altLang="en-US" sz="2800" b="1" dirty="0">
                <a:latin typeface="Times New Roman" panose="02020603050405020304" pitchFamily="18" charset="0"/>
                <a:ea typeface="隶书" panose="02010509060101010101" pitchFamily="49" charset="-122"/>
              </a:rPr>
              <a:t> </a:t>
            </a:r>
            <a:endParaRPr kumimoji="1" lang="zh-CN" altLang="en-US" sz="2800"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p = current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保存当前指针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Q.EnQueue</a:t>
            </a:r>
            <a:r>
              <a:rPr kumimoji="1" lang="en-US" altLang="zh-CN" sz="2800" dirty="0">
                <a:latin typeface="Times New Roman" panose="02020603050405020304" pitchFamily="18" charset="0"/>
                <a:ea typeface="隶书" panose="02010509060101010101" pitchFamily="49" charset="-122"/>
              </a:rPr>
              <a:t> (current)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根结点进队列</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while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Q.IsEmpty</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Q.DeQueue</a:t>
            </a:r>
            <a:r>
              <a:rPr kumimoji="1" lang="en-US" altLang="zh-CN" sz="2800" dirty="0">
                <a:latin typeface="Times New Roman" panose="02020603050405020304" pitchFamily="18" charset="0"/>
                <a:ea typeface="隶书" panose="02010509060101010101" pitchFamily="49" charset="-122"/>
              </a:rPr>
              <a:t> (current)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退出队列</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visit (current)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访问之</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lvl="2"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current = current</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firstChild</a:t>
            </a:r>
            <a:r>
              <a:rPr kumimoji="1" lang="en-US" altLang="zh-CN" sz="2800" b="1" dirty="0">
                <a:latin typeface="Times New Roman" panose="02020603050405020304" pitchFamily="18" charset="0"/>
                <a:ea typeface="隶书" panose="02010509060101010101" pitchFamily="49" charset="-122"/>
              </a:rPr>
              <a:t>;</a:t>
            </a:r>
          </a:p>
          <a:p>
            <a:pPr lvl="2"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while</a:t>
            </a:r>
            <a:r>
              <a:rPr kumimoji="1" lang="en-US" altLang="zh-CN" sz="2800" dirty="0">
                <a:latin typeface="Times New Roman" panose="02020603050405020304" pitchFamily="18" charset="0"/>
                <a:ea typeface="隶书" panose="02010509060101010101" pitchFamily="49" charset="-122"/>
              </a:rPr>
              <a:t> (current != NULL)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lvl="3"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Q.EnQueue</a:t>
            </a:r>
            <a:r>
              <a:rPr kumimoji="1" lang="en-US" altLang="zh-CN" sz="2800" dirty="0">
                <a:latin typeface="Times New Roman" panose="02020603050405020304" pitchFamily="18" charset="0"/>
                <a:ea typeface="隶书" panose="02010509060101010101" pitchFamily="49" charset="-122"/>
              </a:rPr>
              <a:t> (current)</a:t>
            </a:r>
            <a:r>
              <a:rPr kumimoji="1" lang="en-US" altLang="zh-CN" sz="2800" b="1" dirty="0">
                <a:latin typeface="Times New Roman" panose="02020603050405020304" pitchFamily="18" charset="0"/>
                <a:ea typeface="隶书" panose="02010509060101010101" pitchFamily="49" charset="-122"/>
              </a:rPr>
              <a:t>;</a:t>
            </a:r>
          </a:p>
          <a:p>
            <a:pPr lvl="3" eaLnBrk="1" hangingPunct="1">
              <a:lnSpc>
                <a:spcPct val="105000"/>
              </a:lnSpc>
              <a:spcBef>
                <a:spcPct val="0"/>
              </a:spcBef>
              <a:buFontTx/>
              <a:buNone/>
            </a:pPr>
            <a:r>
              <a:rPr kumimoji="1" lang="en-US" altLang="zh-CN" sz="2800" dirty="0">
                <a:latin typeface="Times New Roman" panose="02020603050405020304" pitchFamily="18" charset="0"/>
                <a:ea typeface="隶书" panose="02010509060101010101" pitchFamily="49" charset="-122"/>
              </a:rPr>
              <a:t>     current = current</a:t>
            </a:r>
            <a:r>
              <a:rPr kumimoji="1" lang="en-US" altLang="zh-CN" sz="2800" dirty="0">
                <a:latin typeface="楷体_GB2312" pitchFamily="49" charset="-122"/>
                <a:ea typeface="楷体_GB2312" pitchFamily="49" charset="-122"/>
              </a:rPr>
              <a:t>-&gt;</a:t>
            </a:r>
            <a:r>
              <a:rPr kumimoji="1" lang="en-US" altLang="zh-CN" sz="2800" dirty="0" err="1">
                <a:latin typeface="Times New Roman" panose="02020603050405020304" pitchFamily="18" charset="0"/>
                <a:ea typeface="隶书" panose="02010509060101010101" pitchFamily="49" charset="-122"/>
              </a:rPr>
              <a:t>nextSibling</a:t>
            </a:r>
            <a:r>
              <a:rPr kumimoji="1" lang="en-US" altLang="zh-CN" sz="2800" b="1" dirty="0">
                <a:latin typeface="Times New Roman" panose="02020603050405020304" pitchFamily="18" charset="0"/>
                <a:ea typeface="隶书" panose="02010509060101010101" pitchFamily="49" charset="-122"/>
              </a:rPr>
              <a:t>;</a:t>
            </a:r>
          </a:p>
          <a:p>
            <a:pPr lvl="3" eaLnBrk="1" hangingPunct="1">
              <a:lnSpc>
                <a:spcPct val="105000"/>
              </a:lnSpc>
              <a:spcBef>
                <a:spcPct val="0"/>
              </a:spcBef>
              <a:buFontTx/>
              <a:buNone/>
            </a:pPr>
            <a:r>
              <a:rPr kumimoji="1" lang="en-US" altLang="zh-CN" sz="2800" b="1" dirty="0">
                <a:latin typeface="Times New Roman" panose="02020603050405020304" pitchFamily="18" charset="0"/>
                <a:ea typeface="隶书" panose="02010509060101010101" pitchFamily="49" charset="-122"/>
              </a:rPr>
              <a:t>}</a:t>
            </a:r>
            <a:endParaRPr kumimoji="1" lang="en-US" altLang="zh-CN" sz="2800"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E4574D06-3EF1-4579-AF66-79BDE3A26418}"/>
              </a:ext>
            </a:extLst>
          </p:cNvPr>
          <p:cNvSpPr>
            <a:spLocks noGrp="1" noChangeArrowheads="1"/>
          </p:cNvSpPr>
          <p:nvPr>
            <p:ph type="body" idx="1"/>
          </p:nvPr>
        </p:nvSpPr>
        <p:spPr>
          <a:xfrm>
            <a:off x="576263" y="766763"/>
            <a:ext cx="8229600" cy="5541962"/>
          </a:xfrm>
        </p:spPr>
        <p:txBody>
          <a:bodyPr/>
          <a:lstStyle/>
          <a:p>
            <a:pPr eaLnBrk="1" hangingPunct="1">
              <a:buNone/>
            </a:pPr>
            <a:r>
              <a:rPr kumimoji="1" lang="en-US" altLang="zh-CN" sz="2800" b="1" dirty="0">
                <a:latin typeface="Times New Roman" panose="02020603050405020304" pitchFamily="18" charset="0"/>
                <a:ea typeface="隶书" panose="02010509060101010101" pitchFamily="49" charset="-122"/>
              </a:rPr>
              <a:t>          }  //end</a:t>
            </a: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of</a:t>
            </a: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while </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Q.IsEmpty</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p>
          <a:p>
            <a:pPr eaLnBrk="1" hangingPunct="1">
              <a:buFontTx/>
              <a:buNone/>
            </a:pPr>
            <a:r>
              <a:rPr kumimoji="1" lang="en-US" altLang="zh-CN" sz="2800" dirty="0">
                <a:latin typeface="Times New Roman" panose="02020603050405020304" pitchFamily="18" charset="0"/>
                <a:ea typeface="隶书" panose="02010509060101010101" pitchFamily="49" charset="-122"/>
              </a:rPr>
              <a:t>          current = p</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恢复算法开始的当前指针</a:t>
            </a:r>
          </a:p>
          <a:p>
            <a:pPr eaLnBrk="1" hangingPunct="1">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p>
          <a:p>
            <a:pPr eaLnBrk="1" hangingPunct="1">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endParaRPr lang="en-US" altLang="zh-CN" sz="2800" b="1"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F6AD054-2A7B-4222-95B5-CAC0DCE11359}"/>
              </a:ext>
            </a:extLst>
          </p:cNvPr>
          <p:cNvSpPr>
            <a:spLocks noGrp="1" noChangeArrowheads="1"/>
          </p:cNvSpPr>
          <p:nvPr>
            <p:ph type="body" idx="1"/>
          </p:nvPr>
        </p:nvSpPr>
        <p:spPr>
          <a:xfrm>
            <a:off x="611188" y="873125"/>
            <a:ext cx="8229600" cy="5435600"/>
          </a:xfrm>
        </p:spPr>
        <p:txBody>
          <a:bodyPr/>
          <a:lstStyle/>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a:latin typeface="Times New Roman" panose="02020603050405020304" pitchFamily="18" charset="0"/>
                <a:ea typeface="隶书" panose="02010509060101010101" pitchFamily="49" charset="-122"/>
              </a:rPr>
              <a:t>          current = 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恢复算法开始的当前指针</a:t>
            </a:r>
          </a:p>
          <a:p>
            <a:pPr eaLnBrk="1" hangingPunct="1">
              <a:lnSpc>
                <a:spcPct val="105000"/>
              </a:lnSpc>
              <a:spcBef>
                <a:spcPct val="5000"/>
              </a:spcBef>
              <a:buFontTx/>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kumimoji="1"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endParaRPr kumimoji="1" lang="en-US" altLang="zh-CN" sz="24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endParaRPr kumimoji="1" lang="en-US" altLang="zh-CN" sz="2400" b="1">
              <a:latin typeface="Times New Roman" panose="02020603050405020304" pitchFamily="18" charset="0"/>
              <a:ea typeface="隶书" panose="02010509060101010101" pitchFamily="49" charset="-122"/>
            </a:endParaRPr>
          </a:p>
          <a:p>
            <a:pPr eaLnBrk="1" hangingPunct="1">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将一般树化为二叉树表示就是用树的子女</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兄弟表示来存储树的结构。</a:t>
            </a:r>
          </a:p>
          <a:p>
            <a:pPr eaLnBrk="1" hangingPunct="1">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森林与二叉树表示的转换可以借助树的二叉树表示来实现。</a:t>
            </a:r>
          </a:p>
        </p:txBody>
      </p:sp>
      <p:sp>
        <p:nvSpPr>
          <p:cNvPr id="110595" name="Rectangle 3">
            <a:extLst>
              <a:ext uri="{FF2B5EF4-FFF2-40B4-BE49-F238E27FC236}">
                <a16:creationId xmlns:a16="http://schemas.microsoft.com/office/drawing/2014/main" id="{075FD51E-821B-4572-A241-932756EBE324}"/>
              </a:ext>
            </a:extLst>
          </p:cNvPr>
          <p:cNvSpPr>
            <a:spLocks noGrp="1" noChangeArrowheads="1"/>
          </p:cNvSpPr>
          <p:nvPr>
            <p:ph type="title"/>
          </p:nvPr>
        </p:nvSpPr>
        <p:spPr>
          <a:xfrm>
            <a:off x="457200" y="2816225"/>
            <a:ext cx="8229600" cy="1079500"/>
          </a:xfrm>
        </p:spPr>
        <p:txBody>
          <a:bodyPr/>
          <a:lstStyle/>
          <a:p>
            <a:pPr eaLnBrk="1" hangingPunct="1"/>
            <a:r>
              <a:rPr lang="zh-CN" altLang="en-US" sz="4000" b="1">
                <a:ea typeface="华文新魏" panose="02010800040101010101" pitchFamily="2" charset="-122"/>
              </a:rPr>
              <a:t>森林与二叉树的转换</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Line 2">
            <a:extLst>
              <a:ext uri="{FF2B5EF4-FFF2-40B4-BE49-F238E27FC236}">
                <a16:creationId xmlns:a16="http://schemas.microsoft.com/office/drawing/2014/main" id="{DE568EEC-DF25-4531-8360-505104C9A55F}"/>
              </a:ext>
            </a:extLst>
          </p:cNvPr>
          <p:cNvSpPr>
            <a:spLocks noChangeShapeType="1"/>
          </p:cNvSpPr>
          <p:nvPr/>
        </p:nvSpPr>
        <p:spPr bwMode="auto">
          <a:xfrm>
            <a:off x="5791200" y="1600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19" name="Line 3">
            <a:extLst>
              <a:ext uri="{FF2B5EF4-FFF2-40B4-BE49-F238E27FC236}">
                <a16:creationId xmlns:a16="http://schemas.microsoft.com/office/drawing/2014/main" id="{80282543-7E76-4390-8F16-0106E42CEF00}"/>
              </a:ext>
            </a:extLst>
          </p:cNvPr>
          <p:cNvSpPr>
            <a:spLocks noChangeShapeType="1"/>
          </p:cNvSpPr>
          <p:nvPr/>
        </p:nvSpPr>
        <p:spPr bwMode="auto">
          <a:xfrm flipH="1">
            <a:off x="5715000" y="3109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0" name="Line 4">
            <a:extLst>
              <a:ext uri="{FF2B5EF4-FFF2-40B4-BE49-F238E27FC236}">
                <a16:creationId xmlns:a16="http://schemas.microsoft.com/office/drawing/2014/main" id="{6921DA79-4488-448B-9762-BBC344CB09A4}"/>
              </a:ext>
            </a:extLst>
          </p:cNvPr>
          <p:cNvSpPr>
            <a:spLocks noChangeShapeType="1"/>
          </p:cNvSpPr>
          <p:nvPr/>
        </p:nvSpPr>
        <p:spPr bwMode="auto">
          <a:xfrm>
            <a:off x="3505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1" name="Line 5">
            <a:extLst>
              <a:ext uri="{FF2B5EF4-FFF2-40B4-BE49-F238E27FC236}">
                <a16:creationId xmlns:a16="http://schemas.microsoft.com/office/drawing/2014/main" id="{35717788-4660-4B97-9C06-0E9E44DEBA77}"/>
              </a:ext>
            </a:extLst>
          </p:cNvPr>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2" name="Line 6">
            <a:extLst>
              <a:ext uri="{FF2B5EF4-FFF2-40B4-BE49-F238E27FC236}">
                <a16:creationId xmlns:a16="http://schemas.microsoft.com/office/drawing/2014/main" id="{7D5B8FB4-E326-457F-AC6E-B10F612CC8E2}"/>
              </a:ext>
            </a:extLst>
          </p:cNvPr>
          <p:cNvSpPr>
            <a:spLocks noChangeShapeType="1"/>
          </p:cNvSpPr>
          <p:nvPr/>
        </p:nvSpPr>
        <p:spPr bwMode="auto">
          <a:xfrm>
            <a:off x="14478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3" name="Line 7">
            <a:extLst>
              <a:ext uri="{FF2B5EF4-FFF2-40B4-BE49-F238E27FC236}">
                <a16:creationId xmlns:a16="http://schemas.microsoft.com/office/drawing/2014/main" id="{616D6324-EFF3-4266-BFC3-CEACA465583E}"/>
              </a:ext>
            </a:extLst>
          </p:cNvPr>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4" name="Line 8">
            <a:extLst>
              <a:ext uri="{FF2B5EF4-FFF2-40B4-BE49-F238E27FC236}">
                <a16:creationId xmlns:a16="http://schemas.microsoft.com/office/drawing/2014/main" id="{7F6903C2-F443-43C3-A06E-9DBA38715780}"/>
              </a:ext>
            </a:extLst>
          </p:cNvPr>
          <p:cNvSpPr>
            <a:spLocks noChangeShapeType="1"/>
          </p:cNvSpPr>
          <p:nvPr/>
        </p:nvSpPr>
        <p:spPr bwMode="auto">
          <a:xfrm>
            <a:off x="31242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5" name="Line 9">
            <a:extLst>
              <a:ext uri="{FF2B5EF4-FFF2-40B4-BE49-F238E27FC236}">
                <a16:creationId xmlns:a16="http://schemas.microsoft.com/office/drawing/2014/main" id="{2BE3E606-F91C-4732-8E0D-0F3A1940110A}"/>
              </a:ext>
            </a:extLst>
          </p:cNvPr>
          <p:cNvSpPr>
            <a:spLocks noChangeShapeType="1"/>
          </p:cNvSpPr>
          <p:nvPr/>
        </p:nvSpPr>
        <p:spPr bwMode="auto">
          <a:xfrm>
            <a:off x="19050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6" name="Line 10">
            <a:extLst>
              <a:ext uri="{FF2B5EF4-FFF2-40B4-BE49-F238E27FC236}">
                <a16:creationId xmlns:a16="http://schemas.microsoft.com/office/drawing/2014/main" id="{A6E92D55-8E47-47AA-9DFA-A22A27A78B74}"/>
              </a:ext>
            </a:extLst>
          </p:cNvPr>
          <p:cNvSpPr>
            <a:spLocks noChangeShapeType="1"/>
          </p:cNvSpPr>
          <p:nvPr/>
        </p:nvSpPr>
        <p:spPr bwMode="auto">
          <a:xfrm>
            <a:off x="2514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7" name="Line 11">
            <a:extLst>
              <a:ext uri="{FF2B5EF4-FFF2-40B4-BE49-F238E27FC236}">
                <a16:creationId xmlns:a16="http://schemas.microsoft.com/office/drawing/2014/main" id="{D9A431E9-D2F5-4778-9844-DFA3F59517BA}"/>
              </a:ext>
            </a:extLst>
          </p:cNvPr>
          <p:cNvSpPr>
            <a:spLocks noChangeShapeType="1"/>
          </p:cNvSpPr>
          <p:nvPr/>
        </p:nvSpPr>
        <p:spPr bwMode="auto">
          <a:xfrm>
            <a:off x="1371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Line 12">
            <a:extLst>
              <a:ext uri="{FF2B5EF4-FFF2-40B4-BE49-F238E27FC236}">
                <a16:creationId xmlns:a16="http://schemas.microsoft.com/office/drawing/2014/main" id="{6519577F-4648-4E24-BBDA-794A50836599}"/>
              </a:ext>
            </a:extLst>
          </p:cNvPr>
          <p:cNvSpPr>
            <a:spLocks noChangeShapeType="1"/>
          </p:cNvSpPr>
          <p:nvPr/>
        </p:nvSpPr>
        <p:spPr bwMode="auto">
          <a:xfrm>
            <a:off x="914400" y="4495800"/>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9" name="Line 13">
            <a:extLst>
              <a:ext uri="{FF2B5EF4-FFF2-40B4-BE49-F238E27FC236}">
                <a16:creationId xmlns:a16="http://schemas.microsoft.com/office/drawing/2014/main" id="{ACE17DE0-8292-428E-BC50-36A48A7F4D17}"/>
              </a:ext>
            </a:extLst>
          </p:cNvPr>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0" name="Line 14">
            <a:extLst>
              <a:ext uri="{FF2B5EF4-FFF2-40B4-BE49-F238E27FC236}">
                <a16:creationId xmlns:a16="http://schemas.microsoft.com/office/drawing/2014/main" id="{0D577FAC-0AD6-4C9F-934E-A26B72F84B40}"/>
              </a:ext>
            </a:extLst>
          </p:cNvPr>
          <p:cNvSpPr>
            <a:spLocks noChangeShapeType="1"/>
          </p:cNvSpPr>
          <p:nvPr/>
        </p:nvSpPr>
        <p:spPr bwMode="auto">
          <a:xfrm>
            <a:off x="3429000" y="46482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1" name="Line 15">
            <a:extLst>
              <a:ext uri="{FF2B5EF4-FFF2-40B4-BE49-F238E27FC236}">
                <a16:creationId xmlns:a16="http://schemas.microsoft.com/office/drawing/2014/main" id="{04C2EFE8-6B47-4089-B896-572945FDDB71}"/>
              </a:ext>
            </a:extLst>
          </p:cNvPr>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2" name="Oval 16">
            <a:extLst>
              <a:ext uri="{FF2B5EF4-FFF2-40B4-BE49-F238E27FC236}">
                <a16:creationId xmlns:a16="http://schemas.microsoft.com/office/drawing/2014/main" id="{CB4933B6-8EC6-4720-B605-A1608CAFC2AA}"/>
              </a:ext>
            </a:extLst>
          </p:cNvPr>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3" name="Oval 17">
            <a:extLst>
              <a:ext uri="{FF2B5EF4-FFF2-40B4-BE49-F238E27FC236}">
                <a16:creationId xmlns:a16="http://schemas.microsoft.com/office/drawing/2014/main" id="{210A6994-B4E0-4D80-A672-72C81E4D93BE}"/>
              </a:ext>
            </a:extLst>
          </p:cNvPr>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4" name="Oval 18">
            <a:extLst>
              <a:ext uri="{FF2B5EF4-FFF2-40B4-BE49-F238E27FC236}">
                <a16:creationId xmlns:a16="http://schemas.microsoft.com/office/drawing/2014/main" id="{5B054BC1-8CAE-455C-AE8C-5AB9FAFD79C3}"/>
              </a:ext>
            </a:extLst>
          </p:cNvPr>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5" name="Oval 19">
            <a:extLst>
              <a:ext uri="{FF2B5EF4-FFF2-40B4-BE49-F238E27FC236}">
                <a16:creationId xmlns:a16="http://schemas.microsoft.com/office/drawing/2014/main" id="{ADC2C95E-FE06-419A-99CA-9BC7A1D23EC9}"/>
              </a:ext>
            </a:extLst>
          </p:cNvPr>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6" name="Oval 20">
            <a:extLst>
              <a:ext uri="{FF2B5EF4-FFF2-40B4-BE49-F238E27FC236}">
                <a16:creationId xmlns:a16="http://schemas.microsoft.com/office/drawing/2014/main" id="{3602E259-C5E8-4A97-8A9F-D0EC72C992A2}"/>
              </a:ext>
            </a:extLst>
          </p:cNvPr>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7" name="Oval 21">
            <a:extLst>
              <a:ext uri="{FF2B5EF4-FFF2-40B4-BE49-F238E27FC236}">
                <a16:creationId xmlns:a16="http://schemas.microsoft.com/office/drawing/2014/main" id="{B0334D10-2597-4416-B048-39B5BB9F19B1}"/>
              </a:ext>
            </a:extLst>
          </p:cNvPr>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8" name="Oval 22">
            <a:extLst>
              <a:ext uri="{FF2B5EF4-FFF2-40B4-BE49-F238E27FC236}">
                <a16:creationId xmlns:a16="http://schemas.microsoft.com/office/drawing/2014/main" id="{033E1407-A2BB-48C6-8B59-57DC5C74DF56}"/>
              </a:ext>
            </a:extLst>
          </p:cNvPr>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39" name="Oval 23">
            <a:extLst>
              <a:ext uri="{FF2B5EF4-FFF2-40B4-BE49-F238E27FC236}">
                <a16:creationId xmlns:a16="http://schemas.microsoft.com/office/drawing/2014/main" id="{9B9CC8C4-3472-40D3-AAD1-C3FC41ABD980}"/>
              </a:ext>
            </a:extLst>
          </p:cNvPr>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0" name="Oval 24">
            <a:extLst>
              <a:ext uri="{FF2B5EF4-FFF2-40B4-BE49-F238E27FC236}">
                <a16:creationId xmlns:a16="http://schemas.microsoft.com/office/drawing/2014/main" id="{93D6FB9F-4C20-4089-A690-25AD9388DE88}"/>
              </a:ext>
            </a:extLst>
          </p:cNvPr>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1" name="Oval 25">
            <a:extLst>
              <a:ext uri="{FF2B5EF4-FFF2-40B4-BE49-F238E27FC236}">
                <a16:creationId xmlns:a16="http://schemas.microsoft.com/office/drawing/2014/main" id="{43FCA9D0-810A-4C5C-90F7-C5316DF3D308}"/>
              </a:ext>
            </a:extLst>
          </p:cNvPr>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2" name="Oval 26">
            <a:extLst>
              <a:ext uri="{FF2B5EF4-FFF2-40B4-BE49-F238E27FC236}">
                <a16:creationId xmlns:a16="http://schemas.microsoft.com/office/drawing/2014/main" id="{8247075E-7D23-472D-B8AD-F4E3529F1AE1}"/>
              </a:ext>
            </a:extLst>
          </p:cNvPr>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3" name="Text Box 27">
            <a:extLst>
              <a:ext uri="{FF2B5EF4-FFF2-40B4-BE49-F238E27FC236}">
                <a16:creationId xmlns:a16="http://schemas.microsoft.com/office/drawing/2014/main" id="{9BEDEB00-BCB9-4C28-AAF2-FE9951C0CFC3}"/>
              </a:ext>
            </a:extLst>
          </p:cNvPr>
          <p:cNvSpPr txBox="1">
            <a:spLocks noChangeArrowheads="1"/>
          </p:cNvSpPr>
          <p:nvPr/>
        </p:nvSpPr>
        <p:spPr bwMode="auto">
          <a:xfrm>
            <a:off x="744538" y="547688"/>
            <a:ext cx="25892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CC0099"/>
                </a:solidFill>
                <a:latin typeface="Times New Roman" panose="02020603050405020304" pitchFamily="18" charset="0"/>
              </a:rPr>
              <a:t>T</a:t>
            </a:r>
            <a:r>
              <a:rPr kumimoji="1" lang="en-US" altLang="zh-CN" sz="2800" b="1" baseline="-25000">
                <a:solidFill>
                  <a:srgbClr val="CC0099"/>
                </a:solidFill>
                <a:latin typeface="Times New Roman" panose="02020603050405020304" pitchFamily="18" charset="0"/>
              </a:rPr>
              <a:t>1</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2</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3</a:t>
            </a:r>
            <a:endParaRPr kumimoji="1" lang="en-US" altLang="zh-CN" sz="2800" b="1">
              <a:solidFill>
                <a:srgbClr val="CC0099"/>
              </a:solidFill>
              <a:latin typeface="Times New Roman" panose="02020603050405020304" pitchFamily="18" charset="0"/>
            </a:endParaRPr>
          </a:p>
        </p:txBody>
      </p:sp>
      <p:sp>
        <p:nvSpPr>
          <p:cNvPr id="111644" name="Text Box 28">
            <a:extLst>
              <a:ext uri="{FF2B5EF4-FFF2-40B4-BE49-F238E27FC236}">
                <a16:creationId xmlns:a16="http://schemas.microsoft.com/office/drawing/2014/main" id="{FB972330-C992-45FE-B7E9-027AAB3E50FA}"/>
              </a:ext>
            </a:extLst>
          </p:cNvPr>
          <p:cNvSpPr txBox="1">
            <a:spLocks noChangeArrowheads="1"/>
          </p:cNvSpPr>
          <p:nvPr/>
        </p:nvSpPr>
        <p:spPr bwMode="auto">
          <a:xfrm>
            <a:off x="1158875" y="85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1645" name="Text Box 29">
            <a:extLst>
              <a:ext uri="{FF2B5EF4-FFF2-40B4-BE49-F238E27FC236}">
                <a16:creationId xmlns:a16="http://schemas.microsoft.com/office/drawing/2014/main" id="{A89E1556-BE4F-4BA4-A5F1-B7546A9C652D}"/>
              </a:ext>
            </a:extLst>
          </p:cNvPr>
          <p:cNvSpPr txBox="1">
            <a:spLocks noChangeArrowheads="1"/>
          </p:cNvSpPr>
          <p:nvPr/>
        </p:nvSpPr>
        <p:spPr bwMode="auto">
          <a:xfrm>
            <a:off x="2341563" y="8382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1646" name="Text Box 30">
            <a:extLst>
              <a:ext uri="{FF2B5EF4-FFF2-40B4-BE49-F238E27FC236}">
                <a16:creationId xmlns:a16="http://schemas.microsoft.com/office/drawing/2014/main" id="{29DB9C60-360E-4B20-9AAE-6E6E4EAA461D}"/>
              </a:ext>
            </a:extLst>
          </p:cNvPr>
          <p:cNvSpPr txBox="1">
            <a:spLocks noChangeArrowheads="1"/>
          </p:cNvSpPr>
          <p:nvPr/>
        </p:nvSpPr>
        <p:spPr bwMode="auto">
          <a:xfrm>
            <a:off x="3206750" y="838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1647" name="Oval 31">
            <a:extLst>
              <a:ext uri="{FF2B5EF4-FFF2-40B4-BE49-F238E27FC236}">
                <a16:creationId xmlns:a16="http://schemas.microsoft.com/office/drawing/2014/main" id="{28E4D1E0-6DE9-4F80-90F7-1FAFF0D2F58F}"/>
              </a:ext>
            </a:extLst>
          </p:cNvPr>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8" name="Oval 32">
            <a:extLst>
              <a:ext uri="{FF2B5EF4-FFF2-40B4-BE49-F238E27FC236}">
                <a16:creationId xmlns:a16="http://schemas.microsoft.com/office/drawing/2014/main" id="{7A008D00-DB82-4818-9CBB-DBA49FD20711}"/>
              </a:ext>
            </a:extLst>
          </p:cNvPr>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49" name="Oval 33">
            <a:extLst>
              <a:ext uri="{FF2B5EF4-FFF2-40B4-BE49-F238E27FC236}">
                <a16:creationId xmlns:a16="http://schemas.microsoft.com/office/drawing/2014/main" id="{053B4F62-3304-437A-85E6-71E19E9B6716}"/>
              </a:ext>
            </a:extLst>
          </p:cNvPr>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0" name="Oval 34">
            <a:extLst>
              <a:ext uri="{FF2B5EF4-FFF2-40B4-BE49-F238E27FC236}">
                <a16:creationId xmlns:a16="http://schemas.microsoft.com/office/drawing/2014/main" id="{3E88E10A-014A-424D-B0B6-D2E142A3E0BD}"/>
              </a:ext>
            </a:extLst>
          </p:cNvPr>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1" name="Oval 35">
            <a:extLst>
              <a:ext uri="{FF2B5EF4-FFF2-40B4-BE49-F238E27FC236}">
                <a16:creationId xmlns:a16="http://schemas.microsoft.com/office/drawing/2014/main" id="{56E44B2E-C6B0-41C6-8E49-FECB54648291}"/>
              </a:ext>
            </a:extLst>
          </p:cNvPr>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2" name="Line 36">
            <a:extLst>
              <a:ext uri="{FF2B5EF4-FFF2-40B4-BE49-F238E27FC236}">
                <a16:creationId xmlns:a16="http://schemas.microsoft.com/office/drawing/2014/main" id="{C4036B62-CFE9-4AAD-83D6-654E6C4A108D}"/>
              </a:ext>
            </a:extLst>
          </p:cNvPr>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53" name="Oval 37">
            <a:extLst>
              <a:ext uri="{FF2B5EF4-FFF2-40B4-BE49-F238E27FC236}">
                <a16:creationId xmlns:a16="http://schemas.microsoft.com/office/drawing/2014/main" id="{BF1284B4-ADBB-4B69-90DF-650854764CA0}"/>
              </a:ext>
            </a:extLst>
          </p:cNvPr>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4" name="Oval 38">
            <a:extLst>
              <a:ext uri="{FF2B5EF4-FFF2-40B4-BE49-F238E27FC236}">
                <a16:creationId xmlns:a16="http://schemas.microsoft.com/office/drawing/2014/main" id="{317C87A0-78F3-4646-A62C-E79136AFB4C9}"/>
              </a:ext>
            </a:extLst>
          </p:cNvPr>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5" name="Line 39">
            <a:extLst>
              <a:ext uri="{FF2B5EF4-FFF2-40B4-BE49-F238E27FC236}">
                <a16:creationId xmlns:a16="http://schemas.microsoft.com/office/drawing/2014/main" id="{F1A3623D-79F8-4DFA-8DA4-3F0DF754A4E4}"/>
              </a:ext>
            </a:extLst>
          </p:cNvPr>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56" name="Oval 40">
            <a:extLst>
              <a:ext uri="{FF2B5EF4-FFF2-40B4-BE49-F238E27FC236}">
                <a16:creationId xmlns:a16="http://schemas.microsoft.com/office/drawing/2014/main" id="{7C952F7F-4615-4629-A31F-17770BA23F3D}"/>
              </a:ext>
            </a:extLst>
          </p:cNvPr>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7" name="Oval 41">
            <a:extLst>
              <a:ext uri="{FF2B5EF4-FFF2-40B4-BE49-F238E27FC236}">
                <a16:creationId xmlns:a16="http://schemas.microsoft.com/office/drawing/2014/main" id="{B49F4FCA-E991-4925-A62C-94B83CAB2B33}"/>
              </a:ext>
            </a:extLst>
          </p:cNvPr>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8" name="Oval 42">
            <a:extLst>
              <a:ext uri="{FF2B5EF4-FFF2-40B4-BE49-F238E27FC236}">
                <a16:creationId xmlns:a16="http://schemas.microsoft.com/office/drawing/2014/main" id="{E9652D99-C4C5-4EFF-AB04-E97A14AF49A3}"/>
              </a:ext>
            </a:extLst>
          </p:cNvPr>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59" name="Oval 43">
            <a:extLst>
              <a:ext uri="{FF2B5EF4-FFF2-40B4-BE49-F238E27FC236}">
                <a16:creationId xmlns:a16="http://schemas.microsoft.com/office/drawing/2014/main" id="{DD40B10D-B50B-4DCE-8E5F-8938A8E053B7}"/>
              </a:ext>
            </a:extLst>
          </p:cNvPr>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60" name="Text Box 44">
            <a:extLst>
              <a:ext uri="{FF2B5EF4-FFF2-40B4-BE49-F238E27FC236}">
                <a16:creationId xmlns:a16="http://schemas.microsoft.com/office/drawing/2014/main" id="{E0CD868C-0A1F-4483-8170-C0A36311E6EA}"/>
              </a:ext>
            </a:extLst>
          </p:cNvPr>
          <p:cNvSpPr txBox="1">
            <a:spLocks noChangeArrowheads="1"/>
          </p:cNvSpPr>
          <p:nvPr/>
        </p:nvSpPr>
        <p:spPr bwMode="auto">
          <a:xfrm>
            <a:off x="763588" y="3505200"/>
            <a:ext cx="2944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CC0099"/>
                </a:solidFill>
                <a:latin typeface="Times New Roman" panose="02020603050405020304" pitchFamily="18" charset="0"/>
              </a:rPr>
              <a:t>T</a:t>
            </a:r>
            <a:r>
              <a:rPr kumimoji="1" lang="en-US" altLang="zh-CN" sz="2800" b="1" baseline="-25000">
                <a:solidFill>
                  <a:srgbClr val="CC0099"/>
                </a:solidFill>
                <a:latin typeface="Times New Roman" panose="02020603050405020304" pitchFamily="18" charset="0"/>
              </a:rPr>
              <a:t>1</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2</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3</a:t>
            </a:r>
            <a:endParaRPr kumimoji="1" lang="en-US" altLang="zh-CN" sz="2800" b="1">
              <a:solidFill>
                <a:srgbClr val="CC0099"/>
              </a:solidFill>
              <a:latin typeface="Times New Roman" panose="02020603050405020304" pitchFamily="18" charset="0"/>
            </a:endParaRPr>
          </a:p>
        </p:txBody>
      </p:sp>
      <p:sp>
        <p:nvSpPr>
          <p:cNvPr id="111661" name="Text Box 45">
            <a:extLst>
              <a:ext uri="{FF2B5EF4-FFF2-40B4-BE49-F238E27FC236}">
                <a16:creationId xmlns:a16="http://schemas.microsoft.com/office/drawing/2014/main" id="{C2AA02FF-8A70-4D94-8E9D-FDAB3F3533BB}"/>
              </a:ext>
            </a:extLst>
          </p:cNvPr>
          <p:cNvSpPr txBox="1">
            <a:spLocks noChangeArrowheads="1"/>
          </p:cNvSpPr>
          <p:nvPr/>
        </p:nvSpPr>
        <p:spPr bwMode="auto">
          <a:xfrm>
            <a:off x="1235075" y="3671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1662" name="Text Box 46">
            <a:extLst>
              <a:ext uri="{FF2B5EF4-FFF2-40B4-BE49-F238E27FC236}">
                <a16:creationId xmlns:a16="http://schemas.microsoft.com/office/drawing/2014/main" id="{8D4607F2-0096-45D5-AEE2-C73AE7755543}"/>
              </a:ext>
            </a:extLst>
          </p:cNvPr>
          <p:cNvSpPr txBox="1">
            <a:spLocks noChangeArrowheads="1"/>
          </p:cNvSpPr>
          <p:nvPr/>
        </p:nvSpPr>
        <p:spPr bwMode="auto">
          <a:xfrm>
            <a:off x="635000" y="1614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1663" name="Text Box 47">
            <a:extLst>
              <a:ext uri="{FF2B5EF4-FFF2-40B4-BE49-F238E27FC236}">
                <a16:creationId xmlns:a16="http://schemas.microsoft.com/office/drawing/2014/main" id="{1D2017A8-8CE5-47F7-BC94-EC8F48DDC3D8}"/>
              </a:ext>
            </a:extLst>
          </p:cNvPr>
          <p:cNvSpPr txBox="1">
            <a:spLocks noChangeArrowheads="1"/>
          </p:cNvSpPr>
          <p:nvPr/>
        </p:nvSpPr>
        <p:spPr bwMode="auto">
          <a:xfrm>
            <a:off x="11588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1664" name="Text Box 48">
            <a:extLst>
              <a:ext uri="{FF2B5EF4-FFF2-40B4-BE49-F238E27FC236}">
                <a16:creationId xmlns:a16="http://schemas.microsoft.com/office/drawing/2014/main" id="{8CC49DC8-0B07-4269-8E6F-1F9F8126A7E3}"/>
              </a:ext>
            </a:extLst>
          </p:cNvPr>
          <p:cNvSpPr txBox="1">
            <a:spLocks noChangeArrowheads="1"/>
          </p:cNvSpPr>
          <p:nvPr/>
        </p:nvSpPr>
        <p:spPr bwMode="auto">
          <a:xfrm>
            <a:off x="16922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1665" name="Text Box 49">
            <a:extLst>
              <a:ext uri="{FF2B5EF4-FFF2-40B4-BE49-F238E27FC236}">
                <a16:creationId xmlns:a16="http://schemas.microsoft.com/office/drawing/2014/main" id="{C8809125-3D2D-4B6A-A364-6FCD6A735ED9}"/>
              </a:ext>
            </a:extLst>
          </p:cNvPr>
          <p:cNvSpPr txBox="1">
            <a:spLocks noChangeArrowheads="1"/>
          </p:cNvSpPr>
          <p:nvPr/>
        </p:nvSpPr>
        <p:spPr bwMode="auto">
          <a:xfrm>
            <a:off x="2292350" y="1614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11666" name="Text Box 50">
            <a:extLst>
              <a:ext uri="{FF2B5EF4-FFF2-40B4-BE49-F238E27FC236}">
                <a16:creationId xmlns:a16="http://schemas.microsoft.com/office/drawing/2014/main" id="{8F7DC011-D8FD-486E-B085-1D281A103934}"/>
              </a:ext>
            </a:extLst>
          </p:cNvPr>
          <p:cNvSpPr txBox="1">
            <a:spLocks noChangeArrowheads="1"/>
          </p:cNvSpPr>
          <p:nvPr/>
        </p:nvSpPr>
        <p:spPr bwMode="auto">
          <a:xfrm>
            <a:off x="2970213" y="16144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1667" name="Text Box 51">
            <a:extLst>
              <a:ext uri="{FF2B5EF4-FFF2-40B4-BE49-F238E27FC236}">
                <a16:creationId xmlns:a16="http://schemas.microsoft.com/office/drawing/2014/main" id="{9B174EE8-2A70-4BFE-9D2A-C3BD57403F32}"/>
              </a:ext>
            </a:extLst>
          </p:cNvPr>
          <p:cNvSpPr txBox="1">
            <a:spLocks noChangeArrowheads="1"/>
          </p:cNvSpPr>
          <p:nvPr/>
        </p:nvSpPr>
        <p:spPr bwMode="auto">
          <a:xfrm>
            <a:off x="3560763" y="16144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1668" name="Text Box 52">
            <a:extLst>
              <a:ext uri="{FF2B5EF4-FFF2-40B4-BE49-F238E27FC236}">
                <a16:creationId xmlns:a16="http://schemas.microsoft.com/office/drawing/2014/main" id="{5BE5BA8E-ED07-4328-BE0C-3A5B592B70DF}"/>
              </a:ext>
            </a:extLst>
          </p:cNvPr>
          <p:cNvSpPr txBox="1">
            <a:spLocks noChangeArrowheads="1"/>
          </p:cNvSpPr>
          <p:nvPr/>
        </p:nvSpPr>
        <p:spPr bwMode="auto">
          <a:xfrm>
            <a:off x="1701800" y="2376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1669" name="Text Box 53">
            <a:extLst>
              <a:ext uri="{FF2B5EF4-FFF2-40B4-BE49-F238E27FC236}">
                <a16:creationId xmlns:a16="http://schemas.microsoft.com/office/drawing/2014/main" id="{4B11C4A2-F2D8-4020-A356-EAAE945B77BC}"/>
              </a:ext>
            </a:extLst>
          </p:cNvPr>
          <p:cNvSpPr txBox="1">
            <a:spLocks noChangeArrowheads="1"/>
          </p:cNvSpPr>
          <p:nvPr/>
        </p:nvSpPr>
        <p:spPr bwMode="auto">
          <a:xfrm>
            <a:off x="2901950" y="2376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1670" name="Text Box 54">
            <a:extLst>
              <a:ext uri="{FF2B5EF4-FFF2-40B4-BE49-F238E27FC236}">
                <a16:creationId xmlns:a16="http://schemas.microsoft.com/office/drawing/2014/main" id="{E023435B-8A9F-40D2-8000-627B89AE43C1}"/>
              </a:ext>
            </a:extLst>
          </p:cNvPr>
          <p:cNvSpPr txBox="1">
            <a:spLocks noChangeArrowheads="1"/>
          </p:cNvSpPr>
          <p:nvPr/>
        </p:nvSpPr>
        <p:spPr bwMode="auto">
          <a:xfrm>
            <a:off x="2549525" y="36576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1671" name="Text Box 55">
            <a:extLst>
              <a:ext uri="{FF2B5EF4-FFF2-40B4-BE49-F238E27FC236}">
                <a16:creationId xmlns:a16="http://schemas.microsoft.com/office/drawing/2014/main" id="{B8F01DB3-5088-4509-B57F-057D4864217F}"/>
              </a:ext>
            </a:extLst>
          </p:cNvPr>
          <p:cNvSpPr txBox="1">
            <a:spLocks noChangeArrowheads="1"/>
          </p:cNvSpPr>
          <p:nvPr/>
        </p:nvSpPr>
        <p:spPr bwMode="auto">
          <a:xfrm>
            <a:off x="635000" y="4205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1672" name="Text Box 56">
            <a:extLst>
              <a:ext uri="{FF2B5EF4-FFF2-40B4-BE49-F238E27FC236}">
                <a16:creationId xmlns:a16="http://schemas.microsoft.com/office/drawing/2014/main" id="{483E7DD0-ACF6-4272-B693-C805D07BD027}"/>
              </a:ext>
            </a:extLst>
          </p:cNvPr>
          <p:cNvSpPr txBox="1">
            <a:spLocks noChangeArrowheads="1"/>
          </p:cNvSpPr>
          <p:nvPr/>
        </p:nvSpPr>
        <p:spPr bwMode="auto">
          <a:xfrm>
            <a:off x="1235075" y="466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1673" name="Text Box 57">
            <a:extLst>
              <a:ext uri="{FF2B5EF4-FFF2-40B4-BE49-F238E27FC236}">
                <a16:creationId xmlns:a16="http://schemas.microsoft.com/office/drawing/2014/main" id="{A0BE9052-C9A0-43BA-9733-192EF9A79ADE}"/>
              </a:ext>
            </a:extLst>
          </p:cNvPr>
          <p:cNvSpPr txBox="1">
            <a:spLocks noChangeArrowheads="1"/>
          </p:cNvSpPr>
          <p:nvPr/>
        </p:nvSpPr>
        <p:spPr bwMode="auto">
          <a:xfrm>
            <a:off x="1768475" y="5195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1674" name="Text Box 58">
            <a:extLst>
              <a:ext uri="{FF2B5EF4-FFF2-40B4-BE49-F238E27FC236}">
                <a16:creationId xmlns:a16="http://schemas.microsoft.com/office/drawing/2014/main" id="{125EE9B9-6205-4AC6-BA5E-F8693A739C35}"/>
              </a:ext>
            </a:extLst>
          </p:cNvPr>
          <p:cNvSpPr txBox="1">
            <a:spLocks noChangeArrowheads="1"/>
          </p:cNvSpPr>
          <p:nvPr/>
        </p:nvSpPr>
        <p:spPr bwMode="auto">
          <a:xfrm>
            <a:off x="1244600" y="5729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1675" name="Text Box 59">
            <a:extLst>
              <a:ext uri="{FF2B5EF4-FFF2-40B4-BE49-F238E27FC236}">
                <a16:creationId xmlns:a16="http://schemas.microsoft.com/office/drawing/2014/main" id="{DB89D950-E8BF-4530-B058-1BF0B63D0ED9}"/>
              </a:ext>
            </a:extLst>
          </p:cNvPr>
          <p:cNvSpPr txBox="1">
            <a:spLocks noChangeArrowheads="1"/>
          </p:cNvSpPr>
          <p:nvPr/>
        </p:nvSpPr>
        <p:spPr bwMode="auto">
          <a:xfrm>
            <a:off x="1911350" y="42052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11676" name="Text Box 60">
            <a:extLst>
              <a:ext uri="{FF2B5EF4-FFF2-40B4-BE49-F238E27FC236}">
                <a16:creationId xmlns:a16="http://schemas.microsoft.com/office/drawing/2014/main" id="{14C63DE1-A030-44E0-94D7-37AD2BC1C692}"/>
              </a:ext>
            </a:extLst>
          </p:cNvPr>
          <p:cNvSpPr txBox="1">
            <a:spLocks noChangeArrowheads="1"/>
          </p:cNvSpPr>
          <p:nvPr/>
        </p:nvSpPr>
        <p:spPr bwMode="auto">
          <a:xfrm>
            <a:off x="3684588" y="36576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1677" name="Text Box 61">
            <a:extLst>
              <a:ext uri="{FF2B5EF4-FFF2-40B4-BE49-F238E27FC236}">
                <a16:creationId xmlns:a16="http://schemas.microsoft.com/office/drawing/2014/main" id="{BA8987A9-442D-417C-8DF6-E8F4DE72811D}"/>
              </a:ext>
            </a:extLst>
          </p:cNvPr>
          <p:cNvSpPr txBox="1">
            <a:spLocks noChangeArrowheads="1"/>
          </p:cNvSpPr>
          <p:nvPr/>
        </p:nvSpPr>
        <p:spPr bwMode="auto">
          <a:xfrm>
            <a:off x="3143250" y="42052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1678" name="Text Box 62">
            <a:extLst>
              <a:ext uri="{FF2B5EF4-FFF2-40B4-BE49-F238E27FC236}">
                <a16:creationId xmlns:a16="http://schemas.microsoft.com/office/drawing/2014/main" id="{9C56DD15-F936-459B-9D3F-30709B9CBF12}"/>
              </a:ext>
            </a:extLst>
          </p:cNvPr>
          <p:cNvSpPr txBox="1">
            <a:spLocks noChangeArrowheads="1"/>
          </p:cNvSpPr>
          <p:nvPr/>
        </p:nvSpPr>
        <p:spPr bwMode="auto">
          <a:xfrm>
            <a:off x="2465388" y="47244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1679" name="Text Box 63">
            <a:extLst>
              <a:ext uri="{FF2B5EF4-FFF2-40B4-BE49-F238E27FC236}">
                <a16:creationId xmlns:a16="http://schemas.microsoft.com/office/drawing/2014/main" id="{2634CD4E-0C3E-4129-8E6C-DB78C95C21BA}"/>
              </a:ext>
            </a:extLst>
          </p:cNvPr>
          <p:cNvSpPr txBox="1">
            <a:spLocks noChangeArrowheads="1"/>
          </p:cNvSpPr>
          <p:nvPr/>
        </p:nvSpPr>
        <p:spPr bwMode="auto">
          <a:xfrm>
            <a:off x="3732213" y="47386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1680" name="Line 64">
            <a:extLst>
              <a:ext uri="{FF2B5EF4-FFF2-40B4-BE49-F238E27FC236}">
                <a16:creationId xmlns:a16="http://schemas.microsoft.com/office/drawing/2014/main" id="{278D4310-7C87-488C-82D9-5FC9C1347E3D}"/>
              </a:ext>
            </a:extLst>
          </p:cNvPr>
          <p:cNvSpPr>
            <a:spLocks noChangeShapeType="1"/>
          </p:cNvSpPr>
          <p:nvPr/>
        </p:nvSpPr>
        <p:spPr bwMode="auto">
          <a:xfrm>
            <a:off x="5105400" y="2043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81" name="Line 65">
            <a:extLst>
              <a:ext uri="{FF2B5EF4-FFF2-40B4-BE49-F238E27FC236}">
                <a16:creationId xmlns:a16="http://schemas.microsoft.com/office/drawing/2014/main" id="{BE4F20D3-70DE-42CE-8972-E03E82C72687}"/>
              </a:ext>
            </a:extLst>
          </p:cNvPr>
          <p:cNvSpPr>
            <a:spLocks noChangeShapeType="1"/>
          </p:cNvSpPr>
          <p:nvPr/>
        </p:nvSpPr>
        <p:spPr bwMode="auto">
          <a:xfrm flipH="1">
            <a:off x="5105400" y="1585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82" name="Oval 66">
            <a:extLst>
              <a:ext uri="{FF2B5EF4-FFF2-40B4-BE49-F238E27FC236}">
                <a16:creationId xmlns:a16="http://schemas.microsoft.com/office/drawing/2014/main" id="{0B7EBB1F-6FA6-4F2D-9DE7-0E56CBFD9753}"/>
              </a:ext>
            </a:extLst>
          </p:cNvPr>
          <p:cNvSpPr>
            <a:spLocks noChangeArrowheads="1"/>
          </p:cNvSpPr>
          <p:nvPr/>
        </p:nvSpPr>
        <p:spPr bwMode="auto">
          <a:xfrm>
            <a:off x="5410200" y="1281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83" name="Oval 67">
            <a:extLst>
              <a:ext uri="{FF2B5EF4-FFF2-40B4-BE49-F238E27FC236}">
                <a16:creationId xmlns:a16="http://schemas.microsoft.com/office/drawing/2014/main" id="{3355F57D-37B8-4308-A7E3-B41D5C43A736}"/>
              </a:ext>
            </a:extLst>
          </p:cNvPr>
          <p:cNvSpPr>
            <a:spLocks noChangeArrowheads="1"/>
          </p:cNvSpPr>
          <p:nvPr/>
        </p:nvSpPr>
        <p:spPr bwMode="auto">
          <a:xfrm>
            <a:off x="4800600" y="1814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84" name="Oval 68">
            <a:extLst>
              <a:ext uri="{FF2B5EF4-FFF2-40B4-BE49-F238E27FC236}">
                <a16:creationId xmlns:a16="http://schemas.microsoft.com/office/drawing/2014/main" id="{1408F6D4-EDE9-408F-8EB6-CC969DE6027E}"/>
              </a:ext>
            </a:extLst>
          </p:cNvPr>
          <p:cNvSpPr>
            <a:spLocks noChangeArrowheads="1"/>
          </p:cNvSpPr>
          <p:nvPr/>
        </p:nvSpPr>
        <p:spPr bwMode="auto">
          <a:xfrm>
            <a:off x="5943600" y="2805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85" name="Oval 69">
            <a:extLst>
              <a:ext uri="{FF2B5EF4-FFF2-40B4-BE49-F238E27FC236}">
                <a16:creationId xmlns:a16="http://schemas.microsoft.com/office/drawing/2014/main" id="{5E0C8678-3207-42A4-AE07-5815F1CEE7C9}"/>
              </a:ext>
            </a:extLst>
          </p:cNvPr>
          <p:cNvSpPr>
            <a:spLocks noChangeArrowheads="1"/>
          </p:cNvSpPr>
          <p:nvPr/>
        </p:nvSpPr>
        <p:spPr bwMode="auto">
          <a:xfrm>
            <a:off x="5410200" y="2271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86" name="Oval 70">
            <a:extLst>
              <a:ext uri="{FF2B5EF4-FFF2-40B4-BE49-F238E27FC236}">
                <a16:creationId xmlns:a16="http://schemas.microsoft.com/office/drawing/2014/main" id="{CCC0B345-DB91-40C8-BD97-B10F13AE7AB9}"/>
              </a:ext>
            </a:extLst>
          </p:cNvPr>
          <p:cNvSpPr>
            <a:spLocks noChangeArrowheads="1"/>
          </p:cNvSpPr>
          <p:nvPr/>
        </p:nvSpPr>
        <p:spPr bwMode="auto">
          <a:xfrm>
            <a:off x="5410200" y="3338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87" name="Text Box 71">
            <a:extLst>
              <a:ext uri="{FF2B5EF4-FFF2-40B4-BE49-F238E27FC236}">
                <a16:creationId xmlns:a16="http://schemas.microsoft.com/office/drawing/2014/main" id="{9CF72120-F00B-4401-AAE7-DF52B8622888}"/>
              </a:ext>
            </a:extLst>
          </p:cNvPr>
          <p:cNvSpPr txBox="1">
            <a:spLocks noChangeArrowheads="1"/>
          </p:cNvSpPr>
          <p:nvPr/>
        </p:nvSpPr>
        <p:spPr bwMode="auto">
          <a:xfrm>
            <a:off x="5426075" y="1219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1688" name="Text Box 72">
            <a:extLst>
              <a:ext uri="{FF2B5EF4-FFF2-40B4-BE49-F238E27FC236}">
                <a16:creationId xmlns:a16="http://schemas.microsoft.com/office/drawing/2014/main" id="{01345C6B-0748-4165-8BE4-3E371C256491}"/>
              </a:ext>
            </a:extLst>
          </p:cNvPr>
          <p:cNvSpPr txBox="1">
            <a:spLocks noChangeArrowheads="1"/>
          </p:cNvSpPr>
          <p:nvPr/>
        </p:nvSpPr>
        <p:spPr bwMode="auto">
          <a:xfrm>
            <a:off x="4826000" y="1752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1689" name="Text Box 73">
            <a:extLst>
              <a:ext uri="{FF2B5EF4-FFF2-40B4-BE49-F238E27FC236}">
                <a16:creationId xmlns:a16="http://schemas.microsoft.com/office/drawing/2014/main" id="{341E9013-FDF6-4A5F-9260-045F0120687B}"/>
              </a:ext>
            </a:extLst>
          </p:cNvPr>
          <p:cNvSpPr txBox="1">
            <a:spLocks noChangeArrowheads="1"/>
          </p:cNvSpPr>
          <p:nvPr/>
        </p:nvSpPr>
        <p:spPr bwMode="auto">
          <a:xfrm>
            <a:off x="5426075" y="2209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1690" name="Text Box 74">
            <a:extLst>
              <a:ext uri="{FF2B5EF4-FFF2-40B4-BE49-F238E27FC236}">
                <a16:creationId xmlns:a16="http://schemas.microsoft.com/office/drawing/2014/main" id="{5F49420E-70CC-4A12-A3CA-ED271ABFF9D2}"/>
              </a:ext>
            </a:extLst>
          </p:cNvPr>
          <p:cNvSpPr txBox="1">
            <a:spLocks noChangeArrowheads="1"/>
          </p:cNvSpPr>
          <p:nvPr/>
        </p:nvSpPr>
        <p:spPr bwMode="auto">
          <a:xfrm>
            <a:off x="5435600" y="3276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1691" name="Text Box 75">
            <a:extLst>
              <a:ext uri="{FF2B5EF4-FFF2-40B4-BE49-F238E27FC236}">
                <a16:creationId xmlns:a16="http://schemas.microsoft.com/office/drawing/2014/main" id="{8D9A83BD-93B4-4B87-B392-7363CF776A84}"/>
              </a:ext>
            </a:extLst>
          </p:cNvPr>
          <p:cNvSpPr txBox="1">
            <a:spLocks noChangeArrowheads="1"/>
          </p:cNvSpPr>
          <p:nvPr/>
        </p:nvSpPr>
        <p:spPr bwMode="auto">
          <a:xfrm>
            <a:off x="5959475" y="2743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1692" name="Line 76">
            <a:extLst>
              <a:ext uri="{FF2B5EF4-FFF2-40B4-BE49-F238E27FC236}">
                <a16:creationId xmlns:a16="http://schemas.microsoft.com/office/drawing/2014/main" id="{9F0B8EEA-A4A6-4FA4-B5AD-B24C2930EB11}"/>
              </a:ext>
            </a:extLst>
          </p:cNvPr>
          <p:cNvSpPr>
            <a:spLocks noChangeShapeType="1"/>
          </p:cNvSpPr>
          <p:nvPr/>
        </p:nvSpPr>
        <p:spPr bwMode="auto">
          <a:xfrm>
            <a:off x="7543800" y="4114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93" name="Line 77">
            <a:extLst>
              <a:ext uri="{FF2B5EF4-FFF2-40B4-BE49-F238E27FC236}">
                <a16:creationId xmlns:a16="http://schemas.microsoft.com/office/drawing/2014/main" id="{7061CB5C-AAAF-44BB-B67C-8BF32DF4C1AC}"/>
              </a:ext>
            </a:extLst>
          </p:cNvPr>
          <p:cNvSpPr>
            <a:spLocks noChangeShapeType="1"/>
          </p:cNvSpPr>
          <p:nvPr/>
        </p:nvSpPr>
        <p:spPr bwMode="auto">
          <a:xfrm flipH="1">
            <a:off x="6934200" y="3505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94" name="Oval 78">
            <a:extLst>
              <a:ext uri="{FF2B5EF4-FFF2-40B4-BE49-F238E27FC236}">
                <a16:creationId xmlns:a16="http://schemas.microsoft.com/office/drawing/2014/main" id="{A772BEEB-5A93-4A78-95E0-9DADCF35E6F9}"/>
              </a:ext>
            </a:extLst>
          </p:cNvPr>
          <p:cNvSpPr>
            <a:spLocks noChangeArrowheads="1"/>
          </p:cNvSpPr>
          <p:nvPr/>
        </p:nvSpPr>
        <p:spPr bwMode="auto">
          <a:xfrm>
            <a:off x="7772400" y="3200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95" name="Oval 79">
            <a:extLst>
              <a:ext uri="{FF2B5EF4-FFF2-40B4-BE49-F238E27FC236}">
                <a16:creationId xmlns:a16="http://schemas.microsoft.com/office/drawing/2014/main" id="{D9F95E1D-2AD3-4861-B856-82D6B0970AA6}"/>
              </a:ext>
            </a:extLst>
          </p:cNvPr>
          <p:cNvSpPr>
            <a:spLocks noChangeArrowheads="1"/>
          </p:cNvSpPr>
          <p:nvPr/>
        </p:nvSpPr>
        <p:spPr bwMode="auto">
          <a:xfrm>
            <a:off x="71628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96" name="Oval 80">
            <a:extLst>
              <a:ext uri="{FF2B5EF4-FFF2-40B4-BE49-F238E27FC236}">
                <a16:creationId xmlns:a16="http://schemas.microsoft.com/office/drawing/2014/main" id="{EE96166B-D9E2-45B4-9FA8-B66C800502FE}"/>
              </a:ext>
            </a:extLst>
          </p:cNvPr>
          <p:cNvSpPr>
            <a:spLocks noChangeArrowheads="1"/>
          </p:cNvSpPr>
          <p:nvPr/>
        </p:nvSpPr>
        <p:spPr bwMode="auto">
          <a:xfrm>
            <a:off x="65532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97" name="Oval 81">
            <a:extLst>
              <a:ext uri="{FF2B5EF4-FFF2-40B4-BE49-F238E27FC236}">
                <a16:creationId xmlns:a16="http://schemas.microsoft.com/office/drawing/2014/main" id="{6E7117F5-F1C1-46D7-A999-32BAE2B663FF}"/>
              </a:ext>
            </a:extLst>
          </p:cNvPr>
          <p:cNvSpPr>
            <a:spLocks noChangeArrowheads="1"/>
          </p:cNvSpPr>
          <p:nvPr/>
        </p:nvSpPr>
        <p:spPr bwMode="auto">
          <a:xfrm>
            <a:off x="77724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698" name="Text Box 82">
            <a:extLst>
              <a:ext uri="{FF2B5EF4-FFF2-40B4-BE49-F238E27FC236}">
                <a16:creationId xmlns:a16="http://schemas.microsoft.com/office/drawing/2014/main" id="{3E625DFC-B5F5-490F-BF60-993FA04123E5}"/>
              </a:ext>
            </a:extLst>
          </p:cNvPr>
          <p:cNvSpPr txBox="1">
            <a:spLocks noChangeArrowheads="1"/>
          </p:cNvSpPr>
          <p:nvPr/>
        </p:nvSpPr>
        <p:spPr bwMode="auto">
          <a:xfrm>
            <a:off x="7799388" y="3124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1699" name="Text Box 83">
            <a:extLst>
              <a:ext uri="{FF2B5EF4-FFF2-40B4-BE49-F238E27FC236}">
                <a16:creationId xmlns:a16="http://schemas.microsoft.com/office/drawing/2014/main" id="{A2234198-8F1C-43A8-A80B-EC737CF0B9F5}"/>
              </a:ext>
            </a:extLst>
          </p:cNvPr>
          <p:cNvSpPr txBox="1">
            <a:spLocks noChangeArrowheads="1"/>
          </p:cNvSpPr>
          <p:nvPr/>
        </p:nvSpPr>
        <p:spPr bwMode="auto">
          <a:xfrm>
            <a:off x="7258050" y="36718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1700" name="Text Box 84">
            <a:extLst>
              <a:ext uri="{FF2B5EF4-FFF2-40B4-BE49-F238E27FC236}">
                <a16:creationId xmlns:a16="http://schemas.microsoft.com/office/drawing/2014/main" id="{70B91A52-4D2A-4D17-8ED5-484D17B12507}"/>
              </a:ext>
            </a:extLst>
          </p:cNvPr>
          <p:cNvSpPr txBox="1">
            <a:spLocks noChangeArrowheads="1"/>
          </p:cNvSpPr>
          <p:nvPr/>
        </p:nvSpPr>
        <p:spPr bwMode="auto">
          <a:xfrm>
            <a:off x="6580188" y="4191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1701" name="Text Box 85">
            <a:extLst>
              <a:ext uri="{FF2B5EF4-FFF2-40B4-BE49-F238E27FC236}">
                <a16:creationId xmlns:a16="http://schemas.microsoft.com/office/drawing/2014/main" id="{E6057BE2-C2B7-4934-A38E-D3311DCDB666}"/>
              </a:ext>
            </a:extLst>
          </p:cNvPr>
          <p:cNvSpPr txBox="1">
            <a:spLocks noChangeArrowheads="1"/>
          </p:cNvSpPr>
          <p:nvPr/>
        </p:nvSpPr>
        <p:spPr bwMode="auto">
          <a:xfrm>
            <a:off x="7847013" y="4205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1702" name="Line 86">
            <a:extLst>
              <a:ext uri="{FF2B5EF4-FFF2-40B4-BE49-F238E27FC236}">
                <a16:creationId xmlns:a16="http://schemas.microsoft.com/office/drawing/2014/main" id="{66C371D7-2009-4AA4-9A0B-8AEBB351EF93}"/>
              </a:ext>
            </a:extLst>
          </p:cNvPr>
          <p:cNvSpPr>
            <a:spLocks noChangeShapeType="1"/>
          </p:cNvSpPr>
          <p:nvPr/>
        </p:nvSpPr>
        <p:spPr bwMode="auto">
          <a:xfrm flipH="1">
            <a:off x="6858000" y="2971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03" name="Oval 87">
            <a:extLst>
              <a:ext uri="{FF2B5EF4-FFF2-40B4-BE49-F238E27FC236}">
                <a16:creationId xmlns:a16="http://schemas.microsoft.com/office/drawing/2014/main" id="{EB937C9A-FF32-492C-8FA7-C6E01EAE8167}"/>
              </a:ext>
            </a:extLst>
          </p:cNvPr>
          <p:cNvSpPr>
            <a:spLocks noChangeArrowheads="1"/>
          </p:cNvSpPr>
          <p:nvPr/>
        </p:nvSpPr>
        <p:spPr bwMode="auto">
          <a:xfrm>
            <a:off x="7162800" y="2667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704" name="Oval 88">
            <a:extLst>
              <a:ext uri="{FF2B5EF4-FFF2-40B4-BE49-F238E27FC236}">
                <a16:creationId xmlns:a16="http://schemas.microsoft.com/office/drawing/2014/main" id="{31F0CB61-9F36-4BB9-9F4A-4472AAC4C25C}"/>
              </a:ext>
            </a:extLst>
          </p:cNvPr>
          <p:cNvSpPr>
            <a:spLocks noChangeArrowheads="1"/>
          </p:cNvSpPr>
          <p:nvPr/>
        </p:nvSpPr>
        <p:spPr bwMode="auto">
          <a:xfrm>
            <a:off x="6553200" y="3276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1705" name="Text Box 89">
            <a:extLst>
              <a:ext uri="{FF2B5EF4-FFF2-40B4-BE49-F238E27FC236}">
                <a16:creationId xmlns:a16="http://schemas.microsoft.com/office/drawing/2014/main" id="{56DEF362-EB27-401C-A0AD-B14DC3530544}"/>
              </a:ext>
            </a:extLst>
          </p:cNvPr>
          <p:cNvSpPr txBox="1">
            <a:spLocks noChangeArrowheads="1"/>
          </p:cNvSpPr>
          <p:nvPr/>
        </p:nvSpPr>
        <p:spPr bwMode="auto">
          <a:xfrm>
            <a:off x="7197725" y="26670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1706" name="Text Box 90">
            <a:extLst>
              <a:ext uri="{FF2B5EF4-FFF2-40B4-BE49-F238E27FC236}">
                <a16:creationId xmlns:a16="http://schemas.microsoft.com/office/drawing/2014/main" id="{557AD5AB-6AB8-48F0-B876-D65CB8AD7CCE}"/>
              </a:ext>
            </a:extLst>
          </p:cNvPr>
          <p:cNvSpPr txBox="1">
            <a:spLocks noChangeArrowheads="1"/>
          </p:cNvSpPr>
          <p:nvPr/>
        </p:nvSpPr>
        <p:spPr bwMode="auto">
          <a:xfrm>
            <a:off x="6559550" y="3214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11707" name="Text Box 91">
            <a:extLst>
              <a:ext uri="{FF2B5EF4-FFF2-40B4-BE49-F238E27FC236}">
                <a16:creationId xmlns:a16="http://schemas.microsoft.com/office/drawing/2014/main" id="{AC012A24-8F86-4E68-82D2-8EB741D17D12}"/>
              </a:ext>
            </a:extLst>
          </p:cNvPr>
          <p:cNvSpPr txBox="1">
            <a:spLocks noChangeArrowheads="1"/>
          </p:cNvSpPr>
          <p:nvPr/>
        </p:nvSpPr>
        <p:spPr bwMode="auto">
          <a:xfrm>
            <a:off x="1257300" y="2895600"/>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hlink"/>
                </a:solidFill>
                <a:latin typeface="Times New Roman" panose="02020603050405020304" pitchFamily="18" charset="0"/>
                <a:ea typeface="隶书" panose="02010509060101010101" pitchFamily="49" charset="-122"/>
              </a:rPr>
              <a:t>3</a:t>
            </a:r>
            <a:r>
              <a:rPr kumimoji="1" lang="en-US" altLang="zh-CN">
                <a:solidFill>
                  <a:schemeClr val="hlink"/>
                </a:solidFill>
                <a:latin typeface="Times New Roman" panose="02020603050405020304" pitchFamily="18" charset="0"/>
                <a:ea typeface="隶书" panose="02010509060101010101" pitchFamily="49" charset="-122"/>
              </a:rPr>
              <a:t> </a:t>
            </a:r>
            <a:r>
              <a:rPr kumimoji="1" lang="zh-CN" altLang="en-US">
                <a:solidFill>
                  <a:schemeClr val="hlink"/>
                </a:solidFill>
                <a:latin typeface="Times New Roman" panose="02020603050405020304" pitchFamily="18" charset="0"/>
                <a:ea typeface="隶书" panose="02010509060101010101" pitchFamily="49" charset="-122"/>
              </a:rPr>
              <a:t>棵树的森林</a:t>
            </a:r>
            <a:endParaRPr kumimoji="1" lang="zh-CN" altLang="en-US" sz="2400">
              <a:latin typeface="Times New Roman" panose="02020603050405020304" pitchFamily="18" charset="0"/>
            </a:endParaRPr>
          </a:p>
        </p:txBody>
      </p:sp>
      <p:sp>
        <p:nvSpPr>
          <p:cNvPr id="111708" name="Text Box 92">
            <a:extLst>
              <a:ext uri="{FF2B5EF4-FFF2-40B4-BE49-F238E27FC236}">
                <a16:creationId xmlns:a16="http://schemas.microsoft.com/office/drawing/2014/main" id="{67AF942D-0F1D-4456-BB8E-346A318F449F}"/>
              </a:ext>
            </a:extLst>
          </p:cNvPr>
          <p:cNvSpPr txBox="1">
            <a:spLocks noChangeArrowheads="1"/>
          </p:cNvSpPr>
          <p:nvPr/>
        </p:nvSpPr>
        <p:spPr bwMode="auto">
          <a:xfrm>
            <a:off x="2101850" y="5668963"/>
            <a:ext cx="3841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solidFill>
                  <a:schemeClr val="hlink"/>
                </a:solidFill>
                <a:latin typeface="Times New Roman" panose="02020603050405020304" pitchFamily="18" charset="0"/>
                <a:ea typeface="隶书" panose="02010509060101010101" pitchFamily="49" charset="-122"/>
              </a:rPr>
              <a:t>各棵树的二叉树表示</a:t>
            </a:r>
            <a:endParaRPr kumimoji="1" lang="zh-CN" altLang="en-US" sz="2400">
              <a:latin typeface="Times New Roman" panose="02020603050405020304" pitchFamily="18" charset="0"/>
            </a:endParaRPr>
          </a:p>
        </p:txBody>
      </p:sp>
      <p:sp>
        <p:nvSpPr>
          <p:cNvPr id="111709" name="Text Box 93">
            <a:extLst>
              <a:ext uri="{FF2B5EF4-FFF2-40B4-BE49-F238E27FC236}">
                <a16:creationId xmlns:a16="http://schemas.microsoft.com/office/drawing/2014/main" id="{EB97623B-6EF5-4538-AA85-D33AEE40C679}"/>
              </a:ext>
            </a:extLst>
          </p:cNvPr>
          <p:cNvSpPr txBox="1">
            <a:spLocks noChangeArrowheads="1"/>
          </p:cNvSpPr>
          <p:nvPr/>
        </p:nvSpPr>
        <p:spPr bwMode="auto">
          <a:xfrm>
            <a:off x="5029200" y="4876800"/>
            <a:ext cx="3435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solidFill>
                  <a:schemeClr val="hlink"/>
                </a:solidFill>
                <a:latin typeface="Times New Roman" panose="02020603050405020304" pitchFamily="18" charset="0"/>
                <a:ea typeface="隶书" panose="02010509060101010101" pitchFamily="49" charset="-122"/>
              </a:rPr>
              <a:t>森林的二叉树表示</a:t>
            </a:r>
            <a:endParaRPr kumimoji="1" lang="zh-CN" altLang="en-US" sz="2400">
              <a:latin typeface="Times New Roman" panose="02020603050405020304" pitchFamily="18"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3B659F3-F9AE-41AD-98F2-9B817BA6240D}"/>
              </a:ext>
            </a:extLst>
          </p:cNvPr>
          <p:cNvSpPr>
            <a:spLocks noGrp="1" noChangeArrowheads="1"/>
          </p:cNvSpPr>
          <p:nvPr>
            <p:ph type="title"/>
          </p:nvPr>
        </p:nvSpPr>
        <p:spPr>
          <a:xfrm>
            <a:off x="358775" y="512763"/>
            <a:ext cx="8229600" cy="755650"/>
          </a:xfrm>
        </p:spPr>
        <p:txBody>
          <a:bodyPr/>
          <a:lstStyle/>
          <a:p>
            <a:pPr eaLnBrk="1" hangingPunct="1"/>
            <a:r>
              <a:rPr kumimoji="1" lang="zh-CN" altLang="en-US" sz="4000" b="1">
                <a:ea typeface="华文新魏" panose="02010800040101010101" pitchFamily="2" charset="-122"/>
              </a:rPr>
              <a:t>森林转化成二叉树的规则</a:t>
            </a:r>
          </a:p>
        </p:txBody>
      </p:sp>
      <p:sp>
        <p:nvSpPr>
          <p:cNvPr id="112643" name="Rectangle 3">
            <a:extLst>
              <a:ext uri="{FF2B5EF4-FFF2-40B4-BE49-F238E27FC236}">
                <a16:creationId xmlns:a16="http://schemas.microsoft.com/office/drawing/2014/main" id="{7BE9C122-F117-4A0F-AE78-B01D05029847}"/>
              </a:ext>
            </a:extLst>
          </p:cNvPr>
          <p:cNvSpPr>
            <a:spLocks noGrp="1" noChangeArrowheads="1"/>
          </p:cNvSpPr>
          <p:nvPr>
            <p:ph type="body" idx="1"/>
          </p:nvPr>
        </p:nvSpPr>
        <p:spPr>
          <a:xfrm>
            <a:off x="590550" y="1341438"/>
            <a:ext cx="7869238" cy="5003800"/>
          </a:xfrm>
        </p:spPr>
        <p:txBody>
          <a:bodyPr/>
          <a:lstStyle/>
          <a:p>
            <a:pPr marL="533400" indent="-533400" eaLnBrk="1" hangingPunct="1">
              <a:lnSpc>
                <a:spcPct val="115000"/>
              </a:lnSpc>
              <a:buClr>
                <a:schemeClr val="tx2"/>
              </a:buClr>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为空，即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0</a:t>
            </a:r>
            <a:r>
              <a:rPr kumimoji="1" lang="zh-CN" altLang="en-US" sz="3000" b="1">
                <a:latin typeface="Times New Roman" panose="02020603050405020304" pitchFamily="18" charset="0"/>
                <a:ea typeface="仿宋_GB2312" pitchFamily="49" charset="-122"/>
              </a:rPr>
              <a:t>，则对应的二叉树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为空树。</a:t>
            </a:r>
          </a:p>
          <a:p>
            <a:pPr marL="533400" indent="-533400" eaLnBrk="1" hangingPunct="1">
              <a:lnSpc>
                <a:spcPct val="115000"/>
              </a:lnSpc>
              <a:buClr>
                <a:schemeClr val="tx2"/>
              </a:buClr>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不空，则</a:t>
            </a:r>
          </a:p>
          <a:p>
            <a:pPr marL="914400" lvl="1" indent="-457200" eaLnBrk="1" hangingPunct="1">
              <a:lnSpc>
                <a:spcPct val="115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二叉树 </a:t>
            </a:r>
            <a:r>
              <a:rPr kumimoji="1" lang="en-US" altLang="zh-CN" sz="3000" b="1" i="1">
                <a:latin typeface="Times New Roman" panose="02020603050405020304" pitchFamily="18" charset="0"/>
                <a:ea typeface="仿宋_GB2312" pitchFamily="49" charset="-122"/>
              </a:rPr>
              <a:t>B </a:t>
            </a:r>
            <a:r>
              <a:rPr kumimoji="1" lang="zh-CN" altLang="en-US" sz="3000" b="1">
                <a:latin typeface="Times New Roman" panose="02020603050405020304" pitchFamily="18" charset="0"/>
                <a:ea typeface="仿宋_GB2312" pitchFamily="49" charset="-122"/>
              </a:rPr>
              <a:t>的根是 </a:t>
            </a: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第一棵树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a:t>
            </a:r>
          </a:p>
          <a:p>
            <a:pPr marL="914400" lvl="1" indent="-457200" eaLnBrk="1" hangingPunct="1">
              <a:lnSpc>
                <a:spcPct val="115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其左子树为</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，其中，</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 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的根的子树；</a:t>
            </a:r>
          </a:p>
          <a:p>
            <a:pPr marL="914400" lvl="1" indent="-457200" eaLnBrk="1" hangingPunct="1">
              <a:lnSpc>
                <a:spcPct val="115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其右子树为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，其中，</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是除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外其它树构成的森林。</a:t>
            </a:r>
            <a:endParaRPr lang="zh-CN" altLang="en-US" sz="3000">
              <a:latin typeface="Times New Roman" panose="02020603050405020304" pitchFamily="18" charset="0"/>
              <a:ea typeface="仿宋_GB2312" pitchFamily="49" charset="-122"/>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8A219D1-6562-42D9-B9FE-D898EB689DAD}"/>
              </a:ext>
            </a:extLst>
          </p:cNvPr>
          <p:cNvSpPr>
            <a:spLocks noGrp="1" noChangeArrowheads="1"/>
          </p:cNvSpPr>
          <p:nvPr>
            <p:ph type="title"/>
          </p:nvPr>
        </p:nvSpPr>
        <p:spPr>
          <a:xfrm>
            <a:off x="457200" y="274638"/>
            <a:ext cx="8229600" cy="766762"/>
          </a:xfrm>
        </p:spPr>
        <p:txBody>
          <a:bodyPr/>
          <a:lstStyle/>
          <a:p>
            <a:pPr eaLnBrk="1" hangingPunct="1"/>
            <a:r>
              <a:rPr kumimoji="1" lang="zh-CN" altLang="en-US" sz="4000" b="1">
                <a:ea typeface="华文新魏" panose="02010800040101010101" pitchFamily="2" charset="-122"/>
              </a:rPr>
              <a:t>二叉树转换为森林的规则</a:t>
            </a:r>
          </a:p>
        </p:txBody>
      </p:sp>
      <p:sp>
        <p:nvSpPr>
          <p:cNvPr id="113667" name="Rectangle 3">
            <a:extLst>
              <a:ext uri="{FF2B5EF4-FFF2-40B4-BE49-F238E27FC236}">
                <a16:creationId xmlns:a16="http://schemas.microsoft.com/office/drawing/2014/main" id="{100DBCF6-8581-4783-AB21-E2E3FF3DB5C0}"/>
              </a:ext>
            </a:extLst>
          </p:cNvPr>
          <p:cNvSpPr>
            <a:spLocks noGrp="1" noChangeArrowheads="1"/>
          </p:cNvSpPr>
          <p:nvPr>
            <p:ph type="body" idx="1"/>
          </p:nvPr>
        </p:nvSpPr>
        <p:spPr>
          <a:xfrm>
            <a:off x="590550" y="1449388"/>
            <a:ext cx="7942263" cy="4895850"/>
          </a:xfrm>
        </p:spPr>
        <p:txBody>
          <a:bodyPr/>
          <a:lstStyle/>
          <a:p>
            <a:pPr marL="533400" indent="-533400" eaLnBrk="1" hangingPunct="1">
              <a:lnSpc>
                <a:spcPct val="115000"/>
              </a:lnSpc>
              <a:buClr>
                <a:schemeClr val="tx2"/>
              </a:buClr>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如果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为空，则对应的森林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也为空。</a:t>
            </a:r>
          </a:p>
          <a:p>
            <a:pPr marL="533400" indent="-533400" eaLnBrk="1" hangingPunct="1">
              <a:lnSpc>
                <a:spcPct val="115000"/>
              </a:lnSpc>
              <a:buClr>
                <a:schemeClr val="tx2"/>
              </a:buClr>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如果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非空，则</a:t>
            </a:r>
          </a:p>
          <a:p>
            <a:pPr marL="914400" lvl="1" indent="-457200" eaLnBrk="1" hangingPunct="1">
              <a:lnSpc>
                <a:spcPct val="115000"/>
              </a:lnSpc>
              <a:buClr>
                <a:schemeClr val="tx2"/>
              </a:buClr>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中第一棵树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的根为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a:t>
            </a:r>
          </a:p>
          <a:p>
            <a:pPr marL="914400" lvl="1" indent="-457200" eaLnBrk="1" hangingPunct="1">
              <a:lnSpc>
                <a:spcPct val="115000"/>
              </a:lnSpc>
              <a:buClr>
                <a:schemeClr val="tx2"/>
              </a:buClr>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的根的子树森林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是由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的根的左子树</a:t>
            </a:r>
            <a:r>
              <a:rPr kumimoji="1" lang="zh-CN" altLang="en-US" sz="3000" b="1" i="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LB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转换而来；</a:t>
            </a:r>
          </a:p>
          <a:p>
            <a:pPr marL="914400" lvl="1" indent="-457200" eaLnBrk="1" hangingPunct="1">
              <a:lnSpc>
                <a:spcPct val="115000"/>
              </a:lnSpc>
              <a:buClr>
                <a:schemeClr val="tx2"/>
              </a:buClr>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中除了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之外其余的树组成的森林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i="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是由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的根的右子树 </a:t>
            </a:r>
            <a:r>
              <a:rPr kumimoji="1" lang="en-US" altLang="zh-CN" sz="3000" b="1" i="1">
                <a:latin typeface="Times New Roman" panose="02020603050405020304" pitchFamily="18" charset="0"/>
                <a:ea typeface="仿宋_GB2312" pitchFamily="49" charset="-122"/>
              </a:rPr>
              <a:t>RB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转换而成的森林。</a:t>
            </a:r>
            <a:endParaRPr lang="zh-CN" altLang="en-US" sz="2600">
              <a:latin typeface="Times New Roman" panose="02020603050405020304" pitchFamily="18" charset="0"/>
              <a:ea typeface="仿宋_GB2312" pitchFamily="49"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9C8477D-8D30-4DE5-A0B6-155A0747E74E}"/>
              </a:ext>
            </a:extLst>
          </p:cNvPr>
          <p:cNvSpPr>
            <a:spLocks noGrp="1" noChangeArrowheads="1"/>
          </p:cNvSpPr>
          <p:nvPr>
            <p:ph type="title"/>
          </p:nvPr>
        </p:nvSpPr>
        <p:spPr>
          <a:xfrm>
            <a:off x="457200" y="274638"/>
            <a:ext cx="8229600" cy="766762"/>
          </a:xfrm>
        </p:spPr>
        <p:txBody>
          <a:bodyPr/>
          <a:lstStyle/>
          <a:p>
            <a:pPr eaLnBrk="1" hangingPunct="1"/>
            <a:r>
              <a:rPr lang="zh-CN" altLang="en-US" sz="4000" b="1">
                <a:ea typeface="华文新魏" panose="02010800040101010101" pitchFamily="2" charset="-122"/>
              </a:rPr>
              <a:t>森林的遍历</a:t>
            </a:r>
          </a:p>
        </p:txBody>
      </p:sp>
      <p:sp>
        <p:nvSpPr>
          <p:cNvPr id="114691" name="Rectangle 3">
            <a:extLst>
              <a:ext uri="{FF2B5EF4-FFF2-40B4-BE49-F238E27FC236}">
                <a16:creationId xmlns:a16="http://schemas.microsoft.com/office/drawing/2014/main" id="{64B75109-8F36-4BD9-83B9-F531869E6161}"/>
              </a:ext>
            </a:extLst>
          </p:cNvPr>
          <p:cNvSpPr>
            <a:spLocks noGrp="1" noChangeArrowheads="1"/>
          </p:cNvSpPr>
          <p:nvPr>
            <p:ph type="body" idx="1"/>
          </p:nvPr>
        </p:nvSpPr>
        <p:spPr>
          <a:xfrm>
            <a:off x="663575" y="1303338"/>
            <a:ext cx="7904163" cy="5005387"/>
          </a:xfrm>
        </p:spPr>
        <p:txBody>
          <a:bodyPr/>
          <a:lstStyle/>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森林的遍历也分为</a:t>
            </a:r>
            <a:r>
              <a:rPr lang="zh-CN" altLang="en-US" sz="3000" b="1">
                <a:solidFill>
                  <a:schemeClr val="tx2"/>
                </a:solidFill>
                <a:latin typeface="Times New Roman" panose="02020603050405020304" pitchFamily="18" charset="0"/>
                <a:ea typeface="仿宋_GB2312" pitchFamily="49" charset="-122"/>
              </a:rPr>
              <a:t>深度优先遍历</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广度优先遍历</a:t>
            </a:r>
            <a:r>
              <a:rPr lang="zh-CN" altLang="en-US" sz="3000" b="1">
                <a:latin typeface="Times New Roman" panose="02020603050405020304" pitchFamily="18" charset="0"/>
                <a:ea typeface="仿宋_GB2312" pitchFamily="49" charset="-122"/>
              </a:rPr>
              <a:t>，深度优先遍历又可分为</a:t>
            </a:r>
            <a:r>
              <a:rPr lang="zh-CN" altLang="en-US" sz="3000" b="1">
                <a:solidFill>
                  <a:schemeClr val="tx2"/>
                </a:solidFill>
                <a:latin typeface="Times New Roman" panose="02020603050405020304" pitchFamily="18" charset="0"/>
                <a:ea typeface="仿宋_GB2312" pitchFamily="49" charset="-122"/>
              </a:rPr>
              <a:t>先根次序遍历</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后根次序遍历</a:t>
            </a:r>
            <a:r>
              <a:rPr lang="zh-CN" altLang="en-US" sz="3000" b="1">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10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给定森林 </a:t>
            </a:r>
            <a:r>
              <a:rPr lang="en-US" altLang="zh-CN" sz="3000" b="1" i="1">
                <a:latin typeface="Times New Roman" panose="02020603050405020304" pitchFamily="18" charset="0"/>
                <a:ea typeface="仿宋_GB2312" pitchFamily="49" charset="-122"/>
              </a:rPr>
              <a:t>F</a:t>
            </a:r>
            <a:r>
              <a:rPr lang="zh-CN" altLang="en-US" sz="3000" b="1">
                <a:latin typeface="Times New Roman" panose="02020603050405020304" pitchFamily="18" charset="0"/>
                <a:ea typeface="仿宋_GB2312" pitchFamily="49" charset="-122"/>
              </a:rPr>
              <a:t>，若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Ø</a:t>
            </a:r>
            <a:r>
              <a:rPr lang="zh-CN" altLang="en-US" sz="3000" b="1">
                <a:latin typeface="Times New Roman" panose="02020603050405020304" pitchFamily="18" charset="0"/>
                <a:ea typeface="仿宋_GB2312" pitchFamily="49" charset="-122"/>
              </a:rPr>
              <a:t>，则遍历结束。否则</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，则可以导出先根遍历、后根遍历两种方法。其中，</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是第一棵树的根结点，</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a:t>
            </a:r>
          </a:p>
        </p:txBody>
      </p:sp>
      <p:sp>
        <p:nvSpPr>
          <p:cNvPr id="114692" name="Text Box 4">
            <a:extLst>
              <a:ext uri="{FF2B5EF4-FFF2-40B4-BE49-F238E27FC236}">
                <a16:creationId xmlns:a16="http://schemas.microsoft.com/office/drawing/2014/main" id="{9B68F9E7-B040-40D8-8C38-8ACD811E1E75}"/>
              </a:ext>
            </a:extLst>
          </p:cNvPr>
          <p:cNvSpPr txBox="1">
            <a:spLocks noChangeArrowheads="1"/>
          </p:cNvSpPr>
          <p:nvPr/>
        </p:nvSpPr>
        <p:spPr bwMode="auto">
          <a:xfrm>
            <a:off x="2995613" y="3033713"/>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b="1" u="sng">
                <a:solidFill>
                  <a:schemeClr val="tx2"/>
                </a:solidFill>
                <a:ea typeface="华文新魏" panose="02010800040101010101" pitchFamily="2" charset="-122"/>
              </a:rPr>
              <a:t>深度优先遍历</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0E81421-2877-474E-9D94-564046B85E47}"/>
              </a:ext>
            </a:extLst>
          </p:cNvPr>
          <p:cNvSpPr>
            <a:spLocks noGrp="1" noChangeArrowheads="1"/>
          </p:cNvSpPr>
          <p:nvPr>
            <p:ph type="body" idx="1"/>
          </p:nvPr>
        </p:nvSpPr>
        <p:spPr>
          <a:xfrm>
            <a:off x="663575" y="809625"/>
            <a:ext cx="7940675" cy="5499100"/>
          </a:xfrm>
        </p:spPr>
        <p:txBody>
          <a:bodyPr/>
          <a:lstStyle/>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第一棵树的子树森林，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是除去第一棵树之后剩余的树构成的森林。</a:t>
            </a:r>
          </a:p>
          <a:p>
            <a:pPr eaLnBrk="1" hangingPunct="1">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若森林</a:t>
            </a:r>
            <a:r>
              <a:rPr lang="en-US" altLang="zh-CN" sz="3000" b="1">
                <a:latin typeface="Times New Roman" panose="02020603050405020304" pitchFamily="18" charset="0"/>
                <a:ea typeface="仿宋_GB2312" pitchFamily="49" charset="-122"/>
              </a:rPr>
              <a:t>F = Ø</a:t>
            </a:r>
            <a:r>
              <a:rPr lang="zh-CN" altLang="en-US" sz="3000" b="1">
                <a:latin typeface="Times New Roman" panose="02020603050405020304" pitchFamily="18" charset="0"/>
                <a:ea typeface="仿宋_GB2312" pitchFamily="49" charset="-122"/>
              </a:rPr>
              <a:t>，返回；否则</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eaLnBrk="1" hangingPunct="1">
              <a:lnSpc>
                <a:spcPct val="110000"/>
              </a:lnSpc>
              <a:spcBef>
                <a:spcPct val="10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访问森林的根（也是第一棵树的根）</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eaLnBrk="1" hangingPunct="1">
              <a:lnSpc>
                <a:spcPct val="110000"/>
              </a:lnSpc>
              <a:spcBef>
                <a:spcPct val="10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先根遍历森林第一棵树的根的子树森林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eaLnBrk="1" hangingPunct="1">
              <a:lnSpc>
                <a:spcPct val="110000"/>
              </a:lnSpc>
              <a:spcBef>
                <a:spcPct val="10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先根遍历森林中除第一棵树外其他树组成的森林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p>
        </p:txBody>
      </p:sp>
      <p:sp>
        <p:nvSpPr>
          <p:cNvPr id="115715" name="Rectangle 3">
            <a:extLst>
              <a:ext uri="{FF2B5EF4-FFF2-40B4-BE49-F238E27FC236}">
                <a16:creationId xmlns:a16="http://schemas.microsoft.com/office/drawing/2014/main" id="{91171E58-DFC0-4834-AADD-C4B6FADA6E1E}"/>
              </a:ext>
            </a:extLst>
          </p:cNvPr>
          <p:cNvSpPr>
            <a:spLocks noGrp="1" noChangeArrowheads="1"/>
          </p:cNvSpPr>
          <p:nvPr>
            <p:ph type="title"/>
          </p:nvPr>
        </p:nvSpPr>
        <p:spPr>
          <a:xfrm>
            <a:off x="323850" y="1989138"/>
            <a:ext cx="8229600" cy="919162"/>
          </a:xfrm>
        </p:spPr>
        <p:txBody>
          <a:bodyPr/>
          <a:lstStyle/>
          <a:p>
            <a:pPr eaLnBrk="1" hangingPunct="1"/>
            <a:r>
              <a:rPr lang="zh-CN" altLang="en-US" sz="4000" b="1">
                <a:ea typeface="华文新魏" panose="02010800040101010101" pitchFamily="2" charset="-122"/>
              </a:rPr>
              <a:t>森林的先根次序遍历</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BE46BE9-290B-416A-A5A9-C37509DA906C}"/>
              </a:ext>
            </a:extLst>
          </p:cNvPr>
          <p:cNvSpPr>
            <a:spLocks noGrp="1" noChangeArrowheads="1"/>
          </p:cNvSpPr>
          <p:nvPr>
            <p:ph type="body" idx="1"/>
          </p:nvPr>
        </p:nvSpPr>
        <p:spPr>
          <a:xfrm>
            <a:off x="684213" y="4438650"/>
            <a:ext cx="8229600" cy="1835150"/>
          </a:xfrm>
        </p:spPr>
        <p:txBody>
          <a:bodyPr/>
          <a:lstStyle/>
          <a:p>
            <a:pPr eaLnBrk="1" hangingPunct="1">
              <a:spcBef>
                <a:spcPct val="15000"/>
              </a:spcBef>
              <a:buClr>
                <a:srgbClr val="800080"/>
              </a:buClr>
              <a:buSzPct val="50000"/>
            </a:pPr>
            <a:r>
              <a:rPr kumimoji="1" lang="zh-CN" altLang="en-US" sz="3000" b="1" dirty="0">
                <a:latin typeface="Times New Roman" panose="02020603050405020304" pitchFamily="18" charset="0"/>
                <a:ea typeface="仿宋_GB2312" pitchFamily="49" charset="-122"/>
              </a:rPr>
              <a:t>森林的</a:t>
            </a:r>
            <a:r>
              <a:rPr kumimoji="1" lang="zh-CN" altLang="en-US" sz="3000" b="1" dirty="0">
                <a:solidFill>
                  <a:srgbClr val="C00000"/>
                </a:solidFill>
                <a:latin typeface="Times New Roman" panose="02020603050405020304" pitchFamily="18" charset="0"/>
                <a:ea typeface="仿宋_GB2312" pitchFamily="49" charset="-122"/>
              </a:rPr>
              <a:t>先根次序</a:t>
            </a:r>
            <a:r>
              <a:rPr kumimoji="1" lang="zh-CN" altLang="en-US" sz="3000" b="1" dirty="0">
                <a:latin typeface="Times New Roman" panose="02020603050405020304" pitchFamily="18" charset="0"/>
                <a:ea typeface="仿宋_GB2312" pitchFamily="49" charset="-122"/>
              </a:rPr>
              <a:t>遍历的结果序列</a:t>
            </a:r>
          </a:p>
          <a:p>
            <a:pPr eaLnBrk="1" hangingPunct="1">
              <a:spcBef>
                <a:spcPct val="15000"/>
              </a:spcBef>
              <a:buClr>
                <a:srgbClr val="800080"/>
              </a:buClr>
              <a:buSzPct val="50000"/>
              <a:buFontTx/>
              <a:buNone/>
            </a:pPr>
            <a:r>
              <a:rPr kumimoji="1" lang="zh-CN" altLang="en-US" sz="3000" b="1"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rPr>
              <a:t>ABCDE  FG  HIKJ</a:t>
            </a:r>
          </a:p>
          <a:p>
            <a:pPr eaLnBrk="1" hangingPunct="1">
              <a:spcBef>
                <a:spcPct val="15000"/>
              </a:spcBef>
              <a:buClr>
                <a:srgbClr val="800080"/>
              </a:buClr>
              <a:buSzPct val="50000"/>
            </a:pPr>
            <a:r>
              <a:rPr kumimoji="1" lang="zh-CN" altLang="en-US" sz="3000" b="1" dirty="0">
                <a:latin typeface="Times New Roman" panose="02020603050405020304" pitchFamily="18" charset="0"/>
                <a:ea typeface="仿宋_GB2312" pitchFamily="49" charset="-122"/>
              </a:rPr>
              <a:t>这相当于对应二叉树的</a:t>
            </a:r>
            <a:r>
              <a:rPr kumimoji="1" lang="zh-CN" altLang="en-US" sz="3000" b="1" dirty="0">
                <a:solidFill>
                  <a:srgbClr val="C00000"/>
                </a:solidFill>
                <a:latin typeface="Times New Roman" panose="02020603050405020304" pitchFamily="18" charset="0"/>
                <a:ea typeface="仿宋_GB2312" pitchFamily="49" charset="-122"/>
              </a:rPr>
              <a:t>前序遍历</a:t>
            </a:r>
            <a:r>
              <a:rPr kumimoji="1" lang="zh-CN" altLang="en-US" sz="3000" b="1" dirty="0">
                <a:latin typeface="Times New Roman" panose="02020603050405020304" pitchFamily="18" charset="0"/>
                <a:ea typeface="仿宋_GB2312" pitchFamily="49" charset="-122"/>
              </a:rPr>
              <a:t>结果。</a:t>
            </a:r>
            <a:endParaRPr lang="zh-CN" altLang="en-US" dirty="0">
              <a:latin typeface="Times New Roman" panose="02020603050405020304" pitchFamily="18" charset="0"/>
              <a:ea typeface="仿宋_GB2312" pitchFamily="49" charset="-122"/>
            </a:endParaRPr>
          </a:p>
        </p:txBody>
      </p:sp>
      <p:grpSp>
        <p:nvGrpSpPr>
          <p:cNvPr id="116739" name="Group 3">
            <a:extLst>
              <a:ext uri="{FF2B5EF4-FFF2-40B4-BE49-F238E27FC236}">
                <a16:creationId xmlns:a16="http://schemas.microsoft.com/office/drawing/2014/main" id="{B4A8FC0D-C212-4B8F-AF06-60F12B354468}"/>
              </a:ext>
            </a:extLst>
          </p:cNvPr>
          <p:cNvGrpSpPr>
            <a:grpSpLocks/>
          </p:cNvGrpSpPr>
          <p:nvPr/>
        </p:nvGrpSpPr>
        <p:grpSpPr bwMode="auto">
          <a:xfrm>
            <a:off x="2808288" y="728663"/>
            <a:ext cx="3459162" cy="3505200"/>
            <a:chOff x="1973" y="526"/>
            <a:chExt cx="2179" cy="2208"/>
          </a:xfrm>
        </p:grpSpPr>
        <p:sp>
          <p:nvSpPr>
            <p:cNvPr id="116740" name="Line 4">
              <a:extLst>
                <a:ext uri="{FF2B5EF4-FFF2-40B4-BE49-F238E27FC236}">
                  <a16:creationId xmlns:a16="http://schemas.microsoft.com/office/drawing/2014/main" id="{BF40C820-FADD-4DAF-8D4A-070378D83EDA}"/>
                </a:ext>
              </a:extLst>
            </p:cNvPr>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1" name="Line 5">
              <a:extLst>
                <a:ext uri="{FF2B5EF4-FFF2-40B4-BE49-F238E27FC236}">
                  <a16:creationId xmlns:a16="http://schemas.microsoft.com/office/drawing/2014/main" id="{95DC2377-0D97-43E7-A783-0C03C5488D28}"/>
                </a:ext>
              </a:extLst>
            </p:cNvPr>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2" name="Line 6">
              <a:extLst>
                <a:ext uri="{FF2B5EF4-FFF2-40B4-BE49-F238E27FC236}">
                  <a16:creationId xmlns:a16="http://schemas.microsoft.com/office/drawing/2014/main" id="{F6108838-3EEA-4721-8B5F-829C98FEC937}"/>
                </a:ext>
              </a:extLst>
            </p:cNvPr>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7">
              <a:extLst>
                <a:ext uri="{FF2B5EF4-FFF2-40B4-BE49-F238E27FC236}">
                  <a16:creationId xmlns:a16="http://schemas.microsoft.com/office/drawing/2014/main" id="{FD77DD82-5B23-4FBC-A866-5A2C1FE9DA40}"/>
                </a:ext>
              </a:extLst>
            </p:cNvPr>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Oval 8">
              <a:extLst>
                <a:ext uri="{FF2B5EF4-FFF2-40B4-BE49-F238E27FC236}">
                  <a16:creationId xmlns:a16="http://schemas.microsoft.com/office/drawing/2014/main" id="{FCFFC040-B0C8-4F27-8817-7A5E5A8754B2}"/>
                </a:ext>
              </a:extLst>
            </p:cNvPr>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45" name="Oval 9">
              <a:extLst>
                <a:ext uri="{FF2B5EF4-FFF2-40B4-BE49-F238E27FC236}">
                  <a16:creationId xmlns:a16="http://schemas.microsoft.com/office/drawing/2014/main" id="{318E90AE-8408-4442-A8EF-FAC398D751DD}"/>
                </a:ext>
              </a:extLst>
            </p:cNvPr>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46" name="Oval 10">
              <a:extLst>
                <a:ext uri="{FF2B5EF4-FFF2-40B4-BE49-F238E27FC236}">
                  <a16:creationId xmlns:a16="http://schemas.microsoft.com/office/drawing/2014/main" id="{A2024E0B-776D-4F0F-A464-F8142B0FBC21}"/>
                </a:ext>
              </a:extLst>
            </p:cNvPr>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47" name="Oval 11">
              <a:extLst>
                <a:ext uri="{FF2B5EF4-FFF2-40B4-BE49-F238E27FC236}">
                  <a16:creationId xmlns:a16="http://schemas.microsoft.com/office/drawing/2014/main" id="{0B2C0A77-C1A4-488E-ABD0-9EC55D0D4C9C}"/>
                </a:ext>
              </a:extLst>
            </p:cNvPr>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48" name="Oval 12">
              <a:extLst>
                <a:ext uri="{FF2B5EF4-FFF2-40B4-BE49-F238E27FC236}">
                  <a16:creationId xmlns:a16="http://schemas.microsoft.com/office/drawing/2014/main" id="{43CFB88C-BF4D-409A-9ADA-B22C61C9E9E3}"/>
                </a:ext>
              </a:extLst>
            </p:cNvPr>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49" name="Text Box 13">
              <a:extLst>
                <a:ext uri="{FF2B5EF4-FFF2-40B4-BE49-F238E27FC236}">
                  <a16:creationId xmlns:a16="http://schemas.microsoft.com/office/drawing/2014/main" id="{9F8008AA-3EC8-4C7F-A5BE-49C4DBD06AE1}"/>
                </a:ext>
              </a:extLst>
            </p:cNvPr>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6750" name="Text Box 14">
              <a:extLst>
                <a:ext uri="{FF2B5EF4-FFF2-40B4-BE49-F238E27FC236}">
                  <a16:creationId xmlns:a16="http://schemas.microsoft.com/office/drawing/2014/main" id="{6D782135-1B48-498C-9BC8-0CA69CAC9158}"/>
                </a:ext>
              </a:extLst>
            </p:cNvPr>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6751" name="Text Box 15">
              <a:extLst>
                <a:ext uri="{FF2B5EF4-FFF2-40B4-BE49-F238E27FC236}">
                  <a16:creationId xmlns:a16="http://schemas.microsoft.com/office/drawing/2014/main" id="{C1F438AD-FF0F-43ED-8040-0B810C2D5534}"/>
                </a:ext>
              </a:extLst>
            </p:cNvPr>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6752" name="Text Box 16">
              <a:extLst>
                <a:ext uri="{FF2B5EF4-FFF2-40B4-BE49-F238E27FC236}">
                  <a16:creationId xmlns:a16="http://schemas.microsoft.com/office/drawing/2014/main" id="{7A0F06E2-94BA-44B7-9BF5-4C73C68FC181}"/>
                </a:ext>
              </a:extLst>
            </p:cNvPr>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6753" name="Text Box 17">
              <a:extLst>
                <a:ext uri="{FF2B5EF4-FFF2-40B4-BE49-F238E27FC236}">
                  <a16:creationId xmlns:a16="http://schemas.microsoft.com/office/drawing/2014/main" id="{2C9EA97E-A8A4-417D-8695-664FD181809D}"/>
                </a:ext>
              </a:extLst>
            </p:cNvPr>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6754" name="Line 18">
              <a:extLst>
                <a:ext uri="{FF2B5EF4-FFF2-40B4-BE49-F238E27FC236}">
                  <a16:creationId xmlns:a16="http://schemas.microsoft.com/office/drawing/2014/main" id="{DF7F0E40-1ACA-4834-908B-ECD92D21ABAF}"/>
                </a:ext>
              </a:extLst>
            </p:cNvPr>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Line 19">
              <a:extLst>
                <a:ext uri="{FF2B5EF4-FFF2-40B4-BE49-F238E27FC236}">
                  <a16:creationId xmlns:a16="http://schemas.microsoft.com/office/drawing/2014/main" id="{316F849D-6832-4388-890A-3114BA3CD8AD}"/>
                </a:ext>
              </a:extLst>
            </p:cNvPr>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6" name="Oval 20">
              <a:extLst>
                <a:ext uri="{FF2B5EF4-FFF2-40B4-BE49-F238E27FC236}">
                  <a16:creationId xmlns:a16="http://schemas.microsoft.com/office/drawing/2014/main" id="{BA30E2BF-40DD-473D-9B8C-57E75709C254}"/>
                </a:ext>
              </a:extLst>
            </p:cNvPr>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57" name="Oval 21">
              <a:extLst>
                <a:ext uri="{FF2B5EF4-FFF2-40B4-BE49-F238E27FC236}">
                  <a16:creationId xmlns:a16="http://schemas.microsoft.com/office/drawing/2014/main" id="{0BB0DB16-5765-4281-97C8-A5CCF9CCA4AC}"/>
                </a:ext>
              </a:extLst>
            </p:cNvPr>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58" name="Oval 22">
              <a:extLst>
                <a:ext uri="{FF2B5EF4-FFF2-40B4-BE49-F238E27FC236}">
                  <a16:creationId xmlns:a16="http://schemas.microsoft.com/office/drawing/2014/main" id="{F0B43AC9-F154-4945-84C6-E2334F096EE0}"/>
                </a:ext>
              </a:extLst>
            </p:cNvPr>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59" name="Oval 23">
              <a:extLst>
                <a:ext uri="{FF2B5EF4-FFF2-40B4-BE49-F238E27FC236}">
                  <a16:creationId xmlns:a16="http://schemas.microsoft.com/office/drawing/2014/main" id="{9BF0B272-BE3C-4E5A-AC56-241F51779EF6}"/>
                </a:ext>
              </a:extLst>
            </p:cNvPr>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60" name="Text Box 24">
              <a:extLst>
                <a:ext uri="{FF2B5EF4-FFF2-40B4-BE49-F238E27FC236}">
                  <a16:creationId xmlns:a16="http://schemas.microsoft.com/office/drawing/2014/main" id="{F2E0B841-D484-4F4D-B73E-3A12E1FB1C56}"/>
                </a:ext>
              </a:extLst>
            </p:cNvPr>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6761" name="Text Box 25">
              <a:extLst>
                <a:ext uri="{FF2B5EF4-FFF2-40B4-BE49-F238E27FC236}">
                  <a16:creationId xmlns:a16="http://schemas.microsoft.com/office/drawing/2014/main" id="{080054AB-3E45-4D4B-BA91-A83A2AE4EBF5}"/>
                </a:ext>
              </a:extLst>
            </p:cNvPr>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6762" name="Text Box 26">
              <a:extLst>
                <a:ext uri="{FF2B5EF4-FFF2-40B4-BE49-F238E27FC236}">
                  <a16:creationId xmlns:a16="http://schemas.microsoft.com/office/drawing/2014/main" id="{A8A8BA8B-E414-4D3C-A6B1-94B0A6132D35}"/>
                </a:ext>
              </a:extLst>
            </p:cNvPr>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6763" name="Text Box 27">
              <a:extLst>
                <a:ext uri="{FF2B5EF4-FFF2-40B4-BE49-F238E27FC236}">
                  <a16:creationId xmlns:a16="http://schemas.microsoft.com/office/drawing/2014/main" id="{3D3A60DC-F672-4019-8877-2388A3B26B2F}"/>
                </a:ext>
              </a:extLst>
            </p:cNvPr>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6764" name="Line 28">
              <a:extLst>
                <a:ext uri="{FF2B5EF4-FFF2-40B4-BE49-F238E27FC236}">
                  <a16:creationId xmlns:a16="http://schemas.microsoft.com/office/drawing/2014/main" id="{A9F6A6BA-312A-4D57-BF30-C9BF68B5C45C}"/>
                </a:ext>
              </a:extLst>
            </p:cNvPr>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Oval 29">
              <a:extLst>
                <a:ext uri="{FF2B5EF4-FFF2-40B4-BE49-F238E27FC236}">
                  <a16:creationId xmlns:a16="http://schemas.microsoft.com/office/drawing/2014/main" id="{BBED1B0E-2575-4730-94FC-1FCDA49AD844}"/>
                </a:ext>
              </a:extLst>
            </p:cNvPr>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66" name="Oval 30">
              <a:extLst>
                <a:ext uri="{FF2B5EF4-FFF2-40B4-BE49-F238E27FC236}">
                  <a16:creationId xmlns:a16="http://schemas.microsoft.com/office/drawing/2014/main" id="{E50DE38A-9F0F-470B-8270-D7FE4A71B8AE}"/>
                </a:ext>
              </a:extLst>
            </p:cNvPr>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6767" name="Text Box 31">
              <a:extLst>
                <a:ext uri="{FF2B5EF4-FFF2-40B4-BE49-F238E27FC236}">
                  <a16:creationId xmlns:a16="http://schemas.microsoft.com/office/drawing/2014/main" id="{011F9C6C-A31E-4AB1-895D-D1E2DFC71F57}"/>
                </a:ext>
              </a:extLst>
            </p:cNvPr>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6768" name="Text Box 32">
              <a:extLst>
                <a:ext uri="{FF2B5EF4-FFF2-40B4-BE49-F238E27FC236}">
                  <a16:creationId xmlns:a16="http://schemas.microsoft.com/office/drawing/2014/main" id="{D7CA9FEB-0DB7-4DB4-9919-28D55BFC76C9}"/>
                </a:ext>
              </a:extLst>
            </p:cNvPr>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16769" name="Freeform 33">
              <a:extLst>
                <a:ext uri="{FF2B5EF4-FFF2-40B4-BE49-F238E27FC236}">
                  <a16:creationId xmlns:a16="http://schemas.microsoft.com/office/drawing/2014/main" id="{2CFBC8D4-B099-4837-9D23-34695EF75570}"/>
                </a:ext>
              </a:extLst>
            </p:cNvPr>
            <p:cNvSpPr>
              <a:spLocks/>
            </p:cNvSpPr>
            <p:nvPr/>
          </p:nvSpPr>
          <p:spPr bwMode="auto">
            <a:xfrm>
              <a:off x="2064" y="663"/>
              <a:ext cx="181" cy="159"/>
            </a:xfrm>
            <a:custGeom>
              <a:avLst/>
              <a:gdLst>
                <a:gd name="T0" fmla="*/ 181 w 181"/>
                <a:gd name="T1" fmla="*/ 0 h 159"/>
                <a:gd name="T2" fmla="*/ 0 w 181"/>
                <a:gd name="T3" fmla="*/ 159 h 159"/>
                <a:gd name="T4" fmla="*/ 0 60000 65536"/>
                <a:gd name="T5" fmla="*/ 0 60000 65536"/>
              </a:gdLst>
              <a:ahLst/>
              <a:cxnLst>
                <a:cxn ang="T4">
                  <a:pos x="T0" y="T1"/>
                </a:cxn>
                <a:cxn ang="T5">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0" name="Line 34">
              <a:extLst>
                <a:ext uri="{FF2B5EF4-FFF2-40B4-BE49-F238E27FC236}">
                  <a16:creationId xmlns:a16="http://schemas.microsoft.com/office/drawing/2014/main" id="{6526416B-E09B-4437-89C3-18D1AC5E79A8}"/>
                </a:ext>
              </a:extLst>
            </p:cNvPr>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1" name="Line 35">
              <a:extLst>
                <a:ext uri="{FF2B5EF4-FFF2-40B4-BE49-F238E27FC236}">
                  <a16:creationId xmlns:a16="http://schemas.microsoft.com/office/drawing/2014/main" id="{023B115E-61A0-43A0-8D77-A92E3B248810}"/>
                </a:ext>
              </a:extLst>
            </p:cNvPr>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2" name="Line 36">
              <a:extLst>
                <a:ext uri="{FF2B5EF4-FFF2-40B4-BE49-F238E27FC236}">
                  <a16:creationId xmlns:a16="http://schemas.microsoft.com/office/drawing/2014/main" id="{689C4186-FC68-4C14-ACB8-822851E129BB}"/>
                </a:ext>
              </a:extLst>
            </p:cNvPr>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3" name="Line 37">
              <a:extLst>
                <a:ext uri="{FF2B5EF4-FFF2-40B4-BE49-F238E27FC236}">
                  <a16:creationId xmlns:a16="http://schemas.microsoft.com/office/drawing/2014/main" id="{16EA13DB-B74A-4215-8D14-F0B003F03E60}"/>
                </a:ext>
              </a:extLst>
            </p:cNvPr>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4" name="Line 38">
              <a:extLst>
                <a:ext uri="{FF2B5EF4-FFF2-40B4-BE49-F238E27FC236}">
                  <a16:creationId xmlns:a16="http://schemas.microsoft.com/office/drawing/2014/main" id="{2977AF9E-D591-4521-8844-52E98155E795}"/>
                </a:ext>
              </a:extLst>
            </p:cNvPr>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5" name="Line 39">
              <a:extLst>
                <a:ext uri="{FF2B5EF4-FFF2-40B4-BE49-F238E27FC236}">
                  <a16:creationId xmlns:a16="http://schemas.microsoft.com/office/drawing/2014/main" id="{688D6403-1F96-4A01-95E4-F60248949756}"/>
                </a:ext>
              </a:extLst>
            </p:cNvPr>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6" name="Line 40">
              <a:extLst>
                <a:ext uri="{FF2B5EF4-FFF2-40B4-BE49-F238E27FC236}">
                  <a16:creationId xmlns:a16="http://schemas.microsoft.com/office/drawing/2014/main" id="{7A3F67DF-B377-4187-A1B9-8E109F85B168}"/>
                </a:ext>
              </a:extLst>
            </p:cNvPr>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7" name="Line 41">
              <a:extLst>
                <a:ext uri="{FF2B5EF4-FFF2-40B4-BE49-F238E27FC236}">
                  <a16:creationId xmlns:a16="http://schemas.microsoft.com/office/drawing/2014/main" id="{A6A71109-191A-4AD6-B200-7105AE8C9380}"/>
                </a:ext>
              </a:extLst>
            </p:cNvPr>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8" name="Line 42">
              <a:extLst>
                <a:ext uri="{FF2B5EF4-FFF2-40B4-BE49-F238E27FC236}">
                  <a16:creationId xmlns:a16="http://schemas.microsoft.com/office/drawing/2014/main" id="{3E833612-7654-4A1D-B673-E257BBDE1234}"/>
                </a:ext>
              </a:extLst>
            </p:cNvPr>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75C7A68E-F17F-4C9B-B66D-58FAD6649FE3}"/>
              </a:ext>
            </a:extLst>
          </p:cNvPr>
          <p:cNvSpPr>
            <a:spLocks noChangeArrowheads="1"/>
          </p:cNvSpPr>
          <p:nvPr/>
        </p:nvSpPr>
        <p:spPr bwMode="auto">
          <a:xfrm>
            <a:off x="7543800" y="4876800"/>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2291" name="AutoShape 3">
            <a:extLst>
              <a:ext uri="{FF2B5EF4-FFF2-40B4-BE49-F238E27FC236}">
                <a16:creationId xmlns:a16="http://schemas.microsoft.com/office/drawing/2014/main" id="{6CDD4D90-D59C-4E7A-A431-61A955F3C6B5}"/>
              </a:ext>
            </a:extLst>
          </p:cNvPr>
          <p:cNvSpPr>
            <a:spLocks noChangeArrowheads="1"/>
          </p:cNvSpPr>
          <p:nvPr/>
        </p:nvSpPr>
        <p:spPr bwMode="auto">
          <a:xfrm>
            <a:off x="5486400" y="4876800"/>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2292" name="AutoShape 4">
            <a:extLst>
              <a:ext uri="{FF2B5EF4-FFF2-40B4-BE49-F238E27FC236}">
                <a16:creationId xmlns:a16="http://schemas.microsoft.com/office/drawing/2014/main" id="{6FC09F48-4950-455E-8A79-D4E8B1F33F0B}"/>
              </a:ext>
            </a:extLst>
          </p:cNvPr>
          <p:cNvSpPr>
            <a:spLocks noChangeArrowheads="1"/>
          </p:cNvSpPr>
          <p:nvPr/>
        </p:nvSpPr>
        <p:spPr bwMode="auto">
          <a:xfrm>
            <a:off x="6705600" y="4876800"/>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2293" name="AutoShape 5">
            <a:extLst>
              <a:ext uri="{FF2B5EF4-FFF2-40B4-BE49-F238E27FC236}">
                <a16:creationId xmlns:a16="http://schemas.microsoft.com/office/drawing/2014/main" id="{E1EBEB07-28CB-4428-A63F-7DE783A55564}"/>
              </a:ext>
            </a:extLst>
          </p:cNvPr>
          <p:cNvSpPr>
            <a:spLocks noChangeArrowheads="1"/>
          </p:cNvSpPr>
          <p:nvPr/>
        </p:nvSpPr>
        <p:spPr bwMode="auto">
          <a:xfrm>
            <a:off x="3352800" y="4876800"/>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6390" name="Text Box 6">
            <a:extLst>
              <a:ext uri="{FF2B5EF4-FFF2-40B4-BE49-F238E27FC236}">
                <a16:creationId xmlns:a16="http://schemas.microsoft.com/office/drawing/2014/main" id="{C5372BDD-3FF3-418A-84CE-330BCAE07233}"/>
              </a:ext>
            </a:extLst>
          </p:cNvPr>
          <p:cNvSpPr txBox="1">
            <a:spLocks noChangeArrowheads="1"/>
          </p:cNvSpPr>
          <p:nvPr/>
        </p:nvSpPr>
        <p:spPr bwMode="auto">
          <a:xfrm>
            <a:off x="1371600" y="5486400"/>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kumimoji="1" lang="zh-CN" altLang="en-US" sz="3200" b="1">
                <a:solidFill>
                  <a:schemeClr val="tx2"/>
                </a:solidFill>
                <a:effectLst>
                  <a:outerShdw blurRad="38100" dist="38100" dir="2700000" algn="tl">
                    <a:srgbClr val="C0C0C0"/>
                  </a:outerShdw>
                </a:effectLst>
                <a:latin typeface="Times New Roman" pitchFamily="18" charset="0"/>
                <a:ea typeface="隶书" pitchFamily="49" charset="-122"/>
              </a:rPr>
              <a:t>二叉树的五种不同形态</a:t>
            </a:r>
            <a:endParaRPr kumimoji="1" lang="zh-CN" altLang="en-US" sz="3200">
              <a:solidFill>
                <a:schemeClr val="tx2"/>
              </a:solidFill>
              <a:latin typeface="Times New Roman" pitchFamily="18" charset="0"/>
            </a:endParaRPr>
          </a:p>
        </p:txBody>
      </p:sp>
      <p:sp>
        <p:nvSpPr>
          <p:cNvPr id="12295" name="Oval 7">
            <a:extLst>
              <a:ext uri="{FF2B5EF4-FFF2-40B4-BE49-F238E27FC236}">
                <a16:creationId xmlns:a16="http://schemas.microsoft.com/office/drawing/2014/main" id="{33C6878D-A819-4223-81F6-A09D512A8863}"/>
              </a:ext>
            </a:extLst>
          </p:cNvPr>
          <p:cNvSpPr>
            <a:spLocks noChangeArrowheads="1"/>
          </p:cNvSpPr>
          <p:nvPr/>
        </p:nvSpPr>
        <p:spPr bwMode="auto">
          <a:xfrm>
            <a:off x="1143000" y="4343400"/>
            <a:ext cx="228600" cy="304800"/>
          </a:xfrm>
          <a:prstGeom prst="ellipse">
            <a:avLst/>
          </a:prstGeom>
          <a:noFill/>
          <a:ln w="38100">
            <a:solidFill>
              <a:srgbClr val="CC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12296" name="Line 8">
            <a:extLst>
              <a:ext uri="{FF2B5EF4-FFF2-40B4-BE49-F238E27FC236}">
                <a16:creationId xmlns:a16="http://schemas.microsoft.com/office/drawing/2014/main" id="{B7D8B807-5DB0-4697-B547-9A985093AD7E}"/>
              </a:ext>
            </a:extLst>
          </p:cNvPr>
          <p:cNvSpPr>
            <a:spLocks noChangeShapeType="1"/>
          </p:cNvSpPr>
          <p:nvPr/>
        </p:nvSpPr>
        <p:spPr bwMode="auto">
          <a:xfrm flipH="1">
            <a:off x="1143000" y="4343400"/>
            <a:ext cx="228600" cy="304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Oval 9">
            <a:extLst>
              <a:ext uri="{FF2B5EF4-FFF2-40B4-BE49-F238E27FC236}">
                <a16:creationId xmlns:a16="http://schemas.microsoft.com/office/drawing/2014/main" id="{9E7CAAFC-FBED-4ED4-BD30-000635F24055}"/>
              </a:ext>
            </a:extLst>
          </p:cNvPr>
          <p:cNvSpPr>
            <a:spLocks noChangeArrowheads="1"/>
          </p:cNvSpPr>
          <p:nvPr/>
        </p:nvSpPr>
        <p:spPr bwMode="auto">
          <a:xfrm>
            <a:off x="2286000" y="4267200"/>
            <a:ext cx="381000" cy="3810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98" name="Oval 10">
            <a:extLst>
              <a:ext uri="{FF2B5EF4-FFF2-40B4-BE49-F238E27FC236}">
                <a16:creationId xmlns:a16="http://schemas.microsoft.com/office/drawing/2014/main" id="{EA2B7912-7C8C-41F5-9D43-F5B0F11BD337}"/>
              </a:ext>
            </a:extLst>
          </p:cNvPr>
          <p:cNvSpPr>
            <a:spLocks noChangeArrowheads="1"/>
          </p:cNvSpPr>
          <p:nvPr/>
        </p:nvSpPr>
        <p:spPr bwMode="auto">
          <a:xfrm>
            <a:off x="3810000" y="4267200"/>
            <a:ext cx="381000" cy="3810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99" name="Oval 11">
            <a:extLst>
              <a:ext uri="{FF2B5EF4-FFF2-40B4-BE49-F238E27FC236}">
                <a16:creationId xmlns:a16="http://schemas.microsoft.com/office/drawing/2014/main" id="{1111E66C-021A-4061-A7C8-764A795CDF10}"/>
              </a:ext>
            </a:extLst>
          </p:cNvPr>
          <p:cNvSpPr>
            <a:spLocks noChangeArrowheads="1"/>
          </p:cNvSpPr>
          <p:nvPr/>
        </p:nvSpPr>
        <p:spPr bwMode="auto">
          <a:xfrm>
            <a:off x="5105400" y="4267200"/>
            <a:ext cx="381000" cy="3810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0" name="Oval 12">
            <a:extLst>
              <a:ext uri="{FF2B5EF4-FFF2-40B4-BE49-F238E27FC236}">
                <a16:creationId xmlns:a16="http://schemas.microsoft.com/office/drawing/2014/main" id="{3674178B-28DC-41B8-84E6-B4A00C9F6301}"/>
              </a:ext>
            </a:extLst>
          </p:cNvPr>
          <p:cNvSpPr>
            <a:spLocks noChangeArrowheads="1"/>
          </p:cNvSpPr>
          <p:nvPr/>
        </p:nvSpPr>
        <p:spPr bwMode="auto">
          <a:xfrm>
            <a:off x="7162800" y="4267200"/>
            <a:ext cx="381000" cy="3810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1" name="Text Box 13">
            <a:extLst>
              <a:ext uri="{FF2B5EF4-FFF2-40B4-BE49-F238E27FC236}">
                <a16:creationId xmlns:a16="http://schemas.microsoft.com/office/drawing/2014/main" id="{2BFA09BA-A94F-4306-AEDE-7B961931A77A}"/>
              </a:ext>
            </a:extLst>
          </p:cNvPr>
          <p:cNvSpPr txBox="1">
            <a:spLocks noChangeArrowheads="1"/>
          </p:cNvSpPr>
          <p:nvPr/>
        </p:nvSpPr>
        <p:spPr bwMode="auto">
          <a:xfrm>
            <a:off x="33528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2302" name="Text Box 14">
            <a:extLst>
              <a:ext uri="{FF2B5EF4-FFF2-40B4-BE49-F238E27FC236}">
                <a16:creationId xmlns:a16="http://schemas.microsoft.com/office/drawing/2014/main" id="{E0E3150D-4B1C-4C86-9DB2-BD9BC4501408}"/>
              </a:ext>
            </a:extLst>
          </p:cNvPr>
          <p:cNvSpPr txBox="1">
            <a:spLocks noChangeArrowheads="1"/>
          </p:cNvSpPr>
          <p:nvPr/>
        </p:nvSpPr>
        <p:spPr bwMode="auto">
          <a:xfrm>
            <a:off x="67056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2303" name="Text Box 15">
            <a:extLst>
              <a:ext uri="{FF2B5EF4-FFF2-40B4-BE49-F238E27FC236}">
                <a16:creationId xmlns:a16="http://schemas.microsoft.com/office/drawing/2014/main" id="{F08EC7DB-EA05-49E3-BC2B-A7B8583FC061}"/>
              </a:ext>
            </a:extLst>
          </p:cNvPr>
          <p:cNvSpPr txBox="1">
            <a:spLocks noChangeArrowheads="1"/>
          </p:cNvSpPr>
          <p:nvPr/>
        </p:nvSpPr>
        <p:spPr bwMode="auto">
          <a:xfrm>
            <a:off x="5476875"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2304" name="Text Box 16">
            <a:extLst>
              <a:ext uri="{FF2B5EF4-FFF2-40B4-BE49-F238E27FC236}">
                <a16:creationId xmlns:a16="http://schemas.microsoft.com/office/drawing/2014/main" id="{BD50A183-FBD4-4350-9E91-BDAA51793F51}"/>
              </a:ext>
            </a:extLst>
          </p:cNvPr>
          <p:cNvSpPr txBox="1">
            <a:spLocks noChangeArrowheads="1"/>
          </p:cNvSpPr>
          <p:nvPr/>
        </p:nvSpPr>
        <p:spPr bwMode="auto">
          <a:xfrm>
            <a:off x="7543800"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2305" name="Rectangle 17">
            <a:extLst>
              <a:ext uri="{FF2B5EF4-FFF2-40B4-BE49-F238E27FC236}">
                <a16:creationId xmlns:a16="http://schemas.microsoft.com/office/drawing/2014/main" id="{8E72A3C4-D9E7-4969-BDA4-0EE4EFFF61C1}"/>
              </a:ext>
            </a:extLst>
          </p:cNvPr>
          <p:cNvSpPr>
            <a:spLocks noGrp="1" noChangeArrowheads="1"/>
          </p:cNvSpPr>
          <p:nvPr>
            <p:ph type="title"/>
          </p:nvPr>
        </p:nvSpPr>
        <p:spPr>
          <a:xfrm>
            <a:off x="395288" y="441325"/>
            <a:ext cx="8229600" cy="1008063"/>
          </a:xfrm>
        </p:spPr>
        <p:txBody>
          <a:bodyPr/>
          <a:lstStyle/>
          <a:p>
            <a:pPr eaLnBrk="1" hangingPunct="1"/>
            <a:r>
              <a:rPr kumimoji="1" lang="zh-CN" altLang="en-US" sz="4000" b="1">
                <a:latin typeface="华文新魏" panose="02010800040101010101" pitchFamily="2" charset="-122"/>
                <a:ea typeface="华文新魏" panose="02010800040101010101" pitchFamily="2" charset="-122"/>
              </a:rPr>
              <a:t>二叉树 </a:t>
            </a:r>
            <a:r>
              <a:rPr kumimoji="1" lang="en-US" altLang="zh-CN" sz="4000" b="1">
                <a:latin typeface="华文新魏" panose="02010800040101010101" pitchFamily="2" charset="-122"/>
                <a:ea typeface="华文新魏" panose="02010800040101010101" pitchFamily="2" charset="-122"/>
              </a:rPr>
              <a:t>(Binary Tree)</a:t>
            </a:r>
          </a:p>
        </p:txBody>
      </p:sp>
      <p:sp>
        <p:nvSpPr>
          <p:cNvPr id="12306" name="Rectangle 18">
            <a:extLst>
              <a:ext uri="{FF2B5EF4-FFF2-40B4-BE49-F238E27FC236}">
                <a16:creationId xmlns:a16="http://schemas.microsoft.com/office/drawing/2014/main" id="{027F6173-937E-452C-B129-984A8069EAA9}"/>
              </a:ext>
            </a:extLst>
          </p:cNvPr>
          <p:cNvSpPr>
            <a:spLocks noGrp="1" noChangeArrowheads="1"/>
          </p:cNvSpPr>
          <p:nvPr>
            <p:ph type="body" idx="1"/>
          </p:nvPr>
        </p:nvSpPr>
        <p:spPr>
          <a:xfrm>
            <a:off x="647700" y="1377950"/>
            <a:ext cx="7956550" cy="2555875"/>
          </a:xfrm>
        </p:spPr>
        <p:txBody>
          <a:bodyPr/>
          <a:lstStyle/>
          <a:p>
            <a:pPr eaLnBrk="1" hangingPunct="1">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二叉树的定义</a:t>
            </a:r>
          </a:p>
          <a:p>
            <a:pPr eaLnBrk="1" hangingPunct="1">
              <a:buFontTx/>
              <a:buNone/>
            </a:pPr>
            <a:r>
              <a:rPr kumimoji="1" lang="zh-CN" altLang="en-US" sz="3000" b="1">
                <a:solidFill>
                  <a:srgbClr val="006600"/>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一棵二叉树是结点的一个有限集合，该集合或者为空，或者是由一个根结点加上两棵分别称为左子树和右子树的、互不相交的</a:t>
            </a:r>
            <a:r>
              <a:rPr kumimoji="1" lang="zh-CN" altLang="en-US" sz="3000" b="1">
                <a:solidFill>
                  <a:srgbClr val="FF0066"/>
                </a:solidFill>
                <a:latin typeface="Times New Roman" panose="02020603050405020304" pitchFamily="18" charset="0"/>
                <a:ea typeface="仿宋_GB2312" pitchFamily="49" charset="-122"/>
              </a:rPr>
              <a:t>二叉树</a:t>
            </a:r>
            <a:r>
              <a:rPr kumimoji="1" lang="zh-CN" altLang="en-US" sz="3000" b="1">
                <a:latin typeface="Times New Roman" panose="02020603050405020304" pitchFamily="18" charset="0"/>
                <a:ea typeface="仿宋_GB2312" pitchFamily="49" charset="-122"/>
              </a:rPr>
              <a:t>组成。</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0120DD7F-A56F-448B-8A2F-1DC16F978CFF}"/>
              </a:ext>
            </a:extLst>
          </p:cNvPr>
          <p:cNvSpPr>
            <a:spLocks noGrp="1" noChangeArrowheads="1"/>
          </p:cNvSpPr>
          <p:nvPr>
            <p:ph type="title"/>
          </p:nvPr>
        </p:nvSpPr>
        <p:spPr>
          <a:xfrm>
            <a:off x="457200" y="274638"/>
            <a:ext cx="8229600" cy="796925"/>
          </a:xfrm>
        </p:spPr>
        <p:txBody>
          <a:bodyPr/>
          <a:lstStyle/>
          <a:p>
            <a:pPr eaLnBrk="1" hangingPunct="1"/>
            <a:r>
              <a:rPr lang="zh-CN" altLang="en-US" sz="4000" b="1">
                <a:ea typeface="华文新魏" panose="02010800040101010101" pitchFamily="2" charset="-122"/>
              </a:rPr>
              <a:t>森林的后根次序遍历</a:t>
            </a:r>
          </a:p>
        </p:txBody>
      </p:sp>
      <p:sp>
        <p:nvSpPr>
          <p:cNvPr id="117763" name="Rectangle 3">
            <a:extLst>
              <a:ext uri="{FF2B5EF4-FFF2-40B4-BE49-F238E27FC236}">
                <a16:creationId xmlns:a16="http://schemas.microsoft.com/office/drawing/2014/main" id="{C5174B41-EC9C-4017-9FDC-06DC491335BA}"/>
              </a:ext>
            </a:extLst>
          </p:cNvPr>
          <p:cNvSpPr>
            <a:spLocks noGrp="1" noChangeArrowheads="1"/>
          </p:cNvSpPr>
          <p:nvPr>
            <p:ph type="body" idx="1"/>
          </p:nvPr>
        </p:nvSpPr>
        <p:spPr>
          <a:xfrm>
            <a:off x="663575" y="1414463"/>
            <a:ext cx="7832725" cy="3886200"/>
          </a:xfrm>
        </p:spPr>
        <p:txBody>
          <a:bodyPr/>
          <a:lstStyle/>
          <a:p>
            <a:pPr marL="609600" indent="-609600"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若森林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Ø</a:t>
            </a:r>
            <a:r>
              <a:rPr lang="zh-CN" altLang="en-US" sz="3000" b="1">
                <a:latin typeface="Times New Roman" panose="02020603050405020304" pitchFamily="18" charset="0"/>
                <a:ea typeface="仿宋_GB2312" pitchFamily="49" charset="-122"/>
              </a:rPr>
              <a:t>，返回；否则</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eaLnBrk="1" hangingPunct="1">
              <a:lnSpc>
                <a:spcPct val="105000"/>
              </a:lnSpc>
              <a:spcBef>
                <a:spcPct val="15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后根遍历森林</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第一棵树的根结点的子树森林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eaLnBrk="1" hangingPunct="1">
              <a:lnSpc>
                <a:spcPct val="105000"/>
              </a:lnSpc>
              <a:spcBef>
                <a:spcPct val="15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访问森林的根结点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eaLnBrk="1" hangingPunct="1">
              <a:lnSpc>
                <a:spcPct val="105000"/>
              </a:lnSpc>
              <a:spcBef>
                <a:spcPct val="15000"/>
              </a:spcBef>
              <a:buClr>
                <a:schemeClr val="tx2"/>
              </a:buClr>
              <a:buFont typeface="Wingdings" panose="05000000000000000000" pitchFamily="2" charset="2"/>
              <a:buChar char="ü"/>
            </a:pPr>
            <a:r>
              <a:rPr lang="zh-CN" altLang="en-US" sz="3000" b="1">
                <a:latin typeface="Times New Roman" panose="02020603050405020304" pitchFamily="18" charset="0"/>
                <a:ea typeface="仿宋_GB2312" pitchFamily="49" charset="-122"/>
              </a:rPr>
              <a:t>后根遍历森林中除第一棵树外其他树组成的森林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609600" indent="-609600" eaLnBrk="1" hangingPunct="1">
              <a:lnSpc>
                <a:spcPct val="90000"/>
              </a:lnSpc>
            </a:pPr>
            <a:endParaRPr lang="en-US" altLang="zh-CN" sz="300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2">
            <a:extLst>
              <a:ext uri="{FF2B5EF4-FFF2-40B4-BE49-F238E27FC236}">
                <a16:creationId xmlns:a16="http://schemas.microsoft.com/office/drawing/2014/main" id="{697D922C-79E2-4D65-B2BF-E60A91D01407}"/>
              </a:ext>
            </a:extLst>
          </p:cNvPr>
          <p:cNvGrpSpPr>
            <a:grpSpLocks/>
          </p:cNvGrpSpPr>
          <p:nvPr/>
        </p:nvGrpSpPr>
        <p:grpSpPr bwMode="auto">
          <a:xfrm>
            <a:off x="3024188" y="728663"/>
            <a:ext cx="3459162" cy="3505200"/>
            <a:chOff x="3245" y="912"/>
            <a:chExt cx="2179" cy="2208"/>
          </a:xfrm>
        </p:grpSpPr>
        <p:sp>
          <p:nvSpPr>
            <p:cNvPr id="118788" name="Line 3">
              <a:extLst>
                <a:ext uri="{FF2B5EF4-FFF2-40B4-BE49-F238E27FC236}">
                  <a16:creationId xmlns:a16="http://schemas.microsoft.com/office/drawing/2014/main" id="{CDFB6483-885E-440B-B71E-DF2B31D449B5}"/>
                </a:ext>
              </a:extLst>
            </p:cNvPr>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89" name="Line 4">
              <a:extLst>
                <a:ext uri="{FF2B5EF4-FFF2-40B4-BE49-F238E27FC236}">
                  <a16:creationId xmlns:a16="http://schemas.microsoft.com/office/drawing/2014/main" id="{89327B6A-989F-4586-82B1-C245CB6201D9}"/>
                </a:ext>
              </a:extLst>
            </p:cNvPr>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0" name="Line 5">
              <a:extLst>
                <a:ext uri="{FF2B5EF4-FFF2-40B4-BE49-F238E27FC236}">
                  <a16:creationId xmlns:a16="http://schemas.microsoft.com/office/drawing/2014/main" id="{36C7EC32-35A6-4954-9524-8A85DD1295F9}"/>
                </a:ext>
              </a:extLst>
            </p:cNvPr>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1" name="Line 6">
              <a:extLst>
                <a:ext uri="{FF2B5EF4-FFF2-40B4-BE49-F238E27FC236}">
                  <a16:creationId xmlns:a16="http://schemas.microsoft.com/office/drawing/2014/main" id="{F44C3C59-3292-4FFB-A051-4F95ED575616}"/>
                </a:ext>
              </a:extLst>
            </p:cNvPr>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2" name="Oval 7">
              <a:extLst>
                <a:ext uri="{FF2B5EF4-FFF2-40B4-BE49-F238E27FC236}">
                  <a16:creationId xmlns:a16="http://schemas.microsoft.com/office/drawing/2014/main" id="{7EE13929-D6D4-43F0-A321-51871A2A1FC7}"/>
                </a:ext>
              </a:extLst>
            </p:cNvPr>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793" name="Oval 8">
              <a:extLst>
                <a:ext uri="{FF2B5EF4-FFF2-40B4-BE49-F238E27FC236}">
                  <a16:creationId xmlns:a16="http://schemas.microsoft.com/office/drawing/2014/main" id="{4F2C1324-2C4F-4884-A2A1-0DF6D593AC11}"/>
                </a:ext>
              </a:extLst>
            </p:cNvPr>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794" name="Oval 9">
              <a:extLst>
                <a:ext uri="{FF2B5EF4-FFF2-40B4-BE49-F238E27FC236}">
                  <a16:creationId xmlns:a16="http://schemas.microsoft.com/office/drawing/2014/main" id="{4C6D6A25-5CA7-4B35-8725-27E948B48CBE}"/>
                </a:ext>
              </a:extLst>
            </p:cNvPr>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795" name="Oval 10">
              <a:extLst>
                <a:ext uri="{FF2B5EF4-FFF2-40B4-BE49-F238E27FC236}">
                  <a16:creationId xmlns:a16="http://schemas.microsoft.com/office/drawing/2014/main" id="{B3E94109-32AE-4D5C-BEFE-7735249786C9}"/>
                </a:ext>
              </a:extLst>
            </p:cNvPr>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796" name="Oval 11">
              <a:extLst>
                <a:ext uri="{FF2B5EF4-FFF2-40B4-BE49-F238E27FC236}">
                  <a16:creationId xmlns:a16="http://schemas.microsoft.com/office/drawing/2014/main" id="{04AD22BF-E58D-4364-8DF6-F7C5BCE2E0A9}"/>
                </a:ext>
              </a:extLst>
            </p:cNvPr>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797" name="Text Box 12">
              <a:extLst>
                <a:ext uri="{FF2B5EF4-FFF2-40B4-BE49-F238E27FC236}">
                  <a16:creationId xmlns:a16="http://schemas.microsoft.com/office/drawing/2014/main" id="{E1E44860-2AEF-4341-8454-029F8FAD6C58}"/>
                </a:ext>
              </a:extLst>
            </p:cNvPr>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8798" name="Text Box 13">
              <a:extLst>
                <a:ext uri="{FF2B5EF4-FFF2-40B4-BE49-F238E27FC236}">
                  <a16:creationId xmlns:a16="http://schemas.microsoft.com/office/drawing/2014/main" id="{90ACE424-6E88-4029-93E0-4F6B1C120263}"/>
                </a:ext>
              </a:extLst>
            </p:cNvPr>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8799" name="Text Box 14">
              <a:extLst>
                <a:ext uri="{FF2B5EF4-FFF2-40B4-BE49-F238E27FC236}">
                  <a16:creationId xmlns:a16="http://schemas.microsoft.com/office/drawing/2014/main" id="{323E2248-0790-4AAA-88B2-0884FD8C6623}"/>
                </a:ext>
              </a:extLst>
            </p:cNvPr>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8800" name="Text Box 15">
              <a:extLst>
                <a:ext uri="{FF2B5EF4-FFF2-40B4-BE49-F238E27FC236}">
                  <a16:creationId xmlns:a16="http://schemas.microsoft.com/office/drawing/2014/main" id="{488C548C-8B7E-43EA-9A41-038C18556570}"/>
                </a:ext>
              </a:extLst>
            </p:cNvPr>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8801" name="Text Box 16">
              <a:extLst>
                <a:ext uri="{FF2B5EF4-FFF2-40B4-BE49-F238E27FC236}">
                  <a16:creationId xmlns:a16="http://schemas.microsoft.com/office/drawing/2014/main" id="{5C8CB809-DE80-46B6-A9A0-80FE0FA4294D}"/>
                </a:ext>
              </a:extLst>
            </p:cNvPr>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8802" name="Line 17">
              <a:extLst>
                <a:ext uri="{FF2B5EF4-FFF2-40B4-BE49-F238E27FC236}">
                  <a16:creationId xmlns:a16="http://schemas.microsoft.com/office/drawing/2014/main" id="{34ABDD91-41FA-4933-A7ED-703AEA4174BA}"/>
                </a:ext>
              </a:extLst>
            </p:cNvPr>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3" name="Line 18">
              <a:extLst>
                <a:ext uri="{FF2B5EF4-FFF2-40B4-BE49-F238E27FC236}">
                  <a16:creationId xmlns:a16="http://schemas.microsoft.com/office/drawing/2014/main" id="{E2E35269-65B5-4876-86D3-6F3B13E2AFEC}"/>
                </a:ext>
              </a:extLst>
            </p:cNvPr>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4" name="Oval 19">
              <a:extLst>
                <a:ext uri="{FF2B5EF4-FFF2-40B4-BE49-F238E27FC236}">
                  <a16:creationId xmlns:a16="http://schemas.microsoft.com/office/drawing/2014/main" id="{DD7E6A8D-4FE0-4C6A-BFA5-6DF36F8A1129}"/>
                </a:ext>
              </a:extLst>
            </p:cNvPr>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05" name="Oval 20">
              <a:extLst>
                <a:ext uri="{FF2B5EF4-FFF2-40B4-BE49-F238E27FC236}">
                  <a16:creationId xmlns:a16="http://schemas.microsoft.com/office/drawing/2014/main" id="{26D94C86-7645-4A6F-9FAE-8B0D717BF7C3}"/>
                </a:ext>
              </a:extLst>
            </p:cNvPr>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06" name="Oval 21">
              <a:extLst>
                <a:ext uri="{FF2B5EF4-FFF2-40B4-BE49-F238E27FC236}">
                  <a16:creationId xmlns:a16="http://schemas.microsoft.com/office/drawing/2014/main" id="{0E53E30F-1840-4F0B-AD4B-16886DB00271}"/>
                </a:ext>
              </a:extLst>
            </p:cNvPr>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07" name="Oval 22">
              <a:extLst>
                <a:ext uri="{FF2B5EF4-FFF2-40B4-BE49-F238E27FC236}">
                  <a16:creationId xmlns:a16="http://schemas.microsoft.com/office/drawing/2014/main" id="{C702A549-1C91-4E1B-B816-FF2CF9E28D2F}"/>
                </a:ext>
              </a:extLst>
            </p:cNvPr>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08" name="Text Box 23">
              <a:extLst>
                <a:ext uri="{FF2B5EF4-FFF2-40B4-BE49-F238E27FC236}">
                  <a16:creationId xmlns:a16="http://schemas.microsoft.com/office/drawing/2014/main" id="{DE5E872F-A0F8-40AD-9329-9D9F81BC391B}"/>
                </a:ext>
              </a:extLst>
            </p:cNvPr>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8809" name="Text Box 24">
              <a:extLst>
                <a:ext uri="{FF2B5EF4-FFF2-40B4-BE49-F238E27FC236}">
                  <a16:creationId xmlns:a16="http://schemas.microsoft.com/office/drawing/2014/main" id="{79F06AE7-BF7E-44B1-8703-533B4B457751}"/>
                </a:ext>
              </a:extLst>
            </p:cNvPr>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8810" name="Text Box 25">
              <a:extLst>
                <a:ext uri="{FF2B5EF4-FFF2-40B4-BE49-F238E27FC236}">
                  <a16:creationId xmlns:a16="http://schemas.microsoft.com/office/drawing/2014/main" id="{734CA4FD-EB96-485C-83CC-DAA646475C5E}"/>
                </a:ext>
              </a:extLst>
            </p:cNvPr>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8811" name="Text Box 26">
              <a:extLst>
                <a:ext uri="{FF2B5EF4-FFF2-40B4-BE49-F238E27FC236}">
                  <a16:creationId xmlns:a16="http://schemas.microsoft.com/office/drawing/2014/main" id="{A049DDFE-D966-433B-BEDB-4BAED7613DF4}"/>
                </a:ext>
              </a:extLst>
            </p:cNvPr>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8812" name="Line 27">
              <a:extLst>
                <a:ext uri="{FF2B5EF4-FFF2-40B4-BE49-F238E27FC236}">
                  <a16:creationId xmlns:a16="http://schemas.microsoft.com/office/drawing/2014/main" id="{EA8DB171-AD9F-4623-8CCD-7B3E047F797B}"/>
                </a:ext>
              </a:extLst>
            </p:cNvPr>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3" name="Oval 28">
              <a:extLst>
                <a:ext uri="{FF2B5EF4-FFF2-40B4-BE49-F238E27FC236}">
                  <a16:creationId xmlns:a16="http://schemas.microsoft.com/office/drawing/2014/main" id="{F014E70C-8CAE-40AE-A38F-D39878B8D406}"/>
                </a:ext>
              </a:extLst>
            </p:cNvPr>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14" name="Oval 29">
              <a:extLst>
                <a:ext uri="{FF2B5EF4-FFF2-40B4-BE49-F238E27FC236}">
                  <a16:creationId xmlns:a16="http://schemas.microsoft.com/office/drawing/2014/main" id="{E8D4861A-8994-4C10-9D13-CA0666270B84}"/>
                </a:ext>
              </a:extLst>
            </p:cNvPr>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8815" name="Text Box 30">
              <a:extLst>
                <a:ext uri="{FF2B5EF4-FFF2-40B4-BE49-F238E27FC236}">
                  <a16:creationId xmlns:a16="http://schemas.microsoft.com/office/drawing/2014/main" id="{47DF95A7-65D3-4944-B537-82A059718084}"/>
                </a:ext>
              </a:extLst>
            </p:cNvPr>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8816" name="Text Box 31">
              <a:extLst>
                <a:ext uri="{FF2B5EF4-FFF2-40B4-BE49-F238E27FC236}">
                  <a16:creationId xmlns:a16="http://schemas.microsoft.com/office/drawing/2014/main" id="{735C90EA-934A-4D0F-9A3F-C576C9BFB328}"/>
                </a:ext>
              </a:extLst>
            </p:cNvPr>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grpSp>
      <p:sp>
        <p:nvSpPr>
          <p:cNvPr id="118787" name="Rectangle 32">
            <a:extLst>
              <a:ext uri="{FF2B5EF4-FFF2-40B4-BE49-F238E27FC236}">
                <a16:creationId xmlns:a16="http://schemas.microsoft.com/office/drawing/2014/main" id="{46B2A676-601B-4FA4-B40B-6634459F1921}"/>
              </a:ext>
            </a:extLst>
          </p:cNvPr>
          <p:cNvSpPr>
            <a:spLocks noGrp="1" noChangeArrowheads="1"/>
          </p:cNvSpPr>
          <p:nvPr>
            <p:ph type="body" idx="1"/>
          </p:nvPr>
        </p:nvSpPr>
        <p:spPr>
          <a:xfrm>
            <a:off x="611188" y="4508500"/>
            <a:ext cx="8229600" cy="1871663"/>
          </a:xfrm>
        </p:spPr>
        <p:txBody>
          <a:bodyPr/>
          <a:lstStyle/>
          <a:p>
            <a:pPr eaLnBrk="1" hangingPunct="1">
              <a:buClr>
                <a:srgbClr val="800080"/>
              </a:buClr>
              <a:buSzPct val="50000"/>
            </a:pPr>
            <a:r>
              <a:rPr kumimoji="1" lang="zh-CN" altLang="en-US" sz="3000" b="1" dirty="0">
                <a:latin typeface="Times New Roman" panose="02020603050405020304" pitchFamily="18" charset="0"/>
                <a:ea typeface="仿宋_GB2312" pitchFamily="49" charset="-122"/>
              </a:rPr>
              <a:t>森林的</a:t>
            </a:r>
            <a:r>
              <a:rPr kumimoji="1" lang="zh-CN" altLang="en-US" sz="3000" b="1" dirty="0">
                <a:solidFill>
                  <a:srgbClr val="C00000"/>
                </a:solidFill>
                <a:latin typeface="Times New Roman" panose="02020603050405020304" pitchFamily="18" charset="0"/>
                <a:ea typeface="仿宋_GB2312" pitchFamily="49" charset="-122"/>
              </a:rPr>
              <a:t>后根次序</a:t>
            </a:r>
            <a:r>
              <a:rPr kumimoji="1" lang="zh-CN" altLang="en-US" sz="3000" b="1" dirty="0">
                <a:latin typeface="Times New Roman" panose="02020603050405020304" pitchFamily="18" charset="0"/>
                <a:ea typeface="仿宋_GB2312" pitchFamily="49" charset="-122"/>
              </a:rPr>
              <a:t>遍历的结果序列</a:t>
            </a:r>
          </a:p>
          <a:p>
            <a:pPr eaLnBrk="1" hangingPunct="1">
              <a:buClr>
                <a:srgbClr val="800080"/>
              </a:buClr>
              <a:buSzPct val="50000"/>
              <a:buFontTx/>
              <a:buNone/>
            </a:pPr>
            <a:r>
              <a:rPr kumimoji="1" lang="zh-CN" altLang="en-US" sz="3000" b="1" dirty="0">
                <a:latin typeface="Times New Roman" panose="02020603050405020304" pitchFamily="18" charset="0"/>
                <a:ea typeface="仿宋_GB2312" pitchFamily="49" charset="-122"/>
              </a:rPr>
              <a:t>		</a:t>
            </a:r>
            <a:r>
              <a:rPr kumimoji="1" lang="en-US" altLang="zh-CN" sz="3000" b="1" dirty="0">
                <a:latin typeface="Times New Roman" panose="02020603050405020304" pitchFamily="18" charset="0"/>
                <a:ea typeface="仿宋_GB2312" pitchFamily="49" charset="-122"/>
              </a:rPr>
              <a:t>BCEDA GF KIJH</a:t>
            </a:r>
          </a:p>
          <a:p>
            <a:pPr eaLnBrk="1" hangingPunct="1">
              <a:buClr>
                <a:srgbClr val="800080"/>
              </a:buClr>
              <a:buSzPct val="50000"/>
            </a:pPr>
            <a:r>
              <a:rPr kumimoji="1" lang="zh-CN" altLang="en-US" sz="3000" b="1" dirty="0">
                <a:latin typeface="Times New Roman" panose="02020603050405020304" pitchFamily="18" charset="0"/>
                <a:ea typeface="仿宋_GB2312" pitchFamily="49" charset="-122"/>
              </a:rPr>
              <a:t>这相当于对应二叉树</a:t>
            </a:r>
            <a:r>
              <a:rPr kumimoji="1" lang="zh-CN" altLang="en-US" sz="3000" b="1" dirty="0">
                <a:solidFill>
                  <a:srgbClr val="C00000"/>
                </a:solidFill>
                <a:latin typeface="Times New Roman" panose="02020603050405020304" pitchFamily="18" charset="0"/>
                <a:ea typeface="仿宋_GB2312" pitchFamily="49" charset="-122"/>
              </a:rPr>
              <a:t>中序遍历</a:t>
            </a:r>
            <a:r>
              <a:rPr kumimoji="1" lang="zh-CN" altLang="en-US" sz="3000" b="1" dirty="0">
                <a:latin typeface="Times New Roman" panose="02020603050405020304" pitchFamily="18" charset="0"/>
                <a:ea typeface="仿宋_GB2312" pitchFamily="49" charset="-122"/>
              </a:rPr>
              <a:t>的结果。</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4BDB9CB-27CC-4060-A634-D63DF966A964}"/>
              </a:ext>
            </a:extLst>
          </p:cNvPr>
          <p:cNvSpPr>
            <a:spLocks noGrp="1" noChangeArrowheads="1"/>
          </p:cNvSpPr>
          <p:nvPr>
            <p:ph type="title"/>
          </p:nvPr>
        </p:nvSpPr>
        <p:spPr>
          <a:xfrm>
            <a:off x="519113" y="420688"/>
            <a:ext cx="8229600" cy="1100137"/>
          </a:xfrm>
        </p:spPr>
        <p:txBody>
          <a:bodyPr/>
          <a:lstStyle/>
          <a:p>
            <a:pPr eaLnBrk="1" hangingPunct="1"/>
            <a:r>
              <a:rPr kumimoji="1" lang="zh-CN" altLang="en-US" b="1">
                <a:ea typeface="华文新魏" panose="02010800040101010101" pitchFamily="2" charset="-122"/>
              </a:rPr>
              <a:t>广度优先遍历（层次序遍历）</a:t>
            </a:r>
          </a:p>
        </p:txBody>
      </p:sp>
      <p:sp>
        <p:nvSpPr>
          <p:cNvPr id="119811" name="Text Box 3">
            <a:extLst>
              <a:ext uri="{FF2B5EF4-FFF2-40B4-BE49-F238E27FC236}">
                <a16:creationId xmlns:a16="http://schemas.microsoft.com/office/drawing/2014/main" id="{6485C685-5482-4E28-B1D6-63AFFB8E6C6F}"/>
              </a:ext>
            </a:extLst>
          </p:cNvPr>
          <p:cNvSpPr txBox="1">
            <a:spLocks noChangeArrowheads="1"/>
          </p:cNvSpPr>
          <p:nvPr/>
        </p:nvSpPr>
        <p:spPr bwMode="auto">
          <a:xfrm>
            <a:off x="5111750" y="5300663"/>
            <a:ext cx="346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8000"/>
                </a:solidFill>
                <a:latin typeface="Times New Roman" panose="02020603050405020304" pitchFamily="18" charset="0"/>
                <a:ea typeface="仿宋_GB2312" pitchFamily="49" charset="-122"/>
              </a:rPr>
              <a:t>AFH BCDGIJ EK</a:t>
            </a:r>
            <a:endParaRPr kumimoji="1" lang="en-US" altLang="zh-CN" sz="2000">
              <a:latin typeface="Times New Roman" panose="02020603050405020304" pitchFamily="18" charset="0"/>
            </a:endParaRPr>
          </a:p>
        </p:txBody>
      </p:sp>
      <p:sp>
        <p:nvSpPr>
          <p:cNvPr id="119812" name="AutoShape 4">
            <a:hlinkClick r:id="rId2" action="ppaction://hlinksldjump" highlightClick="1"/>
            <a:extLst>
              <a:ext uri="{FF2B5EF4-FFF2-40B4-BE49-F238E27FC236}">
                <a16:creationId xmlns:a16="http://schemas.microsoft.com/office/drawing/2014/main" id="{9C797DCF-1318-4DB2-ACD2-026C0E77975B}"/>
              </a:ext>
            </a:extLst>
          </p:cNvPr>
          <p:cNvSpPr>
            <a:spLocks noChangeArrowheads="1"/>
          </p:cNvSpPr>
          <p:nvPr/>
        </p:nvSpPr>
        <p:spPr bwMode="auto">
          <a:xfrm>
            <a:off x="8243888" y="6237288"/>
            <a:ext cx="595312" cy="3921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9813" name="Line 5">
            <a:extLst>
              <a:ext uri="{FF2B5EF4-FFF2-40B4-BE49-F238E27FC236}">
                <a16:creationId xmlns:a16="http://schemas.microsoft.com/office/drawing/2014/main" id="{8D7335DB-3DFA-4B6F-B026-06CA4AB4DD3C}"/>
              </a:ext>
            </a:extLst>
          </p:cNvPr>
          <p:cNvSpPr>
            <a:spLocks noChangeShapeType="1"/>
          </p:cNvSpPr>
          <p:nvPr/>
        </p:nvSpPr>
        <p:spPr bwMode="auto">
          <a:xfrm>
            <a:off x="6142038" y="1981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4" name="Line 6">
            <a:extLst>
              <a:ext uri="{FF2B5EF4-FFF2-40B4-BE49-F238E27FC236}">
                <a16:creationId xmlns:a16="http://schemas.microsoft.com/office/drawing/2014/main" id="{A0D0B777-BBB4-4326-987B-CCCAB4653C19}"/>
              </a:ext>
            </a:extLst>
          </p:cNvPr>
          <p:cNvSpPr>
            <a:spLocks noChangeShapeType="1"/>
          </p:cNvSpPr>
          <p:nvPr/>
        </p:nvSpPr>
        <p:spPr bwMode="auto">
          <a:xfrm flipH="1">
            <a:off x="6065838" y="3490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Line 7">
            <a:extLst>
              <a:ext uri="{FF2B5EF4-FFF2-40B4-BE49-F238E27FC236}">
                <a16:creationId xmlns:a16="http://schemas.microsoft.com/office/drawing/2014/main" id="{0327E6B5-987D-46BC-BBD6-B00C5598B788}"/>
              </a:ext>
            </a:extLst>
          </p:cNvPr>
          <p:cNvSpPr>
            <a:spLocks noChangeShapeType="1"/>
          </p:cNvSpPr>
          <p:nvPr/>
        </p:nvSpPr>
        <p:spPr bwMode="auto">
          <a:xfrm>
            <a:off x="5456238" y="2424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6" name="Line 8">
            <a:extLst>
              <a:ext uri="{FF2B5EF4-FFF2-40B4-BE49-F238E27FC236}">
                <a16:creationId xmlns:a16="http://schemas.microsoft.com/office/drawing/2014/main" id="{40889C75-E0B2-497F-B3F1-E35F7BF31DDF}"/>
              </a:ext>
            </a:extLst>
          </p:cNvPr>
          <p:cNvSpPr>
            <a:spLocks noChangeShapeType="1"/>
          </p:cNvSpPr>
          <p:nvPr/>
        </p:nvSpPr>
        <p:spPr bwMode="auto">
          <a:xfrm flipH="1">
            <a:off x="5456238" y="1966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7" name="Oval 9">
            <a:extLst>
              <a:ext uri="{FF2B5EF4-FFF2-40B4-BE49-F238E27FC236}">
                <a16:creationId xmlns:a16="http://schemas.microsoft.com/office/drawing/2014/main" id="{6754EAD5-E9A7-4A5C-8449-8DAEB728CD5A}"/>
              </a:ext>
            </a:extLst>
          </p:cNvPr>
          <p:cNvSpPr>
            <a:spLocks noChangeArrowheads="1"/>
          </p:cNvSpPr>
          <p:nvPr/>
        </p:nvSpPr>
        <p:spPr bwMode="auto">
          <a:xfrm>
            <a:off x="5761038" y="1662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18" name="Oval 10">
            <a:extLst>
              <a:ext uri="{FF2B5EF4-FFF2-40B4-BE49-F238E27FC236}">
                <a16:creationId xmlns:a16="http://schemas.microsoft.com/office/drawing/2014/main" id="{D8D64570-065A-428C-8402-F59B15C8E62F}"/>
              </a:ext>
            </a:extLst>
          </p:cNvPr>
          <p:cNvSpPr>
            <a:spLocks noChangeArrowheads="1"/>
          </p:cNvSpPr>
          <p:nvPr/>
        </p:nvSpPr>
        <p:spPr bwMode="auto">
          <a:xfrm>
            <a:off x="5151438" y="2195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19" name="Oval 11">
            <a:extLst>
              <a:ext uri="{FF2B5EF4-FFF2-40B4-BE49-F238E27FC236}">
                <a16:creationId xmlns:a16="http://schemas.microsoft.com/office/drawing/2014/main" id="{22CF9BAF-C1E0-4602-9379-51E09A56E224}"/>
              </a:ext>
            </a:extLst>
          </p:cNvPr>
          <p:cNvSpPr>
            <a:spLocks noChangeArrowheads="1"/>
          </p:cNvSpPr>
          <p:nvPr/>
        </p:nvSpPr>
        <p:spPr bwMode="auto">
          <a:xfrm>
            <a:off x="6294438"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20" name="Oval 12">
            <a:extLst>
              <a:ext uri="{FF2B5EF4-FFF2-40B4-BE49-F238E27FC236}">
                <a16:creationId xmlns:a16="http://schemas.microsoft.com/office/drawing/2014/main" id="{9D6D8988-9071-4ED7-83DC-1D4889E28D87}"/>
              </a:ext>
            </a:extLst>
          </p:cNvPr>
          <p:cNvSpPr>
            <a:spLocks noChangeArrowheads="1"/>
          </p:cNvSpPr>
          <p:nvPr/>
        </p:nvSpPr>
        <p:spPr bwMode="auto">
          <a:xfrm>
            <a:off x="5761038" y="2652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21" name="Oval 13">
            <a:extLst>
              <a:ext uri="{FF2B5EF4-FFF2-40B4-BE49-F238E27FC236}">
                <a16:creationId xmlns:a16="http://schemas.microsoft.com/office/drawing/2014/main" id="{AED2542F-94C7-4192-84F9-80DFF5539A51}"/>
              </a:ext>
            </a:extLst>
          </p:cNvPr>
          <p:cNvSpPr>
            <a:spLocks noChangeArrowheads="1"/>
          </p:cNvSpPr>
          <p:nvPr/>
        </p:nvSpPr>
        <p:spPr bwMode="auto">
          <a:xfrm>
            <a:off x="5761038" y="3719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22" name="Text Box 14">
            <a:extLst>
              <a:ext uri="{FF2B5EF4-FFF2-40B4-BE49-F238E27FC236}">
                <a16:creationId xmlns:a16="http://schemas.microsoft.com/office/drawing/2014/main" id="{B74542FD-7F6E-4774-B8B2-616BEBCA8C2A}"/>
              </a:ext>
            </a:extLst>
          </p:cNvPr>
          <p:cNvSpPr txBox="1">
            <a:spLocks noChangeArrowheads="1"/>
          </p:cNvSpPr>
          <p:nvPr/>
        </p:nvSpPr>
        <p:spPr bwMode="auto">
          <a:xfrm>
            <a:off x="5776913" y="1600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9823" name="Text Box 15">
            <a:extLst>
              <a:ext uri="{FF2B5EF4-FFF2-40B4-BE49-F238E27FC236}">
                <a16:creationId xmlns:a16="http://schemas.microsoft.com/office/drawing/2014/main" id="{E6670281-B4EF-4645-B00B-947678CFF08A}"/>
              </a:ext>
            </a:extLst>
          </p:cNvPr>
          <p:cNvSpPr txBox="1">
            <a:spLocks noChangeArrowheads="1"/>
          </p:cNvSpPr>
          <p:nvPr/>
        </p:nvSpPr>
        <p:spPr bwMode="auto">
          <a:xfrm>
            <a:off x="5176838" y="2133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9824" name="Text Box 16">
            <a:extLst>
              <a:ext uri="{FF2B5EF4-FFF2-40B4-BE49-F238E27FC236}">
                <a16:creationId xmlns:a16="http://schemas.microsoft.com/office/drawing/2014/main" id="{6D0DED1E-DF3C-4D88-AE14-B933B7AEFF39}"/>
              </a:ext>
            </a:extLst>
          </p:cNvPr>
          <p:cNvSpPr txBox="1">
            <a:spLocks noChangeArrowheads="1"/>
          </p:cNvSpPr>
          <p:nvPr/>
        </p:nvSpPr>
        <p:spPr bwMode="auto">
          <a:xfrm>
            <a:off x="5776913" y="2590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9825" name="Text Box 17">
            <a:extLst>
              <a:ext uri="{FF2B5EF4-FFF2-40B4-BE49-F238E27FC236}">
                <a16:creationId xmlns:a16="http://schemas.microsoft.com/office/drawing/2014/main" id="{CF20B080-B725-4C73-BB87-EB1B497DD21A}"/>
              </a:ext>
            </a:extLst>
          </p:cNvPr>
          <p:cNvSpPr txBox="1">
            <a:spLocks noChangeArrowheads="1"/>
          </p:cNvSpPr>
          <p:nvPr/>
        </p:nvSpPr>
        <p:spPr bwMode="auto">
          <a:xfrm>
            <a:off x="5786438" y="3657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9826" name="Text Box 18">
            <a:extLst>
              <a:ext uri="{FF2B5EF4-FFF2-40B4-BE49-F238E27FC236}">
                <a16:creationId xmlns:a16="http://schemas.microsoft.com/office/drawing/2014/main" id="{4812D550-049C-4AEC-9316-41700F843A4F}"/>
              </a:ext>
            </a:extLst>
          </p:cNvPr>
          <p:cNvSpPr txBox="1">
            <a:spLocks noChangeArrowheads="1"/>
          </p:cNvSpPr>
          <p:nvPr/>
        </p:nvSpPr>
        <p:spPr bwMode="auto">
          <a:xfrm>
            <a:off x="6310313" y="3124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9827" name="Line 19">
            <a:extLst>
              <a:ext uri="{FF2B5EF4-FFF2-40B4-BE49-F238E27FC236}">
                <a16:creationId xmlns:a16="http://schemas.microsoft.com/office/drawing/2014/main" id="{3A8503C0-0A59-4D1B-AAC4-812A72DCC143}"/>
              </a:ext>
            </a:extLst>
          </p:cNvPr>
          <p:cNvSpPr>
            <a:spLocks noChangeShapeType="1"/>
          </p:cNvSpPr>
          <p:nvPr/>
        </p:nvSpPr>
        <p:spPr bwMode="auto">
          <a:xfrm>
            <a:off x="7894638" y="4495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8" name="Line 20">
            <a:extLst>
              <a:ext uri="{FF2B5EF4-FFF2-40B4-BE49-F238E27FC236}">
                <a16:creationId xmlns:a16="http://schemas.microsoft.com/office/drawing/2014/main" id="{7E72998A-7C36-4959-B668-034338218F66}"/>
              </a:ext>
            </a:extLst>
          </p:cNvPr>
          <p:cNvSpPr>
            <a:spLocks noChangeShapeType="1"/>
          </p:cNvSpPr>
          <p:nvPr/>
        </p:nvSpPr>
        <p:spPr bwMode="auto">
          <a:xfrm flipH="1">
            <a:off x="7285038" y="3886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9" name="Oval 21">
            <a:extLst>
              <a:ext uri="{FF2B5EF4-FFF2-40B4-BE49-F238E27FC236}">
                <a16:creationId xmlns:a16="http://schemas.microsoft.com/office/drawing/2014/main" id="{D17CB009-B3CB-4614-86E1-46D7E8F3C761}"/>
              </a:ext>
            </a:extLst>
          </p:cNvPr>
          <p:cNvSpPr>
            <a:spLocks noChangeArrowheads="1"/>
          </p:cNvSpPr>
          <p:nvPr/>
        </p:nvSpPr>
        <p:spPr bwMode="auto">
          <a:xfrm>
            <a:off x="8123238" y="3581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30" name="Oval 22">
            <a:extLst>
              <a:ext uri="{FF2B5EF4-FFF2-40B4-BE49-F238E27FC236}">
                <a16:creationId xmlns:a16="http://schemas.microsoft.com/office/drawing/2014/main" id="{C6C10042-F23F-46C4-A87A-B6BC9DAB798F}"/>
              </a:ext>
            </a:extLst>
          </p:cNvPr>
          <p:cNvSpPr>
            <a:spLocks noChangeArrowheads="1"/>
          </p:cNvSpPr>
          <p:nvPr/>
        </p:nvSpPr>
        <p:spPr bwMode="auto">
          <a:xfrm>
            <a:off x="7513638" y="4114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31" name="Oval 23">
            <a:extLst>
              <a:ext uri="{FF2B5EF4-FFF2-40B4-BE49-F238E27FC236}">
                <a16:creationId xmlns:a16="http://schemas.microsoft.com/office/drawing/2014/main" id="{CC4A1166-EE96-450C-B7EF-54DE96D47679}"/>
              </a:ext>
            </a:extLst>
          </p:cNvPr>
          <p:cNvSpPr>
            <a:spLocks noChangeArrowheads="1"/>
          </p:cNvSpPr>
          <p:nvPr/>
        </p:nvSpPr>
        <p:spPr bwMode="auto">
          <a:xfrm>
            <a:off x="69040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32" name="Oval 24">
            <a:extLst>
              <a:ext uri="{FF2B5EF4-FFF2-40B4-BE49-F238E27FC236}">
                <a16:creationId xmlns:a16="http://schemas.microsoft.com/office/drawing/2014/main" id="{162BD423-CCBA-4B65-B216-58AC7EC7CAC6}"/>
              </a:ext>
            </a:extLst>
          </p:cNvPr>
          <p:cNvSpPr>
            <a:spLocks noChangeArrowheads="1"/>
          </p:cNvSpPr>
          <p:nvPr/>
        </p:nvSpPr>
        <p:spPr bwMode="auto">
          <a:xfrm>
            <a:off x="81232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33" name="Text Box 25">
            <a:extLst>
              <a:ext uri="{FF2B5EF4-FFF2-40B4-BE49-F238E27FC236}">
                <a16:creationId xmlns:a16="http://schemas.microsoft.com/office/drawing/2014/main" id="{05F53F24-096D-4BAA-A59E-D6F880E22D8F}"/>
              </a:ext>
            </a:extLst>
          </p:cNvPr>
          <p:cNvSpPr txBox="1">
            <a:spLocks noChangeArrowheads="1"/>
          </p:cNvSpPr>
          <p:nvPr/>
        </p:nvSpPr>
        <p:spPr bwMode="auto">
          <a:xfrm>
            <a:off x="8150225" y="3505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9834" name="Text Box 26">
            <a:extLst>
              <a:ext uri="{FF2B5EF4-FFF2-40B4-BE49-F238E27FC236}">
                <a16:creationId xmlns:a16="http://schemas.microsoft.com/office/drawing/2014/main" id="{992A566B-EB23-423E-AC90-D5E5ECDE3172}"/>
              </a:ext>
            </a:extLst>
          </p:cNvPr>
          <p:cNvSpPr txBox="1">
            <a:spLocks noChangeArrowheads="1"/>
          </p:cNvSpPr>
          <p:nvPr/>
        </p:nvSpPr>
        <p:spPr bwMode="auto">
          <a:xfrm>
            <a:off x="7608888" y="40528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19835" name="Text Box 27">
            <a:extLst>
              <a:ext uri="{FF2B5EF4-FFF2-40B4-BE49-F238E27FC236}">
                <a16:creationId xmlns:a16="http://schemas.microsoft.com/office/drawing/2014/main" id="{624636CB-F4A8-4650-AC62-7711F381EADD}"/>
              </a:ext>
            </a:extLst>
          </p:cNvPr>
          <p:cNvSpPr txBox="1">
            <a:spLocks noChangeArrowheads="1"/>
          </p:cNvSpPr>
          <p:nvPr/>
        </p:nvSpPr>
        <p:spPr bwMode="auto">
          <a:xfrm>
            <a:off x="6931025" y="4572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119836" name="Text Box 28">
            <a:extLst>
              <a:ext uri="{FF2B5EF4-FFF2-40B4-BE49-F238E27FC236}">
                <a16:creationId xmlns:a16="http://schemas.microsoft.com/office/drawing/2014/main" id="{A6E0FF48-BF00-4798-9D4E-9EA0FA07CD6C}"/>
              </a:ext>
            </a:extLst>
          </p:cNvPr>
          <p:cNvSpPr txBox="1">
            <a:spLocks noChangeArrowheads="1"/>
          </p:cNvSpPr>
          <p:nvPr/>
        </p:nvSpPr>
        <p:spPr bwMode="auto">
          <a:xfrm>
            <a:off x="8197850" y="4586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9837" name="Line 29">
            <a:extLst>
              <a:ext uri="{FF2B5EF4-FFF2-40B4-BE49-F238E27FC236}">
                <a16:creationId xmlns:a16="http://schemas.microsoft.com/office/drawing/2014/main" id="{55611C1D-3CC8-49B3-A654-C74582E43935}"/>
              </a:ext>
            </a:extLst>
          </p:cNvPr>
          <p:cNvSpPr>
            <a:spLocks noChangeShapeType="1"/>
          </p:cNvSpPr>
          <p:nvPr/>
        </p:nvSpPr>
        <p:spPr bwMode="auto">
          <a:xfrm flipH="1">
            <a:off x="7208838" y="3352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8" name="Oval 30">
            <a:extLst>
              <a:ext uri="{FF2B5EF4-FFF2-40B4-BE49-F238E27FC236}">
                <a16:creationId xmlns:a16="http://schemas.microsoft.com/office/drawing/2014/main" id="{08083D6A-5E44-4112-8156-0FDE3F78BF15}"/>
              </a:ext>
            </a:extLst>
          </p:cNvPr>
          <p:cNvSpPr>
            <a:spLocks noChangeArrowheads="1"/>
          </p:cNvSpPr>
          <p:nvPr/>
        </p:nvSpPr>
        <p:spPr bwMode="auto">
          <a:xfrm>
            <a:off x="7513638"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39" name="Oval 31">
            <a:extLst>
              <a:ext uri="{FF2B5EF4-FFF2-40B4-BE49-F238E27FC236}">
                <a16:creationId xmlns:a16="http://schemas.microsoft.com/office/drawing/2014/main" id="{1942DB3F-5DEB-4E08-BE17-5AF7A8C95E61}"/>
              </a:ext>
            </a:extLst>
          </p:cNvPr>
          <p:cNvSpPr>
            <a:spLocks noChangeArrowheads="1"/>
          </p:cNvSpPr>
          <p:nvPr/>
        </p:nvSpPr>
        <p:spPr bwMode="auto">
          <a:xfrm>
            <a:off x="6904038" y="3657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119840" name="Text Box 32">
            <a:extLst>
              <a:ext uri="{FF2B5EF4-FFF2-40B4-BE49-F238E27FC236}">
                <a16:creationId xmlns:a16="http://schemas.microsoft.com/office/drawing/2014/main" id="{5EFD97AA-023A-496D-8C41-75160304D74D}"/>
              </a:ext>
            </a:extLst>
          </p:cNvPr>
          <p:cNvSpPr txBox="1">
            <a:spLocks noChangeArrowheads="1"/>
          </p:cNvSpPr>
          <p:nvPr/>
        </p:nvSpPr>
        <p:spPr bwMode="auto">
          <a:xfrm>
            <a:off x="7548563" y="30480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19841" name="Text Box 33">
            <a:extLst>
              <a:ext uri="{FF2B5EF4-FFF2-40B4-BE49-F238E27FC236}">
                <a16:creationId xmlns:a16="http://schemas.microsoft.com/office/drawing/2014/main" id="{1CE2C219-B729-466F-8441-3B26555BB40A}"/>
              </a:ext>
            </a:extLst>
          </p:cNvPr>
          <p:cNvSpPr txBox="1">
            <a:spLocks noChangeArrowheads="1"/>
          </p:cNvSpPr>
          <p:nvPr/>
        </p:nvSpPr>
        <p:spPr bwMode="auto">
          <a:xfrm>
            <a:off x="6910388" y="3595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119842" name="Text Box 34">
            <a:extLst>
              <a:ext uri="{FF2B5EF4-FFF2-40B4-BE49-F238E27FC236}">
                <a16:creationId xmlns:a16="http://schemas.microsoft.com/office/drawing/2014/main" id="{33131EAB-ED2F-45BF-B93C-DA96135DA96A}"/>
              </a:ext>
            </a:extLst>
          </p:cNvPr>
          <p:cNvSpPr>
            <a:spLocks noGrp="1" noChangeArrowheads="1"/>
          </p:cNvSpPr>
          <p:nvPr>
            <p:ph type="body" idx="1"/>
          </p:nvPr>
        </p:nvSpPr>
        <p:spPr>
          <a:xfrm>
            <a:off x="647700" y="1557338"/>
            <a:ext cx="4916488" cy="4608512"/>
          </a:xfrm>
          <a:noFill/>
        </p:spPr>
        <p:txBody>
          <a:bodyPr/>
          <a:lstStyle/>
          <a:p>
            <a:pPr marL="533400" indent="-533400" eaLnBrk="1" hangingPunct="1">
              <a:lnSpc>
                <a:spcPct val="90000"/>
              </a:lnSpc>
              <a:buClr>
                <a:srgbClr val="800080"/>
              </a:buClr>
              <a:buSzPct val="50000"/>
            </a:pPr>
            <a:r>
              <a:rPr kumimoji="1" lang="zh-CN" altLang="en-US" sz="3000" b="1">
                <a:latin typeface="Times New Roman" panose="02020603050405020304" pitchFamily="18" charset="0"/>
                <a:ea typeface="仿宋_GB2312" pitchFamily="49" charset="-122"/>
              </a:rPr>
              <a:t>若森林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为空，返回；</a:t>
            </a:r>
          </a:p>
          <a:p>
            <a:pPr marL="533400" indent="-533400" eaLnBrk="1" hangingPunct="1">
              <a:lnSpc>
                <a:spcPct val="90000"/>
              </a:lnSpc>
              <a:buClr>
                <a:schemeClr val="tx2"/>
              </a:buClr>
              <a:buFont typeface="Wingdings" panose="05000000000000000000" pitchFamily="2" charset="2"/>
              <a:buNone/>
            </a:pPr>
            <a:r>
              <a:rPr kumimoji="1" lang="zh-CN" altLang="en-US" sz="3000" b="1">
                <a:latin typeface="Times New Roman" panose="02020603050405020304" pitchFamily="18" charset="0"/>
                <a:ea typeface="仿宋_GB2312" pitchFamily="49" charset="-122"/>
              </a:rPr>
              <a:t>	否则</a:t>
            </a:r>
          </a:p>
          <a:p>
            <a:pPr marL="914400" lvl="1" indent="-457200" eaLnBrk="1" hangingPunct="1">
              <a:lnSpc>
                <a:spcPct val="90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依次遍历各棵树的</a:t>
            </a:r>
          </a:p>
          <a:p>
            <a:pPr marL="914400" lvl="1" indent="-457200" eaLnBrk="1" hangingPunct="1">
              <a:lnSpc>
                <a:spcPct val="90000"/>
              </a:lnSpc>
              <a:buClr>
                <a:schemeClr val="tx2"/>
              </a:buClr>
              <a:buFont typeface="Wingdings" panose="05000000000000000000" pitchFamily="2" charset="2"/>
              <a:buNone/>
            </a:pPr>
            <a:r>
              <a:rPr kumimoji="1" lang="zh-CN" altLang="en-US" sz="3000" b="1">
                <a:latin typeface="Times New Roman" panose="02020603050405020304" pitchFamily="18" charset="0"/>
                <a:ea typeface="仿宋_GB2312" pitchFamily="49" charset="-122"/>
              </a:rPr>
              <a:t>	根结点；</a:t>
            </a:r>
          </a:p>
          <a:p>
            <a:pPr marL="914400" lvl="1" indent="-457200" eaLnBrk="1" hangingPunct="1">
              <a:lnSpc>
                <a:spcPct val="90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依次遍历各棵树根</a:t>
            </a:r>
          </a:p>
          <a:p>
            <a:pPr marL="914400" lvl="1" indent="-457200" eaLnBrk="1" hangingPunct="1">
              <a:lnSpc>
                <a:spcPct val="90000"/>
              </a:lnSpc>
              <a:buClr>
                <a:schemeClr val="tx2"/>
              </a:buClr>
              <a:buFont typeface="Wingdings" panose="05000000000000000000" pitchFamily="2" charset="2"/>
              <a:buNone/>
            </a:pPr>
            <a:r>
              <a:rPr kumimoji="1" lang="zh-CN" altLang="en-US" sz="3000" b="1">
                <a:latin typeface="Times New Roman" panose="02020603050405020304" pitchFamily="18" charset="0"/>
                <a:ea typeface="仿宋_GB2312" pitchFamily="49" charset="-122"/>
              </a:rPr>
              <a:t>	结点的所有子女；</a:t>
            </a:r>
          </a:p>
          <a:p>
            <a:pPr marL="914400" lvl="1" indent="-457200" eaLnBrk="1" hangingPunct="1">
              <a:lnSpc>
                <a:spcPct val="90000"/>
              </a:lnSpc>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依次遍历这些子女</a:t>
            </a:r>
          </a:p>
          <a:p>
            <a:pPr marL="914400" lvl="1" indent="-457200" eaLnBrk="1" hangingPunct="1">
              <a:lnSpc>
                <a:spcPct val="90000"/>
              </a:lnSpc>
              <a:buClr>
                <a:schemeClr val="tx2"/>
              </a:buClr>
              <a:buFont typeface="Wingdings" panose="05000000000000000000" pitchFamily="2" charset="2"/>
              <a:buNone/>
            </a:pPr>
            <a:r>
              <a:rPr kumimoji="1" lang="zh-CN" altLang="en-US" sz="3000" b="1">
                <a:latin typeface="Times New Roman" panose="02020603050405020304" pitchFamily="18" charset="0"/>
                <a:ea typeface="仿宋_GB2312" pitchFamily="49" charset="-122"/>
              </a:rPr>
              <a:t>	结点的子女结点</a:t>
            </a:r>
            <a:r>
              <a:rPr kumimoji="1" lang="zh-CN" altLang="en-US" sz="3000">
                <a:latin typeface="Times New Roman" panose="02020603050405020304" pitchFamily="18" charset="0"/>
                <a:ea typeface="仿宋_GB2312" pitchFamily="49" charset="-122"/>
              </a:rPr>
              <a:t>；</a:t>
            </a:r>
          </a:p>
          <a:p>
            <a:pPr marL="914400" lvl="1" indent="-457200" eaLnBrk="1" hangingPunct="1">
              <a:lnSpc>
                <a:spcPct val="90000"/>
              </a:lnSpc>
              <a:buClr>
                <a:schemeClr val="tx2"/>
              </a:buClr>
              <a:buFont typeface="Wingdings" panose="05000000000000000000" pitchFamily="2" charset="2"/>
              <a:buChar char="ü"/>
            </a:pPr>
            <a:r>
              <a:rPr kumimoji="1" lang="zh-CN" altLang="en-US" sz="3000">
                <a:latin typeface="Times New Roman" panose="02020603050405020304" pitchFamily="18" charset="0"/>
                <a:ea typeface="仿宋_GB2312" pitchFamily="49" charset="-122"/>
                <a:sym typeface="Symbol" panose="05050102010706020507" pitchFamily="18" charset="2"/>
              </a:rPr>
              <a:t></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947395D-2A00-4013-9FD9-AF765D61FBC6}"/>
              </a:ext>
            </a:extLst>
          </p:cNvPr>
          <p:cNvSpPr>
            <a:spLocks noGrp="1" noChangeArrowheads="1"/>
          </p:cNvSpPr>
          <p:nvPr>
            <p:ph type="title"/>
          </p:nvPr>
        </p:nvSpPr>
        <p:spPr>
          <a:xfrm>
            <a:off x="3124200" y="290513"/>
            <a:ext cx="2971800" cy="792162"/>
          </a:xfrm>
        </p:spPr>
        <p:txBody>
          <a:bodyPr/>
          <a:lstStyle/>
          <a:p>
            <a:pPr eaLnBrk="1" hangingPunct="1"/>
            <a:r>
              <a:rPr lang="zh-CN" altLang="en-US" sz="4000" b="1">
                <a:solidFill>
                  <a:srgbClr val="CC3300"/>
                </a:solidFill>
                <a:latin typeface="华文新魏" panose="02010800040101010101" pitchFamily="2" charset="-122"/>
                <a:ea typeface="华文新魏" panose="02010800040101010101" pitchFamily="2" charset="-122"/>
              </a:rPr>
              <a:t>堆 </a:t>
            </a:r>
            <a:r>
              <a:rPr lang="en-US" altLang="zh-CN" sz="4000" b="1">
                <a:solidFill>
                  <a:srgbClr val="CC3300"/>
                </a:solidFill>
                <a:latin typeface="华文新魏" panose="02010800040101010101" pitchFamily="2" charset="-122"/>
                <a:ea typeface="华文新魏" panose="02010800040101010101" pitchFamily="2" charset="-122"/>
              </a:rPr>
              <a:t>( Heap )</a:t>
            </a:r>
            <a:endParaRPr lang="en-US" altLang="zh-CN" sz="5400">
              <a:latin typeface="华文新魏" panose="02010800040101010101" pitchFamily="2" charset="-122"/>
              <a:ea typeface="华文新魏" panose="02010800040101010101" pitchFamily="2" charset="-122"/>
            </a:endParaRPr>
          </a:p>
        </p:txBody>
      </p:sp>
      <p:sp>
        <p:nvSpPr>
          <p:cNvPr id="120835" name="Text Box 3">
            <a:extLst>
              <a:ext uri="{FF2B5EF4-FFF2-40B4-BE49-F238E27FC236}">
                <a16:creationId xmlns:a16="http://schemas.microsoft.com/office/drawing/2014/main" id="{E0541071-0B57-421E-94A3-D5F28C9DE044}"/>
              </a:ext>
            </a:extLst>
          </p:cNvPr>
          <p:cNvSpPr txBox="1">
            <a:spLocks noChangeArrowheads="1"/>
          </p:cNvSpPr>
          <p:nvPr/>
        </p:nvSpPr>
        <p:spPr bwMode="auto">
          <a:xfrm>
            <a:off x="684213" y="3251200"/>
            <a:ext cx="80772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p>
          <a:p>
            <a:pPr eaLnBrk="1" hangingPunct="1">
              <a:lnSpc>
                <a:spcPct val="105000"/>
              </a:lnSpc>
              <a:spcBef>
                <a:spcPct val="0"/>
              </a:spcBef>
              <a:buFontTx/>
              <a:buNone/>
            </a:pPr>
            <a:r>
              <a:rPr kumimoji="1" lang="en-US" altLang="zh-CN" sz="2800" b="1">
                <a:latin typeface="Times New Roman" panose="02020603050405020304" pitchFamily="18" charset="0"/>
              </a:rPr>
              <a:t>class </a:t>
            </a:r>
            <a:r>
              <a:rPr kumimoji="1" lang="en-US" altLang="zh-CN" sz="2800">
                <a:latin typeface="Times New Roman" panose="02020603050405020304" pitchFamily="18" charset="0"/>
              </a:rPr>
              <a:t>MinPQ </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ea typeface="隶书" panose="02010509060101010101" pitchFamily="49" charset="-122"/>
              </a:rPr>
              <a:t>最小优先级队列类的定义</a:t>
            </a:r>
            <a:endParaRPr kumimoji="1" lang="zh-CN" altLang="en-US" sz="280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en-US" altLang="zh-CN" sz="2800" b="1">
                <a:latin typeface="Times New Roman" panose="02020603050405020304" pitchFamily="18" charset="0"/>
              </a:rPr>
              <a:t>public:</a:t>
            </a:r>
            <a:endParaRPr kumimoji="1" lang="en-US" altLang="zh-CN" sz="2800">
              <a:latin typeface="Times New Roman" panose="02020603050405020304" pitchFamily="18" charset="0"/>
            </a:endParaRPr>
          </a:p>
          <a:p>
            <a:pPr eaLnBrk="1" hangingPunct="1">
              <a:lnSpc>
                <a:spcPct val="105000"/>
              </a:lnSpc>
              <a:spcBef>
                <a:spcPct val="0"/>
              </a:spcBef>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Virtual bool</a:t>
            </a:r>
            <a:r>
              <a:rPr kumimoji="1" lang="en-US" altLang="zh-CN" sz="2800">
                <a:latin typeface="Times New Roman" panose="02020603050405020304" pitchFamily="18" charset="0"/>
              </a:rPr>
              <a:t> Insert (E</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 = 0</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105000"/>
              </a:lnSpc>
              <a:spcBef>
                <a:spcPct val="0"/>
              </a:spcBef>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Virtual bool </a:t>
            </a:r>
            <a:r>
              <a:rPr kumimoji="1" lang="en-US" altLang="zh-CN" sz="2800">
                <a:latin typeface="Times New Roman" panose="02020603050405020304" pitchFamily="18" charset="0"/>
              </a:rPr>
              <a:t>Remove (E</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 = 0</a:t>
            </a:r>
            <a:r>
              <a:rPr kumimoji="1" lang="en-US" altLang="zh-CN" sz="2800" b="1">
                <a:latin typeface="Times New Roman" panose="02020603050405020304" pitchFamily="18" charset="0"/>
              </a:rPr>
              <a:t>;</a:t>
            </a:r>
          </a:p>
          <a:p>
            <a:pPr eaLnBrk="1" hangingPunct="1">
              <a:lnSpc>
                <a:spcPct val="105000"/>
              </a:lnSpc>
              <a:spcBef>
                <a:spcPct val="0"/>
              </a:spcBef>
              <a:buFontTx/>
              <a:buNone/>
            </a:pPr>
            <a:r>
              <a:rPr kumimoji="1" lang="en-US" altLang="zh-CN" sz="2800" b="1">
                <a:latin typeface="Times New Roman" panose="02020603050405020304" pitchFamily="18" charset="0"/>
              </a:rPr>
              <a:t>};</a:t>
            </a:r>
            <a:r>
              <a:rPr kumimoji="1" lang="en-US" altLang="zh-CN">
                <a:latin typeface="Times New Roman" panose="02020603050405020304" pitchFamily="18" charset="0"/>
                <a:ea typeface="隶书" panose="02010509060101010101" pitchFamily="49" charset="-122"/>
              </a:rPr>
              <a:t>          </a:t>
            </a:r>
          </a:p>
        </p:txBody>
      </p:sp>
      <p:sp>
        <p:nvSpPr>
          <p:cNvPr id="95236" name="Text Box 4">
            <a:extLst>
              <a:ext uri="{FF2B5EF4-FFF2-40B4-BE49-F238E27FC236}">
                <a16:creationId xmlns:a16="http://schemas.microsoft.com/office/drawing/2014/main" id="{95975B02-F083-4790-A177-7AA3FC1299E7}"/>
              </a:ext>
            </a:extLst>
          </p:cNvPr>
          <p:cNvSpPr txBox="1">
            <a:spLocks noChangeArrowheads="1"/>
          </p:cNvSpPr>
          <p:nvPr/>
        </p:nvSpPr>
        <p:spPr bwMode="auto">
          <a:xfrm>
            <a:off x="719138" y="1436688"/>
            <a:ext cx="7524750"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eaLnBrk="1" hangingPunct="1">
              <a:defRPr/>
            </a:pPr>
            <a:r>
              <a:rPr kumimoji="1" lang="zh-CN" altLang="en-US" sz="3600" b="1">
                <a:solidFill>
                  <a:schemeClr val="tx2"/>
                </a:solidFill>
                <a:ea typeface="华文新魏" pitchFamily="2" charset="-122"/>
              </a:rPr>
              <a:t>优先级队列</a:t>
            </a:r>
          </a:p>
          <a:p>
            <a:pPr algn="ctr" eaLnBrk="1" hangingPunct="1">
              <a:defRPr/>
            </a:pPr>
            <a:endParaRPr kumimoji="1" lang="zh-CN" altLang="en-US" sz="800" b="1">
              <a:effectLst>
                <a:outerShdw blurRad="38100" dist="38100" dir="2700000" algn="tl">
                  <a:srgbClr val="C0C0C0"/>
                </a:outerShdw>
              </a:effectLst>
              <a:ea typeface="仿宋_GB2312" pitchFamily="49" charset="-122"/>
            </a:endParaRPr>
          </a:p>
          <a:p>
            <a:pPr eaLnBrk="1" hangingPunct="1">
              <a:spcBef>
                <a:spcPct val="15000"/>
              </a:spcBef>
              <a:buClr>
                <a:srgbClr val="800080"/>
              </a:buClr>
              <a:buSzPct val="50000"/>
              <a:buFont typeface="Wingdings" pitchFamily="2" charset="2"/>
              <a:buChar char="n"/>
              <a:defRPr/>
            </a:pPr>
            <a:r>
              <a:rPr kumimoji="1" lang="zh-CN" altLang="en-US" sz="3000" b="1">
                <a:ea typeface="仿宋_GB2312" pitchFamily="49" charset="-122"/>
              </a:rPr>
              <a:t>每次出队列的是优先权最高的元素。</a:t>
            </a:r>
          </a:p>
          <a:p>
            <a:pPr eaLnBrk="1" hangingPunct="1">
              <a:spcBef>
                <a:spcPct val="15000"/>
              </a:spcBef>
              <a:buClr>
                <a:srgbClr val="800080"/>
              </a:buClr>
              <a:buSzPct val="50000"/>
              <a:buFont typeface="Wingdings" pitchFamily="2" charset="2"/>
              <a:buChar char="n"/>
              <a:defRPr/>
            </a:pPr>
            <a:r>
              <a:rPr kumimoji="1" lang="zh-CN" altLang="en-US" sz="3000" b="1">
                <a:ea typeface="仿宋_GB2312" pitchFamily="49" charset="-122"/>
              </a:rPr>
              <a:t>用堆实现其存储表示，能够高效运作。</a:t>
            </a:r>
            <a:endParaRPr kumimoji="1" lang="zh-CN" altLang="en-US" sz="3000">
              <a:ea typeface="仿宋_GB2312" pitchFamily="49" charset="-122"/>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30CCBAF3-CCB6-452C-B786-5E3DDD257430}"/>
              </a:ext>
            </a:extLst>
          </p:cNvPr>
          <p:cNvSpPr txBox="1">
            <a:spLocks noChangeArrowheads="1"/>
          </p:cNvSpPr>
          <p:nvPr/>
        </p:nvSpPr>
        <p:spPr bwMode="auto">
          <a:xfrm>
            <a:off x="575607" y="4802187"/>
            <a:ext cx="38779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ea typeface="仿宋_GB2312" pitchFamily="49" charset="-122"/>
              </a:rPr>
              <a:t>完全二叉树顺序表示</a:t>
            </a:r>
            <a:endParaRPr kumimoji="1" lang="zh-CN" altLang="en-US" sz="3600" b="1" dirty="0">
              <a:ea typeface="黑体" panose="02010609060101010101" pitchFamily="49" charset="-122"/>
            </a:endParaRPr>
          </a:p>
          <a:p>
            <a:pPr eaLnBrk="1" hangingPunct="1">
              <a:spcBef>
                <a:spcPct val="0"/>
              </a:spcBef>
              <a:buFontTx/>
              <a:buNone/>
            </a:pPr>
            <a:r>
              <a:rPr kumimoji="1" lang="zh-CN" altLang="en-US" b="1" i="1" dirty="0">
                <a:solidFill>
                  <a:srgbClr val="FF3300"/>
                </a:solidFill>
                <a:latin typeface="Times New Roman" panose="02020603050405020304" pitchFamily="18" charset="0"/>
                <a:ea typeface="黑体" panose="02010609060101010101" pitchFamily="49" charset="-122"/>
              </a:rPr>
              <a:t>    </a:t>
            </a:r>
            <a:r>
              <a:rPr kumimoji="1" lang="en-US" altLang="zh-CN" b="1" i="1" dirty="0">
                <a:solidFill>
                  <a:schemeClr val="tx2"/>
                </a:solidFill>
                <a:latin typeface="Times New Roman" panose="02020603050405020304" pitchFamily="18" charset="0"/>
                <a:ea typeface="黑体" panose="02010609060101010101" pitchFamily="49" charset="-122"/>
              </a:rPr>
              <a:t>K</a:t>
            </a:r>
            <a:r>
              <a:rPr kumimoji="1" lang="en-US" altLang="zh-CN" b="1" i="1" baseline="-25000" dirty="0">
                <a:solidFill>
                  <a:schemeClr val="tx2"/>
                </a:solidFill>
                <a:latin typeface="Times New Roman" panose="02020603050405020304" pitchFamily="18" charset="0"/>
                <a:ea typeface="黑体" panose="02010609060101010101" pitchFamily="49" charset="-122"/>
              </a:rPr>
              <a:t>i</a:t>
            </a:r>
            <a:r>
              <a:rPr kumimoji="1" lang="en-US" altLang="zh-CN" b="1" dirty="0">
                <a:solidFill>
                  <a:schemeClr val="tx2"/>
                </a:solidFill>
                <a:latin typeface="宋体" panose="02010600030101010101" pitchFamily="2" charset="-122"/>
                <a:sym typeface="Symbol" panose="05050102010706020507" pitchFamily="18" charset="2"/>
              </a:rPr>
              <a:t>≤</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+1</a:t>
            </a:r>
            <a:r>
              <a:rPr kumimoji="1" lang="en-US" altLang="zh-CN"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&amp;&amp;</a:t>
            </a:r>
          </a:p>
          <a:p>
            <a:pPr eaLnBrk="1" hangingPunct="1">
              <a:spcBef>
                <a:spcPct val="0"/>
              </a:spcBef>
              <a:buFontTx/>
              <a:buNone/>
            </a:pPr>
            <a:r>
              <a:rPr kumimoji="1" lang="en-US" altLang="zh-CN"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dirty="0">
                <a:solidFill>
                  <a:schemeClr val="tx2"/>
                </a:solidFill>
                <a:latin typeface="宋体" panose="02010600030101010101" pitchFamily="2" charset="-122"/>
                <a:sym typeface="Symbol" panose="05050102010706020507" pitchFamily="18" charset="2"/>
              </a:rPr>
              <a:t>≤</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sp>
        <p:nvSpPr>
          <p:cNvPr id="121859" name="Text Box 3">
            <a:extLst>
              <a:ext uri="{FF2B5EF4-FFF2-40B4-BE49-F238E27FC236}">
                <a16:creationId xmlns:a16="http://schemas.microsoft.com/office/drawing/2014/main" id="{E29EE3BC-360A-4395-B615-92D431173217}"/>
              </a:ext>
            </a:extLst>
          </p:cNvPr>
          <p:cNvSpPr txBox="1">
            <a:spLocks noChangeArrowheads="1"/>
          </p:cNvSpPr>
          <p:nvPr/>
        </p:nvSpPr>
        <p:spPr bwMode="auto">
          <a:xfrm>
            <a:off x="4825440" y="4771306"/>
            <a:ext cx="38779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ea typeface="仿宋_GB2312" pitchFamily="49" charset="-122"/>
              </a:rPr>
              <a:t>完全二叉树顺序表示</a:t>
            </a:r>
            <a:endParaRPr kumimoji="1" lang="zh-CN" altLang="en-US" sz="3600" b="1" dirty="0">
              <a:ea typeface="黑体" panose="02010609060101010101" pitchFamily="49" charset="-122"/>
            </a:endParaRPr>
          </a:p>
          <a:p>
            <a:pPr eaLnBrk="1" hangingPunct="1">
              <a:spcBef>
                <a:spcPct val="0"/>
              </a:spcBef>
              <a:buFontTx/>
              <a:buNone/>
            </a:pPr>
            <a:r>
              <a:rPr kumimoji="1" lang="en-US" altLang="zh-CN" b="1" i="1" dirty="0">
                <a:solidFill>
                  <a:schemeClr val="tx2"/>
                </a:solidFill>
                <a:latin typeface="Times New Roman" panose="02020603050405020304" pitchFamily="18" charset="0"/>
                <a:ea typeface="黑体" panose="02010609060101010101" pitchFamily="49" charset="-122"/>
              </a:rPr>
              <a:t>K</a:t>
            </a:r>
            <a:r>
              <a:rPr kumimoji="1" lang="en-US" altLang="zh-CN" b="1" i="1" baseline="-25000" dirty="0">
                <a:solidFill>
                  <a:schemeClr val="tx2"/>
                </a:solidFill>
                <a:latin typeface="Times New Roman" panose="02020603050405020304" pitchFamily="18" charset="0"/>
                <a:ea typeface="黑体" panose="02010609060101010101" pitchFamily="49" charset="-122"/>
              </a:rPr>
              <a:t>i</a:t>
            </a:r>
            <a:r>
              <a:rPr kumimoji="1" lang="en-US" altLang="zh-CN" b="1" dirty="0">
                <a:solidFill>
                  <a:schemeClr val="tx2"/>
                </a:solidFill>
                <a:latin typeface="宋体" panose="02010600030101010101" pitchFamily="2" charset="-122"/>
                <a:sym typeface="Symbol" panose="05050102010706020507" pitchFamily="18" charset="2"/>
              </a:rPr>
              <a:t>≥</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+1 </a:t>
            </a:r>
            <a:r>
              <a:rPr kumimoji="1" lang="en-US" altLang="zh-CN"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&amp;&amp;</a:t>
            </a:r>
          </a:p>
          <a:p>
            <a:pPr eaLnBrk="1" hangingPunct="1">
              <a:spcBef>
                <a:spcPct val="0"/>
              </a:spcBef>
              <a:buFontTx/>
              <a:buNone/>
            </a:pPr>
            <a:r>
              <a:rPr kumimoji="1" lang="en-US" altLang="zh-CN"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dirty="0">
                <a:solidFill>
                  <a:schemeClr val="tx2"/>
                </a:solidFill>
                <a:latin typeface="宋体" panose="02010600030101010101" pitchFamily="2" charset="-122"/>
                <a:sym typeface="Symbol" panose="05050102010706020507" pitchFamily="18" charset="2"/>
              </a:rPr>
              <a:t>≥</a:t>
            </a:r>
            <a:r>
              <a:rPr kumimoji="1" lang="en-US" altLang="zh-CN" b="1" i="1" dirty="0">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b="1" i="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b="1" baseline="-25000"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grpSp>
        <p:nvGrpSpPr>
          <p:cNvPr id="121860" name="Group 4">
            <a:extLst>
              <a:ext uri="{FF2B5EF4-FFF2-40B4-BE49-F238E27FC236}">
                <a16:creationId xmlns:a16="http://schemas.microsoft.com/office/drawing/2014/main" id="{059CAC95-3F98-4126-A51C-3018B36328BC}"/>
              </a:ext>
            </a:extLst>
          </p:cNvPr>
          <p:cNvGrpSpPr>
            <a:grpSpLocks/>
          </p:cNvGrpSpPr>
          <p:nvPr/>
        </p:nvGrpSpPr>
        <p:grpSpPr bwMode="auto">
          <a:xfrm>
            <a:off x="1295400" y="1378064"/>
            <a:ext cx="6705600" cy="2590800"/>
            <a:chOff x="672" y="768"/>
            <a:chExt cx="4224" cy="1632"/>
          </a:xfrm>
        </p:grpSpPr>
        <p:sp>
          <p:nvSpPr>
            <p:cNvPr id="121862" name="Line 5">
              <a:extLst>
                <a:ext uri="{FF2B5EF4-FFF2-40B4-BE49-F238E27FC236}">
                  <a16:creationId xmlns:a16="http://schemas.microsoft.com/office/drawing/2014/main" id="{B1288EB5-673B-43C8-A904-CC7F561CA023}"/>
                </a:ext>
              </a:extLst>
            </p:cNvPr>
            <p:cNvSpPr>
              <a:spLocks noChangeShapeType="1"/>
            </p:cNvSpPr>
            <p:nvPr/>
          </p:nvSpPr>
          <p:spPr bwMode="auto">
            <a:xfrm flipH="1">
              <a:off x="297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3" name="Line 6">
              <a:extLst>
                <a:ext uri="{FF2B5EF4-FFF2-40B4-BE49-F238E27FC236}">
                  <a16:creationId xmlns:a16="http://schemas.microsoft.com/office/drawing/2014/main" id="{A0DB6C88-DDEC-4B33-AF16-46379C119B30}"/>
                </a:ext>
              </a:extLst>
            </p:cNvPr>
            <p:cNvSpPr>
              <a:spLocks noChangeShapeType="1"/>
            </p:cNvSpPr>
            <p:nvPr/>
          </p:nvSpPr>
          <p:spPr bwMode="auto">
            <a:xfrm flipH="1">
              <a:off x="206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4" name="Line 7">
              <a:extLst>
                <a:ext uri="{FF2B5EF4-FFF2-40B4-BE49-F238E27FC236}">
                  <a16:creationId xmlns:a16="http://schemas.microsoft.com/office/drawing/2014/main" id="{3F94F2F5-4FA5-4DB7-893A-7C405E21B0E1}"/>
                </a:ext>
              </a:extLst>
            </p:cNvPr>
            <p:cNvSpPr>
              <a:spLocks noChangeShapeType="1"/>
            </p:cNvSpPr>
            <p:nvPr/>
          </p:nvSpPr>
          <p:spPr bwMode="auto">
            <a:xfrm>
              <a:off x="235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5" name="Line 8">
              <a:extLst>
                <a:ext uri="{FF2B5EF4-FFF2-40B4-BE49-F238E27FC236}">
                  <a16:creationId xmlns:a16="http://schemas.microsoft.com/office/drawing/2014/main" id="{13C9B6B8-9041-4AD9-98FA-A7520F14A08A}"/>
                </a:ext>
              </a:extLst>
            </p:cNvPr>
            <p:cNvSpPr>
              <a:spLocks noChangeShapeType="1"/>
            </p:cNvSpPr>
            <p:nvPr/>
          </p:nvSpPr>
          <p:spPr bwMode="auto">
            <a:xfrm>
              <a:off x="134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6" name="Line 9">
              <a:extLst>
                <a:ext uri="{FF2B5EF4-FFF2-40B4-BE49-F238E27FC236}">
                  <a16:creationId xmlns:a16="http://schemas.microsoft.com/office/drawing/2014/main" id="{595FA4A6-505A-4E15-B865-D3F54E7B0EC1}"/>
                </a:ext>
              </a:extLst>
            </p:cNvPr>
            <p:cNvSpPr>
              <a:spLocks noChangeShapeType="1"/>
            </p:cNvSpPr>
            <p:nvPr/>
          </p:nvSpPr>
          <p:spPr bwMode="auto">
            <a:xfrm>
              <a:off x="110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7" name="Line 10">
              <a:extLst>
                <a:ext uri="{FF2B5EF4-FFF2-40B4-BE49-F238E27FC236}">
                  <a16:creationId xmlns:a16="http://schemas.microsoft.com/office/drawing/2014/main" id="{B0D3433F-B46D-413A-9D7D-B65AE4819308}"/>
                </a:ext>
              </a:extLst>
            </p:cNvPr>
            <p:cNvSpPr>
              <a:spLocks noChangeShapeType="1"/>
            </p:cNvSpPr>
            <p:nvPr/>
          </p:nvSpPr>
          <p:spPr bwMode="auto">
            <a:xfrm flipH="1">
              <a:off x="81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8" name="Line 11">
              <a:extLst>
                <a:ext uri="{FF2B5EF4-FFF2-40B4-BE49-F238E27FC236}">
                  <a16:creationId xmlns:a16="http://schemas.microsoft.com/office/drawing/2014/main" id="{EED966B5-80AC-4CC4-AB1E-9DE5D5D52603}"/>
                </a:ext>
              </a:extLst>
            </p:cNvPr>
            <p:cNvSpPr>
              <a:spLocks noChangeShapeType="1"/>
            </p:cNvSpPr>
            <p:nvPr/>
          </p:nvSpPr>
          <p:spPr bwMode="auto">
            <a:xfrm>
              <a:off x="187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9" name="Line 12">
              <a:extLst>
                <a:ext uri="{FF2B5EF4-FFF2-40B4-BE49-F238E27FC236}">
                  <a16:creationId xmlns:a16="http://schemas.microsoft.com/office/drawing/2014/main" id="{41CAE6E1-8BC6-4696-91D2-A95934DD95AC}"/>
                </a:ext>
              </a:extLst>
            </p:cNvPr>
            <p:cNvSpPr>
              <a:spLocks noChangeShapeType="1"/>
            </p:cNvSpPr>
            <p:nvPr/>
          </p:nvSpPr>
          <p:spPr bwMode="auto">
            <a:xfrm flipH="1">
              <a:off x="129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0" name="Oval 13">
              <a:extLst>
                <a:ext uri="{FF2B5EF4-FFF2-40B4-BE49-F238E27FC236}">
                  <a16:creationId xmlns:a16="http://schemas.microsoft.com/office/drawing/2014/main" id="{93FB5347-C4FB-4048-9ED2-2A9E5DDF816B}"/>
                </a:ext>
              </a:extLst>
            </p:cNvPr>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1" name="Oval 14">
              <a:extLst>
                <a:ext uri="{FF2B5EF4-FFF2-40B4-BE49-F238E27FC236}">
                  <a16:creationId xmlns:a16="http://schemas.microsoft.com/office/drawing/2014/main" id="{62C0E1BE-E75E-465D-817A-4594B5CFC7E0}"/>
                </a:ext>
              </a:extLst>
            </p:cNvPr>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2" name="Oval 15">
              <a:extLst>
                <a:ext uri="{FF2B5EF4-FFF2-40B4-BE49-F238E27FC236}">
                  <a16:creationId xmlns:a16="http://schemas.microsoft.com/office/drawing/2014/main" id="{9414D35D-E58D-4B75-826B-71E5ED649A10}"/>
                </a:ext>
              </a:extLst>
            </p:cNvPr>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3" name="Oval 16">
              <a:extLst>
                <a:ext uri="{FF2B5EF4-FFF2-40B4-BE49-F238E27FC236}">
                  <a16:creationId xmlns:a16="http://schemas.microsoft.com/office/drawing/2014/main" id="{C90C8C4E-1BB5-4BF0-8D24-35472B61AD48}"/>
                </a:ext>
              </a:extLst>
            </p:cNvPr>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4" name="Oval 17">
              <a:extLst>
                <a:ext uri="{FF2B5EF4-FFF2-40B4-BE49-F238E27FC236}">
                  <a16:creationId xmlns:a16="http://schemas.microsoft.com/office/drawing/2014/main" id="{5E20105F-D08C-4096-AA39-B8CD0AF92FB4}"/>
                </a:ext>
              </a:extLst>
            </p:cNvPr>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5" name="Oval 18">
              <a:extLst>
                <a:ext uri="{FF2B5EF4-FFF2-40B4-BE49-F238E27FC236}">
                  <a16:creationId xmlns:a16="http://schemas.microsoft.com/office/drawing/2014/main" id="{0915EFF1-6C58-4B1B-AC3F-52A10ED827B0}"/>
                </a:ext>
              </a:extLst>
            </p:cNvPr>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6" name="Oval 19">
              <a:extLst>
                <a:ext uri="{FF2B5EF4-FFF2-40B4-BE49-F238E27FC236}">
                  <a16:creationId xmlns:a16="http://schemas.microsoft.com/office/drawing/2014/main" id="{D31777F4-85B7-4960-B3AB-0F907ED41AB1}"/>
                </a:ext>
              </a:extLst>
            </p:cNvPr>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7" name="Oval 20">
              <a:extLst>
                <a:ext uri="{FF2B5EF4-FFF2-40B4-BE49-F238E27FC236}">
                  <a16:creationId xmlns:a16="http://schemas.microsoft.com/office/drawing/2014/main" id="{362613AE-F05D-4ED4-909D-33E02F20BCDA}"/>
                </a:ext>
              </a:extLst>
            </p:cNvPr>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8" name="Oval 21">
              <a:extLst>
                <a:ext uri="{FF2B5EF4-FFF2-40B4-BE49-F238E27FC236}">
                  <a16:creationId xmlns:a16="http://schemas.microsoft.com/office/drawing/2014/main" id="{581EC38D-F5F0-41AA-A143-5475998F7E44}"/>
                </a:ext>
              </a:extLst>
            </p:cNvPr>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79" name="Line 22">
              <a:extLst>
                <a:ext uri="{FF2B5EF4-FFF2-40B4-BE49-F238E27FC236}">
                  <a16:creationId xmlns:a16="http://schemas.microsoft.com/office/drawing/2014/main" id="{6FBB866F-AA0C-4DF3-9943-7AD66E52951D}"/>
                </a:ext>
              </a:extLst>
            </p:cNvPr>
            <p:cNvSpPr>
              <a:spLocks noChangeShapeType="1"/>
            </p:cNvSpPr>
            <p:nvPr/>
          </p:nvSpPr>
          <p:spPr bwMode="auto">
            <a:xfrm flipH="1">
              <a:off x="422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0" name="Line 23">
              <a:extLst>
                <a:ext uri="{FF2B5EF4-FFF2-40B4-BE49-F238E27FC236}">
                  <a16:creationId xmlns:a16="http://schemas.microsoft.com/office/drawing/2014/main" id="{F098053E-BA85-4CA4-B282-3D4DF05A1058}"/>
                </a:ext>
              </a:extLst>
            </p:cNvPr>
            <p:cNvSpPr>
              <a:spLocks noChangeShapeType="1"/>
            </p:cNvSpPr>
            <p:nvPr/>
          </p:nvSpPr>
          <p:spPr bwMode="auto">
            <a:xfrm>
              <a:off x="451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1" name="Line 24">
              <a:extLst>
                <a:ext uri="{FF2B5EF4-FFF2-40B4-BE49-F238E27FC236}">
                  <a16:creationId xmlns:a16="http://schemas.microsoft.com/office/drawing/2014/main" id="{33001626-E8F0-4783-8B49-15B878A5FBE0}"/>
                </a:ext>
              </a:extLst>
            </p:cNvPr>
            <p:cNvSpPr>
              <a:spLocks noChangeShapeType="1"/>
            </p:cNvSpPr>
            <p:nvPr/>
          </p:nvSpPr>
          <p:spPr bwMode="auto">
            <a:xfrm>
              <a:off x="350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2" name="Line 25">
              <a:extLst>
                <a:ext uri="{FF2B5EF4-FFF2-40B4-BE49-F238E27FC236}">
                  <a16:creationId xmlns:a16="http://schemas.microsoft.com/office/drawing/2014/main" id="{0FCA1AA0-0B23-4CFB-AF63-CD225C65BDA4}"/>
                </a:ext>
              </a:extLst>
            </p:cNvPr>
            <p:cNvSpPr>
              <a:spLocks noChangeShapeType="1"/>
            </p:cNvSpPr>
            <p:nvPr/>
          </p:nvSpPr>
          <p:spPr bwMode="auto">
            <a:xfrm>
              <a:off x="326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3" name="Line 26">
              <a:extLst>
                <a:ext uri="{FF2B5EF4-FFF2-40B4-BE49-F238E27FC236}">
                  <a16:creationId xmlns:a16="http://schemas.microsoft.com/office/drawing/2014/main" id="{610CEF1B-2710-40FC-A092-BA1DD5E2DA00}"/>
                </a:ext>
              </a:extLst>
            </p:cNvPr>
            <p:cNvSpPr>
              <a:spLocks noChangeShapeType="1"/>
            </p:cNvSpPr>
            <p:nvPr/>
          </p:nvSpPr>
          <p:spPr bwMode="auto">
            <a:xfrm>
              <a:off x="403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4" name="Line 27">
              <a:extLst>
                <a:ext uri="{FF2B5EF4-FFF2-40B4-BE49-F238E27FC236}">
                  <a16:creationId xmlns:a16="http://schemas.microsoft.com/office/drawing/2014/main" id="{2A68DEFF-49F1-48CD-AAFF-09A5FAE84756}"/>
                </a:ext>
              </a:extLst>
            </p:cNvPr>
            <p:cNvSpPr>
              <a:spLocks noChangeShapeType="1"/>
            </p:cNvSpPr>
            <p:nvPr/>
          </p:nvSpPr>
          <p:spPr bwMode="auto">
            <a:xfrm flipH="1">
              <a:off x="345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85" name="Oval 28">
              <a:extLst>
                <a:ext uri="{FF2B5EF4-FFF2-40B4-BE49-F238E27FC236}">
                  <a16:creationId xmlns:a16="http://schemas.microsoft.com/office/drawing/2014/main" id="{12F1F4D1-7EE3-4691-98CD-1B7B2AD0B708}"/>
                </a:ext>
              </a:extLst>
            </p:cNvPr>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86" name="Oval 29">
              <a:extLst>
                <a:ext uri="{FF2B5EF4-FFF2-40B4-BE49-F238E27FC236}">
                  <a16:creationId xmlns:a16="http://schemas.microsoft.com/office/drawing/2014/main" id="{0D67279F-1E0B-4609-A768-2E4EBA06D1A5}"/>
                </a:ext>
              </a:extLst>
            </p:cNvPr>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87" name="Oval 30">
              <a:extLst>
                <a:ext uri="{FF2B5EF4-FFF2-40B4-BE49-F238E27FC236}">
                  <a16:creationId xmlns:a16="http://schemas.microsoft.com/office/drawing/2014/main" id="{D3827134-6545-4AE4-A1E2-4678614705D7}"/>
                </a:ext>
              </a:extLst>
            </p:cNvPr>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88" name="Oval 31">
              <a:extLst>
                <a:ext uri="{FF2B5EF4-FFF2-40B4-BE49-F238E27FC236}">
                  <a16:creationId xmlns:a16="http://schemas.microsoft.com/office/drawing/2014/main" id="{22603D61-8A59-4E22-9EAE-E23248471FE4}"/>
                </a:ext>
              </a:extLst>
            </p:cNvPr>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89" name="Oval 32">
              <a:extLst>
                <a:ext uri="{FF2B5EF4-FFF2-40B4-BE49-F238E27FC236}">
                  <a16:creationId xmlns:a16="http://schemas.microsoft.com/office/drawing/2014/main" id="{56619347-FFE3-4A29-9E9A-15636AA05546}"/>
                </a:ext>
              </a:extLst>
            </p:cNvPr>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90" name="Oval 33">
              <a:extLst>
                <a:ext uri="{FF2B5EF4-FFF2-40B4-BE49-F238E27FC236}">
                  <a16:creationId xmlns:a16="http://schemas.microsoft.com/office/drawing/2014/main" id="{F3914B36-1D72-42E4-A3D3-75EB71BF49AC}"/>
                </a:ext>
              </a:extLst>
            </p:cNvPr>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91" name="Oval 34">
              <a:extLst>
                <a:ext uri="{FF2B5EF4-FFF2-40B4-BE49-F238E27FC236}">
                  <a16:creationId xmlns:a16="http://schemas.microsoft.com/office/drawing/2014/main" id="{D7F74A93-15D0-4620-AB43-853400EBAA89}"/>
                </a:ext>
              </a:extLst>
            </p:cNvPr>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92" name="Oval 35">
              <a:extLst>
                <a:ext uri="{FF2B5EF4-FFF2-40B4-BE49-F238E27FC236}">
                  <a16:creationId xmlns:a16="http://schemas.microsoft.com/office/drawing/2014/main" id="{342FC64B-4412-4517-B6E2-68F59E489424}"/>
                </a:ext>
              </a:extLst>
            </p:cNvPr>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93" name="Oval 36">
              <a:extLst>
                <a:ext uri="{FF2B5EF4-FFF2-40B4-BE49-F238E27FC236}">
                  <a16:creationId xmlns:a16="http://schemas.microsoft.com/office/drawing/2014/main" id="{E3D0D1BA-4C42-4961-8008-D5BAE81C0E51}"/>
                </a:ext>
              </a:extLst>
            </p:cNvPr>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894" name="Text Box 37">
              <a:extLst>
                <a:ext uri="{FF2B5EF4-FFF2-40B4-BE49-F238E27FC236}">
                  <a16:creationId xmlns:a16="http://schemas.microsoft.com/office/drawing/2014/main" id="{78A3E628-AF96-4F41-BDE5-1E3F24CDAB59}"/>
                </a:ext>
              </a:extLst>
            </p:cNvPr>
            <p:cNvSpPr txBox="1">
              <a:spLocks noChangeArrowheads="1"/>
            </p:cNvSpPr>
            <p:nvPr/>
          </p:nvSpPr>
          <p:spPr bwMode="auto">
            <a:xfrm>
              <a:off x="1686" y="777"/>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21895" name="Text Box 38">
              <a:extLst>
                <a:ext uri="{FF2B5EF4-FFF2-40B4-BE49-F238E27FC236}">
                  <a16:creationId xmlns:a16="http://schemas.microsoft.com/office/drawing/2014/main" id="{3EE1DA50-1DE8-4D3B-9CB2-900C4DD27A2E}"/>
                </a:ext>
              </a:extLst>
            </p:cNvPr>
            <p:cNvSpPr txBox="1">
              <a:spLocks noChangeArrowheads="1"/>
            </p:cNvSpPr>
            <p:nvPr/>
          </p:nvSpPr>
          <p:spPr bwMode="auto">
            <a:xfrm>
              <a:off x="4080" y="1584"/>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21896" name="Text Box 39">
              <a:extLst>
                <a:ext uri="{FF2B5EF4-FFF2-40B4-BE49-F238E27FC236}">
                  <a16:creationId xmlns:a16="http://schemas.microsoft.com/office/drawing/2014/main" id="{AC0ABD21-0206-4AC6-B1FA-F450A6CEC558}"/>
                </a:ext>
              </a:extLst>
            </p:cNvPr>
            <p:cNvSpPr txBox="1">
              <a:spLocks noChangeArrowheads="1"/>
            </p:cNvSpPr>
            <p:nvPr/>
          </p:nvSpPr>
          <p:spPr bwMode="auto">
            <a:xfrm>
              <a:off x="3856" y="76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21897" name="Text Box 40">
              <a:extLst>
                <a:ext uri="{FF2B5EF4-FFF2-40B4-BE49-F238E27FC236}">
                  <a16:creationId xmlns:a16="http://schemas.microsoft.com/office/drawing/2014/main" id="{9072D8AD-FC02-45B8-9DFD-86F9129A1101}"/>
                </a:ext>
              </a:extLst>
            </p:cNvPr>
            <p:cNvSpPr txBox="1">
              <a:spLocks noChangeArrowheads="1"/>
            </p:cNvSpPr>
            <p:nvPr/>
          </p:nvSpPr>
          <p:spPr bwMode="auto">
            <a:xfrm>
              <a:off x="241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21898" name="Text Box 41">
              <a:extLst>
                <a:ext uri="{FF2B5EF4-FFF2-40B4-BE49-F238E27FC236}">
                  <a16:creationId xmlns:a16="http://schemas.microsoft.com/office/drawing/2014/main" id="{5A074F82-6421-4933-8ED3-3C0C26FCDB2B}"/>
                </a:ext>
              </a:extLst>
            </p:cNvPr>
            <p:cNvSpPr txBox="1">
              <a:spLocks noChangeArrowheads="1"/>
            </p:cNvSpPr>
            <p:nvPr/>
          </p:nvSpPr>
          <p:spPr bwMode="auto">
            <a:xfrm>
              <a:off x="332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21899" name="Text Box 42">
              <a:extLst>
                <a:ext uri="{FF2B5EF4-FFF2-40B4-BE49-F238E27FC236}">
                  <a16:creationId xmlns:a16="http://schemas.microsoft.com/office/drawing/2014/main" id="{52062757-271B-4D77-AE92-4C73DFA32509}"/>
                </a:ext>
              </a:extLst>
            </p:cNvPr>
            <p:cNvSpPr txBox="1">
              <a:spLocks noChangeArrowheads="1"/>
            </p:cNvSpPr>
            <p:nvPr/>
          </p:nvSpPr>
          <p:spPr bwMode="auto">
            <a:xfrm>
              <a:off x="1926"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21900" name="Text Box 43">
              <a:extLst>
                <a:ext uri="{FF2B5EF4-FFF2-40B4-BE49-F238E27FC236}">
                  <a16:creationId xmlns:a16="http://schemas.microsoft.com/office/drawing/2014/main" id="{6566C2B1-B6B1-4F3A-98FD-7D865DE9A4EA}"/>
                </a:ext>
              </a:extLst>
            </p:cNvPr>
            <p:cNvSpPr txBox="1">
              <a:spLocks noChangeArrowheads="1"/>
            </p:cNvSpPr>
            <p:nvPr/>
          </p:nvSpPr>
          <p:spPr bwMode="auto">
            <a:xfrm>
              <a:off x="1398"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21901" name="Text Box 44">
              <a:extLst>
                <a:ext uri="{FF2B5EF4-FFF2-40B4-BE49-F238E27FC236}">
                  <a16:creationId xmlns:a16="http://schemas.microsoft.com/office/drawing/2014/main" id="{1201024A-5145-4E1D-8A7A-FD9287901E8F}"/>
                </a:ext>
              </a:extLst>
            </p:cNvPr>
            <p:cNvSpPr txBox="1">
              <a:spLocks noChangeArrowheads="1"/>
            </p:cNvSpPr>
            <p:nvPr/>
          </p:nvSpPr>
          <p:spPr bwMode="auto">
            <a:xfrm>
              <a:off x="308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21902" name="Text Box 45">
              <a:extLst>
                <a:ext uri="{FF2B5EF4-FFF2-40B4-BE49-F238E27FC236}">
                  <a16:creationId xmlns:a16="http://schemas.microsoft.com/office/drawing/2014/main" id="{2A6B3085-A094-41F3-8B81-60AF9FFEEC19}"/>
                </a:ext>
              </a:extLst>
            </p:cNvPr>
            <p:cNvSpPr txBox="1">
              <a:spLocks noChangeArrowheads="1"/>
            </p:cNvSpPr>
            <p:nvPr/>
          </p:nvSpPr>
          <p:spPr bwMode="auto">
            <a:xfrm>
              <a:off x="2166" y="116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21903" name="Text Box 46">
              <a:extLst>
                <a:ext uri="{FF2B5EF4-FFF2-40B4-BE49-F238E27FC236}">
                  <a16:creationId xmlns:a16="http://schemas.microsoft.com/office/drawing/2014/main" id="{CA035A96-8A43-49C4-A50B-486574EC6C00}"/>
                </a:ext>
              </a:extLst>
            </p:cNvPr>
            <p:cNvSpPr txBox="1">
              <a:spLocks noChangeArrowheads="1"/>
            </p:cNvSpPr>
            <p:nvPr/>
          </p:nvSpPr>
          <p:spPr bwMode="auto">
            <a:xfrm>
              <a:off x="356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21904" name="Text Box 47">
              <a:extLst>
                <a:ext uri="{FF2B5EF4-FFF2-40B4-BE49-F238E27FC236}">
                  <a16:creationId xmlns:a16="http://schemas.microsoft.com/office/drawing/2014/main" id="{54E7D070-5CBF-4715-B79D-1EA95CEA48CD}"/>
                </a:ext>
              </a:extLst>
            </p:cNvPr>
            <p:cNvSpPr txBox="1">
              <a:spLocks noChangeArrowheads="1"/>
            </p:cNvSpPr>
            <p:nvPr/>
          </p:nvSpPr>
          <p:spPr bwMode="auto">
            <a:xfrm>
              <a:off x="457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121905" name="Text Box 48">
              <a:extLst>
                <a:ext uri="{FF2B5EF4-FFF2-40B4-BE49-F238E27FC236}">
                  <a16:creationId xmlns:a16="http://schemas.microsoft.com/office/drawing/2014/main" id="{668AAA96-CFBB-40D3-9CEC-3326D8351B3B}"/>
                </a:ext>
              </a:extLst>
            </p:cNvPr>
            <p:cNvSpPr txBox="1">
              <a:spLocks noChangeArrowheads="1"/>
            </p:cNvSpPr>
            <p:nvPr/>
          </p:nvSpPr>
          <p:spPr bwMode="auto">
            <a:xfrm>
              <a:off x="1120"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121906" name="Text Box 49">
              <a:extLst>
                <a:ext uri="{FF2B5EF4-FFF2-40B4-BE49-F238E27FC236}">
                  <a16:creationId xmlns:a16="http://schemas.microsoft.com/office/drawing/2014/main" id="{45C7D165-A8E1-404D-888D-2A7914C69530}"/>
                </a:ext>
              </a:extLst>
            </p:cNvPr>
            <p:cNvSpPr txBox="1">
              <a:spLocks noChangeArrowheads="1"/>
            </p:cNvSpPr>
            <p:nvPr/>
          </p:nvSpPr>
          <p:spPr bwMode="auto">
            <a:xfrm>
              <a:off x="688"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21907" name="Text Box 50">
              <a:extLst>
                <a:ext uri="{FF2B5EF4-FFF2-40B4-BE49-F238E27FC236}">
                  <a16:creationId xmlns:a16="http://schemas.microsoft.com/office/drawing/2014/main" id="{E41BC885-78A3-4A53-9EB8-87D54D9A0ECE}"/>
                </a:ext>
              </a:extLst>
            </p:cNvPr>
            <p:cNvSpPr txBox="1">
              <a:spLocks noChangeArrowheads="1"/>
            </p:cNvSpPr>
            <p:nvPr/>
          </p:nvSpPr>
          <p:spPr bwMode="auto">
            <a:xfrm>
              <a:off x="3280"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21908" name="Text Box 51">
              <a:extLst>
                <a:ext uri="{FF2B5EF4-FFF2-40B4-BE49-F238E27FC236}">
                  <a16:creationId xmlns:a16="http://schemas.microsoft.com/office/drawing/2014/main" id="{76ADB936-23B8-472B-B7F3-0F5ECA45C395}"/>
                </a:ext>
              </a:extLst>
            </p:cNvPr>
            <p:cNvSpPr txBox="1">
              <a:spLocks noChangeArrowheads="1"/>
            </p:cNvSpPr>
            <p:nvPr/>
          </p:nvSpPr>
          <p:spPr bwMode="auto">
            <a:xfrm>
              <a:off x="92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21909" name="Text Box 52">
              <a:extLst>
                <a:ext uri="{FF2B5EF4-FFF2-40B4-BE49-F238E27FC236}">
                  <a16:creationId xmlns:a16="http://schemas.microsoft.com/office/drawing/2014/main" id="{717331A3-E9F8-4DFA-AC9E-F2A33E1E9D48}"/>
                </a:ext>
              </a:extLst>
            </p:cNvPr>
            <p:cNvSpPr txBox="1">
              <a:spLocks noChangeArrowheads="1"/>
            </p:cNvSpPr>
            <p:nvPr/>
          </p:nvSpPr>
          <p:spPr bwMode="auto">
            <a:xfrm>
              <a:off x="4336"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21910" name="Text Box 53">
              <a:extLst>
                <a:ext uri="{FF2B5EF4-FFF2-40B4-BE49-F238E27FC236}">
                  <a16:creationId xmlns:a16="http://schemas.microsoft.com/office/drawing/2014/main" id="{386C2029-DEBD-4F76-B63F-948976CD7F46}"/>
                </a:ext>
              </a:extLst>
            </p:cNvPr>
            <p:cNvSpPr txBox="1">
              <a:spLocks noChangeArrowheads="1"/>
            </p:cNvSpPr>
            <p:nvPr/>
          </p:nvSpPr>
          <p:spPr bwMode="auto">
            <a:xfrm>
              <a:off x="2848"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21911" name="Text Box 54">
              <a:extLst>
                <a:ext uri="{FF2B5EF4-FFF2-40B4-BE49-F238E27FC236}">
                  <a16:creationId xmlns:a16="http://schemas.microsoft.com/office/drawing/2014/main" id="{E22427DC-1B8A-4E5F-979D-1F6B36F04222}"/>
                </a:ext>
              </a:extLst>
            </p:cNvPr>
            <p:cNvSpPr txBox="1">
              <a:spLocks noChangeArrowheads="1"/>
            </p:cNvSpPr>
            <p:nvPr/>
          </p:nvSpPr>
          <p:spPr bwMode="auto">
            <a:xfrm>
              <a:off x="116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grpSp>
      <p:sp>
        <p:nvSpPr>
          <p:cNvPr id="121861" name="Rectangle 55">
            <a:extLst>
              <a:ext uri="{FF2B5EF4-FFF2-40B4-BE49-F238E27FC236}">
                <a16:creationId xmlns:a16="http://schemas.microsoft.com/office/drawing/2014/main" id="{1DF1DAE7-76ED-45B0-9C40-04DBF650079E}"/>
              </a:ext>
            </a:extLst>
          </p:cNvPr>
          <p:cNvSpPr>
            <a:spLocks noGrp="1" noChangeArrowheads="1"/>
          </p:cNvSpPr>
          <p:nvPr>
            <p:ph type="title"/>
          </p:nvPr>
        </p:nvSpPr>
        <p:spPr>
          <a:xfrm>
            <a:off x="457200" y="338138"/>
            <a:ext cx="8229600" cy="762000"/>
          </a:xfrm>
        </p:spPr>
        <p:txBody>
          <a:bodyPr/>
          <a:lstStyle/>
          <a:p>
            <a:pPr eaLnBrk="1" hangingPunct="1"/>
            <a:r>
              <a:rPr lang="zh-CN" altLang="en-US" sz="4000" b="1" dirty="0">
                <a:ea typeface="华文新魏" panose="02010800040101010101" pitchFamily="2" charset="-122"/>
              </a:rPr>
              <a:t>堆的定义</a:t>
            </a:r>
          </a:p>
        </p:txBody>
      </p:sp>
      <p:sp>
        <p:nvSpPr>
          <p:cNvPr id="2" name="矩形 1">
            <a:extLst>
              <a:ext uri="{FF2B5EF4-FFF2-40B4-BE49-F238E27FC236}">
                <a16:creationId xmlns:a16="http://schemas.microsoft.com/office/drawing/2014/main" id="{6D030F43-D309-4CA2-BBF3-E0CFF7EA69C6}"/>
              </a:ext>
            </a:extLst>
          </p:cNvPr>
          <p:cNvSpPr/>
          <p:nvPr/>
        </p:nvSpPr>
        <p:spPr>
          <a:xfrm>
            <a:off x="2475637" y="4192588"/>
            <a:ext cx="877163"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b="1" kern="0" dirty="0">
                <a:solidFill>
                  <a:srgbClr val="C00000"/>
                </a:solidFill>
                <a:ea typeface="华文新魏" panose="02010800040101010101" pitchFamily="2" charset="-122"/>
              </a:rPr>
              <a:t>最小堆</a:t>
            </a:r>
            <a:endParaRPr lang="zh-CN" altLang="en-US" dirty="0">
              <a:solidFill>
                <a:srgbClr val="C00000"/>
              </a:solidFill>
            </a:endParaRPr>
          </a:p>
        </p:txBody>
      </p:sp>
      <p:sp>
        <p:nvSpPr>
          <p:cNvPr id="57" name="矩形 56">
            <a:extLst>
              <a:ext uri="{FF2B5EF4-FFF2-40B4-BE49-F238E27FC236}">
                <a16:creationId xmlns:a16="http://schemas.microsoft.com/office/drawing/2014/main" id="{DF80678B-2115-45CC-9F64-9A33B4998C49}"/>
              </a:ext>
            </a:extLst>
          </p:cNvPr>
          <p:cNvSpPr/>
          <p:nvPr/>
        </p:nvSpPr>
        <p:spPr>
          <a:xfrm>
            <a:off x="6096000" y="4184536"/>
            <a:ext cx="877163"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b="1" kern="0" dirty="0">
                <a:solidFill>
                  <a:srgbClr val="C00000"/>
                </a:solidFill>
                <a:ea typeface="华文新魏" panose="02010800040101010101" pitchFamily="2" charset="-122"/>
              </a:rPr>
              <a:t>最大堆</a:t>
            </a:r>
            <a:endParaRPr lang="zh-CN" altLang="en-US" dirty="0">
              <a:solidFill>
                <a:srgbClr val="C00000"/>
              </a:solidFill>
            </a:endParaRPr>
          </a:p>
        </p:txBody>
      </p:sp>
      <p:cxnSp>
        <p:nvCxnSpPr>
          <p:cNvPr id="4" name="直接连接符 3">
            <a:extLst>
              <a:ext uri="{FF2B5EF4-FFF2-40B4-BE49-F238E27FC236}">
                <a16:creationId xmlns:a16="http://schemas.microsoft.com/office/drawing/2014/main" id="{735B0B01-2BAA-478E-A421-282B8CD7DF5C}"/>
              </a:ext>
            </a:extLst>
          </p:cNvPr>
          <p:cNvCxnSpPr/>
          <p:nvPr/>
        </p:nvCxnSpPr>
        <p:spPr>
          <a:xfrm>
            <a:off x="4572000" y="4267200"/>
            <a:ext cx="0" cy="2286000"/>
          </a:xfrm>
          <a:prstGeom prst="line">
            <a:avLst/>
          </a:prstGeom>
          <a:ln w="222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663AE5F-5237-430A-BE96-575B76A580B2}"/>
              </a:ext>
            </a:extLst>
          </p:cNvPr>
          <p:cNvSpPr>
            <a:spLocks noGrp="1" noChangeArrowheads="1"/>
          </p:cNvSpPr>
          <p:nvPr>
            <p:ph type="title"/>
          </p:nvPr>
        </p:nvSpPr>
        <p:spPr>
          <a:xfrm>
            <a:off x="457200" y="304800"/>
            <a:ext cx="8229600" cy="766763"/>
          </a:xfrm>
        </p:spPr>
        <p:txBody>
          <a:bodyPr/>
          <a:lstStyle/>
          <a:p>
            <a:pPr eaLnBrk="1" hangingPunct="1"/>
            <a:r>
              <a:rPr lang="zh-CN" altLang="en-US" sz="4000" b="1">
                <a:ea typeface="华文新魏" panose="02010800040101010101" pitchFamily="2" charset="-122"/>
              </a:rPr>
              <a:t>堆的元素下标计算</a:t>
            </a:r>
          </a:p>
        </p:txBody>
      </p:sp>
      <p:sp>
        <p:nvSpPr>
          <p:cNvPr id="122883" name="Rectangle 3">
            <a:extLst>
              <a:ext uri="{FF2B5EF4-FFF2-40B4-BE49-F238E27FC236}">
                <a16:creationId xmlns:a16="http://schemas.microsoft.com/office/drawing/2014/main" id="{47EE6F15-DF6A-4887-95BE-7044DCFFF5D1}"/>
              </a:ext>
            </a:extLst>
          </p:cNvPr>
          <p:cNvSpPr>
            <a:spLocks noGrp="1" noChangeArrowheads="1"/>
          </p:cNvSpPr>
          <p:nvPr>
            <p:ph type="body" idx="1"/>
          </p:nvPr>
        </p:nvSpPr>
        <p:spPr>
          <a:xfrm>
            <a:off x="663575" y="1487488"/>
            <a:ext cx="7904163" cy="4857750"/>
          </a:xfrm>
        </p:spPr>
        <p:txBody>
          <a:bodyPr/>
          <a:lstStyle/>
          <a:p>
            <a:pPr marL="533400" indent="-533400"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由于堆存储在下标从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开始计数的一维数组中，因此在堆中给定下标为 </a:t>
            </a:r>
            <a:r>
              <a:rPr lang="en-US" altLang="zh-CN" sz="3000" b="1" i="1">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的结点时 </a:t>
            </a:r>
          </a:p>
          <a:p>
            <a:pPr marL="914400" lvl="1" indent="-457200" eaLnBrk="1" hangingPunct="1">
              <a:lnSpc>
                <a:spcPct val="105000"/>
              </a:lnSpc>
              <a:buClr>
                <a:schemeClr val="tx2"/>
              </a:buClr>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0</a:t>
            </a:r>
            <a:r>
              <a:rPr lang="zh-CN" altLang="en-US" sz="3000" b="1">
                <a:latin typeface="Times New Roman" panose="02020603050405020304" pitchFamily="18" charset="0"/>
                <a:ea typeface="仿宋_GB2312" pitchFamily="49" charset="-122"/>
              </a:rPr>
              <a:t>，结点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是根结点，无双亲；否则结点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父结点</a:t>
            </a:r>
            <a:r>
              <a:rPr lang="zh-CN" altLang="en-US" sz="3000" b="1">
                <a:latin typeface="Times New Roman" panose="02020603050405020304" pitchFamily="18" charset="0"/>
                <a:ea typeface="仿宋_GB2312" pitchFamily="49" charset="-122"/>
              </a:rPr>
              <a:t>为结点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p>
          <a:p>
            <a:pPr marL="914400" lvl="1" indent="-457200" eaLnBrk="1" hangingPunct="1">
              <a:lnSpc>
                <a:spcPct val="105000"/>
              </a:lnSpc>
              <a:buClr>
                <a:schemeClr val="tx2"/>
              </a:buClr>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无左子女；否则结点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左子女</a:t>
            </a:r>
            <a:r>
              <a:rPr lang="zh-CN" altLang="en-US" sz="3000" b="1">
                <a:latin typeface="Times New Roman" panose="02020603050405020304" pitchFamily="18" charset="0"/>
                <a:ea typeface="仿宋_GB2312" pitchFamily="49" charset="-122"/>
              </a:rPr>
              <a:t>为结点 </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 </a:t>
            </a:r>
          </a:p>
          <a:p>
            <a:pPr marL="914400" lvl="1" indent="-457200" eaLnBrk="1" hangingPunct="1">
              <a:lnSpc>
                <a:spcPct val="105000"/>
              </a:lnSpc>
              <a:buClr>
                <a:schemeClr val="tx2"/>
              </a:buClr>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，则结点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无右子女；否则结点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右子女</a:t>
            </a:r>
            <a:r>
              <a:rPr lang="zh-CN" altLang="en-US" sz="3000" b="1">
                <a:latin typeface="Times New Roman" panose="02020603050405020304" pitchFamily="18" charset="0"/>
                <a:ea typeface="仿宋_GB2312" pitchFamily="49" charset="-122"/>
              </a:rPr>
              <a:t>为结点</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80A5774-1863-4FAE-A4CC-CB7386C127B3}"/>
              </a:ext>
            </a:extLst>
          </p:cNvPr>
          <p:cNvSpPr>
            <a:spLocks noGrp="1" noChangeArrowheads="1"/>
          </p:cNvSpPr>
          <p:nvPr>
            <p:ph type="title"/>
          </p:nvPr>
        </p:nvSpPr>
        <p:spPr>
          <a:xfrm>
            <a:off x="457200" y="274638"/>
            <a:ext cx="8229600" cy="766762"/>
          </a:xfrm>
        </p:spPr>
        <p:txBody>
          <a:bodyPr/>
          <a:lstStyle/>
          <a:p>
            <a:pPr eaLnBrk="1" hangingPunct="1"/>
            <a:r>
              <a:rPr kumimoji="1" lang="zh-CN" altLang="en-US" sz="4000" b="1">
                <a:ea typeface="华文新魏" panose="02010800040101010101" pitchFamily="2" charset="-122"/>
              </a:rPr>
              <a:t>最小堆的类定义</a:t>
            </a:r>
          </a:p>
        </p:txBody>
      </p:sp>
      <p:sp>
        <p:nvSpPr>
          <p:cNvPr id="123907" name="Rectangle 3">
            <a:extLst>
              <a:ext uri="{FF2B5EF4-FFF2-40B4-BE49-F238E27FC236}">
                <a16:creationId xmlns:a16="http://schemas.microsoft.com/office/drawing/2014/main" id="{72F90687-3687-409F-BA53-E462EAB4F247}"/>
              </a:ext>
            </a:extLst>
          </p:cNvPr>
          <p:cNvSpPr>
            <a:spLocks noGrp="1" noChangeArrowheads="1"/>
          </p:cNvSpPr>
          <p:nvPr>
            <p:ph type="body" idx="1"/>
          </p:nvPr>
        </p:nvSpPr>
        <p:spPr>
          <a:xfrm>
            <a:off x="627063" y="1377950"/>
            <a:ext cx="8229600" cy="50038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&gt;</a:t>
            </a:r>
          </a:p>
          <a:p>
            <a:pPr eaLnBrk="1" hangingPunct="1">
              <a:lnSpc>
                <a:spcPct val="105000"/>
              </a:lnSpc>
              <a:spcBef>
                <a:spcPct val="5000"/>
              </a:spcBef>
              <a:buFontTx/>
              <a:buNone/>
            </a:pPr>
            <a:r>
              <a:rPr lang="en-US" altLang="zh-CN" sz="2800" b="1">
                <a:latin typeface="Times New Roman" panose="02020603050405020304" pitchFamily="18" charset="0"/>
                <a:ea typeface="仿宋_GB2312" pitchFamily="49" charset="-122"/>
              </a:rPr>
              <a:t>class </a:t>
            </a:r>
            <a:r>
              <a:rPr lang="en-US" altLang="zh-CN" sz="2800">
                <a:latin typeface="Times New Roman" panose="02020603050405020304" pitchFamily="18" charset="0"/>
                <a:ea typeface="仿宋_GB2312" pitchFamily="49" charset="-122"/>
              </a:rPr>
              <a:t>MinHeap</a:t>
            </a:r>
            <a:r>
              <a:rPr lang="en-US" altLang="zh-CN" sz="2800" b="1">
                <a:latin typeface="Times New Roman" panose="02020603050405020304" pitchFamily="18" charset="0"/>
                <a:ea typeface="仿宋_GB2312" pitchFamily="49" charset="-122"/>
              </a:rPr>
              <a:t> : public </a:t>
            </a:r>
            <a:r>
              <a:rPr lang="en-US" altLang="zh-CN" sz="2800">
                <a:latin typeface="Times New Roman" panose="02020603050405020304" pitchFamily="18" charset="0"/>
                <a:ea typeface="仿宋_GB2312" pitchFamily="49" charset="-122"/>
              </a:rPr>
              <a:t>MinPQ</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&gt; {</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仿宋_GB2312" pitchFamily="49" charset="-122"/>
              </a:rPr>
              <a:t>//</a:t>
            </a:r>
            <a:r>
              <a:rPr lang="zh-CN" altLang="en-US" sz="2800" b="1">
                <a:solidFill>
                  <a:schemeClr val="tx2"/>
                </a:solidFill>
                <a:latin typeface="Times New Roman" panose="02020603050405020304" pitchFamily="18" charset="0"/>
                <a:ea typeface="隶书" panose="02010509060101010101" pitchFamily="49" charset="-122"/>
              </a:rPr>
              <a:t>最小堆继承了（最小）优先级队列</a:t>
            </a:r>
          </a:p>
          <a:p>
            <a:pPr eaLnBrk="1" hangingPunct="1">
              <a:lnSpc>
                <a:spcPct val="105000"/>
              </a:lnSpc>
              <a:spcBef>
                <a:spcPct val="5000"/>
              </a:spcBef>
              <a:buFontTx/>
              <a:buNone/>
            </a:pPr>
            <a:r>
              <a:rPr lang="en-US" altLang="zh-CN" sz="2800" b="1">
                <a:latin typeface="Times New Roman" panose="02020603050405020304" pitchFamily="18" charset="0"/>
                <a:ea typeface="仿宋_GB2312" pitchFamily="49" charset="-122"/>
              </a:rPr>
              <a:t>public: </a:t>
            </a:r>
          </a:p>
          <a:p>
            <a:pPr eaLnBrk="1" hangingPunct="1">
              <a:lnSpc>
                <a:spcPct val="105000"/>
              </a:lnSpc>
              <a:spcBef>
                <a:spcPct val="5000"/>
              </a:spcBef>
              <a:buFontTx/>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 MinHeap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sz = DefaultSize)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MinHeap (E arr[]</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lang="zh-CN" altLang="en-US" sz="2800" b="1">
                <a:latin typeface="Times New Roman" panose="02020603050405020304" pitchFamily="18" charset="0"/>
                <a:ea typeface="仿宋_GB2312" pitchFamily="49" charset="-122"/>
              </a:rPr>
              <a:t>     </a:t>
            </a:r>
            <a:r>
              <a:rPr lang="zh-CN" altLang="en-US" sz="2800" b="1">
                <a:latin typeface="宋体" panose="02010600030101010101" pitchFamily="2" charset="-122"/>
              </a:rPr>
              <a:t>～</a:t>
            </a:r>
            <a:r>
              <a:rPr lang="en-US" altLang="zh-CN" sz="2800">
                <a:latin typeface="Times New Roman" panose="02020603050405020304" pitchFamily="18" charset="0"/>
                <a:ea typeface="仿宋_GB2312" pitchFamily="49" charset="-122"/>
              </a:rPr>
              <a:t>MinHeap()</a:t>
            </a:r>
            <a:r>
              <a:rPr lang="en-US" altLang="zh-CN" sz="2800" b="1">
                <a:latin typeface="Times New Roman" panose="02020603050405020304" pitchFamily="18" charset="0"/>
                <a:ea typeface="仿宋_GB2312" pitchFamily="49" charset="-122"/>
              </a:rPr>
              <a:t> { delete </a:t>
            </a:r>
            <a:r>
              <a:rPr lang="en-US" altLang="zh-CN" sz="2800">
                <a:latin typeface="Times New Roman" panose="02020603050405020304" pitchFamily="18" charset="0"/>
                <a:ea typeface="仿宋_GB2312" pitchFamily="49" charset="-122"/>
              </a:rPr>
              <a:t>[ ] heap</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Insert</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&amp; </a:t>
            </a:r>
            <a:r>
              <a:rPr lang="en-US" altLang="zh-CN" sz="2800">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eaLnBrk="1" hangingPunct="1">
              <a:lnSpc>
                <a:spcPct val="105000"/>
              </a:lnSpc>
              <a:spcBef>
                <a:spcPct val="5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Remove (E</a:t>
            </a:r>
            <a:r>
              <a:rPr lang="en-US" altLang="zh-CN" sz="2800" b="1">
                <a:latin typeface="Times New Roman" panose="02020603050405020304" pitchFamily="18" charset="0"/>
                <a:ea typeface="仿宋_GB2312" pitchFamily="49" charset="-122"/>
              </a:rPr>
              <a:t>&amp; </a:t>
            </a:r>
            <a:r>
              <a:rPr lang="en-US" altLang="zh-CN" sz="2800">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09A2AC-0448-418F-9073-D51D52136EA1}"/>
              </a:ext>
            </a:extLst>
          </p:cNvPr>
          <p:cNvPicPr>
            <a:picLocks noChangeAspect="1"/>
          </p:cNvPicPr>
          <p:nvPr/>
        </p:nvPicPr>
        <p:blipFill>
          <a:blip r:embed="rId2"/>
          <a:stretch>
            <a:fillRect/>
          </a:stretch>
        </p:blipFill>
        <p:spPr>
          <a:xfrm>
            <a:off x="838200" y="3483768"/>
            <a:ext cx="8001001" cy="1393031"/>
          </a:xfrm>
          <a:prstGeom prst="rect">
            <a:avLst/>
          </a:prstGeom>
        </p:spPr>
      </p:pic>
      <p:sp>
        <p:nvSpPr>
          <p:cNvPr id="5" name="文本框 4">
            <a:extLst>
              <a:ext uri="{FF2B5EF4-FFF2-40B4-BE49-F238E27FC236}">
                <a16:creationId xmlns:a16="http://schemas.microsoft.com/office/drawing/2014/main" id="{32D23C88-0B88-4C76-843B-A379D4A5BD44}"/>
              </a:ext>
            </a:extLst>
          </p:cNvPr>
          <p:cNvSpPr txBox="1"/>
          <p:nvPr/>
        </p:nvSpPr>
        <p:spPr>
          <a:xfrm>
            <a:off x="7212589" y="3244334"/>
            <a:ext cx="1143000" cy="369332"/>
          </a:xfrm>
          <a:prstGeom prst="rect">
            <a:avLst/>
          </a:prstGeom>
          <a:solidFill>
            <a:schemeClr val="bg1"/>
          </a:solidFill>
        </p:spPr>
        <p:txBody>
          <a:bodyPr wrap="square" rtlCol="0">
            <a:spAutoFit/>
          </a:bodyPr>
          <a:lstStyle/>
          <a:p>
            <a:r>
              <a:rPr lang="zh-CN" altLang="en-US" dirty="0">
                <a:solidFill>
                  <a:srgbClr val="C00000"/>
                </a:solidFill>
              </a:rPr>
              <a:t>数据成员</a:t>
            </a:r>
          </a:p>
        </p:txBody>
      </p:sp>
      <p:sp>
        <p:nvSpPr>
          <p:cNvPr id="124930" name="Rectangle 2">
            <a:extLst>
              <a:ext uri="{FF2B5EF4-FFF2-40B4-BE49-F238E27FC236}">
                <a16:creationId xmlns:a16="http://schemas.microsoft.com/office/drawing/2014/main" id="{A0CAB4C9-0FFE-4F5A-9B3F-CCFB5DE8B084}"/>
              </a:ext>
            </a:extLst>
          </p:cNvPr>
          <p:cNvSpPr>
            <a:spLocks noGrp="1" noChangeArrowheads="1"/>
          </p:cNvSpPr>
          <p:nvPr>
            <p:ph type="body" idx="1"/>
          </p:nvPr>
        </p:nvSpPr>
        <p:spPr>
          <a:xfrm>
            <a:off x="663575" y="765175"/>
            <a:ext cx="8229600" cy="5437188"/>
          </a:xfrm>
        </p:spPr>
        <p:txBody>
          <a:bodyPr/>
          <a:lstStyle/>
          <a:p>
            <a:pPr eaLnBrk="1" hangingPunct="1">
              <a:spcBef>
                <a:spcPct val="5000"/>
              </a:spcBef>
              <a:buFontTx/>
              <a:buNone/>
            </a:pPr>
            <a:r>
              <a:rPr lang="en-US" altLang="zh-CN" sz="2800" b="1" dirty="0">
                <a:latin typeface="Times New Roman" panose="02020603050405020304" pitchFamily="18" charset="0"/>
                <a:ea typeface="仿宋_GB2312" pitchFamily="49" charset="-122"/>
              </a:rPr>
              <a:t>     bool </a:t>
            </a:r>
            <a:r>
              <a:rPr lang="en-US" altLang="zh-CN" sz="2800" dirty="0" err="1">
                <a:latin typeface="Times New Roman" panose="02020603050405020304" pitchFamily="18" charset="0"/>
                <a:ea typeface="仿宋_GB2312" pitchFamily="49" charset="-122"/>
              </a:rPr>
              <a:t>IsEmpty</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const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判堆空否</a:t>
            </a:r>
          </a:p>
          <a:p>
            <a:pPr eaLnBrk="1" hangingPunct="1">
              <a:spcBef>
                <a:spcPct val="5000"/>
              </a:spcBef>
              <a:buFontTx/>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return  </a:t>
            </a:r>
            <a:r>
              <a:rPr lang="en-US" altLang="zh-CN" sz="2800" dirty="0" err="1">
                <a:latin typeface="Times New Roman" panose="02020603050405020304" pitchFamily="18" charset="0"/>
                <a:ea typeface="仿宋_GB2312" pitchFamily="49" charset="-122"/>
              </a:rPr>
              <a:t>currentSize</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 0</a:t>
            </a:r>
            <a:r>
              <a:rPr lang="en-US" altLang="zh-CN" sz="2800" b="1" dirty="0">
                <a:latin typeface="Times New Roman" panose="02020603050405020304" pitchFamily="18" charset="0"/>
                <a:ea typeface="仿宋_GB2312" pitchFamily="49" charset="-122"/>
              </a:rPr>
              <a:t>; }</a:t>
            </a:r>
          </a:p>
          <a:p>
            <a:pPr eaLnBrk="1" hangingPunct="1">
              <a:spcBef>
                <a:spcPct val="5000"/>
              </a:spcBef>
              <a:buFontTx/>
              <a:buNone/>
            </a:pPr>
            <a:r>
              <a:rPr lang="en-US" altLang="zh-CN" sz="2800" b="1" dirty="0">
                <a:latin typeface="Times New Roman" panose="02020603050405020304" pitchFamily="18" charset="0"/>
                <a:ea typeface="仿宋_GB2312" pitchFamily="49" charset="-122"/>
              </a:rPr>
              <a:t>     bool </a:t>
            </a:r>
            <a:r>
              <a:rPr lang="en-US" altLang="zh-CN" sz="2800" dirty="0" err="1">
                <a:latin typeface="Times New Roman" panose="02020603050405020304" pitchFamily="18" charset="0"/>
                <a:ea typeface="仿宋_GB2312" pitchFamily="49" charset="-122"/>
              </a:rPr>
              <a:t>IsFull</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const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判堆满否</a:t>
            </a:r>
          </a:p>
          <a:p>
            <a:pPr eaLnBrk="1" hangingPunct="1">
              <a:spcBef>
                <a:spcPct val="5000"/>
              </a:spcBef>
              <a:buFontTx/>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return </a:t>
            </a:r>
            <a:r>
              <a:rPr lang="en-US" altLang="zh-CN" sz="2800" dirty="0" err="1">
                <a:latin typeface="Times New Roman" panose="02020603050405020304" pitchFamily="18" charset="0"/>
                <a:ea typeface="仿宋_GB2312" pitchFamily="49" charset="-122"/>
              </a:rPr>
              <a:t>currentSize</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maxHeapSize</a:t>
            </a:r>
            <a:r>
              <a:rPr lang="en-US" altLang="zh-CN" sz="2800" b="1" dirty="0">
                <a:latin typeface="Times New Roman" panose="02020603050405020304" pitchFamily="18" charset="0"/>
                <a:ea typeface="仿宋_GB2312" pitchFamily="49" charset="-122"/>
              </a:rPr>
              <a:t>; }	</a:t>
            </a:r>
          </a:p>
          <a:p>
            <a:pPr eaLnBrk="1" hangingPunct="1">
              <a:spcBef>
                <a:spcPct val="5000"/>
              </a:spcBef>
              <a:buFontTx/>
              <a:buNone/>
            </a:pPr>
            <a:r>
              <a:rPr lang="en-US" altLang="zh-CN" sz="2800" b="1" dirty="0">
                <a:latin typeface="Times New Roman" panose="02020603050405020304" pitchFamily="18" charset="0"/>
                <a:ea typeface="仿宋_GB2312" pitchFamily="49" charset="-122"/>
              </a:rPr>
              <a:t>	 void </a:t>
            </a:r>
            <a:r>
              <a:rPr lang="en-US" altLang="zh-CN" sz="2800" dirty="0" err="1">
                <a:latin typeface="Times New Roman" panose="02020603050405020304" pitchFamily="18" charset="0"/>
                <a:ea typeface="仿宋_GB2312" pitchFamily="49" charset="-122"/>
              </a:rPr>
              <a:t>MakeEmpty</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 </a:t>
            </a:r>
            <a:r>
              <a:rPr lang="en-US" altLang="zh-CN" sz="2800" dirty="0" err="1">
                <a:latin typeface="Times New Roman" panose="02020603050405020304" pitchFamily="18" charset="0"/>
                <a:ea typeface="仿宋_GB2312" pitchFamily="49" charset="-122"/>
              </a:rPr>
              <a:t>currentSize</a:t>
            </a:r>
            <a:r>
              <a:rPr lang="en-US" altLang="zh-CN" sz="2800" dirty="0">
                <a:latin typeface="Times New Roman" panose="02020603050405020304" pitchFamily="18" charset="0"/>
                <a:ea typeface="仿宋_GB2312" pitchFamily="49" charset="-122"/>
              </a:rPr>
              <a:t> = 0</a:t>
            </a:r>
            <a:r>
              <a:rPr lang="en-US" altLang="zh-CN" sz="2800" b="1" dirty="0">
                <a:latin typeface="Times New Roman" panose="02020603050405020304" pitchFamily="18" charset="0"/>
                <a:ea typeface="仿宋_GB2312" pitchFamily="49" charset="-122"/>
              </a:rPr>
              <a:t>; }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置空堆</a:t>
            </a:r>
          </a:p>
          <a:p>
            <a:pPr eaLnBrk="1" hangingPunct="1">
              <a:spcBef>
                <a:spcPct val="5000"/>
              </a:spcBef>
              <a:buFontTx/>
              <a:buNone/>
            </a:pPr>
            <a:r>
              <a:rPr lang="en-US" altLang="zh-CN" sz="2800" b="1" dirty="0">
                <a:latin typeface="Times New Roman" panose="02020603050405020304" pitchFamily="18" charset="0"/>
                <a:ea typeface="仿宋_GB2312" pitchFamily="49" charset="-122"/>
              </a:rPr>
              <a:t>private: </a:t>
            </a:r>
          </a:p>
          <a:p>
            <a:pPr eaLnBrk="1" hangingPunct="1">
              <a:spcBef>
                <a:spcPct val="5000"/>
              </a:spcBef>
              <a:buFontTx/>
              <a:buNone/>
            </a:pP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E</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heap</a:t>
            </a:r>
            <a:r>
              <a:rPr lang="en-US" altLang="zh-CN" sz="2800" b="1" dirty="0">
                <a:latin typeface="Times New Roman" panose="02020603050405020304" pitchFamily="18" charset="0"/>
                <a:ea typeface="仿宋_GB2312" pitchFamily="49" charset="-122"/>
              </a:rPr>
              <a: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最小堆元素存储数组</a:t>
            </a:r>
          </a:p>
          <a:p>
            <a:pPr eaLnBrk="1" hangingPunct="1">
              <a:spcBef>
                <a:spcPct val="5000"/>
              </a:spcBef>
              <a:buFontTx/>
              <a:buNone/>
            </a:pPr>
            <a:r>
              <a:rPr lang="zh-CN" altLang="en-US" sz="2800" dirty="0">
                <a:solidFill>
                  <a:schemeClr val="tx2"/>
                </a:solidFill>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仿宋_GB2312" pitchFamily="49" charset="-122"/>
              </a:rPr>
              <a:t>int </a:t>
            </a:r>
            <a:r>
              <a:rPr lang="en-US" altLang="zh-CN" sz="2800" dirty="0" err="1">
                <a:latin typeface="Times New Roman" panose="02020603050405020304" pitchFamily="18" charset="0"/>
                <a:ea typeface="仿宋_GB2312" pitchFamily="49" charset="-122"/>
              </a:rPr>
              <a:t>currentSize</a:t>
            </a:r>
            <a:r>
              <a:rPr lang="en-US" altLang="zh-CN" sz="2800" b="1" dirty="0">
                <a:latin typeface="Times New Roman" panose="02020603050405020304" pitchFamily="18" charset="0"/>
                <a:ea typeface="仿宋_GB2312" pitchFamily="49" charset="-122"/>
              </a:rPr>
              <a: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最小堆当前元素个数</a:t>
            </a:r>
          </a:p>
          <a:p>
            <a:pPr eaLnBrk="1" hangingPunct="1">
              <a:spcBef>
                <a:spcPct val="5000"/>
              </a:spcBef>
              <a:buFontTx/>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int</a:t>
            </a:r>
            <a:r>
              <a:rPr lang="en-US" altLang="zh-CN" sz="2800"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maxHeapSize</a:t>
            </a:r>
            <a:r>
              <a:rPr lang="en-US" altLang="zh-CN" sz="2800" b="1" dirty="0">
                <a:latin typeface="Times New Roman" panose="02020603050405020304" pitchFamily="18" charset="0"/>
                <a:ea typeface="仿宋_GB2312" pitchFamily="49" charset="-122"/>
              </a:rPr>
              <a: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最小堆最大容量</a:t>
            </a:r>
          </a:p>
          <a:p>
            <a:pPr eaLnBrk="1" hangingPunct="1">
              <a:spcBef>
                <a:spcPct val="5000"/>
              </a:spcBef>
              <a:buFontTx/>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void </a:t>
            </a:r>
            <a:r>
              <a:rPr lang="en-US" altLang="zh-CN" sz="2800" dirty="0" err="1">
                <a:latin typeface="Times New Roman" panose="02020603050405020304" pitchFamily="18" charset="0"/>
                <a:ea typeface="仿宋_GB2312" pitchFamily="49" charset="-122"/>
              </a:rPr>
              <a:t>siftDown</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dirty="0">
                <a:latin typeface="Times New Roman" panose="02020603050405020304" pitchFamily="18" charset="0"/>
                <a:ea typeface="仿宋_GB2312" pitchFamily="49" charset="-122"/>
              </a:rPr>
              <a:t>int </a:t>
            </a:r>
            <a:r>
              <a:rPr lang="en-US" altLang="zh-CN" sz="2800" dirty="0">
                <a:latin typeface="Times New Roman" panose="02020603050405020304" pitchFamily="18" charset="0"/>
                <a:ea typeface="仿宋_GB2312" pitchFamily="49" charset="-122"/>
              </a:rPr>
              <a:t>start</a:t>
            </a:r>
            <a:r>
              <a:rPr lang="en-US" altLang="zh-CN" sz="2800" b="1" dirty="0">
                <a:latin typeface="Times New Roman" panose="02020603050405020304" pitchFamily="18" charset="0"/>
                <a:ea typeface="仿宋_GB2312" pitchFamily="49" charset="-122"/>
              </a:rPr>
              <a:t>, int </a:t>
            </a:r>
            <a:r>
              <a:rPr lang="en-US" altLang="zh-CN" sz="2800" dirty="0">
                <a:latin typeface="Times New Roman" panose="02020603050405020304" pitchFamily="18" charset="0"/>
                <a:ea typeface="仿宋_GB2312" pitchFamily="49" charset="-122"/>
              </a:rPr>
              <a:t>m</a:t>
            </a:r>
            <a:r>
              <a:rPr lang="en-US" altLang="zh-CN" sz="2800" b="1" dirty="0">
                <a:latin typeface="Times New Roman" panose="02020603050405020304" pitchFamily="18" charset="0"/>
                <a:ea typeface="仿宋_GB2312" pitchFamily="49" charset="-122"/>
              </a:rPr>
              <a: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调整算法</a:t>
            </a:r>
          </a:p>
          <a:p>
            <a:pPr eaLnBrk="1" hangingPunct="1">
              <a:spcBef>
                <a:spcPct val="5000"/>
              </a:spcBef>
              <a:buFontTx/>
              <a:buNone/>
            </a:pPr>
            <a:r>
              <a:rPr lang="zh-CN" altLang="en-US" sz="2800" b="1"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void</a:t>
            </a:r>
            <a:r>
              <a:rPr lang="en-US" altLang="zh-CN" sz="2800" dirty="0">
                <a:latin typeface="Times New Roman" panose="02020603050405020304" pitchFamily="18" charset="0"/>
                <a:ea typeface="仿宋_GB2312" pitchFamily="49" charset="-122"/>
              </a:rPr>
              <a:t> </a:t>
            </a:r>
            <a:r>
              <a:rPr lang="en-US" altLang="zh-CN" sz="2800" dirty="0" err="1">
                <a:latin typeface="Times New Roman" panose="02020603050405020304" pitchFamily="18" charset="0"/>
                <a:ea typeface="仿宋_GB2312" pitchFamily="49" charset="-122"/>
              </a:rPr>
              <a:t>siftUp</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int </a:t>
            </a:r>
            <a:r>
              <a:rPr lang="en-US" altLang="zh-CN" sz="2800" dirty="0">
                <a:latin typeface="Times New Roman" panose="02020603050405020304" pitchFamily="18" charset="0"/>
                <a:ea typeface="仿宋_GB2312" pitchFamily="49" charset="-122"/>
              </a:rPr>
              <a:t>start)</a:t>
            </a:r>
            <a:r>
              <a:rPr lang="en-US" altLang="zh-CN" sz="2800" b="1" dirty="0">
                <a:latin typeface="Times New Roman" panose="02020603050405020304" pitchFamily="18" charset="0"/>
                <a:ea typeface="仿宋_GB2312" pitchFamily="49" charset="-122"/>
              </a:rPr>
              <a:t>;		          </a:t>
            </a:r>
            <a:r>
              <a:rPr lang="en-US" altLang="zh-CN" sz="2800" b="1" dirty="0">
                <a:solidFill>
                  <a:schemeClr val="tx2"/>
                </a:solidFill>
                <a:latin typeface="Times New Roman" panose="02020603050405020304" pitchFamily="18" charset="0"/>
                <a:ea typeface="仿宋_GB2312"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调整算法</a:t>
            </a:r>
          </a:p>
          <a:p>
            <a:pPr eaLnBrk="1" hangingPunct="1">
              <a:spcBef>
                <a:spcPct val="5000"/>
              </a:spcBef>
              <a:buFontTx/>
              <a:buNone/>
            </a:pPr>
            <a:r>
              <a:rPr lang="en-US" altLang="zh-CN" sz="2800" b="1" dirty="0">
                <a:latin typeface="Times New Roman" panose="02020603050405020304" pitchFamily="18" charset="0"/>
                <a:ea typeface="仿宋_GB2312" pitchFamily="49" charset="-122"/>
              </a:rPr>
              <a:t>};</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27BD437-BD8E-4EE8-8B26-C96240DE8CB8}"/>
              </a:ext>
            </a:extLst>
          </p:cNvPr>
          <p:cNvSpPr>
            <a:spLocks noGrp="1" noChangeArrowheads="1"/>
          </p:cNvSpPr>
          <p:nvPr>
            <p:ph type="title"/>
          </p:nvPr>
        </p:nvSpPr>
        <p:spPr>
          <a:xfrm>
            <a:off x="457200" y="274638"/>
            <a:ext cx="8229600" cy="706437"/>
          </a:xfrm>
        </p:spPr>
        <p:txBody>
          <a:bodyPr/>
          <a:lstStyle/>
          <a:p>
            <a:pPr eaLnBrk="1" hangingPunct="1"/>
            <a:r>
              <a:rPr lang="zh-CN" altLang="en-US" sz="4000" b="1">
                <a:ea typeface="华文新魏" panose="02010800040101010101" pitchFamily="2" charset="-122"/>
              </a:rPr>
              <a:t>堆的建立</a:t>
            </a:r>
          </a:p>
        </p:txBody>
      </p:sp>
      <p:sp>
        <p:nvSpPr>
          <p:cNvPr id="125955" name="Rectangle 3">
            <a:extLst>
              <a:ext uri="{FF2B5EF4-FFF2-40B4-BE49-F238E27FC236}">
                <a16:creationId xmlns:a16="http://schemas.microsoft.com/office/drawing/2014/main" id="{3E3AC76F-B968-48BC-B2DC-D437A3282E66}"/>
              </a:ext>
            </a:extLst>
          </p:cNvPr>
          <p:cNvSpPr>
            <a:spLocks noGrp="1" noChangeArrowheads="1"/>
          </p:cNvSpPr>
          <p:nvPr>
            <p:ph type="body" idx="1"/>
          </p:nvPr>
        </p:nvSpPr>
        <p:spPr>
          <a:xfrm>
            <a:off x="627063" y="1343025"/>
            <a:ext cx="8229600" cy="4894263"/>
          </a:xfrm>
        </p:spPr>
        <p:txBody>
          <a:bodyPr/>
          <a:lstStyle/>
          <a:p>
            <a:pPr eaLnBrk="1" hangingPunct="1">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endParaRPr lang="fr-FR"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MinHeap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maxHeapSize = (DefaultSize &lt; sz)</a:t>
            </a:r>
            <a:r>
              <a:rPr lang="en-US" altLang="zh-CN" sz="2800" b="1">
                <a:latin typeface="Times New Roman" panose="02020603050405020304" pitchFamily="18" charset="0"/>
                <a:ea typeface="隶书" panose="02010509060101010101" pitchFamily="49" charset="-122"/>
              </a:rPr>
              <a:t> ?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 =</a:t>
            </a:r>
            <a:r>
              <a:rPr lang="en-US" altLang="zh-CN" sz="2800" b="1">
                <a:latin typeface="Times New Roman" panose="02020603050405020304" pitchFamily="18" charset="0"/>
                <a:ea typeface="隶书" panose="02010509060101010101" pitchFamily="49" charset="-122"/>
              </a:rPr>
              <a:t> new</a:t>
            </a:r>
            <a:r>
              <a:rPr lang="en-US" altLang="zh-CN" sz="2800">
                <a:latin typeface="Times New Roman" panose="02020603050405020304" pitchFamily="18" charset="0"/>
                <a:ea typeface="隶书" panose="02010509060101010101" pitchFamily="49" charset="-122"/>
              </a:rPr>
              <a:t> E[maxHeapSize]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创建堆空间</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(heap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堆存储分配失败！”</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&lt;&lt; endl;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建立当前大小</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92F21B1-C91E-4CD1-9F89-14FB52330FFA}"/>
              </a:ext>
            </a:extLst>
          </p:cNvPr>
          <p:cNvSpPr>
            <a:spLocks noGrp="1" noChangeArrowheads="1"/>
          </p:cNvSpPr>
          <p:nvPr>
            <p:ph type="body" idx="1"/>
          </p:nvPr>
        </p:nvSpPr>
        <p:spPr>
          <a:xfrm>
            <a:off x="663575" y="692150"/>
            <a:ext cx="8229600" cy="54737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MinHeap (E arr[]</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maxHeapSize = (DefaultSize &lt; 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E[maxHeapSize]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(heap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堆存储分配失败！”</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&lt;&lt; endl;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heap[i] = arr[i]</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 = 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复制堆数组</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建立当前大小</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currentPos = (currentSize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2)/2</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找最初调整位置</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最后分支结点</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5B4408C-3387-47EC-B960-1FA478BEF858}"/>
              </a:ext>
            </a:extLst>
          </p:cNvPr>
          <p:cNvSpPr>
            <a:spLocks noGrp="1" noChangeArrowheads="1"/>
          </p:cNvSpPr>
          <p:nvPr>
            <p:ph type="title"/>
          </p:nvPr>
        </p:nvSpPr>
        <p:spPr>
          <a:xfrm>
            <a:off x="457200" y="274638"/>
            <a:ext cx="8229600" cy="827087"/>
          </a:xfrm>
        </p:spPr>
        <p:txBody>
          <a:bodyPr/>
          <a:lstStyle/>
          <a:p>
            <a:pPr eaLnBrk="1" hangingPunct="1"/>
            <a:r>
              <a:rPr kumimoji="1" lang="zh-CN" altLang="en-US" sz="4000" b="1">
                <a:ea typeface="华文新魏" panose="02010800040101010101" pitchFamily="2" charset="-122"/>
              </a:rPr>
              <a:t>二叉树的性质</a:t>
            </a:r>
          </a:p>
        </p:txBody>
      </p:sp>
      <p:sp>
        <p:nvSpPr>
          <p:cNvPr id="13315" name="Rectangle 3">
            <a:extLst>
              <a:ext uri="{FF2B5EF4-FFF2-40B4-BE49-F238E27FC236}">
                <a16:creationId xmlns:a16="http://schemas.microsoft.com/office/drawing/2014/main" id="{E142933F-6586-4BCB-8675-8C5BA0B3F03D}"/>
              </a:ext>
            </a:extLst>
          </p:cNvPr>
          <p:cNvSpPr>
            <a:spLocks noGrp="1" noChangeArrowheads="1"/>
          </p:cNvSpPr>
          <p:nvPr>
            <p:ph type="body" idx="1"/>
          </p:nvPr>
        </p:nvSpPr>
        <p:spPr>
          <a:xfrm>
            <a:off x="661988" y="1447800"/>
            <a:ext cx="8050212" cy="4860925"/>
          </a:xfrm>
        </p:spPr>
        <p:txBody>
          <a:bodyPr/>
          <a:lstStyle/>
          <a:p>
            <a:pPr eaLnBrk="1" hangingPunct="1">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1</a:t>
            </a:r>
            <a:r>
              <a:rPr kumimoji="1" lang="en-US" altLang="zh-CN" sz="3000" b="1">
                <a:solidFill>
                  <a:srgbClr val="008000"/>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若二叉树结点的层次从 </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开始</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则在二叉树的第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层最多有</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baseline="30000">
                <a:solidFill>
                  <a:schemeClr val="tx2"/>
                </a:solidFill>
                <a:latin typeface="Times New Roman" panose="02020603050405020304" pitchFamily="18" charset="0"/>
                <a:ea typeface="仿宋_GB2312" pitchFamily="49" charset="-122"/>
              </a:rPr>
              <a:t>i</a:t>
            </a:r>
            <a:r>
              <a:rPr kumimoji="1" lang="en-US" altLang="zh-CN" sz="3000" baseline="30000">
                <a:solidFill>
                  <a:schemeClr val="tx2"/>
                </a:solidFill>
                <a:latin typeface="Courier New" panose="02070309020205020404" pitchFamily="49" charset="0"/>
                <a:ea typeface="仿宋_GB2312" pitchFamily="49" charset="-122"/>
              </a:rPr>
              <a:t>-</a:t>
            </a:r>
            <a:r>
              <a:rPr kumimoji="1" lang="en-US" altLang="zh-CN" sz="3000" b="1" baseline="30000">
                <a:solidFill>
                  <a:schemeClr val="tx2"/>
                </a:solidFill>
                <a:latin typeface="Times New Roman" panose="02020603050405020304" pitchFamily="18" charset="0"/>
                <a:ea typeface="仿宋_GB2312" pitchFamily="49" charset="-122"/>
              </a:rPr>
              <a:t>1</a:t>
            </a:r>
            <a:r>
              <a:rPr kumimoji="1" lang="en-US" altLang="zh-CN" sz="3000" b="1" i="1" baseline="30000">
                <a:solidFill>
                  <a:schemeClr val="tx2"/>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个结点。</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1)</a:t>
            </a:r>
          </a:p>
          <a:p>
            <a:pPr eaLnBrk="1" hangingPunct="1">
              <a:lnSpc>
                <a:spcPct val="105000"/>
              </a:lnSpc>
              <a:spcBef>
                <a:spcPct val="10000"/>
              </a:spcBef>
              <a:buClr>
                <a:srgbClr val="800080"/>
              </a:buClr>
              <a:buSzPct val="50000"/>
              <a:buFontTx/>
              <a:buNone/>
            </a:pPr>
            <a:r>
              <a:rPr kumimoji="1" lang="en-US" altLang="zh-CN" sz="3000" b="1">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a:t>
            </a:r>
            <a:r>
              <a:rPr kumimoji="1" lang="zh-CN" altLang="en-US" sz="3000" b="1">
                <a:solidFill>
                  <a:srgbClr val="006600"/>
                </a:solidFill>
                <a:latin typeface="Times New Roman" panose="02020603050405020304" pitchFamily="18" charset="0"/>
                <a:ea typeface="仿宋_GB2312" pitchFamily="49" charset="-122"/>
              </a:rPr>
              <a:t>证明用数学归纳法</a:t>
            </a:r>
            <a:r>
              <a:rPr kumimoji="1" lang="en-US" altLang="zh-CN" sz="3000" b="1">
                <a:solidFill>
                  <a:srgbClr val="006600"/>
                </a:solidFill>
                <a:latin typeface="Times New Roman" panose="02020603050405020304" pitchFamily="18" charset="0"/>
                <a:ea typeface="仿宋_GB2312" pitchFamily="49" charset="-122"/>
              </a:rPr>
              <a:t>]</a:t>
            </a:r>
          </a:p>
          <a:p>
            <a:pPr eaLnBrk="1" hangingPunct="1">
              <a:lnSpc>
                <a:spcPct val="105000"/>
              </a:lnSpc>
              <a:spcBef>
                <a:spcPct val="10000"/>
              </a:spcBef>
              <a:buClr>
                <a:srgbClr val="800080"/>
              </a:buClr>
              <a:buSzPct val="50000"/>
              <a:buFontTx/>
              <a:buNone/>
            </a:pPr>
            <a:endParaRPr kumimoji="1" lang="en-US" altLang="zh-CN" sz="900" b="1">
              <a:solidFill>
                <a:srgbClr val="006600"/>
              </a:solidFill>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深度为 </a:t>
            </a:r>
            <a:r>
              <a:rPr kumimoji="1" lang="en-US" altLang="zh-CN" sz="3000" b="1" i="1">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的二叉树最少有 </a:t>
            </a:r>
            <a:r>
              <a:rPr kumimoji="1" lang="en-US" altLang="zh-CN" sz="3000" b="1" i="1">
                <a:solidFill>
                  <a:schemeClr val="tx2"/>
                </a:solidFill>
                <a:latin typeface="Times New Roman" panose="02020603050405020304" pitchFamily="18" charset="0"/>
                <a:ea typeface="仿宋_GB2312" pitchFamily="49" charset="-122"/>
              </a:rPr>
              <a:t>k</a:t>
            </a:r>
            <a:r>
              <a:rPr kumimoji="1" lang="en-US" altLang="zh-CN" sz="3000" b="1" i="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个结点，最多有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个结点。</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k</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1 )</a:t>
            </a:r>
          </a:p>
          <a:p>
            <a:pPr lvl="1" eaLnBrk="1" hangingPunct="1">
              <a:lnSpc>
                <a:spcPct val="105000"/>
              </a:lnSpc>
              <a:spcBef>
                <a:spcPct val="10000"/>
              </a:spcBef>
              <a:buClr>
                <a:srgbClr val="800080"/>
              </a:buClr>
              <a:buSzPct val="50000"/>
              <a:buFontTx/>
              <a:buNone/>
            </a:pPr>
            <a:r>
              <a:rPr kumimoji="1" lang="en-US" altLang="zh-CN" sz="2600" b="1">
                <a:solidFill>
                  <a:srgbClr val="008000"/>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因为每一层最少要有</a:t>
            </a:r>
            <a:r>
              <a:rPr kumimoji="1" lang="en-US" altLang="zh-CN" sz="3000" b="1">
                <a:solidFill>
                  <a:srgbClr val="006600"/>
                </a:solidFill>
                <a:latin typeface="Times New Roman" panose="02020603050405020304" pitchFamily="18" charset="0"/>
                <a:ea typeface="仿宋_GB2312" pitchFamily="49" charset="-122"/>
              </a:rPr>
              <a:t>1</a:t>
            </a:r>
            <a:r>
              <a:rPr kumimoji="1" lang="zh-CN" altLang="en-US" sz="3000" b="1">
                <a:solidFill>
                  <a:srgbClr val="006600"/>
                </a:solidFill>
                <a:latin typeface="Times New Roman" panose="02020603050405020304" pitchFamily="18" charset="0"/>
                <a:ea typeface="仿宋_GB2312" pitchFamily="49" charset="-122"/>
              </a:rPr>
              <a:t>个结点，因此，最少结点数为 </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。最多结点个数借助性质</a:t>
            </a:r>
            <a:r>
              <a:rPr kumimoji="1" lang="en-US" altLang="zh-CN" sz="3000" b="1">
                <a:solidFill>
                  <a:srgbClr val="006600"/>
                </a:solidFill>
                <a:latin typeface="Times New Roman" panose="02020603050405020304" pitchFamily="18" charset="0"/>
                <a:ea typeface="仿宋_GB2312" pitchFamily="49" charset="-122"/>
              </a:rPr>
              <a:t>1</a:t>
            </a:r>
            <a:r>
              <a:rPr kumimoji="1" lang="zh-CN" altLang="en-US" sz="3000" b="1">
                <a:solidFill>
                  <a:srgbClr val="006600"/>
                </a:solidFill>
                <a:latin typeface="Times New Roman" panose="02020603050405020304" pitchFamily="18" charset="0"/>
                <a:ea typeface="仿宋_GB2312" pitchFamily="49" charset="-122"/>
              </a:rPr>
              <a:t>：用求等比级数前</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项和的公式</a:t>
            </a:r>
          </a:p>
          <a:p>
            <a:pPr eaLnBrk="1" hangingPunct="1">
              <a:lnSpc>
                <a:spcPct val="105000"/>
              </a:lnSpc>
              <a:spcBef>
                <a:spcPct val="10000"/>
              </a:spcBef>
              <a:buClr>
                <a:srgbClr val="800080"/>
              </a:buClr>
              <a:buSzPct val="50000"/>
              <a:buFontTx/>
              <a:buNone/>
            </a:pPr>
            <a:r>
              <a:rPr kumimoji="1" lang="zh-CN" altLang="en-US" sz="3000" b="1">
                <a:solidFill>
                  <a:srgbClr val="D60093"/>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0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1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2 </a:t>
            </a:r>
            <a:r>
              <a:rPr kumimoji="1" lang="en-US" altLang="zh-CN" sz="3000" b="1">
                <a:solidFill>
                  <a:schemeClr val="tx2"/>
                </a:solidFill>
                <a:latin typeface="Times New Roman" panose="02020603050405020304" pitchFamily="18" charset="0"/>
                <a:ea typeface="仿宋_GB2312" pitchFamily="49" charset="-122"/>
              </a:rPr>
              <a:t>+ …+2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baseline="30000">
                <a:solidFill>
                  <a:schemeClr val="tx2"/>
                </a:solidFill>
                <a:latin typeface="Courier New" panose="02070309020205020404" pitchFamily="49" charset="0"/>
                <a:ea typeface="仿宋_GB2312" pitchFamily="49" charset="-122"/>
              </a:rPr>
              <a:t>-</a:t>
            </a:r>
            <a:r>
              <a:rPr kumimoji="1" lang="en-US" altLang="zh-CN" sz="3000" b="1" baseline="30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 = 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63EA957-59B7-415F-83AA-6004E9EF4546}"/>
              </a:ext>
            </a:extLst>
          </p:cNvPr>
          <p:cNvSpPr>
            <a:spLocks noGrp="1" noChangeArrowheads="1"/>
          </p:cNvSpPr>
          <p:nvPr>
            <p:ph type="body" idx="1"/>
          </p:nvPr>
        </p:nvSpPr>
        <p:spPr>
          <a:xfrm>
            <a:off x="663575" y="692150"/>
            <a:ext cx="8229600" cy="54737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(currentPos &gt;= 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逐步向上扩大堆</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siftDown (currentPos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局部自上向下下滑调整</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currentPos</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AF6D87B7-ADE2-4BD8-B5CF-F399292D4A3A}"/>
              </a:ext>
            </a:extLst>
          </p:cNvPr>
          <p:cNvSpPr txBox="1">
            <a:spLocks noChangeArrowheads="1"/>
          </p:cNvSpPr>
          <p:nvPr/>
        </p:nvSpPr>
        <p:spPr bwMode="auto">
          <a:xfrm>
            <a:off x="1727200" y="5589588"/>
            <a:ext cx="6210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自下向上逐步调整为最小堆</a:t>
            </a:r>
            <a:endParaRPr kumimoji="1" lang="zh-CN" altLang="en-US" sz="2100">
              <a:latin typeface="Times New Roman" pitchFamily="18" charset="0"/>
            </a:endParaRPr>
          </a:p>
        </p:txBody>
      </p:sp>
      <p:sp>
        <p:nvSpPr>
          <p:cNvPr id="129027" name="Text Box 3">
            <a:extLst>
              <a:ext uri="{FF2B5EF4-FFF2-40B4-BE49-F238E27FC236}">
                <a16:creationId xmlns:a16="http://schemas.microsoft.com/office/drawing/2014/main" id="{B5990C9C-456E-4CD6-B4C7-5EB9748C73A3}"/>
              </a:ext>
            </a:extLst>
          </p:cNvPr>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currentPos = i = 3</a:t>
            </a:r>
            <a:endParaRPr kumimoji="1" lang="en-US" altLang="zh-CN" sz="2400">
              <a:latin typeface="Times New Roman" panose="02020603050405020304" pitchFamily="18" charset="0"/>
            </a:endParaRPr>
          </a:p>
        </p:txBody>
      </p:sp>
      <p:sp>
        <p:nvSpPr>
          <p:cNvPr id="129028" name="Text Box 4">
            <a:extLst>
              <a:ext uri="{FF2B5EF4-FFF2-40B4-BE49-F238E27FC236}">
                <a16:creationId xmlns:a16="http://schemas.microsoft.com/office/drawing/2014/main" id="{CD997CE0-70B6-43DC-97A2-08FBDA5F8B5A}"/>
              </a:ext>
            </a:extLst>
          </p:cNvPr>
          <p:cNvSpPr txBox="1">
            <a:spLocks noChangeArrowheads="1"/>
          </p:cNvSpPr>
          <p:nvPr/>
        </p:nvSpPr>
        <p:spPr bwMode="auto">
          <a:xfrm>
            <a:off x="495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currentPos = i = 2</a:t>
            </a:r>
            <a:endParaRPr kumimoji="1" lang="en-US" altLang="zh-CN" sz="2400">
              <a:latin typeface="Times New Roman" panose="02020603050405020304" pitchFamily="18" charset="0"/>
            </a:endParaRPr>
          </a:p>
        </p:txBody>
      </p:sp>
      <p:grpSp>
        <p:nvGrpSpPr>
          <p:cNvPr id="129029" name="Group 5">
            <a:extLst>
              <a:ext uri="{FF2B5EF4-FFF2-40B4-BE49-F238E27FC236}">
                <a16:creationId xmlns:a16="http://schemas.microsoft.com/office/drawing/2014/main" id="{F943E2A2-CEB9-436B-9C78-085B6F0C6E76}"/>
              </a:ext>
            </a:extLst>
          </p:cNvPr>
          <p:cNvGrpSpPr>
            <a:grpSpLocks/>
          </p:cNvGrpSpPr>
          <p:nvPr/>
        </p:nvGrpSpPr>
        <p:grpSpPr bwMode="auto">
          <a:xfrm>
            <a:off x="827347" y="1592263"/>
            <a:ext cx="7086600" cy="3284537"/>
            <a:chOff x="480" y="1003"/>
            <a:chExt cx="4464" cy="2069"/>
          </a:xfrm>
        </p:grpSpPr>
        <p:sp>
          <p:nvSpPr>
            <p:cNvPr id="129031" name="Line 6">
              <a:extLst>
                <a:ext uri="{FF2B5EF4-FFF2-40B4-BE49-F238E27FC236}">
                  <a16:creationId xmlns:a16="http://schemas.microsoft.com/office/drawing/2014/main" id="{73075B47-DA3F-4F83-8642-1D5F2841B98B}"/>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Line 7">
              <a:extLst>
                <a:ext uri="{FF2B5EF4-FFF2-40B4-BE49-F238E27FC236}">
                  <a16:creationId xmlns:a16="http://schemas.microsoft.com/office/drawing/2014/main" id="{98999CC3-FAF1-44E0-92D2-1293D10AF5CE}"/>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Line 8">
              <a:extLst>
                <a:ext uri="{FF2B5EF4-FFF2-40B4-BE49-F238E27FC236}">
                  <a16:creationId xmlns:a16="http://schemas.microsoft.com/office/drawing/2014/main" id="{FCF4794C-22E5-44D0-BC21-6222A5C1DEF7}"/>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Line 9">
              <a:extLst>
                <a:ext uri="{FF2B5EF4-FFF2-40B4-BE49-F238E27FC236}">
                  <a16:creationId xmlns:a16="http://schemas.microsoft.com/office/drawing/2014/main" id="{07E1CFEF-E30F-4977-9BC7-EE2DB697D402}"/>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Line 10">
              <a:extLst>
                <a:ext uri="{FF2B5EF4-FFF2-40B4-BE49-F238E27FC236}">
                  <a16:creationId xmlns:a16="http://schemas.microsoft.com/office/drawing/2014/main" id="{586C55C4-0C85-481F-9D08-43553B4B9560}"/>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Line 11">
              <a:extLst>
                <a:ext uri="{FF2B5EF4-FFF2-40B4-BE49-F238E27FC236}">
                  <a16:creationId xmlns:a16="http://schemas.microsoft.com/office/drawing/2014/main" id="{4D7231CC-562D-4DAB-A122-3233D441BC01}"/>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6" name="Oval 12">
              <a:extLst>
                <a:ext uri="{FF2B5EF4-FFF2-40B4-BE49-F238E27FC236}">
                  <a16:creationId xmlns:a16="http://schemas.microsoft.com/office/drawing/2014/main" id="{791CB131-1174-4A07-A8DA-60C883F6F7F6}"/>
                </a:ext>
              </a:extLst>
            </p:cNvPr>
            <p:cNvSpPr>
              <a:spLocks noChangeArrowheads="1"/>
            </p:cNvSpPr>
            <p:nvPr/>
          </p:nvSpPr>
          <p:spPr bwMode="auto">
            <a:xfrm>
              <a:off x="1587" y="1003"/>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37" name="Oval 13">
              <a:extLst>
                <a:ext uri="{FF2B5EF4-FFF2-40B4-BE49-F238E27FC236}">
                  <a16:creationId xmlns:a16="http://schemas.microsoft.com/office/drawing/2014/main" id="{D624E614-B143-49F9-BF73-DB68A1E61261}"/>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38" name="Oval 14">
              <a:extLst>
                <a:ext uri="{FF2B5EF4-FFF2-40B4-BE49-F238E27FC236}">
                  <a16:creationId xmlns:a16="http://schemas.microsoft.com/office/drawing/2014/main" id="{7B55C3A8-7C00-4F6A-AB07-A1ADB091C434}"/>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39" name="Oval 15">
              <a:extLst>
                <a:ext uri="{FF2B5EF4-FFF2-40B4-BE49-F238E27FC236}">
                  <a16:creationId xmlns:a16="http://schemas.microsoft.com/office/drawing/2014/main" id="{2B4BF1CF-AC93-4220-8224-2FFE2E76D945}"/>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40" name="Oval 16">
              <a:extLst>
                <a:ext uri="{FF2B5EF4-FFF2-40B4-BE49-F238E27FC236}">
                  <a16:creationId xmlns:a16="http://schemas.microsoft.com/office/drawing/2014/main" id="{FB7C13CA-2E47-47B4-877F-F9D9F896DD96}"/>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41" name="Oval 17">
              <a:extLst>
                <a:ext uri="{FF2B5EF4-FFF2-40B4-BE49-F238E27FC236}">
                  <a16:creationId xmlns:a16="http://schemas.microsoft.com/office/drawing/2014/main" id="{BBB2F777-2988-45BC-AF2A-09E7F290B9EE}"/>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42" name="Oval 18">
              <a:extLst>
                <a:ext uri="{FF2B5EF4-FFF2-40B4-BE49-F238E27FC236}">
                  <a16:creationId xmlns:a16="http://schemas.microsoft.com/office/drawing/2014/main" id="{E0B5597D-8DE7-4D36-BBB1-E09BE8A65CA5}"/>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43" name="Oval 19">
              <a:extLst>
                <a:ext uri="{FF2B5EF4-FFF2-40B4-BE49-F238E27FC236}">
                  <a16:creationId xmlns:a16="http://schemas.microsoft.com/office/drawing/2014/main" id="{10DDC363-1E48-4037-9F62-CB9BA582107D}"/>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29045" name="Line 20">
              <a:extLst>
                <a:ext uri="{FF2B5EF4-FFF2-40B4-BE49-F238E27FC236}">
                  <a16:creationId xmlns:a16="http://schemas.microsoft.com/office/drawing/2014/main" id="{5B217F5F-7BB3-47A0-9B42-E8FC53224BC8}"/>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6" name="Line 21">
              <a:extLst>
                <a:ext uri="{FF2B5EF4-FFF2-40B4-BE49-F238E27FC236}">
                  <a16:creationId xmlns:a16="http://schemas.microsoft.com/office/drawing/2014/main" id="{C221B7C7-ABF3-4792-9893-48F2CAE13C72}"/>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7" name="Line 22">
              <a:extLst>
                <a:ext uri="{FF2B5EF4-FFF2-40B4-BE49-F238E27FC236}">
                  <a16:creationId xmlns:a16="http://schemas.microsoft.com/office/drawing/2014/main" id="{F7E369CD-BFA9-49D9-AA7F-D16AB54EE4C0}"/>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8" name="Line 23">
              <a:extLst>
                <a:ext uri="{FF2B5EF4-FFF2-40B4-BE49-F238E27FC236}">
                  <a16:creationId xmlns:a16="http://schemas.microsoft.com/office/drawing/2014/main" id="{F14C934F-9329-4110-8C51-D53C2EEB6556}"/>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9" name="Line 24">
              <a:extLst>
                <a:ext uri="{FF2B5EF4-FFF2-40B4-BE49-F238E27FC236}">
                  <a16:creationId xmlns:a16="http://schemas.microsoft.com/office/drawing/2014/main" id="{E40A85A1-974D-49D5-A792-E5404A3C4337}"/>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0" name="Line 25">
              <a:extLst>
                <a:ext uri="{FF2B5EF4-FFF2-40B4-BE49-F238E27FC236}">
                  <a16:creationId xmlns:a16="http://schemas.microsoft.com/office/drawing/2014/main" id="{44AD6D4D-281F-4768-9B6F-DDCF47350438}"/>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0" name="Oval 26">
              <a:extLst>
                <a:ext uri="{FF2B5EF4-FFF2-40B4-BE49-F238E27FC236}">
                  <a16:creationId xmlns:a16="http://schemas.microsoft.com/office/drawing/2014/main" id="{AA7B058D-742C-40F5-B435-674A9EC582E5}"/>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1" name="Oval 27">
              <a:extLst>
                <a:ext uri="{FF2B5EF4-FFF2-40B4-BE49-F238E27FC236}">
                  <a16:creationId xmlns:a16="http://schemas.microsoft.com/office/drawing/2014/main" id="{1795E021-685F-4922-8F3F-120D792E733A}"/>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2" name="Oval 28">
              <a:extLst>
                <a:ext uri="{FF2B5EF4-FFF2-40B4-BE49-F238E27FC236}">
                  <a16:creationId xmlns:a16="http://schemas.microsoft.com/office/drawing/2014/main" id="{B14B9FCD-C3A8-4B2E-A40A-112B075B92F6}"/>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3" name="Oval 29">
              <a:extLst>
                <a:ext uri="{FF2B5EF4-FFF2-40B4-BE49-F238E27FC236}">
                  <a16:creationId xmlns:a16="http://schemas.microsoft.com/office/drawing/2014/main" id="{B2085C3A-7D9F-4124-AA34-5FC745E7D9BF}"/>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4" name="Oval 30">
              <a:extLst>
                <a:ext uri="{FF2B5EF4-FFF2-40B4-BE49-F238E27FC236}">
                  <a16:creationId xmlns:a16="http://schemas.microsoft.com/office/drawing/2014/main" id="{D727AF50-79F7-4594-AE6A-BCC207A5C00A}"/>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5" name="Oval 31">
              <a:extLst>
                <a:ext uri="{FF2B5EF4-FFF2-40B4-BE49-F238E27FC236}">
                  <a16:creationId xmlns:a16="http://schemas.microsoft.com/office/drawing/2014/main" id="{C4CE5BC4-FF06-459B-B361-B75A1B101777}"/>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6" name="Oval 32">
              <a:extLst>
                <a:ext uri="{FF2B5EF4-FFF2-40B4-BE49-F238E27FC236}">
                  <a16:creationId xmlns:a16="http://schemas.microsoft.com/office/drawing/2014/main" id="{2ADF9064-1B45-41F0-A2B8-9E6594E1BCEB}"/>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3457" name="Oval 33">
              <a:extLst>
                <a:ext uri="{FF2B5EF4-FFF2-40B4-BE49-F238E27FC236}">
                  <a16:creationId xmlns:a16="http://schemas.microsoft.com/office/drawing/2014/main" id="{C8172C98-2D5B-46FF-9E32-E0072AD7F557}"/>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29059" name="Text Box 34">
              <a:extLst>
                <a:ext uri="{FF2B5EF4-FFF2-40B4-BE49-F238E27FC236}">
                  <a16:creationId xmlns:a16="http://schemas.microsoft.com/office/drawing/2014/main" id="{091485AA-607D-4579-A2CE-FBBA52BD7E2F}"/>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29060" name="Text Box 35">
              <a:extLst>
                <a:ext uri="{FF2B5EF4-FFF2-40B4-BE49-F238E27FC236}">
                  <a16:creationId xmlns:a16="http://schemas.microsoft.com/office/drawing/2014/main" id="{B9B3CE33-1A26-4622-ADAC-1D512BAC279F}"/>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29061" name="Text Box 36">
              <a:extLst>
                <a:ext uri="{FF2B5EF4-FFF2-40B4-BE49-F238E27FC236}">
                  <a16:creationId xmlns:a16="http://schemas.microsoft.com/office/drawing/2014/main" id="{AB63BF90-A56D-4277-95F3-2453744BE8CC}"/>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29062" name="Text Box 37">
              <a:extLst>
                <a:ext uri="{FF2B5EF4-FFF2-40B4-BE49-F238E27FC236}">
                  <a16:creationId xmlns:a16="http://schemas.microsoft.com/office/drawing/2014/main" id="{EBCC21A5-1690-4876-823B-885D3B357B4A}"/>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29063" name="Text Box 38">
              <a:extLst>
                <a:ext uri="{FF2B5EF4-FFF2-40B4-BE49-F238E27FC236}">
                  <a16:creationId xmlns:a16="http://schemas.microsoft.com/office/drawing/2014/main" id="{410DA124-4099-4B6F-9D04-EF315358B4CE}"/>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29064" name="Text Box 39">
              <a:extLst>
                <a:ext uri="{FF2B5EF4-FFF2-40B4-BE49-F238E27FC236}">
                  <a16:creationId xmlns:a16="http://schemas.microsoft.com/office/drawing/2014/main" id="{532C5F8D-AF91-47D3-BDAB-DA7B37459D58}"/>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29065" name="Text Box 40">
              <a:extLst>
                <a:ext uri="{FF2B5EF4-FFF2-40B4-BE49-F238E27FC236}">
                  <a16:creationId xmlns:a16="http://schemas.microsoft.com/office/drawing/2014/main" id="{C44DF1CE-240A-43E2-9597-FD6981939427}"/>
                </a:ext>
              </a:extLst>
            </p:cNvPr>
            <p:cNvSpPr txBox="1">
              <a:spLocks noChangeArrowheads="1"/>
            </p:cNvSpPr>
            <p:nvPr/>
          </p:nvSpPr>
          <p:spPr bwMode="auto">
            <a:xfrm>
              <a:off x="544"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29066" name="Text Box 41">
              <a:extLst>
                <a:ext uri="{FF2B5EF4-FFF2-40B4-BE49-F238E27FC236}">
                  <a16:creationId xmlns:a16="http://schemas.microsoft.com/office/drawing/2014/main" id="{AA1F7CC8-2957-487E-8F39-5D0E92AC9389}"/>
                </a:ext>
              </a:extLst>
            </p:cNvPr>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29067" name="Text Box 42">
              <a:extLst>
                <a:ext uri="{FF2B5EF4-FFF2-40B4-BE49-F238E27FC236}">
                  <a16:creationId xmlns:a16="http://schemas.microsoft.com/office/drawing/2014/main" id="{30414875-9283-44A8-A58B-D5A5CCA8F948}"/>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29068" name="Text Box 43">
              <a:extLst>
                <a:ext uri="{FF2B5EF4-FFF2-40B4-BE49-F238E27FC236}">
                  <a16:creationId xmlns:a16="http://schemas.microsoft.com/office/drawing/2014/main" id="{087F7317-CFF8-4E84-A2AE-FC38F3A4E6D5}"/>
                </a:ext>
              </a:extLst>
            </p:cNvPr>
            <p:cNvSpPr txBox="1">
              <a:spLocks noChangeArrowheads="1"/>
            </p:cNvSpPr>
            <p:nvPr/>
          </p:nvSpPr>
          <p:spPr bwMode="auto">
            <a:xfrm>
              <a:off x="179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29069" name="Text Box 44">
              <a:extLst>
                <a:ext uri="{FF2B5EF4-FFF2-40B4-BE49-F238E27FC236}">
                  <a16:creationId xmlns:a16="http://schemas.microsoft.com/office/drawing/2014/main" id="{6C2A7F1B-D04A-4FF1-934F-D7DE0FCE0AC3}"/>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29070" name="Line 45">
              <a:extLst>
                <a:ext uri="{FF2B5EF4-FFF2-40B4-BE49-F238E27FC236}">
                  <a16:creationId xmlns:a16="http://schemas.microsoft.com/office/drawing/2014/main" id="{D7986C27-6344-4A6B-93CA-D37A0CC28AB6}"/>
                </a:ext>
              </a:extLst>
            </p:cNvPr>
            <p:cNvSpPr>
              <a:spLocks noChangeShapeType="1"/>
            </p:cNvSpPr>
            <p:nvPr/>
          </p:nvSpPr>
          <p:spPr bwMode="auto">
            <a:xfrm>
              <a:off x="816" y="1872"/>
              <a:ext cx="144"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29071" name="Text Box 46">
              <a:extLst>
                <a:ext uri="{FF2B5EF4-FFF2-40B4-BE49-F238E27FC236}">
                  <a16:creationId xmlns:a16="http://schemas.microsoft.com/office/drawing/2014/main" id="{07AF0391-D605-4484-AE00-52BC91A7F895}"/>
                </a:ext>
              </a:extLst>
            </p:cNvPr>
            <p:cNvSpPr txBox="1">
              <a:spLocks noChangeArrowheads="1"/>
            </p:cNvSpPr>
            <p:nvPr/>
          </p:nvSpPr>
          <p:spPr bwMode="auto">
            <a:xfrm>
              <a:off x="6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29072" name="Rectangle 47">
              <a:extLst>
                <a:ext uri="{FF2B5EF4-FFF2-40B4-BE49-F238E27FC236}">
                  <a16:creationId xmlns:a16="http://schemas.microsoft.com/office/drawing/2014/main" id="{E732EBD0-AF10-41C0-8E53-E7F7C6384EE5}"/>
                </a:ext>
              </a:extLst>
            </p:cNvPr>
            <p:cNvSpPr>
              <a:spLocks noChangeArrowheads="1"/>
            </p:cNvSpPr>
            <p:nvPr/>
          </p:nvSpPr>
          <p:spPr bwMode="auto">
            <a:xfrm>
              <a:off x="480" y="2016"/>
              <a:ext cx="768"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9073" name="Text Box 48">
              <a:extLst>
                <a:ext uri="{FF2B5EF4-FFF2-40B4-BE49-F238E27FC236}">
                  <a16:creationId xmlns:a16="http://schemas.microsoft.com/office/drawing/2014/main" id="{11D0F52F-4B4F-4ABE-AC93-663E2E623C6C}"/>
                </a:ext>
              </a:extLst>
            </p:cNvPr>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29074" name="Text Box 49">
              <a:extLst>
                <a:ext uri="{FF2B5EF4-FFF2-40B4-BE49-F238E27FC236}">
                  <a16:creationId xmlns:a16="http://schemas.microsoft.com/office/drawing/2014/main" id="{F74E4C60-E53F-4664-9C13-C93032CC22A8}"/>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29075" name="Text Box 50">
              <a:extLst>
                <a:ext uri="{FF2B5EF4-FFF2-40B4-BE49-F238E27FC236}">
                  <a16:creationId xmlns:a16="http://schemas.microsoft.com/office/drawing/2014/main" id="{3AE83E8D-B2A5-4E6C-B166-9602C8D2D6FA}"/>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29076" name="Text Box 51">
              <a:extLst>
                <a:ext uri="{FF2B5EF4-FFF2-40B4-BE49-F238E27FC236}">
                  <a16:creationId xmlns:a16="http://schemas.microsoft.com/office/drawing/2014/main" id="{4CD6A064-0623-437F-8162-65935336F962}"/>
                </a:ext>
              </a:extLst>
            </p:cNvPr>
            <p:cNvSpPr txBox="1">
              <a:spLocks noChangeArrowheads="1"/>
            </p:cNvSpPr>
            <p:nvPr/>
          </p:nvSpPr>
          <p:spPr bwMode="auto">
            <a:xfrm>
              <a:off x="409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29077" name="Text Box 52">
              <a:extLst>
                <a:ext uri="{FF2B5EF4-FFF2-40B4-BE49-F238E27FC236}">
                  <a16:creationId xmlns:a16="http://schemas.microsoft.com/office/drawing/2014/main" id="{9CC65B81-81D8-494D-B3AC-41B86932145E}"/>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29078" name="Line 53">
              <a:extLst>
                <a:ext uri="{FF2B5EF4-FFF2-40B4-BE49-F238E27FC236}">
                  <a16:creationId xmlns:a16="http://schemas.microsoft.com/office/drawing/2014/main" id="{762D6FFA-8662-4F4C-98BC-3305EDC3FF0F}"/>
                </a:ext>
              </a:extLst>
            </p:cNvPr>
            <p:cNvSpPr>
              <a:spLocks noChangeShapeType="1"/>
            </p:cNvSpPr>
            <p:nvPr/>
          </p:nvSpPr>
          <p:spPr bwMode="auto">
            <a:xfrm flipH="1">
              <a:off x="4485" y="1296"/>
              <a:ext cx="171"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79" name="Text Box 54">
              <a:extLst>
                <a:ext uri="{FF2B5EF4-FFF2-40B4-BE49-F238E27FC236}">
                  <a16:creationId xmlns:a16="http://schemas.microsoft.com/office/drawing/2014/main" id="{CCA581A6-97C3-4084-A8A6-752F396329A6}"/>
                </a:ext>
              </a:extLst>
            </p:cNvPr>
            <p:cNvSpPr txBox="1">
              <a:spLocks noChangeArrowheads="1"/>
            </p:cNvSpPr>
            <p:nvPr/>
          </p:nvSpPr>
          <p:spPr bwMode="auto">
            <a:xfrm>
              <a:off x="4604"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29080" name="Rectangle 55">
              <a:extLst>
                <a:ext uri="{FF2B5EF4-FFF2-40B4-BE49-F238E27FC236}">
                  <a16:creationId xmlns:a16="http://schemas.microsoft.com/office/drawing/2014/main" id="{9E12F4F4-C08A-4ED1-A4A5-7B786DEEFD58}"/>
                </a:ext>
              </a:extLst>
            </p:cNvPr>
            <p:cNvSpPr>
              <a:spLocks noChangeArrowheads="1"/>
            </p:cNvSpPr>
            <p:nvPr/>
          </p:nvSpPr>
          <p:spPr bwMode="auto">
            <a:xfrm>
              <a:off x="4032" y="1488"/>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9081" name="Line 56">
              <a:extLst>
                <a:ext uri="{FF2B5EF4-FFF2-40B4-BE49-F238E27FC236}">
                  <a16:creationId xmlns:a16="http://schemas.microsoft.com/office/drawing/2014/main" id="{578EB2A9-E4EA-45BC-BAA8-ADE843B791AA}"/>
                </a:ext>
              </a:extLst>
            </p:cNvPr>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82" name="Line 57">
              <a:extLst>
                <a:ext uri="{FF2B5EF4-FFF2-40B4-BE49-F238E27FC236}">
                  <a16:creationId xmlns:a16="http://schemas.microsoft.com/office/drawing/2014/main" id="{83C8F9B6-BE1F-44AA-B613-E14D5EE149FB}"/>
                </a:ext>
              </a:extLst>
            </p:cNvPr>
            <p:cNvSpPr>
              <a:spLocks noChangeShapeType="1"/>
            </p:cNvSpPr>
            <p:nvPr/>
          </p:nvSpPr>
          <p:spPr bwMode="auto">
            <a:xfrm flipH="1">
              <a:off x="4176" y="1824"/>
              <a:ext cx="96"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030" name="Rectangle 58">
            <a:extLst>
              <a:ext uri="{FF2B5EF4-FFF2-40B4-BE49-F238E27FC236}">
                <a16:creationId xmlns:a16="http://schemas.microsoft.com/office/drawing/2014/main" id="{1445957F-A4CA-4412-B915-12E129B8D5A2}"/>
              </a:ext>
            </a:extLst>
          </p:cNvPr>
          <p:cNvSpPr>
            <a:spLocks noGrp="1" noChangeArrowheads="1"/>
          </p:cNvSpPr>
          <p:nvPr>
            <p:ph type="title"/>
          </p:nvPr>
        </p:nvSpPr>
        <p:spPr>
          <a:xfrm>
            <a:off x="590550" y="476250"/>
            <a:ext cx="8229600" cy="1008063"/>
          </a:xfrm>
        </p:spPr>
        <p:txBody>
          <a:bodyPr/>
          <a:lstStyle/>
          <a:p>
            <a:pPr eaLnBrk="1" hangingPunct="1"/>
            <a:r>
              <a:rPr kumimoji="1" lang="zh-CN" altLang="en-US" sz="3600" b="1">
                <a:solidFill>
                  <a:srgbClr val="006600"/>
                </a:solidFill>
                <a:ea typeface="华文新魏" panose="02010800040101010101" pitchFamily="2" charset="-122"/>
              </a:rPr>
              <a:t>将一组用数组存放的任意数据调整成堆</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CBFB1A8E-CC55-4162-A5D7-B9C679DF472B}"/>
              </a:ext>
            </a:extLst>
          </p:cNvPr>
          <p:cNvSpPr txBox="1">
            <a:spLocks noChangeArrowheads="1"/>
          </p:cNvSpPr>
          <p:nvPr/>
        </p:nvSpPr>
        <p:spPr bwMode="auto">
          <a:xfrm>
            <a:off x="2590800" y="51816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currentPos = i = 1</a:t>
            </a:r>
            <a:endParaRPr kumimoji="1" lang="en-US" altLang="zh-CN" sz="2400">
              <a:latin typeface="Times New Roman" panose="02020603050405020304" pitchFamily="18" charset="0"/>
            </a:endParaRPr>
          </a:p>
        </p:txBody>
      </p:sp>
      <p:grpSp>
        <p:nvGrpSpPr>
          <p:cNvPr id="130051" name="Group 3">
            <a:extLst>
              <a:ext uri="{FF2B5EF4-FFF2-40B4-BE49-F238E27FC236}">
                <a16:creationId xmlns:a16="http://schemas.microsoft.com/office/drawing/2014/main" id="{B6EE6CE0-EB6C-49AA-A1A3-C2AFC9F9058E}"/>
              </a:ext>
            </a:extLst>
          </p:cNvPr>
          <p:cNvGrpSpPr>
            <a:grpSpLocks/>
          </p:cNvGrpSpPr>
          <p:nvPr/>
        </p:nvGrpSpPr>
        <p:grpSpPr bwMode="auto">
          <a:xfrm>
            <a:off x="838200" y="1600200"/>
            <a:ext cx="6934200" cy="3276600"/>
            <a:chOff x="528" y="1008"/>
            <a:chExt cx="4368" cy="2064"/>
          </a:xfrm>
        </p:grpSpPr>
        <p:sp>
          <p:nvSpPr>
            <p:cNvPr id="130054" name="Line 4">
              <a:extLst>
                <a:ext uri="{FF2B5EF4-FFF2-40B4-BE49-F238E27FC236}">
                  <a16:creationId xmlns:a16="http://schemas.microsoft.com/office/drawing/2014/main" id="{E7A975D5-CE0D-4A7B-B69C-DB2915D9C13B}"/>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5" name="Line 5">
              <a:extLst>
                <a:ext uri="{FF2B5EF4-FFF2-40B4-BE49-F238E27FC236}">
                  <a16:creationId xmlns:a16="http://schemas.microsoft.com/office/drawing/2014/main" id="{4DB8D441-037E-4EC1-BCA6-FDE740EE62DD}"/>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Line 6">
              <a:extLst>
                <a:ext uri="{FF2B5EF4-FFF2-40B4-BE49-F238E27FC236}">
                  <a16:creationId xmlns:a16="http://schemas.microsoft.com/office/drawing/2014/main" id="{B3E0E371-00B6-420B-A69B-A5ED497503E4}"/>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Line 7">
              <a:extLst>
                <a:ext uri="{FF2B5EF4-FFF2-40B4-BE49-F238E27FC236}">
                  <a16:creationId xmlns:a16="http://schemas.microsoft.com/office/drawing/2014/main" id="{D7ADC7B1-7E5E-49CB-8A6B-6C5EF2669A48}"/>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Line 8">
              <a:extLst>
                <a:ext uri="{FF2B5EF4-FFF2-40B4-BE49-F238E27FC236}">
                  <a16:creationId xmlns:a16="http://schemas.microsoft.com/office/drawing/2014/main" id="{E904D77C-1408-49E7-A627-13C9F337C4B3}"/>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Line 9">
              <a:extLst>
                <a:ext uri="{FF2B5EF4-FFF2-40B4-BE49-F238E27FC236}">
                  <a16:creationId xmlns:a16="http://schemas.microsoft.com/office/drawing/2014/main" id="{BA51B0FC-1751-421D-AB29-5562B0A914B2}"/>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8" name="Oval 10">
              <a:extLst>
                <a:ext uri="{FF2B5EF4-FFF2-40B4-BE49-F238E27FC236}">
                  <a16:creationId xmlns:a16="http://schemas.microsoft.com/office/drawing/2014/main" id="{A56F790A-500C-4313-AC52-1411A9D2BEB1}"/>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59" name="Oval 11">
              <a:extLst>
                <a:ext uri="{FF2B5EF4-FFF2-40B4-BE49-F238E27FC236}">
                  <a16:creationId xmlns:a16="http://schemas.microsoft.com/office/drawing/2014/main" id="{E1300715-2F83-4027-B9C0-47AD70FCE273}"/>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0" name="Oval 12">
              <a:extLst>
                <a:ext uri="{FF2B5EF4-FFF2-40B4-BE49-F238E27FC236}">
                  <a16:creationId xmlns:a16="http://schemas.microsoft.com/office/drawing/2014/main" id="{329713FF-9BB4-4EBB-A362-4A8A6FB13AC9}"/>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1" name="Oval 13">
              <a:extLst>
                <a:ext uri="{FF2B5EF4-FFF2-40B4-BE49-F238E27FC236}">
                  <a16:creationId xmlns:a16="http://schemas.microsoft.com/office/drawing/2014/main" id="{A61674BB-6A59-4BB3-8E4C-5DA740C18813}"/>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2" name="Oval 14">
              <a:extLst>
                <a:ext uri="{FF2B5EF4-FFF2-40B4-BE49-F238E27FC236}">
                  <a16:creationId xmlns:a16="http://schemas.microsoft.com/office/drawing/2014/main" id="{A137B3C6-2011-4408-97DD-AA65445BF805}"/>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3" name="Oval 15">
              <a:extLst>
                <a:ext uri="{FF2B5EF4-FFF2-40B4-BE49-F238E27FC236}">
                  <a16:creationId xmlns:a16="http://schemas.microsoft.com/office/drawing/2014/main" id="{4E78EDE3-7C05-4803-ADBD-1E9BE181E4C0}"/>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4" name="Oval 16">
              <a:extLst>
                <a:ext uri="{FF2B5EF4-FFF2-40B4-BE49-F238E27FC236}">
                  <a16:creationId xmlns:a16="http://schemas.microsoft.com/office/drawing/2014/main" id="{C2A6D288-4059-4AE1-930B-DA3C41174E04}"/>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65" name="Oval 17">
              <a:extLst>
                <a:ext uri="{FF2B5EF4-FFF2-40B4-BE49-F238E27FC236}">
                  <a16:creationId xmlns:a16="http://schemas.microsoft.com/office/drawing/2014/main" id="{045321AF-A136-4E1A-81E0-5A5CE8088781}"/>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0068" name="Line 18">
              <a:extLst>
                <a:ext uri="{FF2B5EF4-FFF2-40B4-BE49-F238E27FC236}">
                  <a16:creationId xmlns:a16="http://schemas.microsoft.com/office/drawing/2014/main" id="{9AF5908D-430C-4E67-A5D8-2829FA73CCF0}"/>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Line 19">
              <a:extLst>
                <a:ext uri="{FF2B5EF4-FFF2-40B4-BE49-F238E27FC236}">
                  <a16:creationId xmlns:a16="http://schemas.microsoft.com/office/drawing/2014/main" id="{A3CD0112-C7A5-4DEB-B5F4-116A6829CFFB}"/>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Line 20">
              <a:extLst>
                <a:ext uri="{FF2B5EF4-FFF2-40B4-BE49-F238E27FC236}">
                  <a16:creationId xmlns:a16="http://schemas.microsoft.com/office/drawing/2014/main" id="{472C14AC-DCDC-4652-9F5D-F6564FA96FBC}"/>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1" name="Line 21">
              <a:extLst>
                <a:ext uri="{FF2B5EF4-FFF2-40B4-BE49-F238E27FC236}">
                  <a16:creationId xmlns:a16="http://schemas.microsoft.com/office/drawing/2014/main" id="{EF77C96D-2ED1-4B4D-9CFB-E0468320D42D}"/>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2" name="Line 22">
              <a:extLst>
                <a:ext uri="{FF2B5EF4-FFF2-40B4-BE49-F238E27FC236}">
                  <a16:creationId xmlns:a16="http://schemas.microsoft.com/office/drawing/2014/main" id="{06856F5A-FC13-44B9-A92E-AC8AFF571A51}"/>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3" name="Line 23">
              <a:extLst>
                <a:ext uri="{FF2B5EF4-FFF2-40B4-BE49-F238E27FC236}">
                  <a16:creationId xmlns:a16="http://schemas.microsoft.com/office/drawing/2014/main" id="{5D79EA00-C189-47F4-A20D-F5943B72C0B8}"/>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2" name="Oval 24">
              <a:extLst>
                <a:ext uri="{FF2B5EF4-FFF2-40B4-BE49-F238E27FC236}">
                  <a16:creationId xmlns:a16="http://schemas.microsoft.com/office/drawing/2014/main" id="{7F8BCD9D-170F-4B82-970C-0FB5104B4EC7}"/>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3" name="Oval 25">
              <a:extLst>
                <a:ext uri="{FF2B5EF4-FFF2-40B4-BE49-F238E27FC236}">
                  <a16:creationId xmlns:a16="http://schemas.microsoft.com/office/drawing/2014/main" id="{A677A1BF-8B36-4D7E-A0CA-F1F8C3C8CCC6}"/>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4" name="Oval 26">
              <a:extLst>
                <a:ext uri="{FF2B5EF4-FFF2-40B4-BE49-F238E27FC236}">
                  <a16:creationId xmlns:a16="http://schemas.microsoft.com/office/drawing/2014/main" id="{F7ACA823-61ED-4439-BD47-597262463DA1}"/>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5" name="Oval 27">
              <a:extLst>
                <a:ext uri="{FF2B5EF4-FFF2-40B4-BE49-F238E27FC236}">
                  <a16:creationId xmlns:a16="http://schemas.microsoft.com/office/drawing/2014/main" id="{1041A4FA-92C5-4303-A37A-B1AB472F8056}"/>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6" name="Oval 28">
              <a:extLst>
                <a:ext uri="{FF2B5EF4-FFF2-40B4-BE49-F238E27FC236}">
                  <a16:creationId xmlns:a16="http://schemas.microsoft.com/office/drawing/2014/main" id="{FD881310-56D1-43E0-8D9B-211D1FFF8574}"/>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7" name="Oval 29">
              <a:extLst>
                <a:ext uri="{FF2B5EF4-FFF2-40B4-BE49-F238E27FC236}">
                  <a16:creationId xmlns:a16="http://schemas.microsoft.com/office/drawing/2014/main" id="{B2776948-2B3E-4EB2-81C1-BAD4720C54A9}"/>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8" name="Oval 30">
              <a:extLst>
                <a:ext uri="{FF2B5EF4-FFF2-40B4-BE49-F238E27FC236}">
                  <a16:creationId xmlns:a16="http://schemas.microsoft.com/office/drawing/2014/main" id="{BA19ED20-4B2D-4518-AD59-25B38E2B391E}"/>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4479" name="Oval 31">
              <a:extLst>
                <a:ext uri="{FF2B5EF4-FFF2-40B4-BE49-F238E27FC236}">
                  <a16:creationId xmlns:a16="http://schemas.microsoft.com/office/drawing/2014/main" id="{0FEE059A-4894-43A8-A368-DE2A41224C12}"/>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0082" name="Text Box 32">
              <a:extLst>
                <a:ext uri="{FF2B5EF4-FFF2-40B4-BE49-F238E27FC236}">
                  <a16:creationId xmlns:a16="http://schemas.microsoft.com/office/drawing/2014/main" id="{B31B0FD1-792F-4CBC-9048-955EEB8FB0D4}"/>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30083" name="Text Box 33">
              <a:extLst>
                <a:ext uri="{FF2B5EF4-FFF2-40B4-BE49-F238E27FC236}">
                  <a16:creationId xmlns:a16="http://schemas.microsoft.com/office/drawing/2014/main" id="{10C68ABE-EA14-4B27-8623-9D449F26BACA}"/>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30084" name="Text Box 34">
              <a:extLst>
                <a:ext uri="{FF2B5EF4-FFF2-40B4-BE49-F238E27FC236}">
                  <a16:creationId xmlns:a16="http://schemas.microsoft.com/office/drawing/2014/main" id="{2F566B3E-7A59-4869-AF45-B6806B354472}"/>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0085" name="Text Box 35">
              <a:extLst>
                <a:ext uri="{FF2B5EF4-FFF2-40B4-BE49-F238E27FC236}">
                  <a16:creationId xmlns:a16="http://schemas.microsoft.com/office/drawing/2014/main" id="{BA9FD191-402B-4868-9E18-69B9544D35DF}"/>
                </a:ext>
              </a:extLst>
            </p:cNvPr>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0086" name="Text Box 36">
              <a:extLst>
                <a:ext uri="{FF2B5EF4-FFF2-40B4-BE49-F238E27FC236}">
                  <a16:creationId xmlns:a16="http://schemas.microsoft.com/office/drawing/2014/main" id="{C79AEE5D-C4E2-414D-9803-9E59D8FE3150}"/>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0087" name="Text Box 37">
              <a:extLst>
                <a:ext uri="{FF2B5EF4-FFF2-40B4-BE49-F238E27FC236}">
                  <a16:creationId xmlns:a16="http://schemas.microsoft.com/office/drawing/2014/main" id="{129BAC9D-EDED-4803-B425-BB75C2EC264D}"/>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0088" name="Text Box 38">
              <a:extLst>
                <a:ext uri="{FF2B5EF4-FFF2-40B4-BE49-F238E27FC236}">
                  <a16:creationId xmlns:a16="http://schemas.microsoft.com/office/drawing/2014/main" id="{428E8508-E4AF-4259-9A03-1E2B70B23762}"/>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0089" name="Text Box 39">
              <a:extLst>
                <a:ext uri="{FF2B5EF4-FFF2-40B4-BE49-F238E27FC236}">
                  <a16:creationId xmlns:a16="http://schemas.microsoft.com/office/drawing/2014/main" id="{2ED12D66-695A-4696-94FE-FE99DBE4B14D}"/>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0090" name="Text Box 40">
              <a:extLst>
                <a:ext uri="{FF2B5EF4-FFF2-40B4-BE49-F238E27FC236}">
                  <a16:creationId xmlns:a16="http://schemas.microsoft.com/office/drawing/2014/main" id="{C3066CFB-BB3F-4CB6-BCE8-653D752F4EB6}"/>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0091" name="Text Box 41">
              <a:extLst>
                <a:ext uri="{FF2B5EF4-FFF2-40B4-BE49-F238E27FC236}">
                  <a16:creationId xmlns:a16="http://schemas.microsoft.com/office/drawing/2014/main" id="{7B7FAFFE-7D43-4621-897C-B7DF65E3EBA7}"/>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0092" name="Text Box 42">
              <a:extLst>
                <a:ext uri="{FF2B5EF4-FFF2-40B4-BE49-F238E27FC236}">
                  <a16:creationId xmlns:a16="http://schemas.microsoft.com/office/drawing/2014/main" id="{F781D39B-D884-44A8-AC84-9A809C679306}"/>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0093" name="Line 43">
              <a:extLst>
                <a:ext uri="{FF2B5EF4-FFF2-40B4-BE49-F238E27FC236}">
                  <a16:creationId xmlns:a16="http://schemas.microsoft.com/office/drawing/2014/main" id="{33B03FC5-00B9-44DB-B24E-A9BFF515DBE4}"/>
                </a:ext>
              </a:extLst>
            </p:cNvPr>
            <p:cNvSpPr>
              <a:spLocks noChangeShapeType="1"/>
            </p:cNvSpPr>
            <p:nvPr/>
          </p:nvSpPr>
          <p:spPr bwMode="auto">
            <a:xfrm>
              <a:off x="1152" y="1296"/>
              <a:ext cx="144"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4" name="Text Box 44">
              <a:extLst>
                <a:ext uri="{FF2B5EF4-FFF2-40B4-BE49-F238E27FC236}">
                  <a16:creationId xmlns:a16="http://schemas.microsoft.com/office/drawing/2014/main" id="{2B5955AF-03ED-41CA-8326-633636A35CAF}"/>
                </a:ext>
              </a:extLst>
            </p:cNvPr>
            <p:cNvSpPr txBox="1">
              <a:spLocks noChangeArrowheads="1"/>
            </p:cNvSpPr>
            <p:nvPr/>
          </p:nvSpPr>
          <p:spPr bwMode="auto">
            <a:xfrm>
              <a:off x="1075"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30095" name="Rectangle 45">
              <a:extLst>
                <a:ext uri="{FF2B5EF4-FFF2-40B4-BE49-F238E27FC236}">
                  <a16:creationId xmlns:a16="http://schemas.microsoft.com/office/drawing/2014/main" id="{8A781ABA-6586-445E-8606-8BDB97526725}"/>
                </a:ext>
              </a:extLst>
            </p:cNvPr>
            <p:cNvSpPr>
              <a:spLocks noChangeArrowheads="1"/>
            </p:cNvSpPr>
            <p:nvPr/>
          </p:nvSpPr>
          <p:spPr bwMode="auto">
            <a:xfrm>
              <a:off x="816" y="1488"/>
              <a:ext cx="912"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0096" name="Text Box 46">
              <a:extLst>
                <a:ext uri="{FF2B5EF4-FFF2-40B4-BE49-F238E27FC236}">
                  <a16:creationId xmlns:a16="http://schemas.microsoft.com/office/drawing/2014/main" id="{F164439A-E94C-4A73-802B-29552AA2F745}"/>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0097" name="Text Box 47">
              <a:extLst>
                <a:ext uri="{FF2B5EF4-FFF2-40B4-BE49-F238E27FC236}">
                  <a16:creationId xmlns:a16="http://schemas.microsoft.com/office/drawing/2014/main" id="{DA1DA889-958B-484B-BC48-10BE9D169DE8}"/>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0098" name="Text Box 48">
              <a:extLst>
                <a:ext uri="{FF2B5EF4-FFF2-40B4-BE49-F238E27FC236}">
                  <a16:creationId xmlns:a16="http://schemas.microsoft.com/office/drawing/2014/main" id="{425352F1-DF51-4053-94E4-761AAF1E8062}"/>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0099" name="Text Box 49">
              <a:extLst>
                <a:ext uri="{FF2B5EF4-FFF2-40B4-BE49-F238E27FC236}">
                  <a16:creationId xmlns:a16="http://schemas.microsoft.com/office/drawing/2014/main" id="{1E67DE41-907A-4CA5-9E8D-F3FFFA8EA4A6}"/>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0100" name="Text Box 50">
              <a:extLst>
                <a:ext uri="{FF2B5EF4-FFF2-40B4-BE49-F238E27FC236}">
                  <a16:creationId xmlns:a16="http://schemas.microsoft.com/office/drawing/2014/main" id="{EF569E14-1776-430D-BF3B-00376C5DB1D7}"/>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0101" name="Line 51">
              <a:extLst>
                <a:ext uri="{FF2B5EF4-FFF2-40B4-BE49-F238E27FC236}">
                  <a16:creationId xmlns:a16="http://schemas.microsoft.com/office/drawing/2014/main" id="{4253993E-6D44-4A9A-A48D-5FB475A64553}"/>
                </a:ext>
              </a:extLst>
            </p:cNvPr>
            <p:cNvSpPr>
              <a:spLocks noChangeShapeType="1"/>
            </p:cNvSpPr>
            <p:nvPr/>
          </p:nvSpPr>
          <p:spPr bwMode="auto">
            <a:xfrm>
              <a:off x="3120" y="1872"/>
              <a:ext cx="117"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102" name="Text Box 52">
              <a:extLst>
                <a:ext uri="{FF2B5EF4-FFF2-40B4-BE49-F238E27FC236}">
                  <a16:creationId xmlns:a16="http://schemas.microsoft.com/office/drawing/2014/main" id="{82B5F266-7B8F-4CBE-B40F-46A090298B2B}"/>
                </a:ext>
              </a:extLst>
            </p:cNvPr>
            <p:cNvSpPr txBox="1">
              <a:spLocks noChangeArrowheads="1"/>
            </p:cNvSpPr>
            <p:nvPr/>
          </p:nvSpPr>
          <p:spPr bwMode="auto">
            <a:xfrm>
              <a:off x="2990" y="1602"/>
              <a:ext cx="16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30103" name="Rectangle 53">
              <a:extLst>
                <a:ext uri="{FF2B5EF4-FFF2-40B4-BE49-F238E27FC236}">
                  <a16:creationId xmlns:a16="http://schemas.microsoft.com/office/drawing/2014/main" id="{86ACB5AF-25A8-4471-A85E-E9A90BAC9263}"/>
                </a:ext>
              </a:extLst>
            </p:cNvPr>
            <p:cNvSpPr>
              <a:spLocks noChangeArrowheads="1"/>
            </p:cNvSpPr>
            <p:nvPr/>
          </p:nvSpPr>
          <p:spPr bwMode="auto">
            <a:xfrm>
              <a:off x="2688" y="2064"/>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0104" name="Line 54">
              <a:extLst>
                <a:ext uri="{FF2B5EF4-FFF2-40B4-BE49-F238E27FC236}">
                  <a16:creationId xmlns:a16="http://schemas.microsoft.com/office/drawing/2014/main" id="{3FAD6F3B-8C08-4A59-82CB-F39205E595C5}"/>
                </a:ext>
              </a:extLst>
            </p:cNvPr>
            <p:cNvSpPr>
              <a:spLocks noChangeShapeType="1"/>
            </p:cNvSpPr>
            <p:nvPr/>
          </p:nvSpPr>
          <p:spPr bwMode="auto">
            <a:xfrm flipH="1">
              <a:off x="1008"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052" name="Text Box 55">
            <a:extLst>
              <a:ext uri="{FF2B5EF4-FFF2-40B4-BE49-F238E27FC236}">
                <a16:creationId xmlns:a16="http://schemas.microsoft.com/office/drawing/2014/main" id="{72BE5413-535A-4560-AA4E-2F02E2D631F6}"/>
              </a:ext>
            </a:extLst>
          </p:cNvPr>
          <p:cNvSpPr txBox="1">
            <a:spLocks noChangeArrowheads="1"/>
          </p:cNvSpPr>
          <p:nvPr/>
        </p:nvSpPr>
        <p:spPr bwMode="auto">
          <a:xfrm>
            <a:off x="2109788"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1</a:t>
            </a:r>
            <a:endParaRPr kumimoji="1" lang="en-US" altLang="zh-CN" sz="2400">
              <a:solidFill>
                <a:srgbClr val="FF0066"/>
              </a:solidFill>
              <a:latin typeface="Times New Roman" panose="02020603050405020304" pitchFamily="18" charset="0"/>
            </a:endParaRPr>
          </a:p>
        </p:txBody>
      </p:sp>
      <p:sp>
        <p:nvSpPr>
          <p:cNvPr id="130053" name="Text Box 56">
            <a:extLst>
              <a:ext uri="{FF2B5EF4-FFF2-40B4-BE49-F238E27FC236}">
                <a16:creationId xmlns:a16="http://schemas.microsoft.com/office/drawing/2014/main" id="{048930B0-2E5B-4EDD-BDC7-B4F687561C14}"/>
              </a:ext>
            </a:extLst>
          </p:cNvPr>
          <p:cNvSpPr txBox="1">
            <a:spLocks noChangeArrowheads="1"/>
          </p:cNvSpPr>
          <p:nvPr/>
        </p:nvSpPr>
        <p:spPr bwMode="auto">
          <a:xfrm>
            <a:off x="5962650"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2</a:t>
            </a:r>
            <a:endParaRPr kumimoji="1" lang="en-US" altLang="zh-CN" sz="2400">
              <a:solidFill>
                <a:srgbClr val="FF0066"/>
              </a:solidFill>
              <a:latin typeface="Times New Roman" panose="02020603050405020304" pitchFamily="18"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9570BF5C-E64B-4710-B7EB-B88C9402F5FB}"/>
              </a:ext>
            </a:extLst>
          </p:cNvPr>
          <p:cNvSpPr txBox="1">
            <a:spLocks noChangeArrowheads="1"/>
          </p:cNvSpPr>
          <p:nvPr/>
        </p:nvSpPr>
        <p:spPr bwMode="auto">
          <a:xfrm>
            <a:off x="2967038" y="5272088"/>
            <a:ext cx="29003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currentPos = i = 0</a:t>
            </a:r>
            <a:endParaRPr kumimoji="1" lang="en-US" altLang="zh-CN" sz="2400">
              <a:latin typeface="Times New Roman" panose="02020603050405020304" pitchFamily="18" charset="0"/>
            </a:endParaRPr>
          </a:p>
        </p:txBody>
      </p:sp>
      <p:grpSp>
        <p:nvGrpSpPr>
          <p:cNvPr id="131075" name="Group 3">
            <a:extLst>
              <a:ext uri="{FF2B5EF4-FFF2-40B4-BE49-F238E27FC236}">
                <a16:creationId xmlns:a16="http://schemas.microsoft.com/office/drawing/2014/main" id="{7874531C-CB84-4551-AEB5-4E66AC47EA23}"/>
              </a:ext>
            </a:extLst>
          </p:cNvPr>
          <p:cNvGrpSpPr>
            <a:grpSpLocks/>
          </p:cNvGrpSpPr>
          <p:nvPr/>
        </p:nvGrpSpPr>
        <p:grpSpPr bwMode="auto">
          <a:xfrm>
            <a:off x="838200" y="762000"/>
            <a:ext cx="6934200" cy="4038600"/>
            <a:chOff x="528" y="480"/>
            <a:chExt cx="4368" cy="2544"/>
          </a:xfrm>
        </p:grpSpPr>
        <p:sp>
          <p:nvSpPr>
            <p:cNvPr id="131078" name="Line 4">
              <a:extLst>
                <a:ext uri="{FF2B5EF4-FFF2-40B4-BE49-F238E27FC236}">
                  <a16:creationId xmlns:a16="http://schemas.microsoft.com/office/drawing/2014/main" id="{9E6D303C-543A-4F37-9C75-C0E54264956B}"/>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9" name="Line 5">
              <a:extLst>
                <a:ext uri="{FF2B5EF4-FFF2-40B4-BE49-F238E27FC236}">
                  <a16:creationId xmlns:a16="http://schemas.microsoft.com/office/drawing/2014/main" id="{4CF33F7A-2C64-4D0F-9790-C0F7B67CF499}"/>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0" name="Line 6">
              <a:extLst>
                <a:ext uri="{FF2B5EF4-FFF2-40B4-BE49-F238E27FC236}">
                  <a16:creationId xmlns:a16="http://schemas.microsoft.com/office/drawing/2014/main" id="{141AEF11-F43A-4709-8ED9-576F5BF9FB8A}"/>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Line 7">
              <a:extLst>
                <a:ext uri="{FF2B5EF4-FFF2-40B4-BE49-F238E27FC236}">
                  <a16:creationId xmlns:a16="http://schemas.microsoft.com/office/drawing/2014/main" id="{410416E2-06D5-45E2-8BC8-85F40BFDFC71}"/>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Line 8">
              <a:extLst>
                <a:ext uri="{FF2B5EF4-FFF2-40B4-BE49-F238E27FC236}">
                  <a16:creationId xmlns:a16="http://schemas.microsoft.com/office/drawing/2014/main" id="{48C8FF14-AC7F-4D35-85F7-6FADBEEAB2A7}"/>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Line 9">
              <a:extLst>
                <a:ext uri="{FF2B5EF4-FFF2-40B4-BE49-F238E27FC236}">
                  <a16:creationId xmlns:a16="http://schemas.microsoft.com/office/drawing/2014/main" id="{968BD085-E732-4A42-A405-5F94193AC01E}"/>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2" name="Oval 10">
              <a:extLst>
                <a:ext uri="{FF2B5EF4-FFF2-40B4-BE49-F238E27FC236}">
                  <a16:creationId xmlns:a16="http://schemas.microsoft.com/office/drawing/2014/main" id="{C054B644-1A56-4C3F-B6DF-41AE51D909A1}"/>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3" name="Oval 11">
              <a:extLst>
                <a:ext uri="{FF2B5EF4-FFF2-40B4-BE49-F238E27FC236}">
                  <a16:creationId xmlns:a16="http://schemas.microsoft.com/office/drawing/2014/main" id="{562C1C7F-B02C-486F-89F0-F92054D2AC0C}"/>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4" name="Oval 12">
              <a:extLst>
                <a:ext uri="{FF2B5EF4-FFF2-40B4-BE49-F238E27FC236}">
                  <a16:creationId xmlns:a16="http://schemas.microsoft.com/office/drawing/2014/main" id="{CF08296D-F449-489C-8966-7F206C1F496B}"/>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5" name="Oval 13">
              <a:extLst>
                <a:ext uri="{FF2B5EF4-FFF2-40B4-BE49-F238E27FC236}">
                  <a16:creationId xmlns:a16="http://schemas.microsoft.com/office/drawing/2014/main" id="{D95510DC-D148-4B4A-8D9D-FDD525CB8F35}"/>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6" name="Oval 14">
              <a:extLst>
                <a:ext uri="{FF2B5EF4-FFF2-40B4-BE49-F238E27FC236}">
                  <a16:creationId xmlns:a16="http://schemas.microsoft.com/office/drawing/2014/main" id="{5EF8F2B0-45CE-40C8-83C6-D263924E7B23}"/>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7" name="Oval 15">
              <a:extLst>
                <a:ext uri="{FF2B5EF4-FFF2-40B4-BE49-F238E27FC236}">
                  <a16:creationId xmlns:a16="http://schemas.microsoft.com/office/drawing/2014/main" id="{225FD3C4-3D74-4F94-8920-20728215F385}"/>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8" name="Oval 16">
              <a:extLst>
                <a:ext uri="{FF2B5EF4-FFF2-40B4-BE49-F238E27FC236}">
                  <a16:creationId xmlns:a16="http://schemas.microsoft.com/office/drawing/2014/main" id="{561647C7-1C07-43D7-A7DA-C95A803FA911}"/>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89" name="Oval 17">
              <a:extLst>
                <a:ext uri="{FF2B5EF4-FFF2-40B4-BE49-F238E27FC236}">
                  <a16:creationId xmlns:a16="http://schemas.microsoft.com/office/drawing/2014/main" id="{04F11E30-1927-45AF-9A89-425839A437E7}"/>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1092" name="Line 18">
              <a:extLst>
                <a:ext uri="{FF2B5EF4-FFF2-40B4-BE49-F238E27FC236}">
                  <a16:creationId xmlns:a16="http://schemas.microsoft.com/office/drawing/2014/main" id="{6AB10AF6-CD5F-4186-B020-6FE02A5A3EB1}"/>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3" name="Line 19">
              <a:extLst>
                <a:ext uri="{FF2B5EF4-FFF2-40B4-BE49-F238E27FC236}">
                  <a16:creationId xmlns:a16="http://schemas.microsoft.com/office/drawing/2014/main" id="{1D4A5343-E71F-4FDF-9952-6FD45444C5E7}"/>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4" name="Line 20">
              <a:extLst>
                <a:ext uri="{FF2B5EF4-FFF2-40B4-BE49-F238E27FC236}">
                  <a16:creationId xmlns:a16="http://schemas.microsoft.com/office/drawing/2014/main" id="{6670956C-4A45-4CCE-AC09-17AA2712A245}"/>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Line 21">
              <a:extLst>
                <a:ext uri="{FF2B5EF4-FFF2-40B4-BE49-F238E27FC236}">
                  <a16:creationId xmlns:a16="http://schemas.microsoft.com/office/drawing/2014/main" id="{8F5E4B06-9148-49B8-94B1-0EDFDF8F4DF8}"/>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6" name="Line 22">
              <a:extLst>
                <a:ext uri="{FF2B5EF4-FFF2-40B4-BE49-F238E27FC236}">
                  <a16:creationId xmlns:a16="http://schemas.microsoft.com/office/drawing/2014/main" id="{3EBB4343-737F-4680-98AB-58B94C64A590}"/>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7" name="Line 23">
              <a:extLst>
                <a:ext uri="{FF2B5EF4-FFF2-40B4-BE49-F238E27FC236}">
                  <a16:creationId xmlns:a16="http://schemas.microsoft.com/office/drawing/2014/main" id="{8FDFC2C0-C1DC-41FA-9E6A-745438B49C1C}"/>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6" name="Oval 24">
              <a:extLst>
                <a:ext uri="{FF2B5EF4-FFF2-40B4-BE49-F238E27FC236}">
                  <a16:creationId xmlns:a16="http://schemas.microsoft.com/office/drawing/2014/main" id="{DDC87378-633E-4037-A345-D55866923801}"/>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97" name="Oval 25">
              <a:extLst>
                <a:ext uri="{FF2B5EF4-FFF2-40B4-BE49-F238E27FC236}">
                  <a16:creationId xmlns:a16="http://schemas.microsoft.com/office/drawing/2014/main" id="{2D98A49D-81FB-4375-85AC-150BC7C494AB}"/>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98" name="Oval 26">
              <a:extLst>
                <a:ext uri="{FF2B5EF4-FFF2-40B4-BE49-F238E27FC236}">
                  <a16:creationId xmlns:a16="http://schemas.microsoft.com/office/drawing/2014/main" id="{5E750BC8-634C-4973-BC7E-E2E5FACDD891}"/>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499" name="Oval 27">
              <a:extLst>
                <a:ext uri="{FF2B5EF4-FFF2-40B4-BE49-F238E27FC236}">
                  <a16:creationId xmlns:a16="http://schemas.microsoft.com/office/drawing/2014/main" id="{D485DB0E-2A6E-4A11-B780-660CD6B4FD34}"/>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500" name="Oval 28">
              <a:extLst>
                <a:ext uri="{FF2B5EF4-FFF2-40B4-BE49-F238E27FC236}">
                  <a16:creationId xmlns:a16="http://schemas.microsoft.com/office/drawing/2014/main" id="{02FA9CE6-2786-41E4-B198-1D225DED2098}"/>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501" name="Oval 29">
              <a:extLst>
                <a:ext uri="{FF2B5EF4-FFF2-40B4-BE49-F238E27FC236}">
                  <a16:creationId xmlns:a16="http://schemas.microsoft.com/office/drawing/2014/main" id="{E2E00A1F-0827-4532-B73D-F8EF460DC56D}"/>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502" name="Oval 30">
              <a:extLst>
                <a:ext uri="{FF2B5EF4-FFF2-40B4-BE49-F238E27FC236}">
                  <a16:creationId xmlns:a16="http://schemas.microsoft.com/office/drawing/2014/main" id="{610AF91D-209B-4E72-81DA-42E2A0322DA7}"/>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5503" name="Oval 31">
              <a:extLst>
                <a:ext uri="{FF2B5EF4-FFF2-40B4-BE49-F238E27FC236}">
                  <a16:creationId xmlns:a16="http://schemas.microsoft.com/office/drawing/2014/main" id="{DD564038-B7E6-4EF0-A350-ACD73E769961}"/>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1106" name="Text Box 32">
              <a:extLst>
                <a:ext uri="{FF2B5EF4-FFF2-40B4-BE49-F238E27FC236}">
                  <a16:creationId xmlns:a16="http://schemas.microsoft.com/office/drawing/2014/main" id="{1B942967-9E13-4B94-8E38-14C5F2CE4864}"/>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31107" name="Text Box 33">
              <a:extLst>
                <a:ext uri="{FF2B5EF4-FFF2-40B4-BE49-F238E27FC236}">
                  <a16:creationId xmlns:a16="http://schemas.microsoft.com/office/drawing/2014/main" id="{CBB7F7BC-B016-420D-9C44-0BF674BA63A5}"/>
                </a:ext>
              </a:extLst>
            </p:cNvPr>
            <p:cNvSpPr txBox="1">
              <a:spLocks noChangeArrowheads="1"/>
            </p:cNvSpPr>
            <p:nvPr/>
          </p:nvSpPr>
          <p:spPr bwMode="auto">
            <a:xfrm>
              <a:off x="3312"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31108" name="Text Box 34">
              <a:extLst>
                <a:ext uri="{FF2B5EF4-FFF2-40B4-BE49-F238E27FC236}">
                  <a16:creationId xmlns:a16="http://schemas.microsoft.com/office/drawing/2014/main" id="{762DB41F-748B-41F5-826A-DBD69C570976}"/>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1109" name="Text Box 35">
              <a:extLst>
                <a:ext uri="{FF2B5EF4-FFF2-40B4-BE49-F238E27FC236}">
                  <a16:creationId xmlns:a16="http://schemas.microsoft.com/office/drawing/2014/main" id="{2B4CF125-435A-49A2-B6C0-6B3CDD06E5A9}"/>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1110" name="Text Box 36">
              <a:extLst>
                <a:ext uri="{FF2B5EF4-FFF2-40B4-BE49-F238E27FC236}">
                  <a16:creationId xmlns:a16="http://schemas.microsoft.com/office/drawing/2014/main" id="{86878431-CD81-4DBE-8D9B-B59E6F5D799B}"/>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1111" name="Text Box 37">
              <a:extLst>
                <a:ext uri="{FF2B5EF4-FFF2-40B4-BE49-F238E27FC236}">
                  <a16:creationId xmlns:a16="http://schemas.microsoft.com/office/drawing/2014/main" id="{DBB1AF8D-E224-4F96-9358-D921AE5FC48F}"/>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1112" name="Text Box 38">
              <a:extLst>
                <a:ext uri="{FF2B5EF4-FFF2-40B4-BE49-F238E27FC236}">
                  <a16:creationId xmlns:a16="http://schemas.microsoft.com/office/drawing/2014/main" id="{5F00B054-E57D-4A98-B362-0E015877C33B}"/>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1113" name="Text Box 39">
              <a:extLst>
                <a:ext uri="{FF2B5EF4-FFF2-40B4-BE49-F238E27FC236}">
                  <a16:creationId xmlns:a16="http://schemas.microsoft.com/office/drawing/2014/main" id="{557DD2B0-BB2F-46D8-9613-00941676B6BB}"/>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1114" name="Text Box 40">
              <a:extLst>
                <a:ext uri="{FF2B5EF4-FFF2-40B4-BE49-F238E27FC236}">
                  <a16:creationId xmlns:a16="http://schemas.microsoft.com/office/drawing/2014/main" id="{CCF0AC0A-923E-4575-A225-DF464CD9A099}"/>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1115" name="Text Box 41">
              <a:extLst>
                <a:ext uri="{FF2B5EF4-FFF2-40B4-BE49-F238E27FC236}">
                  <a16:creationId xmlns:a16="http://schemas.microsoft.com/office/drawing/2014/main" id="{3C4135A2-AAF2-4970-AC39-4CD12E16A251}"/>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1116" name="Text Box 42">
              <a:extLst>
                <a:ext uri="{FF2B5EF4-FFF2-40B4-BE49-F238E27FC236}">
                  <a16:creationId xmlns:a16="http://schemas.microsoft.com/office/drawing/2014/main" id="{381C6E4E-E66C-4D3D-AD57-AED73876587D}"/>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1117" name="Line 43">
              <a:extLst>
                <a:ext uri="{FF2B5EF4-FFF2-40B4-BE49-F238E27FC236}">
                  <a16:creationId xmlns:a16="http://schemas.microsoft.com/office/drawing/2014/main" id="{FEB3E3F3-D6B5-487F-BDA1-1764437873CF}"/>
                </a:ext>
              </a:extLst>
            </p:cNvPr>
            <p:cNvSpPr>
              <a:spLocks noChangeShapeType="1"/>
            </p:cNvSpPr>
            <p:nvPr/>
          </p:nvSpPr>
          <p:spPr bwMode="auto">
            <a:xfrm>
              <a:off x="1584" y="768"/>
              <a:ext cx="144"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8" name="Text Box 44">
              <a:extLst>
                <a:ext uri="{FF2B5EF4-FFF2-40B4-BE49-F238E27FC236}">
                  <a16:creationId xmlns:a16="http://schemas.microsoft.com/office/drawing/2014/main" id="{933F7F49-E8A7-49D3-A4BE-5F68F665AA14}"/>
                </a:ext>
              </a:extLst>
            </p:cNvPr>
            <p:cNvSpPr txBox="1">
              <a:spLocks noChangeArrowheads="1"/>
            </p:cNvSpPr>
            <p:nvPr/>
          </p:nvSpPr>
          <p:spPr bwMode="auto">
            <a:xfrm>
              <a:off x="1507"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31119" name="Rectangle 45">
              <a:extLst>
                <a:ext uri="{FF2B5EF4-FFF2-40B4-BE49-F238E27FC236}">
                  <a16:creationId xmlns:a16="http://schemas.microsoft.com/office/drawing/2014/main" id="{AB948DE8-21D8-4BA3-891B-98B45D492375}"/>
                </a:ext>
              </a:extLst>
            </p:cNvPr>
            <p:cNvSpPr>
              <a:spLocks noChangeArrowheads="1"/>
            </p:cNvSpPr>
            <p:nvPr/>
          </p:nvSpPr>
          <p:spPr bwMode="auto">
            <a:xfrm>
              <a:off x="1104" y="912"/>
              <a:ext cx="1296"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1120" name="Text Box 46">
              <a:extLst>
                <a:ext uri="{FF2B5EF4-FFF2-40B4-BE49-F238E27FC236}">
                  <a16:creationId xmlns:a16="http://schemas.microsoft.com/office/drawing/2014/main" id="{AE00EA6D-922D-4D15-A187-411C1758C0CE}"/>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1121" name="Text Box 47">
              <a:extLst>
                <a:ext uri="{FF2B5EF4-FFF2-40B4-BE49-F238E27FC236}">
                  <a16:creationId xmlns:a16="http://schemas.microsoft.com/office/drawing/2014/main" id="{406803A6-744C-4A8C-AF3F-056B144C8121}"/>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1122" name="Text Box 48">
              <a:extLst>
                <a:ext uri="{FF2B5EF4-FFF2-40B4-BE49-F238E27FC236}">
                  <a16:creationId xmlns:a16="http://schemas.microsoft.com/office/drawing/2014/main" id="{8582009B-77B4-483B-A32D-46AC6B223F67}"/>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1123" name="Text Box 49">
              <a:extLst>
                <a:ext uri="{FF2B5EF4-FFF2-40B4-BE49-F238E27FC236}">
                  <a16:creationId xmlns:a16="http://schemas.microsoft.com/office/drawing/2014/main" id="{56264D27-EC95-4679-8861-498DF6F77EB0}"/>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1124" name="Text Box 50">
              <a:extLst>
                <a:ext uri="{FF2B5EF4-FFF2-40B4-BE49-F238E27FC236}">
                  <a16:creationId xmlns:a16="http://schemas.microsoft.com/office/drawing/2014/main" id="{43A3398C-4992-4545-882F-45496DA813BA}"/>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1125" name="Line 51">
              <a:extLst>
                <a:ext uri="{FF2B5EF4-FFF2-40B4-BE49-F238E27FC236}">
                  <a16:creationId xmlns:a16="http://schemas.microsoft.com/office/drawing/2014/main" id="{D35043BC-3B7F-4E5C-A08D-8AC1BC6C74D3}"/>
                </a:ext>
              </a:extLst>
            </p:cNvPr>
            <p:cNvSpPr>
              <a:spLocks noChangeShapeType="1"/>
            </p:cNvSpPr>
            <p:nvPr/>
          </p:nvSpPr>
          <p:spPr bwMode="auto">
            <a:xfrm>
              <a:off x="3484" y="1287"/>
              <a:ext cx="117"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6" name="Text Box 52">
              <a:extLst>
                <a:ext uri="{FF2B5EF4-FFF2-40B4-BE49-F238E27FC236}">
                  <a16:creationId xmlns:a16="http://schemas.microsoft.com/office/drawing/2014/main" id="{DCC465F7-A0D5-4A96-A314-70874A191D6F}"/>
                </a:ext>
              </a:extLst>
            </p:cNvPr>
            <p:cNvSpPr txBox="1">
              <a:spLocks noChangeArrowheads="1"/>
            </p:cNvSpPr>
            <p:nvPr/>
          </p:nvSpPr>
          <p:spPr bwMode="auto">
            <a:xfrm>
              <a:off x="3353" y="1022"/>
              <a:ext cx="14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31127" name="Rectangle 53">
              <a:extLst>
                <a:ext uri="{FF2B5EF4-FFF2-40B4-BE49-F238E27FC236}">
                  <a16:creationId xmlns:a16="http://schemas.microsoft.com/office/drawing/2014/main" id="{03DF19BA-3620-4633-A329-06390B5C2313}"/>
                </a:ext>
              </a:extLst>
            </p:cNvPr>
            <p:cNvSpPr>
              <a:spLocks noChangeArrowheads="1"/>
            </p:cNvSpPr>
            <p:nvPr/>
          </p:nvSpPr>
          <p:spPr bwMode="auto">
            <a:xfrm>
              <a:off x="3120" y="1440"/>
              <a:ext cx="912"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1128" name="Line 54">
              <a:extLst>
                <a:ext uri="{FF2B5EF4-FFF2-40B4-BE49-F238E27FC236}">
                  <a16:creationId xmlns:a16="http://schemas.microsoft.com/office/drawing/2014/main" id="{5B71C85D-CBE5-431E-9ABA-158BEF47BCD8}"/>
                </a:ext>
              </a:extLst>
            </p:cNvPr>
            <p:cNvSpPr>
              <a:spLocks noChangeShapeType="1"/>
            </p:cNvSpPr>
            <p:nvPr/>
          </p:nvSpPr>
          <p:spPr bwMode="auto">
            <a:xfrm flipH="1">
              <a:off x="1392" y="1200"/>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9" name="Text Box 55">
              <a:extLst>
                <a:ext uri="{FF2B5EF4-FFF2-40B4-BE49-F238E27FC236}">
                  <a16:creationId xmlns:a16="http://schemas.microsoft.com/office/drawing/2014/main" id="{39113F75-529D-47E1-8962-502FF236F1BE}"/>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1130" name="Line 56">
              <a:extLst>
                <a:ext uri="{FF2B5EF4-FFF2-40B4-BE49-F238E27FC236}">
                  <a16:creationId xmlns:a16="http://schemas.microsoft.com/office/drawing/2014/main" id="{AA7DB6C9-66AD-41BC-AC73-721CC3E1CEE6}"/>
                </a:ext>
              </a:extLst>
            </p:cNvPr>
            <p:cNvSpPr>
              <a:spLocks noChangeShapeType="1"/>
            </p:cNvSpPr>
            <p:nvPr/>
          </p:nvSpPr>
          <p:spPr bwMode="auto">
            <a:xfrm flipH="1">
              <a:off x="3312"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76" name="Text Box 57">
            <a:extLst>
              <a:ext uri="{FF2B5EF4-FFF2-40B4-BE49-F238E27FC236}">
                <a16:creationId xmlns:a16="http://schemas.microsoft.com/office/drawing/2014/main" id="{17B7659F-9F5B-4775-8258-DC614B09DA70}"/>
              </a:ext>
            </a:extLst>
          </p:cNvPr>
          <p:cNvSpPr txBox="1">
            <a:spLocks noChangeArrowheads="1"/>
          </p:cNvSpPr>
          <p:nvPr/>
        </p:nvSpPr>
        <p:spPr bwMode="auto">
          <a:xfrm>
            <a:off x="2109788"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1</a:t>
            </a:r>
            <a:endParaRPr kumimoji="1" lang="en-US" altLang="zh-CN" sz="2400">
              <a:solidFill>
                <a:srgbClr val="FF0066"/>
              </a:solidFill>
              <a:latin typeface="Times New Roman" panose="02020603050405020304" pitchFamily="18" charset="0"/>
            </a:endParaRPr>
          </a:p>
        </p:txBody>
      </p:sp>
      <p:sp>
        <p:nvSpPr>
          <p:cNvPr id="131077" name="Text Box 58">
            <a:extLst>
              <a:ext uri="{FF2B5EF4-FFF2-40B4-BE49-F238E27FC236}">
                <a16:creationId xmlns:a16="http://schemas.microsoft.com/office/drawing/2014/main" id="{2F81E369-BC07-4AB5-B2E0-5A1F9D6E3EB4}"/>
              </a:ext>
            </a:extLst>
          </p:cNvPr>
          <p:cNvSpPr txBox="1">
            <a:spLocks noChangeArrowheads="1"/>
          </p:cNvSpPr>
          <p:nvPr/>
        </p:nvSpPr>
        <p:spPr bwMode="auto">
          <a:xfrm>
            <a:off x="5962650"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2</a:t>
            </a:r>
            <a:endParaRPr kumimoji="1" lang="en-US" altLang="zh-CN" sz="2400">
              <a:solidFill>
                <a:srgbClr val="FF0066"/>
              </a:solidFill>
              <a:latin typeface="Times New Roman" panose="02020603050405020304" pitchFamily="18" charset="0"/>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a:extLst>
              <a:ext uri="{FF2B5EF4-FFF2-40B4-BE49-F238E27FC236}">
                <a16:creationId xmlns:a16="http://schemas.microsoft.com/office/drawing/2014/main" id="{B85A97E2-76FC-41C2-BF4F-C7E7B32CBAF4}"/>
              </a:ext>
            </a:extLst>
          </p:cNvPr>
          <p:cNvGrpSpPr>
            <a:grpSpLocks/>
          </p:cNvGrpSpPr>
          <p:nvPr/>
        </p:nvGrpSpPr>
        <p:grpSpPr bwMode="auto">
          <a:xfrm>
            <a:off x="685800" y="1600200"/>
            <a:ext cx="7086600" cy="3352800"/>
            <a:chOff x="432" y="1008"/>
            <a:chExt cx="4464" cy="2112"/>
          </a:xfrm>
        </p:grpSpPr>
        <p:sp>
          <p:nvSpPr>
            <p:cNvPr id="132102" name="Line 3">
              <a:extLst>
                <a:ext uri="{FF2B5EF4-FFF2-40B4-BE49-F238E27FC236}">
                  <a16:creationId xmlns:a16="http://schemas.microsoft.com/office/drawing/2014/main" id="{E4BABA98-4918-4464-977C-D2F1EE2A53A0}"/>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Line 4">
              <a:extLst>
                <a:ext uri="{FF2B5EF4-FFF2-40B4-BE49-F238E27FC236}">
                  <a16:creationId xmlns:a16="http://schemas.microsoft.com/office/drawing/2014/main" id="{926110B8-2D7A-4A7A-9EF8-D9AFBA7EE020}"/>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Line 5">
              <a:extLst>
                <a:ext uri="{FF2B5EF4-FFF2-40B4-BE49-F238E27FC236}">
                  <a16:creationId xmlns:a16="http://schemas.microsoft.com/office/drawing/2014/main" id="{F2074A03-15CD-4762-B26D-D93ACE324768}"/>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5" name="Line 6">
              <a:extLst>
                <a:ext uri="{FF2B5EF4-FFF2-40B4-BE49-F238E27FC236}">
                  <a16:creationId xmlns:a16="http://schemas.microsoft.com/office/drawing/2014/main" id="{67AC189B-4A8C-4332-BBC7-D622D6B43876}"/>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6" name="Line 7">
              <a:extLst>
                <a:ext uri="{FF2B5EF4-FFF2-40B4-BE49-F238E27FC236}">
                  <a16:creationId xmlns:a16="http://schemas.microsoft.com/office/drawing/2014/main" id="{48459E2C-6894-4A48-9857-C39AB1D6FDE6}"/>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Line 8">
              <a:extLst>
                <a:ext uri="{FF2B5EF4-FFF2-40B4-BE49-F238E27FC236}">
                  <a16:creationId xmlns:a16="http://schemas.microsoft.com/office/drawing/2014/main" id="{5F5F2D20-BD88-4B9F-855D-2E8E39907C17}"/>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5" name="Oval 9">
              <a:extLst>
                <a:ext uri="{FF2B5EF4-FFF2-40B4-BE49-F238E27FC236}">
                  <a16:creationId xmlns:a16="http://schemas.microsoft.com/office/drawing/2014/main" id="{4EF48233-7178-48E3-8269-EA22AB4B809C}"/>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06" name="Oval 10">
              <a:extLst>
                <a:ext uri="{FF2B5EF4-FFF2-40B4-BE49-F238E27FC236}">
                  <a16:creationId xmlns:a16="http://schemas.microsoft.com/office/drawing/2014/main" id="{2A2BE553-B56D-442A-84F3-A25F9B6DC743}"/>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07" name="Oval 11">
              <a:extLst>
                <a:ext uri="{FF2B5EF4-FFF2-40B4-BE49-F238E27FC236}">
                  <a16:creationId xmlns:a16="http://schemas.microsoft.com/office/drawing/2014/main" id="{1607DFFE-1F38-4429-9BD4-FA4E6E71C5B0}"/>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08" name="Oval 12">
              <a:extLst>
                <a:ext uri="{FF2B5EF4-FFF2-40B4-BE49-F238E27FC236}">
                  <a16:creationId xmlns:a16="http://schemas.microsoft.com/office/drawing/2014/main" id="{AD54673F-91F0-4976-81B8-11C999671CFC}"/>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09" name="Oval 13">
              <a:extLst>
                <a:ext uri="{FF2B5EF4-FFF2-40B4-BE49-F238E27FC236}">
                  <a16:creationId xmlns:a16="http://schemas.microsoft.com/office/drawing/2014/main" id="{3215C31E-B198-400E-B037-9F7D4020463C}"/>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10" name="Oval 14">
              <a:extLst>
                <a:ext uri="{FF2B5EF4-FFF2-40B4-BE49-F238E27FC236}">
                  <a16:creationId xmlns:a16="http://schemas.microsoft.com/office/drawing/2014/main" id="{CB276302-C756-4235-B121-FCA448930EC1}"/>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11" name="Oval 15">
              <a:extLst>
                <a:ext uri="{FF2B5EF4-FFF2-40B4-BE49-F238E27FC236}">
                  <a16:creationId xmlns:a16="http://schemas.microsoft.com/office/drawing/2014/main" id="{9DB3C198-9DA3-4369-A0A4-9C738A47B0ED}"/>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12" name="Oval 16">
              <a:extLst>
                <a:ext uri="{FF2B5EF4-FFF2-40B4-BE49-F238E27FC236}">
                  <a16:creationId xmlns:a16="http://schemas.microsoft.com/office/drawing/2014/main" id="{60803C48-B293-49D5-99FA-CC206186BB8E}"/>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2116" name="Line 17">
              <a:extLst>
                <a:ext uri="{FF2B5EF4-FFF2-40B4-BE49-F238E27FC236}">
                  <a16:creationId xmlns:a16="http://schemas.microsoft.com/office/drawing/2014/main" id="{7030331D-52FC-4AF8-A19A-4BCEE47A6D19}"/>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7" name="Line 18">
              <a:extLst>
                <a:ext uri="{FF2B5EF4-FFF2-40B4-BE49-F238E27FC236}">
                  <a16:creationId xmlns:a16="http://schemas.microsoft.com/office/drawing/2014/main" id="{1A2C25D0-2A3A-4693-8F1B-255A4AC2A775}"/>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8" name="Line 19">
              <a:extLst>
                <a:ext uri="{FF2B5EF4-FFF2-40B4-BE49-F238E27FC236}">
                  <a16:creationId xmlns:a16="http://schemas.microsoft.com/office/drawing/2014/main" id="{349AEEC4-A00B-4A39-BF70-4E5D2893429D}"/>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9" name="Line 20">
              <a:extLst>
                <a:ext uri="{FF2B5EF4-FFF2-40B4-BE49-F238E27FC236}">
                  <a16:creationId xmlns:a16="http://schemas.microsoft.com/office/drawing/2014/main" id="{3FD9605F-B4D9-4CF0-9327-A5CABF626D92}"/>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0" name="Line 21">
              <a:extLst>
                <a:ext uri="{FF2B5EF4-FFF2-40B4-BE49-F238E27FC236}">
                  <a16:creationId xmlns:a16="http://schemas.microsoft.com/office/drawing/2014/main" id="{7E20C339-FF36-43B5-84D8-D45BC23BCB6A}"/>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1" name="Line 22">
              <a:extLst>
                <a:ext uri="{FF2B5EF4-FFF2-40B4-BE49-F238E27FC236}">
                  <a16:creationId xmlns:a16="http://schemas.microsoft.com/office/drawing/2014/main" id="{3E14461C-BBA1-4A9E-B49B-E80D95FEC77A}"/>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9" name="Oval 23">
              <a:extLst>
                <a:ext uri="{FF2B5EF4-FFF2-40B4-BE49-F238E27FC236}">
                  <a16:creationId xmlns:a16="http://schemas.microsoft.com/office/drawing/2014/main" id="{C19AFC6B-7E22-4868-A59A-77231D153A22}"/>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0" name="Oval 24">
              <a:extLst>
                <a:ext uri="{FF2B5EF4-FFF2-40B4-BE49-F238E27FC236}">
                  <a16:creationId xmlns:a16="http://schemas.microsoft.com/office/drawing/2014/main" id="{840C21F3-AAE0-4148-8C40-D3E7E08F62DE}"/>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1" name="Oval 25">
              <a:extLst>
                <a:ext uri="{FF2B5EF4-FFF2-40B4-BE49-F238E27FC236}">
                  <a16:creationId xmlns:a16="http://schemas.microsoft.com/office/drawing/2014/main" id="{0CB20AA5-FE93-4192-90B7-07D4F78F6081}"/>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2" name="Oval 26">
              <a:extLst>
                <a:ext uri="{FF2B5EF4-FFF2-40B4-BE49-F238E27FC236}">
                  <a16:creationId xmlns:a16="http://schemas.microsoft.com/office/drawing/2014/main" id="{FFFA09F9-AEAC-4A71-B9E2-3E27D42ACD9B}"/>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3" name="Oval 27">
              <a:extLst>
                <a:ext uri="{FF2B5EF4-FFF2-40B4-BE49-F238E27FC236}">
                  <a16:creationId xmlns:a16="http://schemas.microsoft.com/office/drawing/2014/main" id="{C1B4E744-639F-4AB6-87E7-DB84F5FCDE3A}"/>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4" name="Oval 28">
              <a:extLst>
                <a:ext uri="{FF2B5EF4-FFF2-40B4-BE49-F238E27FC236}">
                  <a16:creationId xmlns:a16="http://schemas.microsoft.com/office/drawing/2014/main" id="{2568A6F8-665D-48E4-9201-12B48F090F02}"/>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5" name="Oval 29">
              <a:extLst>
                <a:ext uri="{FF2B5EF4-FFF2-40B4-BE49-F238E27FC236}">
                  <a16:creationId xmlns:a16="http://schemas.microsoft.com/office/drawing/2014/main" id="{CBCF7F01-B814-472C-88BD-4C13812D0AB9}"/>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6526" name="Oval 30">
              <a:extLst>
                <a:ext uri="{FF2B5EF4-FFF2-40B4-BE49-F238E27FC236}">
                  <a16:creationId xmlns:a16="http://schemas.microsoft.com/office/drawing/2014/main" id="{414F228B-F673-486E-9E82-6A2D24A1CD74}"/>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2130" name="Text Box 31">
              <a:extLst>
                <a:ext uri="{FF2B5EF4-FFF2-40B4-BE49-F238E27FC236}">
                  <a16:creationId xmlns:a16="http://schemas.microsoft.com/office/drawing/2014/main" id="{23B6AF61-3AD4-45A5-AE83-E9A3EE79136A}"/>
                </a:ext>
              </a:extLst>
            </p:cNvPr>
            <p:cNvSpPr txBox="1">
              <a:spLocks noChangeArrowheads="1"/>
            </p:cNvSpPr>
            <p:nvPr/>
          </p:nvSpPr>
          <p:spPr bwMode="auto">
            <a:xfrm>
              <a:off x="672" y="1977"/>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132131" name="Text Box 32">
              <a:extLst>
                <a:ext uri="{FF2B5EF4-FFF2-40B4-BE49-F238E27FC236}">
                  <a16:creationId xmlns:a16="http://schemas.microsoft.com/office/drawing/2014/main" id="{1A81526A-3A1E-4B8E-890F-B19116967698}"/>
                </a:ext>
              </a:extLst>
            </p:cNvPr>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132132" name="Text Box 33">
              <a:extLst>
                <a:ext uri="{FF2B5EF4-FFF2-40B4-BE49-F238E27FC236}">
                  <a16:creationId xmlns:a16="http://schemas.microsoft.com/office/drawing/2014/main" id="{4E8DCC1C-EA4A-44ED-8C97-00FC993CDCF6}"/>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2133" name="Text Box 34">
              <a:extLst>
                <a:ext uri="{FF2B5EF4-FFF2-40B4-BE49-F238E27FC236}">
                  <a16:creationId xmlns:a16="http://schemas.microsoft.com/office/drawing/2014/main" id="{13B9F337-05F9-4C27-B6F4-7D4F47557D68}"/>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2134" name="Text Box 35">
              <a:extLst>
                <a:ext uri="{FF2B5EF4-FFF2-40B4-BE49-F238E27FC236}">
                  <a16:creationId xmlns:a16="http://schemas.microsoft.com/office/drawing/2014/main" id="{77D41432-D7E2-4F59-A768-516662C2069A}"/>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2135" name="Text Box 36">
              <a:extLst>
                <a:ext uri="{FF2B5EF4-FFF2-40B4-BE49-F238E27FC236}">
                  <a16:creationId xmlns:a16="http://schemas.microsoft.com/office/drawing/2014/main" id="{06EA10EC-69AB-4541-9BBD-021A8BD023D6}"/>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2136" name="Text Box 37">
              <a:extLst>
                <a:ext uri="{FF2B5EF4-FFF2-40B4-BE49-F238E27FC236}">
                  <a16:creationId xmlns:a16="http://schemas.microsoft.com/office/drawing/2014/main" id="{6BA40C81-F665-440C-9D44-BD093D680022}"/>
                </a:ext>
              </a:extLst>
            </p:cNvPr>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2137" name="Text Box 38">
              <a:extLst>
                <a:ext uri="{FF2B5EF4-FFF2-40B4-BE49-F238E27FC236}">
                  <a16:creationId xmlns:a16="http://schemas.microsoft.com/office/drawing/2014/main" id="{34439F13-289F-4A57-A2CD-E751FC29DB33}"/>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2138" name="Text Box 39">
              <a:extLst>
                <a:ext uri="{FF2B5EF4-FFF2-40B4-BE49-F238E27FC236}">
                  <a16:creationId xmlns:a16="http://schemas.microsoft.com/office/drawing/2014/main" id="{4AB1D422-5336-4B7B-8415-5512E0635ED2}"/>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2139" name="Text Box 40">
              <a:extLst>
                <a:ext uri="{FF2B5EF4-FFF2-40B4-BE49-F238E27FC236}">
                  <a16:creationId xmlns:a16="http://schemas.microsoft.com/office/drawing/2014/main" id="{D1270BB6-19F5-4763-9002-E8B8C4E9A99E}"/>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2140" name="Text Box 41">
              <a:extLst>
                <a:ext uri="{FF2B5EF4-FFF2-40B4-BE49-F238E27FC236}">
                  <a16:creationId xmlns:a16="http://schemas.microsoft.com/office/drawing/2014/main" id="{206CD67F-665F-4205-9047-2836A7A718DA}"/>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2141" name="Line 42">
              <a:extLst>
                <a:ext uri="{FF2B5EF4-FFF2-40B4-BE49-F238E27FC236}">
                  <a16:creationId xmlns:a16="http://schemas.microsoft.com/office/drawing/2014/main" id="{7BAE5EDB-BAF7-484E-A542-263AD9A84CC7}"/>
                </a:ext>
              </a:extLst>
            </p:cNvPr>
            <p:cNvSpPr>
              <a:spLocks noChangeShapeType="1"/>
            </p:cNvSpPr>
            <p:nvPr/>
          </p:nvSpPr>
          <p:spPr bwMode="auto">
            <a:xfrm>
              <a:off x="845" y="1872"/>
              <a:ext cx="144"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2" name="Text Box 43">
              <a:extLst>
                <a:ext uri="{FF2B5EF4-FFF2-40B4-BE49-F238E27FC236}">
                  <a16:creationId xmlns:a16="http://schemas.microsoft.com/office/drawing/2014/main" id="{B48D2B5A-84AB-483A-BE86-9E4FDB25980B}"/>
                </a:ext>
              </a:extLst>
            </p:cNvPr>
            <p:cNvSpPr txBox="1">
              <a:spLocks noChangeArrowheads="1"/>
            </p:cNvSpPr>
            <p:nvPr/>
          </p:nvSpPr>
          <p:spPr bwMode="auto">
            <a:xfrm>
              <a:off x="7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00000"/>
                  </a:solidFill>
                  <a:latin typeface="Times New Roman" panose="02020603050405020304" pitchFamily="18" charset="0"/>
                </a:rPr>
                <a:t>i</a:t>
              </a:r>
              <a:endParaRPr kumimoji="1" lang="en-US" altLang="zh-CN" sz="2400">
                <a:solidFill>
                  <a:srgbClr val="C00000"/>
                </a:solidFill>
                <a:latin typeface="Times New Roman" panose="02020603050405020304" pitchFamily="18" charset="0"/>
              </a:endParaRPr>
            </a:p>
          </p:txBody>
        </p:sp>
        <p:sp>
          <p:nvSpPr>
            <p:cNvPr id="132143" name="Rectangle 44">
              <a:extLst>
                <a:ext uri="{FF2B5EF4-FFF2-40B4-BE49-F238E27FC236}">
                  <a16:creationId xmlns:a16="http://schemas.microsoft.com/office/drawing/2014/main" id="{46AB3DEF-11F5-4F90-B4F5-8AD649C795C7}"/>
                </a:ext>
              </a:extLst>
            </p:cNvPr>
            <p:cNvSpPr>
              <a:spLocks noChangeArrowheads="1"/>
            </p:cNvSpPr>
            <p:nvPr/>
          </p:nvSpPr>
          <p:spPr bwMode="auto">
            <a:xfrm>
              <a:off x="432" y="2016"/>
              <a:ext cx="864"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2144" name="Text Box 45">
              <a:extLst>
                <a:ext uri="{FF2B5EF4-FFF2-40B4-BE49-F238E27FC236}">
                  <a16:creationId xmlns:a16="http://schemas.microsoft.com/office/drawing/2014/main" id="{E9A0BC07-4A70-45B0-ADD0-A23F3040D5A0}"/>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2145" name="Text Box 46">
              <a:extLst>
                <a:ext uri="{FF2B5EF4-FFF2-40B4-BE49-F238E27FC236}">
                  <a16:creationId xmlns:a16="http://schemas.microsoft.com/office/drawing/2014/main" id="{0B44653F-B10C-42B1-832D-3347CD1547EB}"/>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2146" name="Text Box 47">
              <a:extLst>
                <a:ext uri="{FF2B5EF4-FFF2-40B4-BE49-F238E27FC236}">
                  <a16:creationId xmlns:a16="http://schemas.microsoft.com/office/drawing/2014/main" id="{A1811C27-C5CC-47A6-A8CE-075CFCD380F9}"/>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2147" name="Text Box 48">
              <a:extLst>
                <a:ext uri="{FF2B5EF4-FFF2-40B4-BE49-F238E27FC236}">
                  <a16:creationId xmlns:a16="http://schemas.microsoft.com/office/drawing/2014/main" id="{F901A3C8-B5AE-48FC-A226-1C9332DDA42B}"/>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2148" name="Text Box 49">
              <a:extLst>
                <a:ext uri="{FF2B5EF4-FFF2-40B4-BE49-F238E27FC236}">
                  <a16:creationId xmlns:a16="http://schemas.microsoft.com/office/drawing/2014/main" id="{CF9EB123-C98E-441D-AB42-5ADCB2714732}"/>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2149" name="Line 50">
              <a:extLst>
                <a:ext uri="{FF2B5EF4-FFF2-40B4-BE49-F238E27FC236}">
                  <a16:creationId xmlns:a16="http://schemas.microsoft.com/office/drawing/2014/main" id="{F401A927-B382-4A58-9CE3-4382D0ADF369}"/>
                </a:ext>
              </a:extLst>
            </p:cNvPr>
            <p:cNvSpPr>
              <a:spLocks noChangeShapeType="1"/>
            </p:cNvSpPr>
            <p:nvPr/>
          </p:nvSpPr>
          <p:spPr bwMode="auto">
            <a:xfrm>
              <a:off x="2818" y="2448"/>
              <a:ext cx="117" cy="288"/>
            </a:xfrm>
            <a:prstGeom prst="line">
              <a:avLst/>
            </a:prstGeom>
            <a:noFill/>
            <a:ln w="28575">
              <a:solidFill>
                <a:srgbClr val="C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0" name="Text Box 51">
              <a:extLst>
                <a:ext uri="{FF2B5EF4-FFF2-40B4-BE49-F238E27FC236}">
                  <a16:creationId xmlns:a16="http://schemas.microsoft.com/office/drawing/2014/main" id="{E34E8A9A-CF04-4E3A-AD63-F1608A4ADC3B}"/>
                </a:ext>
              </a:extLst>
            </p:cNvPr>
            <p:cNvSpPr txBox="1">
              <a:spLocks noChangeArrowheads="1"/>
            </p:cNvSpPr>
            <p:nvPr/>
          </p:nvSpPr>
          <p:spPr bwMode="auto">
            <a:xfrm>
              <a:off x="2688" y="216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err="1">
                  <a:solidFill>
                    <a:srgbClr val="C00000"/>
                  </a:solidFill>
                  <a:latin typeface="Times New Roman" panose="02020603050405020304" pitchFamily="18" charset="0"/>
                </a:rPr>
                <a:t>i</a:t>
              </a:r>
              <a:endParaRPr kumimoji="1" lang="en-US" altLang="zh-CN" sz="2400" dirty="0">
                <a:solidFill>
                  <a:srgbClr val="C00000"/>
                </a:solidFill>
                <a:latin typeface="Times New Roman" panose="02020603050405020304" pitchFamily="18" charset="0"/>
              </a:endParaRPr>
            </a:p>
          </p:txBody>
        </p:sp>
        <p:sp>
          <p:nvSpPr>
            <p:cNvPr id="132151" name="Line 52">
              <a:extLst>
                <a:ext uri="{FF2B5EF4-FFF2-40B4-BE49-F238E27FC236}">
                  <a16:creationId xmlns:a16="http://schemas.microsoft.com/office/drawing/2014/main" id="{E34CD660-AE61-474B-9BCD-EE03F89BDEAE}"/>
                </a:ext>
              </a:extLst>
            </p:cNvPr>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2" name="Text Box 53">
              <a:extLst>
                <a:ext uri="{FF2B5EF4-FFF2-40B4-BE49-F238E27FC236}">
                  <a16:creationId xmlns:a16="http://schemas.microsoft.com/office/drawing/2014/main" id="{A4AD1659-D9CB-4780-A50C-BA30B2B2B046}"/>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grpSp>
      <p:sp>
        <p:nvSpPr>
          <p:cNvPr id="132099" name="Text Box 54">
            <a:extLst>
              <a:ext uri="{FF2B5EF4-FFF2-40B4-BE49-F238E27FC236}">
                <a16:creationId xmlns:a16="http://schemas.microsoft.com/office/drawing/2014/main" id="{D96B926B-5065-4223-B437-DD15E0CBC6B9}"/>
              </a:ext>
            </a:extLst>
          </p:cNvPr>
          <p:cNvSpPr txBox="1">
            <a:spLocks noChangeArrowheads="1"/>
          </p:cNvSpPr>
          <p:nvPr/>
        </p:nvSpPr>
        <p:spPr bwMode="auto">
          <a:xfrm>
            <a:off x="2109788"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3</a:t>
            </a:r>
            <a:endParaRPr kumimoji="1" lang="en-US" altLang="zh-CN" sz="2400">
              <a:solidFill>
                <a:srgbClr val="FF0066"/>
              </a:solidFill>
              <a:latin typeface="Times New Roman" panose="02020603050405020304" pitchFamily="18" charset="0"/>
            </a:endParaRPr>
          </a:p>
        </p:txBody>
      </p:sp>
      <p:sp>
        <p:nvSpPr>
          <p:cNvPr id="132100" name="Text Box 55">
            <a:extLst>
              <a:ext uri="{FF2B5EF4-FFF2-40B4-BE49-F238E27FC236}">
                <a16:creationId xmlns:a16="http://schemas.microsoft.com/office/drawing/2014/main" id="{0291FE53-F243-458B-9971-AFA1A4D9672A}"/>
              </a:ext>
            </a:extLst>
          </p:cNvPr>
          <p:cNvSpPr txBox="1">
            <a:spLocks noChangeArrowheads="1"/>
          </p:cNvSpPr>
          <p:nvPr/>
        </p:nvSpPr>
        <p:spPr bwMode="auto">
          <a:xfrm>
            <a:off x="5962650" y="5867400"/>
            <a:ext cx="1123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66"/>
                </a:solidFill>
                <a:latin typeface="Times New Roman" panose="02020603050405020304" pitchFamily="18" charset="0"/>
              </a:rPr>
              <a:t>Step 4</a:t>
            </a:r>
            <a:endParaRPr kumimoji="1" lang="en-US" altLang="zh-CN" sz="2400">
              <a:solidFill>
                <a:srgbClr val="FF0066"/>
              </a:solidFill>
              <a:latin typeface="Times New Roman" panose="02020603050405020304" pitchFamily="18" charset="0"/>
            </a:endParaRPr>
          </a:p>
        </p:txBody>
      </p:sp>
      <p:sp>
        <p:nvSpPr>
          <p:cNvPr id="132101" name="Text Box 56">
            <a:extLst>
              <a:ext uri="{FF2B5EF4-FFF2-40B4-BE49-F238E27FC236}">
                <a16:creationId xmlns:a16="http://schemas.microsoft.com/office/drawing/2014/main" id="{5A109F89-72A6-47EA-B4F3-679FF7C1706E}"/>
              </a:ext>
            </a:extLst>
          </p:cNvPr>
          <p:cNvSpPr txBox="1">
            <a:spLocks noChangeArrowheads="1"/>
          </p:cNvSpPr>
          <p:nvPr/>
        </p:nvSpPr>
        <p:spPr bwMode="auto">
          <a:xfrm>
            <a:off x="2967038" y="5272088"/>
            <a:ext cx="29003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currentPos = i = 0</a:t>
            </a:r>
            <a:endParaRPr kumimoji="1" lang="en-US" altLang="zh-CN" sz="2400">
              <a:latin typeface="Times New Roman" panose="02020603050405020304" pitchFamily="18" charset="0"/>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0DD0934-7A46-4F9F-B7FA-61A3D87DEDFE}"/>
              </a:ext>
            </a:extLst>
          </p:cNvPr>
          <p:cNvSpPr>
            <a:spLocks noGrp="1" noChangeArrowheads="1"/>
          </p:cNvSpPr>
          <p:nvPr>
            <p:ph type="title"/>
          </p:nvPr>
        </p:nvSpPr>
        <p:spPr>
          <a:xfrm>
            <a:off x="457200" y="274638"/>
            <a:ext cx="8229600" cy="736600"/>
          </a:xfrm>
        </p:spPr>
        <p:txBody>
          <a:bodyPr/>
          <a:lstStyle/>
          <a:p>
            <a:pPr eaLnBrk="1" hangingPunct="1"/>
            <a:r>
              <a:rPr lang="zh-CN" altLang="en-US" sz="4000" b="1">
                <a:ea typeface="华文新魏" panose="02010800040101010101" pitchFamily="2" charset="-122"/>
              </a:rPr>
              <a:t>最小堆的下滑调整算法</a:t>
            </a:r>
          </a:p>
        </p:txBody>
      </p:sp>
      <p:sp>
        <p:nvSpPr>
          <p:cNvPr id="133123" name="Rectangle 3">
            <a:extLst>
              <a:ext uri="{FF2B5EF4-FFF2-40B4-BE49-F238E27FC236}">
                <a16:creationId xmlns:a16="http://schemas.microsoft.com/office/drawing/2014/main" id="{687D2595-12C6-4EC4-BCDD-306EC6D6A753}"/>
              </a:ext>
            </a:extLst>
          </p:cNvPr>
          <p:cNvSpPr>
            <a:spLocks noGrp="1" noChangeArrowheads="1"/>
          </p:cNvSpPr>
          <p:nvPr>
            <p:ph type="body" idx="1"/>
          </p:nvPr>
        </p:nvSpPr>
        <p:spPr>
          <a:xfrm>
            <a:off x="519113" y="1233488"/>
            <a:ext cx="8374062" cy="4967287"/>
          </a:xfrm>
        </p:spPr>
        <p:txBody>
          <a:bodyPr/>
          <a:lstStyle/>
          <a:p>
            <a:pPr eaLnBrk="1" hangingPunct="1">
              <a:spcBef>
                <a:spcPct val="1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eaLnBrk="1" hangingPunct="1">
              <a:spcBef>
                <a:spcPct val="1500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siftDown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 )</a:t>
            </a:r>
            <a:r>
              <a:rPr lang="en-US" altLang="zh-CN" sz="2800" b="1">
                <a:latin typeface="Times New Roman" panose="02020603050405020304" pitchFamily="18" charset="0"/>
                <a:ea typeface="隶书" panose="02010509060101010101" pitchFamily="49" charset="-122"/>
              </a:rPr>
              <a:t> {</a:t>
            </a:r>
          </a:p>
          <a:p>
            <a:pPr eaLnBrk="1" hangingPunct="1">
              <a:spcBef>
                <a:spcPct val="15000"/>
              </a:spcBef>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私有函数</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从结点</a:t>
            </a:r>
            <a:r>
              <a:rPr lang="en-US" altLang="zh-CN" sz="2800" b="1">
                <a:solidFill>
                  <a:srgbClr val="009900"/>
                </a:solidFill>
                <a:latin typeface="Times New Roman" panose="02020603050405020304" pitchFamily="18" charset="0"/>
                <a:ea typeface="隶书" panose="02010509060101010101" pitchFamily="49" charset="-122"/>
              </a:rPr>
              <a:t>start</a:t>
            </a:r>
            <a:r>
              <a:rPr lang="zh-CN" altLang="en-US" sz="2800" b="1">
                <a:solidFill>
                  <a:srgbClr val="009900"/>
                </a:solidFill>
                <a:latin typeface="Times New Roman" panose="02020603050405020304" pitchFamily="18" charset="0"/>
                <a:ea typeface="隶书" panose="02010509060101010101" pitchFamily="49" charset="-122"/>
              </a:rPr>
              <a:t>开始到</a:t>
            </a:r>
            <a:r>
              <a:rPr lang="en-US" altLang="zh-CN" sz="2800" b="1">
                <a:solidFill>
                  <a:srgbClr val="009900"/>
                </a:solidFill>
                <a:latin typeface="Times New Roman" panose="02020603050405020304" pitchFamily="18" charset="0"/>
                <a:ea typeface="隶书" panose="02010509060101010101" pitchFamily="49" charset="-122"/>
              </a:rPr>
              <a:t>m</a:t>
            </a:r>
            <a:r>
              <a:rPr lang="zh-CN" altLang="en-US" sz="2800" b="1">
                <a:solidFill>
                  <a:srgbClr val="009900"/>
                </a:solidFill>
                <a:latin typeface="Times New Roman" panose="02020603050405020304" pitchFamily="18" charset="0"/>
                <a:ea typeface="隶书" panose="02010509060101010101" pitchFamily="49" charset="-122"/>
              </a:rPr>
              <a:t>为止</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自上向下比较</a:t>
            </a:r>
            <a:r>
              <a:rPr lang="en-US" altLang="zh-CN" sz="2800" b="1">
                <a:solidFill>
                  <a:srgbClr val="009900"/>
                </a:solidFill>
                <a:latin typeface="Times New Roman" panose="02020603050405020304" pitchFamily="18" charset="0"/>
                <a:ea typeface="隶书" panose="02010509060101010101" pitchFamily="49" charset="-122"/>
              </a:rPr>
              <a:t>, </a:t>
            </a:r>
          </a:p>
          <a:p>
            <a:pPr eaLnBrk="1" hangingPunct="1">
              <a:spcBef>
                <a:spcPct val="15000"/>
              </a:spcBef>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如果子女的值小于父结点的值</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则关键码小的上浮</a:t>
            </a:r>
            <a:r>
              <a:rPr lang="en-US" altLang="zh-CN" sz="2800" b="1">
                <a:solidFill>
                  <a:srgbClr val="009900"/>
                </a:solidFill>
                <a:latin typeface="Times New Roman" panose="02020603050405020304" pitchFamily="18" charset="0"/>
                <a:ea typeface="隶书" panose="02010509060101010101" pitchFamily="49" charset="-122"/>
              </a:rPr>
              <a:t>, </a:t>
            </a:r>
          </a:p>
          <a:p>
            <a:pPr eaLnBrk="1" hangingPunct="1">
              <a:spcBef>
                <a:spcPct val="15000"/>
              </a:spcBef>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继续向下层比较</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将一个集合局部调整为最小堆。</a:t>
            </a:r>
          </a:p>
          <a:p>
            <a:pPr eaLnBrk="1" hangingPunct="1">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start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2*i+1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是</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b="1">
                <a:solidFill>
                  <a:schemeClr val="tx2"/>
                </a:solidFill>
                <a:latin typeface="Times New Roman" panose="02020603050405020304" pitchFamily="18" charset="0"/>
                <a:ea typeface="隶书" panose="02010509060101010101" pitchFamily="49" charset="-122"/>
              </a:rPr>
              <a:t>的左子女位置</a:t>
            </a:r>
          </a:p>
          <a:p>
            <a:pPr eaLnBrk="1" hangingPunct="1">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heap[i]</a:t>
            </a:r>
            <a:r>
              <a:rPr lang="en-US" altLang="zh-CN" sz="2800" b="1">
                <a:latin typeface="Times New Roman" panose="02020603050405020304" pitchFamily="18" charset="0"/>
                <a:ea typeface="隶书" panose="02010509060101010101" pitchFamily="49" charset="-122"/>
              </a:rPr>
              <a:t>; 			</a:t>
            </a:r>
          </a:p>
          <a:p>
            <a:pPr eaLnBrk="1" hangingPunct="1">
              <a:spcBef>
                <a:spcPct val="1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&lt;= m)</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检查是否到最后位置</a:t>
            </a:r>
          </a:p>
          <a:p>
            <a:pPr eaLnBrk="1" hangingPunct="1">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j &lt; m</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heap[j]</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heap[j+1] ) j++</a:t>
            </a:r>
            <a:r>
              <a:rPr lang="en-US" altLang="zh-CN" sz="2800" b="1">
                <a:latin typeface="Times New Roman" panose="02020603050405020304" pitchFamily="18" charset="0"/>
                <a:ea typeface="隶书" panose="02010509060101010101" pitchFamily="49" charset="-122"/>
              </a:rPr>
              <a:t>;</a:t>
            </a:r>
          </a:p>
          <a:p>
            <a:pPr eaLnBrk="1" hangingPunct="1">
              <a:spcBef>
                <a:spcPct val="1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让</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指向两子女中的小者</a:t>
            </a:r>
            <a:endParaRPr lang="zh-CN" altLang="en-US" sz="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D090BA9-A2F4-40D3-B3DD-C6DFF880FFC2}"/>
              </a:ext>
            </a:extLst>
          </p:cNvPr>
          <p:cNvSpPr>
            <a:spLocks noGrp="1" noChangeArrowheads="1"/>
          </p:cNvSpPr>
          <p:nvPr>
            <p:ph type="body" idx="1"/>
          </p:nvPr>
        </p:nvSpPr>
        <p:spPr>
          <a:xfrm>
            <a:off x="590550" y="728663"/>
            <a:ext cx="8229600" cy="5653087"/>
          </a:xfrm>
        </p:spPr>
        <p:txBody>
          <a:bodyPr/>
          <a:lstStyle/>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heap[j] )</a:t>
            </a:r>
            <a:r>
              <a:rPr lang="en-US" altLang="zh-CN" sz="2800" b="1">
                <a:latin typeface="Times New Roman" panose="02020603050405020304" pitchFamily="18" charset="0"/>
                <a:ea typeface="隶书" panose="02010509060101010101" pitchFamily="49" charset="-122"/>
              </a:rPr>
              <a:t> break;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小则不做调整</a:t>
            </a: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 </a:t>
            </a:r>
            <a:r>
              <a:rPr lang="en-US" altLang="zh-CN" sz="2800">
                <a:latin typeface="Times New Roman" panose="02020603050405020304" pitchFamily="18" charset="0"/>
                <a:ea typeface="隶书" panose="02010509060101010101" pitchFamily="49" charset="-122"/>
              </a:rPr>
              <a:t>heap[i] = heap[j]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2*j+1</a:t>
            </a:r>
            <a:r>
              <a:rPr lang="en-US" altLang="zh-CN" sz="2800" b="1">
                <a:latin typeface="Times New Roman" panose="02020603050405020304" pitchFamily="18" charset="0"/>
                <a:ea typeface="隶书" panose="02010509060101010101" pitchFamily="49" charset="-122"/>
              </a:rPr>
              <a:t>; }</a:t>
            </a:r>
          </a:p>
          <a:p>
            <a:pPr eaLnBrk="1" hangingPunct="1">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否则小者上移</a:t>
            </a:r>
            <a:r>
              <a:rPr lang="en-US" altLang="zh-CN" sz="2800" b="1">
                <a:solidFill>
                  <a:schemeClr val="tx2"/>
                </a:solidFill>
                <a:latin typeface="Times New Roman" panose="02020603050405020304" pitchFamily="18" charset="0"/>
                <a:ea typeface="隶书" panose="02010509060101010101" pitchFamily="49" charset="-122"/>
              </a:rPr>
              <a:t>, i, j</a:t>
            </a:r>
            <a:r>
              <a:rPr lang="zh-CN" altLang="en-US" sz="2800" b="1">
                <a:solidFill>
                  <a:schemeClr val="tx2"/>
                </a:solidFill>
                <a:latin typeface="Times New Roman" panose="02020603050405020304" pitchFamily="18" charset="0"/>
                <a:ea typeface="隶书" panose="02010509060101010101" pitchFamily="49" charset="-122"/>
              </a:rPr>
              <a:t>下降</a:t>
            </a: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heap[i] = 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回放</a:t>
            </a:r>
            <a:r>
              <a:rPr lang="en-US" altLang="zh-CN" sz="2800" b="1">
                <a:solidFill>
                  <a:schemeClr val="tx2"/>
                </a:solidFill>
                <a:latin typeface="Times New Roman" panose="02020603050405020304" pitchFamily="18" charset="0"/>
                <a:ea typeface="隶书" panose="02010509060101010101" pitchFamily="49" charset="-122"/>
              </a:rPr>
              <a:t>temp</a:t>
            </a:r>
            <a:r>
              <a:rPr lang="zh-CN" altLang="en-US" sz="2800" b="1">
                <a:solidFill>
                  <a:schemeClr val="tx2"/>
                </a:solidFill>
                <a:latin typeface="Times New Roman" panose="02020603050405020304" pitchFamily="18" charset="0"/>
                <a:ea typeface="隶书" panose="02010509060101010101" pitchFamily="49" charset="-122"/>
              </a:rPr>
              <a:t>中暂存的元素</a:t>
            </a:r>
          </a:p>
          <a:p>
            <a:pPr eaLnBrk="1" hangingPunct="1">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buFontTx/>
              <a:buNone/>
            </a:pPr>
            <a:endParaRPr lang="en-US" altLang="zh-CN" sz="2000" b="1">
              <a:latin typeface="Times New Roman" panose="02020603050405020304" pitchFamily="18" charset="0"/>
              <a:ea typeface="仿宋_GB2312" pitchFamily="49" charset="-122"/>
            </a:endParaRPr>
          </a:p>
          <a:p>
            <a:pPr eaLnBrk="1" hangingPunct="1">
              <a:lnSpc>
                <a:spcPct val="105000"/>
              </a:lnSpc>
              <a:buClr>
                <a:schemeClr val="hlink"/>
              </a:buClr>
              <a:buSzPct val="55000"/>
            </a:pPr>
            <a:endParaRPr lang="en-US" altLang="zh-CN" sz="2000" b="1">
              <a:latin typeface="Times New Roman" panose="02020603050405020304" pitchFamily="18" charset="0"/>
              <a:ea typeface="仿宋_GB2312" pitchFamily="49" charset="-122"/>
            </a:endParaRPr>
          </a:p>
          <a:p>
            <a:pPr eaLnBrk="1" hangingPunct="1">
              <a:lnSpc>
                <a:spcPct val="105000"/>
              </a:lnSpc>
              <a:buClr>
                <a:schemeClr val="hlink"/>
              </a:buClr>
              <a:buSzPct val="55000"/>
            </a:pPr>
            <a:endParaRPr lang="en-US" altLang="zh-CN" sz="2000" b="1">
              <a:latin typeface="Times New Roman" panose="02020603050405020304" pitchFamily="18" charset="0"/>
              <a:ea typeface="仿宋_GB2312" pitchFamily="49" charset="-122"/>
            </a:endParaRPr>
          </a:p>
          <a:p>
            <a:pPr eaLnBrk="1" hangingPunct="1">
              <a:lnSpc>
                <a:spcPct val="105000"/>
              </a:lnSpc>
              <a:buClr>
                <a:schemeClr val="hlink"/>
              </a:buClr>
              <a:buSzPct val="55000"/>
            </a:pPr>
            <a:r>
              <a:rPr lang="zh-CN" altLang="en-US" sz="3000" b="1">
                <a:latin typeface="Times New Roman" panose="02020603050405020304" pitchFamily="18" charset="0"/>
                <a:ea typeface="仿宋_GB2312" pitchFamily="49" charset="-122"/>
              </a:rPr>
              <a:t>每次插入都加在堆的最后，再自下向上执行调整，使之重新形成堆，时间复杂性</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p:txBody>
      </p:sp>
      <p:sp>
        <p:nvSpPr>
          <p:cNvPr id="134147" name="Rectangle 3">
            <a:extLst>
              <a:ext uri="{FF2B5EF4-FFF2-40B4-BE49-F238E27FC236}">
                <a16:creationId xmlns:a16="http://schemas.microsoft.com/office/drawing/2014/main" id="{DD9E6289-221E-4E22-B95D-3F45A9CAE5BC}"/>
              </a:ext>
            </a:extLst>
          </p:cNvPr>
          <p:cNvSpPr>
            <a:spLocks noGrp="1" noChangeArrowheads="1"/>
          </p:cNvSpPr>
          <p:nvPr>
            <p:ph type="title"/>
          </p:nvPr>
        </p:nvSpPr>
        <p:spPr>
          <a:xfrm>
            <a:off x="395288" y="3968750"/>
            <a:ext cx="8229600" cy="884238"/>
          </a:xfrm>
        </p:spPr>
        <p:txBody>
          <a:bodyPr/>
          <a:lstStyle/>
          <a:p>
            <a:pPr eaLnBrk="1" hangingPunct="1"/>
            <a:r>
              <a:rPr lang="zh-CN" altLang="en-US" sz="4000" b="1">
                <a:ea typeface="华文新魏" panose="02010800040101010101" pitchFamily="2" charset="-122"/>
              </a:rPr>
              <a:t>最小堆的插入</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F8C3238D-0A1A-44CA-ACCE-0C49CF450BB6}"/>
              </a:ext>
            </a:extLst>
          </p:cNvPr>
          <p:cNvSpPr>
            <a:spLocks noGrp="1" noChangeArrowheads="1"/>
          </p:cNvSpPr>
          <p:nvPr>
            <p:ph type="body" idx="1"/>
          </p:nvPr>
        </p:nvSpPr>
        <p:spPr>
          <a:xfrm>
            <a:off x="627063" y="765175"/>
            <a:ext cx="8229600" cy="5616575"/>
          </a:xfrm>
        </p:spPr>
        <p:txBody>
          <a:bodyPr/>
          <a:lstStyle/>
          <a:p>
            <a:pPr eaLnBrk="1" hangingPunct="1">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endParaRPr lang="fr-FR" altLang="zh-CN" sz="2800" b="1">
              <a:latin typeface="Times New Roman" panose="02020603050405020304" pitchFamily="18" charset="0"/>
              <a:ea typeface="隶书" panose="02010509060101010101" pitchFamily="49" charset="-122"/>
            </a:endParaRPr>
          </a:p>
          <a:p>
            <a:pPr eaLnBrk="1" hangingPunct="1">
              <a:buFontTx/>
              <a:buNone/>
            </a:pPr>
            <a:r>
              <a:rPr lang="fr-FR" altLang="zh-CN" sz="2800">
                <a:latin typeface="Times New Roman" panose="02020603050405020304" pitchFamily="18" charset="0"/>
                <a:ea typeface="隶书" panose="02010509060101010101" pitchFamily="49" charset="-122"/>
              </a:rPr>
              <a:t>bool</a:t>
            </a:r>
            <a:r>
              <a:rPr lang="fr-FR" altLang="zh-CN" sz="2800" b="1">
                <a:latin typeface="Times New Roman" panose="02020603050405020304" pitchFamily="18" charset="0"/>
                <a:ea typeface="隶书" panose="02010509060101010101" pitchFamily="49" charset="-122"/>
              </a:rPr>
              <a:t> </a:t>
            </a:r>
            <a:r>
              <a:rPr lang="fr-FR" altLang="zh-CN" sz="2800">
                <a:latin typeface="Times New Roman" panose="02020603050405020304" pitchFamily="18" charset="0"/>
                <a:ea typeface="隶书" panose="02010509060101010101" pitchFamily="49" charset="-122"/>
              </a:rPr>
              <a:t>MinHeap</a:t>
            </a:r>
            <a:r>
              <a:rPr lang="fr-FR" altLang="zh-CN" sz="2800" b="1">
                <a:latin typeface="Times New Roman" panose="02020603050405020304" pitchFamily="18" charset="0"/>
                <a:ea typeface="隶书" panose="02010509060101010101" pitchFamily="49" charset="-122"/>
              </a:rPr>
              <a:t>&lt;</a:t>
            </a:r>
            <a:r>
              <a:rPr lang="fr-FR" altLang="zh-CN" sz="2800">
                <a:latin typeface="Times New Roman" panose="02020603050405020304" pitchFamily="18" charset="0"/>
                <a:ea typeface="隶书" panose="02010509060101010101" pitchFamily="49" charset="-122"/>
              </a:rPr>
              <a:t>T</a:t>
            </a:r>
            <a:r>
              <a:rPr lang="fr-FR" altLang="zh-CN" sz="2800" b="1">
                <a:latin typeface="Times New Roman" panose="02020603050405020304" pitchFamily="18" charset="0"/>
                <a:ea typeface="隶书" panose="02010509060101010101" pitchFamily="49" charset="-122"/>
              </a:rPr>
              <a:t>&gt;::</a:t>
            </a:r>
            <a:r>
              <a:rPr lang="fr-FR" altLang="zh-CN" sz="2800">
                <a:latin typeface="Times New Roman" panose="02020603050405020304" pitchFamily="18" charset="0"/>
                <a:ea typeface="隶书" panose="02010509060101010101" pitchFamily="49" charset="-122"/>
              </a:rPr>
              <a:t>Insert (</a:t>
            </a:r>
            <a:r>
              <a:rPr lang="fr-FR" altLang="zh-CN" sz="2800" b="1">
                <a:latin typeface="Times New Roman" panose="02020603050405020304" pitchFamily="18" charset="0"/>
                <a:ea typeface="隶书" panose="02010509060101010101" pitchFamily="49" charset="-122"/>
              </a:rPr>
              <a:t>const </a:t>
            </a:r>
            <a:r>
              <a:rPr lang="fr-FR" altLang="zh-CN" sz="2800">
                <a:latin typeface="Times New Roman" panose="02020603050405020304" pitchFamily="18" charset="0"/>
                <a:ea typeface="隶书" panose="02010509060101010101" pitchFamily="49" charset="-122"/>
              </a:rPr>
              <a:t>E</a:t>
            </a:r>
            <a:r>
              <a:rPr lang="fr-FR" altLang="zh-CN" sz="2800" b="1">
                <a:latin typeface="Times New Roman" panose="02020603050405020304" pitchFamily="18" charset="0"/>
                <a:ea typeface="隶书" panose="02010509060101010101" pitchFamily="49" charset="-122"/>
              </a:rPr>
              <a:t>&amp; </a:t>
            </a:r>
            <a:r>
              <a:rPr lang="fr-FR" altLang="zh-CN" sz="2800">
                <a:latin typeface="Times New Roman" panose="02020603050405020304" pitchFamily="18" charset="0"/>
                <a:ea typeface="隶书" panose="02010509060101010101" pitchFamily="49" charset="-122"/>
              </a:rPr>
              <a:t>x ) </a:t>
            </a:r>
            <a:r>
              <a:rPr lang="fr-FR" altLang="zh-CN" sz="2800" b="1">
                <a:latin typeface="Times New Roman" panose="02020603050405020304" pitchFamily="18" charset="0"/>
                <a:ea typeface="隶书" panose="02010509060101010101" pitchFamily="49" charset="-122"/>
              </a:rPr>
              <a:t> {</a:t>
            </a:r>
          </a:p>
          <a:p>
            <a:pPr eaLnBrk="1" hangingPunct="1">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公共函数</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b="1">
                <a:solidFill>
                  <a:schemeClr val="tx2"/>
                </a:solidFill>
                <a:latin typeface="Times New Roman" panose="02020603050405020304" pitchFamily="18" charset="0"/>
                <a:ea typeface="隶书" panose="02010509060101010101" pitchFamily="49" charset="-122"/>
              </a:rPr>
              <a:t>插入到最小堆中</a:t>
            </a: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currentSize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maxHeapSize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堆满</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"Heap Full"</a:t>
            </a:r>
            <a:r>
              <a:rPr lang="en-US" altLang="zh-CN" sz="2800" b="1">
                <a:latin typeface="Times New Roman" panose="02020603050405020304" pitchFamily="18" charset="0"/>
                <a:ea typeface="隶书" panose="02010509060101010101" pitchFamily="49" charset="-122"/>
              </a:rPr>
              <a:t> &lt;&lt; endl;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p>
          <a:p>
            <a:pPr eaLnBrk="1" hangingPunct="1">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heap[currentSize]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插入</a:t>
            </a: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siftUp (currentSize)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向上调整</a:t>
            </a:r>
          </a:p>
          <a:p>
            <a:pPr eaLnBrk="1" hangingPunct="1">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堆计数加</a:t>
            </a:r>
            <a:r>
              <a:rPr lang="en-US" altLang="zh-CN" sz="2800" b="1">
                <a:solidFill>
                  <a:schemeClr val="tx2"/>
                </a:solidFill>
                <a:latin typeface="Times New Roman" panose="02020603050405020304" pitchFamily="18" charset="0"/>
                <a:ea typeface="隶书" panose="02010509060101010101" pitchFamily="49" charset="-122"/>
              </a:rPr>
              <a:t>1</a:t>
            </a:r>
          </a:p>
          <a:p>
            <a:pPr eaLnBrk="1" hangingPunct="1">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eaLnBrk="1" hangingPunct="1">
              <a:buFontTx/>
              <a:buNone/>
            </a:pPr>
            <a:r>
              <a:rPr lang="en-US" altLang="zh-CN" sz="2800" b="1">
                <a:latin typeface="Times New Roman" panose="02020603050405020304" pitchFamily="18" charset="0"/>
                <a:ea typeface="隶书" panose="02010509060101010101" pitchFamily="49" charset="-122"/>
              </a:rPr>
              <a:t>};</a:t>
            </a:r>
          </a:p>
          <a:p>
            <a:pPr eaLnBrk="1" hangingPunct="1">
              <a:spcBef>
                <a:spcPct val="15000"/>
              </a:spcBef>
              <a:buFontTx/>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4CB27A14-6929-40A0-AA8D-7B5102977DDD}"/>
              </a:ext>
            </a:extLst>
          </p:cNvPr>
          <p:cNvSpPr>
            <a:spLocks noGrp="1" noChangeArrowheads="1"/>
          </p:cNvSpPr>
          <p:nvPr>
            <p:ph type="body" idx="1"/>
          </p:nvPr>
        </p:nvSpPr>
        <p:spPr>
          <a:xfrm>
            <a:off x="627063" y="692150"/>
            <a:ext cx="8229600" cy="5616575"/>
          </a:xfrm>
        </p:spPr>
        <p:txBody>
          <a:bodyPr/>
          <a:lstStyle/>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FilterUp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私有函数</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从结点</a:t>
            </a:r>
            <a:r>
              <a:rPr lang="en-US" altLang="zh-CN" sz="2800" b="1">
                <a:solidFill>
                  <a:srgbClr val="009900"/>
                </a:solidFill>
                <a:latin typeface="Times New Roman" panose="02020603050405020304" pitchFamily="18" charset="0"/>
                <a:ea typeface="隶书" panose="02010509060101010101" pitchFamily="49" charset="-122"/>
              </a:rPr>
              <a:t>start</a:t>
            </a:r>
            <a:r>
              <a:rPr lang="zh-CN" altLang="en-US" sz="2800" b="1">
                <a:solidFill>
                  <a:srgbClr val="009900"/>
                </a:solidFill>
                <a:latin typeface="Times New Roman" panose="02020603050405020304" pitchFamily="18" charset="0"/>
                <a:ea typeface="隶书" panose="02010509060101010101" pitchFamily="49" charset="-122"/>
              </a:rPr>
              <a:t>开始到结点</a:t>
            </a:r>
            <a:r>
              <a:rPr lang="en-US" altLang="zh-CN" sz="2800" b="1">
                <a:solidFill>
                  <a:srgbClr val="009900"/>
                </a:solidFill>
                <a:latin typeface="Times New Roman" panose="02020603050405020304" pitchFamily="18" charset="0"/>
                <a:ea typeface="隶书" panose="02010509060101010101" pitchFamily="49" charset="-122"/>
              </a:rPr>
              <a:t>0</a:t>
            </a:r>
            <a:r>
              <a:rPr lang="zh-CN" altLang="en-US" sz="2800" b="1">
                <a:solidFill>
                  <a:srgbClr val="009900"/>
                </a:solidFill>
                <a:latin typeface="Times New Roman" panose="02020603050405020304" pitchFamily="18" charset="0"/>
                <a:ea typeface="隶书" panose="02010509060101010101" pitchFamily="49" charset="-122"/>
              </a:rPr>
              <a:t>为止</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自下向上</a:t>
            </a:r>
          </a:p>
          <a:p>
            <a:pPr eaLnBrk="1" hangingPunct="1">
              <a:lnSpc>
                <a:spcPct val="80000"/>
              </a:lnSpc>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比较</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如果子女的值小于父结点的值</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则相互交换</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这样将集合重新调整为最小堆。</a:t>
            </a:r>
            <a:r>
              <a:rPr lang="zh-CN" altLang="en-US" sz="2800" b="1">
                <a:solidFill>
                  <a:schemeClr val="tx2"/>
                </a:solidFill>
                <a:latin typeface="Times New Roman" panose="02020603050405020304" pitchFamily="18" charset="0"/>
                <a:ea typeface="隶书" panose="02010509060101010101" pitchFamily="49" charset="-122"/>
              </a:rPr>
              <a:t>关键码比较符</a:t>
            </a:r>
            <a:r>
              <a:rPr lang="en-US" altLang="zh-CN" sz="2800" b="1">
                <a:solidFill>
                  <a:schemeClr val="tx2"/>
                </a:solidFill>
                <a:latin typeface="Times New Roman" panose="02020603050405020304" pitchFamily="18" charset="0"/>
                <a:ea typeface="隶书" panose="02010509060101010101" pitchFamily="49" charset="-122"/>
              </a:rPr>
              <a:t>&lt;=</a:t>
            </a:r>
          </a:p>
          <a:p>
            <a:pPr eaLnBrk="1" hangingPunct="1">
              <a:lnSpc>
                <a:spcPct val="80000"/>
              </a:lnSpc>
              <a:buFontTx/>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E</a:t>
            </a:r>
            <a:r>
              <a:rPr lang="zh-CN" altLang="en-US" sz="2800" b="1">
                <a:solidFill>
                  <a:schemeClr val="tx2"/>
                </a:solidFill>
                <a:latin typeface="Times New Roman" panose="02020603050405020304" pitchFamily="18" charset="0"/>
                <a:ea typeface="隶书" panose="02010509060101010101" pitchFamily="49" charset="-122"/>
              </a:rPr>
              <a:t>中定义。</a:t>
            </a:r>
          </a:p>
          <a:p>
            <a:pPr eaLnBrk="1" hangingPunct="1">
              <a:lnSpc>
                <a:spcPct val="80000"/>
              </a:lnSpc>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j = start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(j</a:t>
            </a:r>
            <a:r>
              <a:rPr lang="en-US" altLang="zh-CN" sz="2800">
                <a:latin typeface="楷体_GB2312" pitchFamily="49" charset="-122"/>
                <a:ea typeface="楷体_GB2312" pitchFamily="49" charset="-122"/>
              </a:rPr>
              <a:t>-</a:t>
            </a:r>
            <a:r>
              <a:rPr lang="en-US" altLang="zh-CN" sz="2800">
                <a:latin typeface="Times New Roman" panose="02020603050405020304" pitchFamily="18" charset="0"/>
                <a:ea typeface="隶书" panose="02010509060101010101" pitchFamily="49" charset="-122"/>
              </a:rPr>
              <a:t>1)/2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temp = heap[j]</a:t>
            </a:r>
            <a:r>
              <a:rPr lang="en-US" altLang="zh-CN" sz="2800" b="1">
                <a:latin typeface="Times New Roman" panose="02020603050405020304" pitchFamily="18" charset="0"/>
                <a:ea typeface="隶书" panose="02010509060101010101" pitchFamily="49" charset="-122"/>
              </a:rPr>
              <a:t>;</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&gt; 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沿父结点路径向上直达根</a:t>
            </a:r>
          </a:p>
          <a:p>
            <a:pPr eaLnBrk="1" hangingPunct="1">
              <a:lnSpc>
                <a:spcPct val="80000"/>
              </a:lnSpc>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(heap[i] &lt;= temp)</a:t>
            </a:r>
            <a:r>
              <a:rPr lang="en-US" altLang="zh-CN" sz="2800" b="1">
                <a:latin typeface="Times New Roman" panose="02020603050405020304" pitchFamily="18" charset="0"/>
                <a:ea typeface="隶书" panose="02010509060101010101" pitchFamily="49" charset="-122"/>
              </a:rPr>
              <a:t> break;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父结点值小</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不调整</a:t>
            </a:r>
          </a:p>
          <a:p>
            <a:pPr eaLnBrk="1" hangingPunct="1">
              <a:lnSpc>
                <a:spcPct val="80000"/>
              </a:lnSpc>
              <a:buFontTx/>
              <a:buNone/>
            </a:pPr>
            <a:r>
              <a:rPr lang="zh-CN" altLang="en-US" sz="2800" b="1">
                <a:latin typeface="Times New Roman" panose="02020603050405020304" pitchFamily="18" charset="0"/>
                <a:ea typeface="隶书" panose="02010509060101010101" pitchFamily="49" charset="-122"/>
              </a:rPr>
              <a:t>		</a:t>
            </a:r>
            <a:r>
              <a:rPr lang="nb-NO" altLang="zh-CN" sz="2800" b="1">
                <a:latin typeface="Times New Roman" panose="02020603050405020304" pitchFamily="18" charset="0"/>
                <a:ea typeface="隶书" panose="02010509060101010101" pitchFamily="49" charset="-122"/>
              </a:rPr>
              <a:t>else { </a:t>
            </a:r>
            <a:r>
              <a:rPr lang="nb-NO" altLang="zh-CN" sz="2800">
                <a:latin typeface="Times New Roman" panose="02020603050405020304" pitchFamily="18" charset="0"/>
                <a:ea typeface="隶书" panose="02010509060101010101" pitchFamily="49" charset="-122"/>
              </a:rPr>
              <a:t>heap[j] = heap[i]</a:t>
            </a:r>
            <a:r>
              <a:rPr lang="nb-NO" altLang="zh-CN" sz="2800" b="1">
                <a:latin typeface="Times New Roman" panose="02020603050405020304" pitchFamily="18" charset="0"/>
                <a:ea typeface="隶书" panose="02010509060101010101" pitchFamily="49" charset="-122"/>
              </a:rPr>
              <a:t>;  </a:t>
            </a:r>
            <a:r>
              <a:rPr lang="nb-NO" altLang="zh-CN" sz="2800">
                <a:latin typeface="Times New Roman" panose="02020603050405020304" pitchFamily="18" charset="0"/>
                <a:ea typeface="隶书" panose="02010509060101010101" pitchFamily="49" charset="-122"/>
              </a:rPr>
              <a:t>j = i</a:t>
            </a:r>
            <a:r>
              <a:rPr lang="nb-NO" altLang="zh-CN" sz="2800" b="1">
                <a:latin typeface="Times New Roman" panose="02020603050405020304" pitchFamily="18" charset="0"/>
                <a:ea typeface="隶书" panose="02010509060101010101" pitchFamily="49" charset="-122"/>
              </a:rPr>
              <a:t>;  </a:t>
            </a:r>
            <a:r>
              <a:rPr lang="nb-NO" altLang="zh-CN" sz="2800">
                <a:latin typeface="Times New Roman" panose="02020603050405020304" pitchFamily="18" charset="0"/>
                <a:ea typeface="隶书" panose="02010509060101010101" pitchFamily="49" charset="-122"/>
              </a:rPr>
              <a:t>i = (i</a:t>
            </a:r>
            <a:r>
              <a:rPr lang="nb-NO" altLang="zh-CN" sz="2800">
                <a:latin typeface="楷体_GB2312" pitchFamily="49" charset="-122"/>
                <a:ea typeface="楷体_GB2312" pitchFamily="49" charset="-122"/>
              </a:rPr>
              <a:t>-</a:t>
            </a:r>
            <a:r>
              <a:rPr lang="nb-NO" altLang="zh-CN" sz="2800">
                <a:latin typeface="Times New Roman" panose="02020603050405020304" pitchFamily="18" charset="0"/>
                <a:ea typeface="隶书" panose="02010509060101010101" pitchFamily="49" charset="-122"/>
              </a:rPr>
              <a:t>1)/2</a:t>
            </a:r>
            <a:r>
              <a:rPr lang="nb-NO" altLang="zh-CN" sz="2800" b="1">
                <a:latin typeface="Times New Roman" panose="02020603050405020304" pitchFamily="18" charset="0"/>
                <a:ea typeface="隶书" panose="02010509060101010101" pitchFamily="49" charset="-122"/>
              </a:rPr>
              <a:t>; }</a:t>
            </a:r>
          </a:p>
          <a:p>
            <a:pPr eaLnBrk="1" hangingPunct="1">
              <a:lnSpc>
                <a:spcPct val="80000"/>
              </a:lnSpc>
              <a:buFontTx/>
              <a:buNone/>
            </a:pPr>
            <a:r>
              <a:rPr lang="nb-NO"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父结点结点值大</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调整</a:t>
            </a:r>
          </a:p>
          <a:p>
            <a:pPr eaLnBrk="1" hangingPunct="1">
              <a:lnSpc>
                <a:spcPct val="80000"/>
              </a:lnSpc>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endParaRPr lang="en-US" altLang="zh-CN" sz="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C0AA2ED5-F3EE-4EF5-AF1C-BB0DFE080A6D}"/>
              </a:ext>
            </a:extLst>
          </p:cNvPr>
          <p:cNvSpPr txBox="1">
            <a:spLocks noChangeArrowheads="1"/>
          </p:cNvSpPr>
          <p:nvPr/>
        </p:nvSpPr>
        <p:spPr bwMode="auto">
          <a:xfrm>
            <a:off x="831850" y="5681663"/>
            <a:ext cx="3613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000" b="1">
                <a:latin typeface="Times New Roman" panose="02020603050405020304" pitchFamily="18" charset="0"/>
                <a:ea typeface="仿宋_GB2312" pitchFamily="49" charset="-122"/>
              </a:rPr>
              <a:t>在堆中插入新元素</a:t>
            </a:r>
            <a:r>
              <a:rPr kumimoji="1" lang="en-US" altLang="zh-CN" sz="3000" b="1">
                <a:latin typeface="Times New Roman" panose="02020603050405020304" pitchFamily="18" charset="0"/>
                <a:ea typeface="仿宋_GB2312" pitchFamily="49" charset="-122"/>
              </a:rPr>
              <a:t>11</a:t>
            </a:r>
          </a:p>
        </p:txBody>
      </p:sp>
      <p:sp>
        <p:nvSpPr>
          <p:cNvPr id="137219" name="Line 4">
            <a:extLst>
              <a:ext uri="{FF2B5EF4-FFF2-40B4-BE49-F238E27FC236}">
                <a16:creationId xmlns:a16="http://schemas.microsoft.com/office/drawing/2014/main" id="{DA501283-2F4C-47F8-AC40-EF9748A6365C}"/>
              </a:ext>
            </a:extLst>
          </p:cNvPr>
          <p:cNvSpPr>
            <a:spLocks noChangeShapeType="1"/>
          </p:cNvSpPr>
          <p:nvPr/>
        </p:nvSpPr>
        <p:spPr bwMode="auto">
          <a:xfrm>
            <a:off x="5334000" y="4562475"/>
            <a:ext cx="152400" cy="53340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0" name="Line 5">
            <a:extLst>
              <a:ext uri="{FF2B5EF4-FFF2-40B4-BE49-F238E27FC236}">
                <a16:creationId xmlns:a16="http://schemas.microsoft.com/office/drawing/2014/main" id="{541EB2EE-DF43-4D12-92AE-44E1225E1C23}"/>
              </a:ext>
            </a:extLst>
          </p:cNvPr>
          <p:cNvSpPr>
            <a:spLocks noChangeShapeType="1"/>
          </p:cNvSpPr>
          <p:nvPr/>
        </p:nvSpPr>
        <p:spPr bwMode="auto">
          <a:xfrm>
            <a:off x="1752600" y="4562475"/>
            <a:ext cx="152400" cy="53340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1" name="Line 6">
            <a:extLst>
              <a:ext uri="{FF2B5EF4-FFF2-40B4-BE49-F238E27FC236}">
                <a16:creationId xmlns:a16="http://schemas.microsoft.com/office/drawing/2014/main" id="{F0323DFE-FFC3-4A3A-836C-6E692276E5AD}"/>
              </a:ext>
            </a:extLst>
          </p:cNvPr>
          <p:cNvSpPr>
            <a:spLocks noChangeShapeType="1"/>
          </p:cNvSpPr>
          <p:nvPr/>
        </p:nvSpPr>
        <p:spPr bwMode="auto">
          <a:xfrm>
            <a:off x="3429000" y="3571875"/>
            <a:ext cx="381000" cy="6858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2" name="Line 7">
            <a:extLst>
              <a:ext uri="{FF2B5EF4-FFF2-40B4-BE49-F238E27FC236}">
                <a16:creationId xmlns:a16="http://schemas.microsoft.com/office/drawing/2014/main" id="{E84F45E0-0971-436D-8E63-6636236D0EC7}"/>
              </a:ext>
            </a:extLst>
          </p:cNvPr>
          <p:cNvSpPr>
            <a:spLocks noChangeShapeType="1"/>
          </p:cNvSpPr>
          <p:nvPr/>
        </p:nvSpPr>
        <p:spPr bwMode="auto">
          <a:xfrm flipH="1">
            <a:off x="3124200" y="3648075"/>
            <a:ext cx="2286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3" name="Line 8">
            <a:extLst>
              <a:ext uri="{FF2B5EF4-FFF2-40B4-BE49-F238E27FC236}">
                <a16:creationId xmlns:a16="http://schemas.microsoft.com/office/drawing/2014/main" id="{E7BD77D6-42EC-422C-84EA-EBBB1A4A4D75}"/>
              </a:ext>
            </a:extLst>
          </p:cNvPr>
          <p:cNvSpPr>
            <a:spLocks noChangeShapeType="1"/>
          </p:cNvSpPr>
          <p:nvPr/>
        </p:nvSpPr>
        <p:spPr bwMode="auto">
          <a:xfrm>
            <a:off x="28956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4" name="Line 9">
            <a:extLst>
              <a:ext uri="{FF2B5EF4-FFF2-40B4-BE49-F238E27FC236}">
                <a16:creationId xmlns:a16="http://schemas.microsoft.com/office/drawing/2014/main" id="{8A41E377-66C8-40D4-A282-3B68C8FFED85}"/>
              </a:ext>
            </a:extLst>
          </p:cNvPr>
          <p:cNvSpPr>
            <a:spLocks noChangeShapeType="1"/>
          </p:cNvSpPr>
          <p:nvPr/>
        </p:nvSpPr>
        <p:spPr bwMode="auto">
          <a:xfrm>
            <a:off x="2209800" y="3648075"/>
            <a:ext cx="1524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5" name="Line 10">
            <a:extLst>
              <a:ext uri="{FF2B5EF4-FFF2-40B4-BE49-F238E27FC236}">
                <a16:creationId xmlns:a16="http://schemas.microsoft.com/office/drawing/2014/main" id="{D8A4D447-80BB-40CF-8E03-D4B2D5EAB1EA}"/>
              </a:ext>
            </a:extLst>
          </p:cNvPr>
          <p:cNvSpPr>
            <a:spLocks noChangeShapeType="1"/>
          </p:cNvSpPr>
          <p:nvPr/>
        </p:nvSpPr>
        <p:spPr bwMode="auto">
          <a:xfrm flipH="1">
            <a:off x="22860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6" name="Line 11">
            <a:extLst>
              <a:ext uri="{FF2B5EF4-FFF2-40B4-BE49-F238E27FC236}">
                <a16:creationId xmlns:a16="http://schemas.microsoft.com/office/drawing/2014/main" id="{3B5EBDE6-27D7-419F-ADE3-44E3DF52CFE9}"/>
              </a:ext>
            </a:extLst>
          </p:cNvPr>
          <p:cNvSpPr>
            <a:spLocks noChangeShapeType="1"/>
          </p:cNvSpPr>
          <p:nvPr/>
        </p:nvSpPr>
        <p:spPr bwMode="auto">
          <a:xfrm flipH="1">
            <a:off x="1143000" y="3648075"/>
            <a:ext cx="914400" cy="15240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Oval 12">
            <a:extLst>
              <a:ext uri="{FF2B5EF4-FFF2-40B4-BE49-F238E27FC236}">
                <a16:creationId xmlns:a16="http://schemas.microsoft.com/office/drawing/2014/main" id="{FE9BCBBC-2532-46B1-8171-7BC3FC3914A7}"/>
              </a:ext>
            </a:extLst>
          </p:cNvPr>
          <p:cNvSpPr>
            <a:spLocks noChangeArrowheads="1"/>
          </p:cNvSpPr>
          <p:nvPr/>
        </p:nvSpPr>
        <p:spPr bwMode="auto">
          <a:xfrm>
            <a:off x="2514600" y="2352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29" name="Oval 13">
            <a:extLst>
              <a:ext uri="{FF2B5EF4-FFF2-40B4-BE49-F238E27FC236}">
                <a16:creationId xmlns:a16="http://schemas.microsoft.com/office/drawing/2014/main" id="{FB14C5E4-4068-48A4-8981-D1DCEA0397CC}"/>
              </a:ext>
            </a:extLst>
          </p:cNvPr>
          <p:cNvSpPr>
            <a:spLocks noChangeArrowheads="1"/>
          </p:cNvSpPr>
          <p:nvPr/>
        </p:nvSpPr>
        <p:spPr bwMode="auto">
          <a:xfrm>
            <a:off x="13716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0" name="Oval 14">
            <a:extLst>
              <a:ext uri="{FF2B5EF4-FFF2-40B4-BE49-F238E27FC236}">
                <a16:creationId xmlns:a16="http://schemas.microsoft.com/office/drawing/2014/main" id="{AADFD699-0FD1-4073-986E-2CA4F84B6FCF}"/>
              </a:ext>
            </a:extLst>
          </p:cNvPr>
          <p:cNvSpPr>
            <a:spLocks noChangeArrowheads="1"/>
          </p:cNvSpPr>
          <p:nvPr/>
        </p:nvSpPr>
        <p:spPr bwMode="auto">
          <a:xfrm>
            <a:off x="21336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1" name="Oval 15">
            <a:extLst>
              <a:ext uri="{FF2B5EF4-FFF2-40B4-BE49-F238E27FC236}">
                <a16:creationId xmlns:a16="http://schemas.microsoft.com/office/drawing/2014/main" id="{411F2730-A3AA-42AD-9933-E1A631E1E5E6}"/>
              </a:ext>
            </a:extLst>
          </p:cNvPr>
          <p:cNvSpPr>
            <a:spLocks noChangeArrowheads="1"/>
          </p:cNvSpPr>
          <p:nvPr/>
        </p:nvSpPr>
        <p:spPr bwMode="auto">
          <a:xfrm>
            <a:off x="28194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2" name="Oval 16">
            <a:extLst>
              <a:ext uri="{FF2B5EF4-FFF2-40B4-BE49-F238E27FC236}">
                <a16:creationId xmlns:a16="http://schemas.microsoft.com/office/drawing/2014/main" id="{96C98D8B-E4AB-485F-BAA0-14B398678F38}"/>
              </a:ext>
            </a:extLst>
          </p:cNvPr>
          <p:cNvSpPr>
            <a:spLocks noChangeArrowheads="1"/>
          </p:cNvSpPr>
          <p:nvPr/>
        </p:nvSpPr>
        <p:spPr bwMode="auto">
          <a:xfrm>
            <a:off x="35814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3" name="Oval 17">
            <a:extLst>
              <a:ext uri="{FF2B5EF4-FFF2-40B4-BE49-F238E27FC236}">
                <a16:creationId xmlns:a16="http://schemas.microsoft.com/office/drawing/2014/main" id="{1CBF3C3E-7921-4E6A-9E1F-719FAE497D0A}"/>
              </a:ext>
            </a:extLst>
          </p:cNvPr>
          <p:cNvSpPr>
            <a:spLocks noChangeArrowheads="1"/>
          </p:cNvSpPr>
          <p:nvPr/>
        </p:nvSpPr>
        <p:spPr bwMode="auto">
          <a:xfrm>
            <a:off x="838200" y="5019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4" name="Oval 18">
            <a:extLst>
              <a:ext uri="{FF2B5EF4-FFF2-40B4-BE49-F238E27FC236}">
                <a16:creationId xmlns:a16="http://schemas.microsoft.com/office/drawing/2014/main" id="{76471E04-6F27-4556-A918-90ACDE122766}"/>
              </a:ext>
            </a:extLst>
          </p:cNvPr>
          <p:cNvSpPr>
            <a:spLocks noChangeArrowheads="1"/>
          </p:cNvSpPr>
          <p:nvPr/>
        </p:nvSpPr>
        <p:spPr bwMode="auto">
          <a:xfrm>
            <a:off x="19050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35" name="Oval 19">
            <a:extLst>
              <a:ext uri="{FF2B5EF4-FFF2-40B4-BE49-F238E27FC236}">
                <a16:creationId xmlns:a16="http://schemas.microsoft.com/office/drawing/2014/main" id="{05FEF67F-8153-490A-81BB-D2079BC1472A}"/>
              </a:ext>
            </a:extLst>
          </p:cNvPr>
          <p:cNvSpPr>
            <a:spLocks noChangeArrowheads="1"/>
          </p:cNvSpPr>
          <p:nvPr/>
        </p:nvSpPr>
        <p:spPr bwMode="auto">
          <a:xfrm>
            <a:off x="31242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7235" name="Line 20">
            <a:extLst>
              <a:ext uri="{FF2B5EF4-FFF2-40B4-BE49-F238E27FC236}">
                <a16:creationId xmlns:a16="http://schemas.microsoft.com/office/drawing/2014/main" id="{6B1A25CC-EEAD-4B15-8989-065BABBD19DD}"/>
              </a:ext>
            </a:extLst>
          </p:cNvPr>
          <p:cNvSpPr>
            <a:spLocks noChangeShapeType="1"/>
          </p:cNvSpPr>
          <p:nvPr/>
        </p:nvSpPr>
        <p:spPr bwMode="auto">
          <a:xfrm>
            <a:off x="7086600" y="3571875"/>
            <a:ext cx="381000" cy="6858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6" name="Line 21">
            <a:extLst>
              <a:ext uri="{FF2B5EF4-FFF2-40B4-BE49-F238E27FC236}">
                <a16:creationId xmlns:a16="http://schemas.microsoft.com/office/drawing/2014/main" id="{4D1A509B-B5F1-44E6-A81D-DA7F6C46BAD5}"/>
              </a:ext>
            </a:extLst>
          </p:cNvPr>
          <p:cNvSpPr>
            <a:spLocks noChangeShapeType="1"/>
          </p:cNvSpPr>
          <p:nvPr/>
        </p:nvSpPr>
        <p:spPr bwMode="auto">
          <a:xfrm flipH="1">
            <a:off x="6781800" y="3648075"/>
            <a:ext cx="2286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7" name="Line 22">
            <a:extLst>
              <a:ext uri="{FF2B5EF4-FFF2-40B4-BE49-F238E27FC236}">
                <a16:creationId xmlns:a16="http://schemas.microsoft.com/office/drawing/2014/main" id="{75847376-E705-446C-8CA1-13BEB5DEDE64}"/>
              </a:ext>
            </a:extLst>
          </p:cNvPr>
          <p:cNvSpPr>
            <a:spLocks noChangeShapeType="1"/>
          </p:cNvSpPr>
          <p:nvPr/>
        </p:nvSpPr>
        <p:spPr bwMode="auto">
          <a:xfrm>
            <a:off x="65532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8" name="Line 23">
            <a:extLst>
              <a:ext uri="{FF2B5EF4-FFF2-40B4-BE49-F238E27FC236}">
                <a16:creationId xmlns:a16="http://schemas.microsoft.com/office/drawing/2014/main" id="{A24348EF-DC0A-473A-9467-D6BB6690874F}"/>
              </a:ext>
            </a:extLst>
          </p:cNvPr>
          <p:cNvSpPr>
            <a:spLocks noChangeShapeType="1"/>
          </p:cNvSpPr>
          <p:nvPr/>
        </p:nvSpPr>
        <p:spPr bwMode="auto">
          <a:xfrm>
            <a:off x="5867400" y="3648075"/>
            <a:ext cx="1524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9" name="Line 24">
            <a:extLst>
              <a:ext uri="{FF2B5EF4-FFF2-40B4-BE49-F238E27FC236}">
                <a16:creationId xmlns:a16="http://schemas.microsoft.com/office/drawing/2014/main" id="{1BD026B5-ADDD-4712-92C4-2CE9CA116CCC}"/>
              </a:ext>
            </a:extLst>
          </p:cNvPr>
          <p:cNvSpPr>
            <a:spLocks noChangeShapeType="1"/>
          </p:cNvSpPr>
          <p:nvPr/>
        </p:nvSpPr>
        <p:spPr bwMode="auto">
          <a:xfrm flipH="1">
            <a:off x="59436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0" name="Line 25">
            <a:extLst>
              <a:ext uri="{FF2B5EF4-FFF2-40B4-BE49-F238E27FC236}">
                <a16:creationId xmlns:a16="http://schemas.microsoft.com/office/drawing/2014/main" id="{1C1EFF7A-D088-4075-AF6F-68F1ED6AFB99}"/>
              </a:ext>
            </a:extLst>
          </p:cNvPr>
          <p:cNvSpPr>
            <a:spLocks noChangeShapeType="1"/>
          </p:cNvSpPr>
          <p:nvPr/>
        </p:nvSpPr>
        <p:spPr bwMode="auto">
          <a:xfrm flipH="1">
            <a:off x="4800600" y="3648075"/>
            <a:ext cx="914400" cy="15240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2" name="Oval 26">
            <a:extLst>
              <a:ext uri="{FF2B5EF4-FFF2-40B4-BE49-F238E27FC236}">
                <a16:creationId xmlns:a16="http://schemas.microsoft.com/office/drawing/2014/main" id="{D63CB2EE-5FA5-45C0-A82D-8161BA56D55F}"/>
              </a:ext>
            </a:extLst>
          </p:cNvPr>
          <p:cNvSpPr>
            <a:spLocks noChangeArrowheads="1"/>
          </p:cNvSpPr>
          <p:nvPr/>
        </p:nvSpPr>
        <p:spPr bwMode="auto">
          <a:xfrm>
            <a:off x="6172200" y="2352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7242" name="Oval 27">
            <a:extLst>
              <a:ext uri="{FF2B5EF4-FFF2-40B4-BE49-F238E27FC236}">
                <a16:creationId xmlns:a16="http://schemas.microsoft.com/office/drawing/2014/main" id="{02A6A42B-B876-4CEE-9671-4197E52F57AE}"/>
              </a:ext>
            </a:extLst>
          </p:cNvPr>
          <p:cNvSpPr>
            <a:spLocks noChangeArrowheads="1"/>
          </p:cNvSpPr>
          <p:nvPr/>
        </p:nvSpPr>
        <p:spPr bwMode="auto">
          <a:xfrm>
            <a:off x="5029200" y="4105275"/>
            <a:ext cx="533400" cy="533400"/>
          </a:xfrm>
          <a:prstGeom prst="ellipse">
            <a:avLst/>
          </a:prstGeom>
          <a:gradFill rotWithShape="0">
            <a:gsLst>
              <a:gs pos="0">
                <a:srgbClr val="5E7676"/>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1644" name="Oval 28">
            <a:extLst>
              <a:ext uri="{FF2B5EF4-FFF2-40B4-BE49-F238E27FC236}">
                <a16:creationId xmlns:a16="http://schemas.microsoft.com/office/drawing/2014/main" id="{CCE53D4F-BD76-4BE1-84F9-77768275B0ED}"/>
              </a:ext>
            </a:extLst>
          </p:cNvPr>
          <p:cNvSpPr>
            <a:spLocks noChangeArrowheads="1"/>
          </p:cNvSpPr>
          <p:nvPr/>
        </p:nvSpPr>
        <p:spPr bwMode="auto">
          <a:xfrm>
            <a:off x="57912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45" name="Oval 29">
            <a:extLst>
              <a:ext uri="{FF2B5EF4-FFF2-40B4-BE49-F238E27FC236}">
                <a16:creationId xmlns:a16="http://schemas.microsoft.com/office/drawing/2014/main" id="{2CDAF103-86A1-4BB9-8F69-6E546E0A9AC4}"/>
              </a:ext>
            </a:extLst>
          </p:cNvPr>
          <p:cNvSpPr>
            <a:spLocks noChangeArrowheads="1"/>
          </p:cNvSpPr>
          <p:nvPr/>
        </p:nvSpPr>
        <p:spPr bwMode="auto">
          <a:xfrm>
            <a:off x="64770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46" name="Oval 30">
            <a:extLst>
              <a:ext uri="{FF2B5EF4-FFF2-40B4-BE49-F238E27FC236}">
                <a16:creationId xmlns:a16="http://schemas.microsoft.com/office/drawing/2014/main" id="{21EBDBAB-522A-4A12-81DB-1BBCE1D6DE39}"/>
              </a:ext>
            </a:extLst>
          </p:cNvPr>
          <p:cNvSpPr>
            <a:spLocks noChangeArrowheads="1"/>
          </p:cNvSpPr>
          <p:nvPr/>
        </p:nvSpPr>
        <p:spPr bwMode="auto">
          <a:xfrm>
            <a:off x="72390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47" name="Oval 31">
            <a:extLst>
              <a:ext uri="{FF2B5EF4-FFF2-40B4-BE49-F238E27FC236}">
                <a16:creationId xmlns:a16="http://schemas.microsoft.com/office/drawing/2014/main" id="{597188FC-63E9-4AD4-90AA-464EC9C293D3}"/>
              </a:ext>
            </a:extLst>
          </p:cNvPr>
          <p:cNvSpPr>
            <a:spLocks noChangeArrowheads="1"/>
          </p:cNvSpPr>
          <p:nvPr/>
        </p:nvSpPr>
        <p:spPr bwMode="auto">
          <a:xfrm>
            <a:off x="4495800" y="5019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48" name="Oval 32">
            <a:extLst>
              <a:ext uri="{FF2B5EF4-FFF2-40B4-BE49-F238E27FC236}">
                <a16:creationId xmlns:a16="http://schemas.microsoft.com/office/drawing/2014/main" id="{C94A133A-F102-486F-BE6E-52CE92BA6141}"/>
              </a:ext>
            </a:extLst>
          </p:cNvPr>
          <p:cNvSpPr>
            <a:spLocks noChangeArrowheads="1"/>
          </p:cNvSpPr>
          <p:nvPr/>
        </p:nvSpPr>
        <p:spPr bwMode="auto">
          <a:xfrm>
            <a:off x="55626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1649" name="Oval 33">
            <a:extLst>
              <a:ext uri="{FF2B5EF4-FFF2-40B4-BE49-F238E27FC236}">
                <a16:creationId xmlns:a16="http://schemas.microsoft.com/office/drawing/2014/main" id="{6771531E-5554-49B5-B479-58063A3421E0}"/>
              </a:ext>
            </a:extLst>
          </p:cNvPr>
          <p:cNvSpPr>
            <a:spLocks noChangeArrowheads="1"/>
          </p:cNvSpPr>
          <p:nvPr/>
        </p:nvSpPr>
        <p:spPr bwMode="auto">
          <a:xfrm>
            <a:off x="67818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7249" name="Text Box 34">
            <a:extLst>
              <a:ext uri="{FF2B5EF4-FFF2-40B4-BE49-F238E27FC236}">
                <a16:creationId xmlns:a16="http://schemas.microsoft.com/office/drawing/2014/main" id="{CA4953B5-FC21-4543-8628-F789275D5D97}"/>
              </a:ext>
            </a:extLst>
          </p:cNvPr>
          <p:cNvSpPr txBox="1">
            <a:spLocks noChangeArrowheads="1"/>
          </p:cNvSpPr>
          <p:nvPr/>
        </p:nvSpPr>
        <p:spPr bwMode="auto">
          <a:xfrm>
            <a:off x="4495800" y="5019675"/>
            <a:ext cx="533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137250" name="Text Box 35">
            <a:extLst>
              <a:ext uri="{FF2B5EF4-FFF2-40B4-BE49-F238E27FC236}">
                <a16:creationId xmlns:a16="http://schemas.microsoft.com/office/drawing/2014/main" id="{818F551E-1E9D-4442-91B0-12F95213AA2E}"/>
              </a:ext>
            </a:extLst>
          </p:cNvPr>
          <p:cNvSpPr txBox="1">
            <a:spLocks noChangeArrowheads="1"/>
          </p:cNvSpPr>
          <p:nvPr/>
        </p:nvSpPr>
        <p:spPr bwMode="auto">
          <a:xfrm>
            <a:off x="1908175" y="319405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7251" name="Text Box 36">
            <a:extLst>
              <a:ext uri="{FF2B5EF4-FFF2-40B4-BE49-F238E27FC236}">
                <a16:creationId xmlns:a16="http://schemas.microsoft.com/office/drawing/2014/main" id="{6B4923FE-E6F5-4571-9E51-0806B881E967}"/>
              </a:ext>
            </a:extLst>
          </p:cNvPr>
          <p:cNvSpPr txBox="1">
            <a:spLocks noChangeArrowheads="1"/>
          </p:cNvSpPr>
          <p:nvPr/>
        </p:nvSpPr>
        <p:spPr bwMode="auto">
          <a:xfrm>
            <a:off x="5588000" y="31908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7252" name="Text Box 37">
            <a:extLst>
              <a:ext uri="{FF2B5EF4-FFF2-40B4-BE49-F238E27FC236}">
                <a16:creationId xmlns:a16="http://schemas.microsoft.com/office/drawing/2014/main" id="{EB44668D-A4CF-4271-BFAE-C03835BCBF1B}"/>
              </a:ext>
            </a:extLst>
          </p:cNvPr>
          <p:cNvSpPr txBox="1">
            <a:spLocks noChangeArrowheads="1"/>
          </p:cNvSpPr>
          <p:nvPr/>
        </p:nvSpPr>
        <p:spPr bwMode="auto">
          <a:xfrm>
            <a:off x="28448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7253" name="Text Box 38">
            <a:extLst>
              <a:ext uri="{FF2B5EF4-FFF2-40B4-BE49-F238E27FC236}">
                <a16:creationId xmlns:a16="http://schemas.microsoft.com/office/drawing/2014/main" id="{3C659D4F-03C1-4A04-BEF4-DDFBF5E76BFC}"/>
              </a:ext>
            </a:extLst>
          </p:cNvPr>
          <p:cNvSpPr txBox="1">
            <a:spLocks noChangeArrowheads="1"/>
          </p:cNvSpPr>
          <p:nvPr/>
        </p:nvSpPr>
        <p:spPr bwMode="auto">
          <a:xfrm>
            <a:off x="64770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7254" name="Text Box 39">
            <a:extLst>
              <a:ext uri="{FF2B5EF4-FFF2-40B4-BE49-F238E27FC236}">
                <a16:creationId xmlns:a16="http://schemas.microsoft.com/office/drawing/2014/main" id="{709C642F-B468-4CA9-9CD1-7B0DE401078E}"/>
              </a:ext>
            </a:extLst>
          </p:cNvPr>
          <p:cNvSpPr txBox="1">
            <a:spLocks noChangeArrowheads="1"/>
          </p:cNvSpPr>
          <p:nvPr/>
        </p:nvSpPr>
        <p:spPr bwMode="auto">
          <a:xfrm>
            <a:off x="2540000" y="23669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7255" name="Text Box 40">
            <a:extLst>
              <a:ext uri="{FF2B5EF4-FFF2-40B4-BE49-F238E27FC236}">
                <a16:creationId xmlns:a16="http://schemas.microsoft.com/office/drawing/2014/main" id="{1C557369-C806-40A1-B36F-B723975701F9}"/>
              </a:ext>
            </a:extLst>
          </p:cNvPr>
          <p:cNvSpPr txBox="1">
            <a:spLocks noChangeArrowheads="1"/>
          </p:cNvSpPr>
          <p:nvPr/>
        </p:nvSpPr>
        <p:spPr bwMode="auto">
          <a:xfrm>
            <a:off x="1397000" y="41052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7256" name="Text Box 41">
            <a:extLst>
              <a:ext uri="{FF2B5EF4-FFF2-40B4-BE49-F238E27FC236}">
                <a16:creationId xmlns:a16="http://schemas.microsoft.com/office/drawing/2014/main" id="{00EAE06C-2CEB-4301-AC76-3203C92F4CB7}"/>
              </a:ext>
            </a:extLst>
          </p:cNvPr>
          <p:cNvSpPr txBox="1">
            <a:spLocks noChangeArrowheads="1"/>
          </p:cNvSpPr>
          <p:nvPr/>
        </p:nvSpPr>
        <p:spPr bwMode="auto">
          <a:xfrm>
            <a:off x="21590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7257" name="Text Box 42">
            <a:extLst>
              <a:ext uri="{FF2B5EF4-FFF2-40B4-BE49-F238E27FC236}">
                <a16:creationId xmlns:a16="http://schemas.microsoft.com/office/drawing/2014/main" id="{E1B5521D-870D-4D3E-8516-015DB46D53F8}"/>
              </a:ext>
            </a:extLst>
          </p:cNvPr>
          <p:cNvSpPr txBox="1">
            <a:spLocks noChangeArrowheads="1"/>
          </p:cNvSpPr>
          <p:nvPr/>
        </p:nvSpPr>
        <p:spPr bwMode="auto">
          <a:xfrm>
            <a:off x="3149600" y="31908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7258" name="Text Box 43">
            <a:extLst>
              <a:ext uri="{FF2B5EF4-FFF2-40B4-BE49-F238E27FC236}">
                <a16:creationId xmlns:a16="http://schemas.microsoft.com/office/drawing/2014/main" id="{9E1DB13D-B8EA-44CD-AE55-30AE9A6E424B}"/>
              </a:ext>
            </a:extLst>
          </p:cNvPr>
          <p:cNvSpPr txBox="1">
            <a:spLocks noChangeArrowheads="1"/>
          </p:cNvSpPr>
          <p:nvPr/>
        </p:nvSpPr>
        <p:spPr bwMode="auto">
          <a:xfrm>
            <a:off x="3606800" y="41052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7259" name="Line 44">
            <a:extLst>
              <a:ext uri="{FF2B5EF4-FFF2-40B4-BE49-F238E27FC236}">
                <a16:creationId xmlns:a16="http://schemas.microsoft.com/office/drawing/2014/main" id="{2C643CB7-73C8-4D29-B7CF-C22DF125ACC6}"/>
              </a:ext>
            </a:extLst>
          </p:cNvPr>
          <p:cNvSpPr>
            <a:spLocks noChangeShapeType="1"/>
          </p:cNvSpPr>
          <p:nvPr/>
        </p:nvSpPr>
        <p:spPr bwMode="auto">
          <a:xfrm>
            <a:off x="1341438" y="3724275"/>
            <a:ext cx="228600" cy="4572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0" name="Text Box 45">
            <a:extLst>
              <a:ext uri="{FF2B5EF4-FFF2-40B4-BE49-F238E27FC236}">
                <a16:creationId xmlns:a16="http://schemas.microsoft.com/office/drawing/2014/main" id="{41474657-8E15-4223-B5E1-A96C4087CF79}"/>
              </a:ext>
            </a:extLst>
          </p:cNvPr>
          <p:cNvSpPr txBox="1">
            <a:spLocks noChangeArrowheads="1"/>
          </p:cNvSpPr>
          <p:nvPr/>
        </p:nvSpPr>
        <p:spPr bwMode="auto">
          <a:xfrm>
            <a:off x="1219200" y="3267075"/>
            <a:ext cx="282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37261" name="Text Box 46">
            <a:extLst>
              <a:ext uri="{FF2B5EF4-FFF2-40B4-BE49-F238E27FC236}">
                <a16:creationId xmlns:a16="http://schemas.microsoft.com/office/drawing/2014/main" id="{F47BAB0F-2FC7-4CE7-85A4-1791EC1167E4}"/>
              </a:ext>
            </a:extLst>
          </p:cNvPr>
          <p:cNvSpPr txBox="1">
            <a:spLocks noChangeArrowheads="1"/>
          </p:cNvSpPr>
          <p:nvPr/>
        </p:nvSpPr>
        <p:spPr bwMode="auto">
          <a:xfrm>
            <a:off x="6197600" y="23526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7262" name="Text Box 47">
            <a:extLst>
              <a:ext uri="{FF2B5EF4-FFF2-40B4-BE49-F238E27FC236}">
                <a16:creationId xmlns:a16="http://schemas.microsoft.com/office/drawing/2014/main" id="{72BE4F5B-3BEF-435C-862A-A44520D2EDAC}"/>
              </a:ext>
            </a:extLst>
          </p:cNvPr>
          <p:cNvSpPr txBox="1">
            <a:spLocks noChangeArrowheads="1"/>
          </p:cNvSpPr>
          <p:nvPr/>
        </p:nvSpPr>
        <p:spPr bwMode="auto">
          <a:xfrm>
            <a:off x="50546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7263" name="Text Box 48">
            <a:extLst>
              <a:ext uri="{FF2B5EF4-FFF2-40B4-BE49-F238E27FC236}">
                <a16:creationId xmlns:a16="http://schemas.microsoft.com/office/drawing/2014/main" id="{45C4C646-653D-4841-85A4-FE8F7C6EA0CC}"/>
              </a:ext>
            </a:extLst>
          </p:cNvPr>
          <p:cNvSpPr txBox="1">
            <a:spLocks noChangeArrowheads="1"/>
          </p:cNvSpPr>
          <p:nvPr/>
        </p:nvSpPr>
        <p:spPr bwMode="auto">
          <a:xfrm>
            <a:off x="58166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7264" name="Text Box 49">
            <a:extLst>
              <a:ext uri="{FF2B5EF4-FFF2-40B4-BE49-F238E27FC236}">
                <a16:creationId xmlns:a16="http://schemas.microsoft.com/office/drawing/2014/main" id="{FB072229-5A16-4A89-AC18-68834B073893}"/>
              </a:ext>
            </a:extLst>
          </p:cNvPr>
          <p:cNvSpPr txBox="1">
            <a:spLocks noChangeArrowheads="1"/>
          </p:cNvSpPr>
          <p:nvPr/>
        </p:nvSpPr>
        <p:spPr bwMode="auto">
          <a:xfrm>
            <a:off x="6807200" y="31908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7265" name="Text Box 50">
            <a:extLst>
              <a:ext uri="{FF2B5EF4-FFF2-40B4-BE49-F238E27FC236}">
                <a16:creationId xmlns:a16="http://schemas.microsoft.com/office/drawing/2014/main" id="{63E64DEB-E284-42EA-AA5D-92FE0D6128FA}"/>
              </a:ext>
            </a:extLst>
          </p:cNvPr>
          <p:cNvSpPr txBox="1">
            <a:spLocks noChangeArrowheads="1"/>
          </p:cNvSpPr>
          <p:nvPr/>
        </p:nvSpPr>
        <p:spPr bwMode="auto">
          <a:xfrm>
            <a:off x="7264400" y="41052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7266" name="Text Box 51">
            <a:extLst>
              <a:ext uri="{FF2B5EF4-FFF2-40B4-BE49-F238E27FC236}">
                <a16:creationId xmlns:a16="http://schemas.microsoft.com/office/drawing/2014/main" id="{7B30B356-C292-4A5A-BFC9-EB36725BDC26}"/>
              </a:ext>
            </a:extLst>
          </p:cNvPr>
          <p:cNvSpPr txBox="1">
            <a:spLocks noChangeArrowheads="1"/>
          </p:cNvSpPr>
          <p:nvPr/>
        </p:nvSpPr>
        <p:spPr bwMode="auto">
          <a:xfrm>
            <a:off x="4724400" y="3281363"/>
            <a:ext cx="3032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37267" name="Oval 52">
            <a:extLst>
              <a:ext uri="{FF2B5EF4-FFF2-40B4-BE49-F238E27FC236}">
                <a16:creationId xmlns:a16="http://schemas.microsoft.com/office/drawing/2014/main" id="{417D9B45-5DAC-4AB6-A77F-D9C5E6826AE4}"/>
              </a:ext>
            </a:extLst>
          </p:cNvPr>
          <p:cNvSpPr>
            <a:spLocks noChangeArrowheads="1"/>
          </p:cNvSpPr>
          <p:nvPr/>
        </p:nvSpPr>
        <p:spPr bwMode="auto">
          <a:xfrm>
            <a:off x="1676400" y="5019675"/>
            <a:ext cx="533400" cy="533400"/>
          </a:xfrm>
          <a:prstGeom prst="ellipse">
            <a:avLst/>
          </a:prstGeom>
          <a:solidFill>
            <a:srgbClr val="FF6600"/>
          </a:soli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68" name="Text Box 53">
            <a:extLst>
              <a:ext uri="{FF2B5EF4-FFF2-40B4-BE49-F238E27FC236}">
                <a16:creationId xmlns:a16="http://schemas.microsoft.com/office/drawing/2014/main" id="{DA49F370-9F8A-42CB-8B2F-1B92F0AA77E6}"/>
              </a:ext>
            </a:extLst>
          </p:cNvPr>
          <p:cNvSpPr txBox="1">
            <a:spLocks noChangeArrowheads="1"/>
          </p:cNvSpPr>
          <p:nvPr/>
        </p:nvSpPr>
        <p:spPr bwMode="auto">
          <a:xfrm>
            <a:off x="1676400" y="5029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137269" name="Line 54">
            <a:extLst>
              <a:ext uri="{FF2B5EF4-FFF2-40B4-BE49-F238E27FC236}">
                <a16:creationId xmlns:a16="http://schemas.microsoft.com/office/drawing/2014/main" id="{2D6F459B-FC48-4BF5-8F16-DADC10646F69}"/>
              </a:ext>
            </a:extLst>
          </p:cNvPr>
          <p:cNvSpPr>
            <a:spLocks noChangeShapeType="1"/>
          </p:cNvSpPr>
          <p:nvPr/>
        </p:nvSpPr>
        <p:spPr bwMode="auto">
          <a:xfrm>
            <a:off x="1905000" y="4562475"/>
            <a:ext cx="185738" cy="45720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0" name="Text Box 55">
            <a:extLst>
              <a:ext uri="{FF2B5EF4-FFF2-40B4-BE49-F238E27FC236}">
                <a16:creationId xmlns:a16="http://schemas.microsoft.com/office/drawing/2014/main" id="{48ACD50A-111B-4B46-8641-50D34CDF761B}"/>
              </a:ext>
            </a:extLst>
          </p:cNvPr>
          <p:cNvSpPr txBox="1">
            <a:spLocks noChangeArrowheads="1"/>
          </p:cNvSpPr>
          <p:nvPr/>
        </p:nvSpPr>
        <p:spPr bwMode="auto">
          <a:xfrm>
            <a:off x="838200" y="5019675"/>
            <a:ext cx="533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137271" name="Line 56">
            <a:extLst>
              <a:ext uri="{FF2B5EF4-FFF2-40B4-BE49-F238E27FC236}">
                <a16:creationId xmlns:a16="http://schemas.microsoft.com/office/drawing/2014/main" id="{219C4BB4-3AB1-43F6-AD87-15C90ADB72CB}"/>
              </a:ext>
            </a:extLst>
          </p:cNvPr>
          <p:cNvSpPr>
            <a:spLocks noChangeShapeType="1"/>
          </p:cNvSpPr>
          <p:nvPr/>
        </p:nvSpPr>
        <p:spPr bwMode="auto">
          <a:xfrm flipH="1">
            <a:off x="2166938" y="4867275"/>
            <a:ext cx="347662" cy="304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2" name="Text Box 57">
            <a:extLst>
              <a:ext uri="{FF2B5EF4-FFF2-40B4-BE49-F238E27FC236}">
                <a16:creationId xmlns:a16="http://schemas.microsoft.com/office/drawing/2014/main" id="{7272DB62-35CF-4029-B1F3-C3F8B7164918}"/>
              </a:ext>
            </a:extLst>
          </p:cNvPr>
          <p:cNvSpPr txBox="1">
            <a:spLocks noChangeArrowheads="1"/>
          </p:cNvSpPr>
          <p:nvPr/>
        </p:nvSpPr>
        <p:spPr bwMode="auto">
          <a:xfrm>
            <a:off x="2516188" y="4562475"/>
            <a:ext cx="3032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1674" name="Oval 58">
            <a:extLst>
              <a:ext uri="{FF2B5EF4-FFF2-40B4-BE49-F238E27FC236}">
                <a16:creationId xmlns:a16="http://schemas.microsoft.com/office/drawing/2014/main" id="{F87AE557-4E07-48E4-BB7E-32895EBA68EA}"/>
              </a:ext>
            </a:extLst>
          </p:cNvPr>
          <p:cNvSpPr>
            <a:spLocks noChangeArrowheads="1"/>
          </p:cNvSpPr>
          <p:nvPr/>
        </p:nvSpPr>
        <p:spPr bwMode="auto">
          <a:xfrm>
            <a:off x="5257800" y="5019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7274" name="Text Box 59">
            <a:extLst>
              <a:ext uri="{FF2B5EF4-FFF2-40B4-BE49-F238E27FC236}">
                <a16:creationId xmlns:a16="http://schemas.microsoft.com/office/drawing/2014/main" id="{1D576CBF-D1C8-4600-AAAD-4A4B3E599C9A}"/>
              </a:ext>
            </a:extLst>
          </p:cNvPr>
          <p:cNvSpPr txBox="1">
            <a:spLocks noChangeArrowheads="1"/>
          </p:cNvSpPr>
          <p:nvPr/>
        </p:nvSpPr>
        <p:spPr bwMode="auto">
          <a:xfrm>
            <a:off x="4572000" y="3976688"/>
            <a:ext cx="508000" cy="519112"/>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0000"/>
                </a:solidFill>
                <a:latin typeface="Arial Narrow" panose="020B0606020202030204" pitchFamily="34" charset="0"/>
              </a:rPr>
              <a:t>11</a:t>
            </a:r>
            <a:endParaRPr kumimoji="1" lang="en-US" altLang="zh-CN" sz="2400">
              <a:solidFill>
                <a:srgbClr val="FF0000"/>
              </a:solidFill>
              <a:latin typeface="Times New Roman" panose="02020603050405020304" pitchFamily="18" charset="0"/>
            </a:endParaRPr>
          </a:p>
        </p:txBody>
      </p:sp>
      <p:sp>
        <p:nvSpPr>
          <p:cNvPr id="137275" name="Text Box 60">
            <a:extLst>
              <a:ext uri="{FF2B5EF4-FFF2-40B4-BE49-F238E27FC236}">
                <a16:creationId xmlns:a16="http://schemas.microsoft.com/office/drawing/2014/main" id="{9FFB470E-A07A-4F5B-B829-415C74A1B03C}"/>
              </a:ext>
            </a:extLst>
          </p:cNvPr>
          <p:cNvSpPr txBox="1">
            <a:spLocks noChangeArrowheads="1"/>
          </p:cNvSpPr>
          <p:nvPr/>
        </p:nvSpPr>
        <p:spPr bwMode="auto">
          <a:xfrm>
            <a:off x="5283200" y="50196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7276" name="Line 61">
            <a:extLst>
              <a:ext uri="{FF2B5EF4-FFF2-40B4-BE49-F238E27FC236}">
                <a16:creationId xmlns:a16="http://schemas.microsoft.com/office/drawing/2014/main" id="{BDB81004-B7A2-4C83-A0E8-A40420754D18}"/>
              </a:ext>
            </a:extLst>
          </p:cNvPr>
          <p:cNvSpPr>
            <a:spLocks noChangeShapeType="1"/>
          </p:cNvSpPr>
          <p:nvPr/>
        </p:nvSpPr>
        <p:spPr bwMode="auto">
          <a:xfrm>
            <a:off x="5529263" y="2795588"/>
            <a:ext cx="185737" cy="4572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7" name="Text Box 62">
            <a:extLst>
              <a:ext uri="{FF2B5EF4-FFF2-40B4-BE49-F238E27FC236}">
                <a16:creationId xmlns:a16="http://schemas.microsoft.com/office/drawing/2014/main" id="{CE7F1BF3-D750-4686-8C72-2D05F38C253F}"/>
              </a:ext>
            </a:extLst>
          </p:cNvPr>
          <p:cNvSpPr txBox="1">
            <a:spLocks noChangeArrowheads="1"/>
          </p:cNvSpPr>
          <p:nvPr/>
        </p:nvSpPr>
        <p:spPr bwMode="auto">
          <a:xfrm>
            <a:off x="5322888" y="2352675"/>
            <a:ext cx="282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37278" name="Line 63">
            <a:extLst>
              <a:ext uri="{FF2B5EF4-FFF2-40B4-BE49-F238E27FC236}">
                <a16:creationId xmlns:a16="http://schemas.microsoft.com/office/drawing/2014/main" id="{B18FCCAE-7C5C-4F8A-82E8-E8456E41AF1D}"/>
              </a:ext>
            </a:extLst>
          </p:cNvPr>
          <p:cNvSpPr>
            <a:spLocks noChangeShapeType="1"/>
          </p:cNvSpPr>
          <p:nvPr/>
        </p:nvSpPr>
        <p:spPr bwMode="auto">
          <a:xfrm>
            <a:off x="4995863" y="3724275"/>
            <a:ext cx="185737" cy="4572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79" name="Line 64">
            <a:extLst>
              <a:ext uri="{FF2B5EF4-FFF2-40B4-BE49-F238E27FC236}">
                <a16:creationId xmlns:a16="http://schemas.microsoft.com/office/drawing/2014/main" id="{9F07AD25-5B78-4C70-BDF8-78BCDBB2AD7B}"/>
              </a:ext>
            </a:extLst>
          </p:cNvPr>
          <p:cNvSpPr>
            <a:spLocks noChangeShapeType="1"/>
          </p:cNvSpPr>
          <p:nvPr/>
        </p:nvSpPr>
        <p:spPr bwMode="auto">
          <a:xfrm flipH="1">
            <a:off x="5257800" y="3648075"/>
            <a:ext cx="228600" cy="3810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80" name="Text Box 65">
            <a:extLst>
              <a:ext uri="{FF2B5EF4-FFF2-40B4-BE49-F238E27FC236}">
                <a16:creationId xmlns:a16="http://schemas.microsoft.com/office/drawing/2014/main" id="{8AA394CF-4943-4B96-B7E2-D52D0CA98101}"/>
              </a:ext>
            </a:extLst>
          </p:cNvPr>
          <p:cNvSpPr txBox="1">
            <a:spLocks noChangeArrowheads="1"/>
          </p:cNvSpPr>
          <p:nvPr/>
        </p:nvSpPr>
        <p:spPr bwMode="auto">
          <a:xfrm>
            <a:off x="2627313" y="1673225"/>
            <a:ext cx="42672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Tx/>
              <a:buNone/>
            </a:pPr>
            <a:r>
              <a:rPr kumimoji="1" lang="zh-CN" altLang="en-US" sz="3600" b="1">
                <a:solidFill>
                  <a:srgbClr val="006600"/>
                </a:solidFill>
                <a:latin typeface="Times New Roman" panose="02020603050405020304" pitchFamily="18" charset="0"/>
                <a:ea typeface="华文新魏" panose="02010800040101010101" pitchFamily="2" charset="-122"/>
              </a:rPr>
              <a:t>最小堆的向上调整</a:t>
            </a:r>
            <a:endParaRPr kumimoji="1" lang="zh-CN" altLang="en-US" sz="2000">
              <a:solidFill>
                <a:srgbClr val="006600"/>
              </a:solidFill>
              <a:latin typeface="Times New Roman" panose="02020603050405020304" pitchFamily="18" charset="0"/>
              <a:ea typeface="华文新魏" panose="02010800040101010101" pitchFamily="2" charset="-122"/>
            </a:endParaRPr>
          </a:p>
        </p:txBody>
      </p:sp>
      <p:sp>
        <p:nvSpPr>
          <p:cNvPr id="137281" name="Rectangle 66">
            <a:extLst>
              <a:ext uri="{FF2B5EF4-FFF2-40B4-BE49-F238E27FC236}">
                <a16:creationId xmlns:a16="http://schemas.microsoft.com/office/drawing/2014/main" id="{E05E52DA-F509-46F8-93BD-CB0BCF1AB0CA}"/>
              </a:ext>
            </a:extLst>
          </p:cNvPr>
          <p:cNvSpPr>
            <a:spLocks noChangeArrowheads="1"/>
          </p:cNvSpPr>
          <p:nvPr/>
        </p:nvSpPr>
        <p:spPr bwMode="auto">
          <a:xfrm>
            <a:off x="627063" y="692150"/>
            <a:ext cx="8229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回送</a:t>
            </a:r>
          </a:p>
          <a:p>
            <a:pPr eaLnBrk="1" hangingPunct="1">
              <a:lnSpc>
                <a:spcPct val="80000"/>
              </a:lnSpc>
              <a:buFontTx/>
              <a:buNone/>
            </a:pPr>
            <a:r>
              <a:rPr lang="en-US" altLang="zh-CN" sz="2800" b="1">
                <a:latin typeface="Times New Roman" panose="02020603050405020304" pitchFamily="18" charset="0"/>
                <a:ea typeface="隶书" panose="02010509060101010101" pitchFamily="49" charset="-122"/>
              </a:rPr>
              <a:t>};</a:t>
            </a:r>
            <a:endParaRPr lang="en-US" altLang="zh-CN" sz="800" b="1">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endParaRPr lang="en-US" altLang="zh-CN" sz="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7EBFE9D-472E-4936-913B-9DB0B1E06DEE}"/>
              </a:ext>
            </a:extLst>
          </p:cNvPr>
          <p:cNvSpPr>
            <a:spLocks noGrp="1" noChangeArrowheads="1"/>
          </p:cNvSpPr>
          <p:nvPr>
            <p:ph type="body" idx="1"/>
          </p:nvPr>
        </p:nvSpPr>
        <p:spPr>
          <a:xfrm>
            <a:off x="611188" y="873125"/>
            <a:ext cx="8229600" cy="5508625"/>
          </a:xfrm>
        </p:spPr>
        <p:txBody>
          <a:bodyPr/>
          <a:lstStyle/>
          <a:p>
            <a:pPr eaLnBrk="1" hangingPunct="1">
              <a:lnSpc>
                <a:spcPct val="105000"/>
              </a:lnSpc>
              <a:spcBef>
                <a:spcPct val="15000"/>
              </a:spcBef>
              <a:buClr>
                <a:srgbClr val="800080"/>
              </a:buClr>
              <a:buSzPct val="50000"/>
            </a:pPr>
            <a:r>
              <a:rPr kumimoji="1" lang="zh-CN" altLang="en-US" sz="3000" b="1" u="sng">
                <a:solidFill>
                  <a:srgbClr val="FF3300"/>
                </a:solidFill>
                <a:latin typeface="Times New Roman" panose="02020603050405020304" pitchFamily="18" charset="0"/>
                <a:ea typeface="仿宋_GB2312" pitchFamily="49" charset="-122"/>
              </a:rPr>
              <a:t>性质</a:t>
            </a:r>
            <a:r>
              <a:rPr kumimoji="1" lang="en-US" altLang="zh-CN" sz="3000" b="1" u="sng">
                <a:solidFill>
                  <a:srgbClr val="FF3300"/>
                </a:solidFill>
                <a:latin typeface="Times New Roman" panose="02020603050405020304" pitchFamily="18" charset="0"/>
                <a:ea typeface="仿宋_GB2312" pitchFamily="49" charset="-122"/>
              </a:rPr>
              <a:t>3</a:t>
            </a:r>
            <a:r>
              <a:rPr kumimoji="1" lang="en-US" altLang="zh-CN" sz="3000" b="1">
                <a:solidFill>
                  <a:srgbClr val="008000"/>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对任何一棵二叉树，如果其叶结点有 </a:t>
            </a:r>
            <a:r>
              <a:rPr kumimoji="1" lang="en-US" altLang="zh-CN" sz="3000" b="1" i="1">
                <a:solidFill>
                  <a:srgbClr val="000099"/>
                </a:solidFill>
                <a:latin typeface="Times New Roman" panose="02020603050405020304" pitchFamily="18" charset="0"/>
                <a:ea typeface="仿宋_GB2312" pitchFamily="49" charset="-122"/>
              </a:rPr>
              <a:t>n</a:t>
            </a:r>
            <a:r>
              <a:rPr kumimoji="1" lang="en-US" altLang="zh-CN" sz="3000" b="1" baseline="-25000">
                <a:solidFill>
                  <a:srgbClr val="000099"/>
                </a:solidFill>
                <a:latin typeface="Times New Roman" panose="02020603050405020304" pitchFamily="18" charset="0"/>
                <a:ea typeface="仿宋_GB2312" pitchFamily="49" charset="-122"/>
              </a:rPr>
              <a:t>0 </a:t>
            </a:r>
            <a:r>
              <a:rPr kumimoji="1" lang="zh-CN" altLang="en-US" sz="3000" b="1">
                <a:solidFill>
                  <a:srgbClr val="000099"/>
                </a:solidFill>
                <a:latin typeface="Times New Roman" panose="02020603050405020304" pitchFamily="18" charset="0"/>
                <a:ea typeface="仿宋_GB2312" pitchFamily="49" charset="-122"/>
              </a:rPr>
              <a:t>个</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度为 </a:t>
            </a:r>
            <a:r>
              <a:rPr kumimoji="1" lang="en-US" altLang="zh-CN" sz="3000" b="1">
                <a:solidFill>
                  <a:srgbClr val="000099"/>
                </a:solidFill>
                <a:latin typeface="Times New Roman" panose="02020603050405020304" pitchFamily="18" charset="0"/>
                <a:ea typeface="仿宋_GB2312" pitchFamily="49" charset="-122"/>
              </a:rPr>
              <a:t>2 </a:t>
            </a:r>
            <a:r>
              <a:rPr kumimoji="1" lang="zh-CN" altLang="en-US" sz="3000" b="1">
                <a:solidFill>
                  <a:srgbClr val="000099"/>
                </a:solidFill>
                <a:latin typeface="Times New Roman" panose="02020603050405020304" pitchFamily="18" charset="0"/>
                <a:ea typeface="仿宋_GB2312" pitchFamily="49" charset="-122"/>
              </a:rPr>
              <a:t>的非叶结点有 </a:t>
            </a:r>
            <a:r>
              <a:rPr kumimoji="1" lang="en-US" altLang="zh-CN" sz="3000" b="1" i="1">
                <a:solidFill>
                  <a:srgbClr val="000099"/>
                </a:solidFill>
                <a:latin typeface="Times New Roman" panose="02020603050405020304" pitchFamily="18" charset="0"/>
                <a:ea typeface="仿宋_GB2312" pitchFamily="49" charset="-122"/>
              </a:rPr>
              <a:t>n</a:t>
            </a:r>
            <a:r>
              <a:rPr kumimoji="1" lang="en-US" altLang="zh-CN" sz="3000" b="1" baseline="-25000">
                <a:solidFill>
                  <a:srgbClr val="000099"/>
                </a:solidFill>
                <a:latin typeface="Times New Roman" panose="02020603050405020304" pitchFamily="18" charset="0"/>
                <a:ea typeface="仿宋_GB2312" pitchFamily="49" charset="-122"/>
              </a:rPr>
              <a:t>2 </a:t>
            </a:r>
            <a:r>
              <a:rPr kumimoji="1" lang="zh-CN" altLang="en-US" sz="3000" b="1">
                <a:solidFill>
                  <a:srgbClr val="000099"/>
                </a:solidFill>
                <a:latin typeface="Times New Roman" panose="02020603050405020304" pitchFamily="18" charset="0"/>
                <a:ea typeface="仿宋_GB2312" pitchFamily="49" charset="-122"/>
              </a:rPr>
              <a:t>个</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则有</a:t>
            </a:r>
          </a:p>
          <a:p>
            <a:pPr eaLnBrk="1" hangingPunct="1">
              <a:lnSpc>
                <a:spcPct val="105000"/>
              </a:lnSpc>
              <a:spcBef>
                <a:spcPct val="15000"/>
              </a:spcBef>
              <a:buFontTx/>
              <a:buNone/>
            </a:pPr>
            <a:r>
              <a:rPr kumimoji="1" lang="zh-CN" altLang="en-US" sz="3000" b="1">
                <a:solidFill>
                  <a:srgbClr val="008000"/>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n</a:t>
            </a:r>
            <a:r>
              <a:rPr kumimoji="1" lang="en-US" altLang="zh-CN" sz="3000" b="1" baseline="-25000">
                <a:solidFill>
                  <a:srgbClr val="FF3300"/>
                </a:solidFill>
                <a:latin typeface="Times New Roman" panose="02020603050405020304" pitchFamily="18" charset="0"/>
                <a:ea typeface="仿宋_GB2312" pitchFamily="49" charset="-122"/>
              </a:rPr>
              <a:t>0</a:t>
            </a:r>
            <a:r>
              <a:rPr kumimoji="1" lang="zh-CN" altLang="en-US" sz="3000" b="1">
                <a:solidFill>
                  <a:srgbClr val="FF3300"/>
                </a:solidFill>
                <a:latin typeface="Times New Roman" panose="02020603050405020304" pitchFamily="18" charset="0"/>
                <a:ea typeface="仿宋_GB2312" pitchFamily="49" charset="-122"/>
              </a:rPr>
              <a:t>＝</a:t>
            </a:r>
            <a:r>
              <a:rPr kumimoji="1" lang="en-US" altLang="zh-CN" sz="3000" b="1" i="1">
                <a:solidFill>
                  <a:srgbClr val="FF3300"/>
                </a:solidFill>
                <a:latin typeface="Times New Roman" panose="02020603050405020304" pitchFamily="18" charset="0"/>
                <a:ea typeface="仿宋_GB2312" pitchFamily="49" charset="-122"/>
              </a:rPr>
              <a:t>n</a:t>
            </a:r>
            <a:r>
              <a:rPr kumimoji="1" lang="en-US" altLang="zh-CN" sz="3000" b="1" baseline="-25000">
                <a:solidFill>
                  <a:srgbClr val="FF3300"/>
                </a:solidFill>
                <a:latin typeface="Times New Roman" panose="02020603050405020304" pitchFamily="18" charset="0"/>
                <a:ea typeface="仿宋_GB2312" pitchFamily="49" charset="-122"/>
              </a:rPr>
              <a:t>2</a:t>
            </a:r>
            <a:r>
              <a:rPr kumimoji="1" lang="zh-CN" altLang="en-US" sz="3000" b="1">
                <a:solidFill>
                  <a:srgbClr val="FF3300"/>
                </a:solidFill>
                <a:latin typeface="Times New Roman" panose="02020603050405020304" pitchFamily="18" charset="0"/>
                <a:ea typeface="仿宋_GB2312" pitchFamily="49" charset="-122"/>
              </a:rPr>
              <a:t>＋</a:t>
            </a:r>
            <a:r>
              <a:rPr kumimoji="1" lang="en-US" altLang="zh-CN" sz="3000" b="1">
                <a:solidFill>
                  <a:srgbClr val="FF3300"/>
                </a:solidFill>
                <a:latin typeface="Times New Roman" panose="02020603050405020304" pitchFamily="18" charset="0"/>
                <a:ea typeface="仿宋_GB2312" pitchFamily="49" charset="-122"/>
              </a:rPr>
              <a:t>1</a:t>
            </a:r>
          </a:p>
          <a:p>
            <a:pPr eaLnBrk="1" hangingPunct="1">
              <a:lnSpc>
                <a:spcPct val="105000"/>
              </a:lnSpc>
              <a:spcBef>
                <a:spcPct val="15000"/>
              </a:spcBef>
              <a:buFontTx/>
              <a:buNone/>
            </a:pPr>
            <a:endParaRPr kumimoji="1" lang="en-US" altLang="zh-CN" sz="800" b="1">
              <a:solidFill>
                <a:srgbClr val="000099"/>
              </a:solidFill>
              <a:latin typeface="Times New Roman" panose="02020603050405020304" pitchFamily="18" charset="0"/>
              <a:ea typeface="仿宋_GB2312" pitchFamily="49" charset="-122"/>
            </a:endParaRPr>
          </a:p>
          <a:p>
            <a:pPr eaLnBrk="1" hangingPunct="1">
              <a:lnSpc>
                <a:spcPct val="105000"/>
              </a:lnSpc>
              <a:spcBef>
                <a:spcPct val="15000"/>
              </a:spcBef>
              <a:buFontTx/>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若设度为 </a:t>
            </a:r>
            <a:r>
              <a:rPr kumimoji="1" lang="en-US" altLang="zh-CN" sz="3000" b="1">
                <a:solidFill>
                  <a:srgbClr val="006600"/>
                </a:solidFill>
                <a:latin typeface="Times New Roman" panose="02020603050405020304" pitchFamily="18" charset="0"/>
                <a:ea typeface="仿宋_GB2312" pitchFamily="49" charset="-122"/>
              </a:rPr>
              <a:t>1 </a:t>
            </a:r>
            <a:r>
              <a:rPr kumimoji="1" lang="zh-CN" altLang="en-US" sz="3000" b="1">
                <a:solidFill>
                  <a:srgbClr val="006600"/>
                </a:solidFill>
                <a:latin typeface="Times New Roman" panose="02020603050405020304" pitchFamily="18" charset="0"/>
                <a:ea typeface="仿宋_GB2312" pitchFamily="49" charset="-122"/>
              </a:rPr>
              <a:t>的结点有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zh-CN" altLang="en-US" sz="3000" b="1">
                <a:solidFill>
                  <a:srgbClr val="006600"/>
                </a:solidFill>
                <a:latin typeface="Times New Roman" panose="02020603050405020304" pitchFamily="18" charset="0"/>
                <a:ea typeface="仿宋_GB2312" pitchFamily="49" charset="-122"/>
              </a:rPr>
              <a:t>个，总结点数为</a:t>
            </a:r>
            <a:r>
              <a:rPr kumimoji="1" lang="en-US" altLang="zh-CN" sz="3000" b="1" i="1">
                <a:solidFill>
                  <a:srgbClr val="006600"/>
                </a:solidFill>
                <a:latin typeface="Times New Roman" panose="02020603050405020304" pitchFamily="18" charset="0"/>
                <a:ea typeface="仿宋_GB2312" pitchFamily="49" charset="-122"/>
              </a:rPr>
              <a:t>n</a:t>
            </a:r>
            <a:r>
              <a:rPr kumimoji="1" lang="zh-CN" altLang="en-US" sz="3000" b="1">
                <a:solidFill>
                  <a:srgbClr val="006600"/>
                </a:solidFill>
                <a:latin typeface="Times New Roman" panose="02020603050405020304" pitchFamily="18" charset="0"/>
                <a:ea typeface="仿宋_GB2312" pitchFamily="49" charset="-122"/>
              </a:rPr>
              <a:t>，</a:t>
            </a:r>
          </a:p>
          <a:p>
            <a:pPr eaLnBrk="1" hangingPunct="1">
              <a:lnSpc>
                <a:spcPct val="105000"/>
              </a:lnSpc>
              <a:spcBef>
                <a:spcPct val="15000"/>
              </a:spcBef>
              <a:buFontTx/>
              <a:buNone/>
            </a:pPr>
            <a:r>
              <a:rPr kumimoji="1" lang="zh-CN" altLang="en-US" sz="3000" b="1">
                <a:solidFill>
                  <a:srgbClr val="006600"/>
                </a:solidFill>
                <a:latin typeface="Times New Roman" panose="02020603050405020304" pitchFamily="18" charset="0"/>
                <a:ea typeface="仿宋_GB2312" pitchFamily="49" charset="-122"/>
              </a:rPr>
              <a:t>  	  总边数为</a:t>
            </a:r>
            <a:r>
              <a:rPr kumimoji="1" lang="en-US" altLang="zh-CN" sz="3000" b="1" i="1">
                <a:solidFill>
                  <a:srgbClr val="006600"/>
                </a:solidFill>
                <a:latin typeface="Times New Roman" panose="02020603050405020304" pitchFamily="18" charset="0"/>
                <a:ea typeface="仿宋_GB2312" pitchFamily="49" charset="-122"/>
              </a:rPr>
              <a:t>e</a:t>
            </a:r>
            <a:r>
              <a:rPr kumimoji="1" lang="zh-CN" altLang="en-US" sz="3000" b="1">
                <a:solidFill>
                  <a:srgbClr val="006600"/>
                </a:solidFill>
                <a:latin typeface="Times New Roman" panose="02020603050405020304" pitchFamily="18" charset="0"/>
                <a:ea typeface="仿宋_GB2312" pitchFamily="49" charset="-122"/>
              </a:rPr>
              <a:t>，则根据二叉树的定义，</a:t>
            </a:r>
          </a:p>
          <a:p>
            <a:pPr eaLnBrk="1" hangingPunct="1">
              <a:lnSpc>
                <a:spcPct val="105000"/>
              </a:lnSpc>
              <a:spcBef>
                <a:spcPct val="15000"/>
              </a:spcBef>
              <a:buFontTx/>
              <a:buNone/>
            </a:pPr>
            <a:r>
              <a:rPr kumimoji="1" lang="zh-CN" altLang="en-US"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 =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e</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 2</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p>
          <a:p>
            <a:pPr eaLnBrk="1" hangingPunct="1">
              <a:lnSpc>
                <a:spcPct val="105000"/>
              </a:lnSpc>
              <a:spcBef>
                <a:spcPct val="15000"/>
              </a:spcBef>
              <a:buFontTx/>
              <a:buNone/>
            </a:pPr>
            <a:r>
              <a:rPr kumimoji="1" lang="en-US" altLang="zh-CN" sz="3000" b="1">
                <a:solidFill>
                  <a:srgbClr val="006600"/>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因此，有  </a:t>
            </a:r>
            <a:r>
              <a:rPr kumimoji="1" lang="en-US" altLang="en-US" sz="3000" b="1">
                <a:solidFill>
                  <a:srgbClr val="006600"/>
                </a:solidFill>
                <a:latin typeface="Times New Roman" panose="02020603050405020304" pitchFamily="18" charset="0"/>
                <a:ea typeface="仿宋_GB2312" pitchFamily="49" charset="-122"/>
              </a:rPr>
              <a:t>2</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a:t>
            </a:r>
          </a:p>
          <a:p>
            <a:pPr eaLnBrk="1" hangingPunct="1">
              <a:lnSpc>
                <a:spcPct val="105000"/>
              </a:lnSpc>
              <a:spcBef>
                <a:spcPct val="15000"/>
              </a:spcBef>
              <a:buFontTx/>
              <a:buNone/>
            </a:pP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 =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+1 </a:t>
            </a:r>
          </a:p>
          <a:p>
            <a:pPr eaLnBrk="1" hangingPunct="1">
              <a:lnSpc>
                <a:spcPct val="80000"/>
              </a:lnSpc>
            </a:pPr>
            <a:endParaRPr lang="en-US" altLang="zh-CN" sz="3000">
              <a:solidFill>
                <a:srgbClr val="006600"/>
              </a:solidFill>
              <a:latin typeface="Times New Roman" panose="02020603050405020304" pitchFamily="18" charset="0"/>
              <a:ea typeface="仿宋_GB2312" pitchFamily="49" charset="-122"/>
            </a:endParaRPr>
          </a:p>
        </p:txBody>
      </p:sp>
      <p:sp>
        <p:nvSpPr>
          <p:cNvPr id="14339" name="AutoShape 3">
            <a:extLst>
              <a:ext uri="{FF2B5EF4-FFF2-40B4-BE49-F238E27FC236}">
                <a16:creationId xmlns:a16="http://schemas.microsoft.com/office/drawing/2014/main" id="{B5E5F433-B219-40C3-9F82-5C2761F6A22E}"/>
              </a:ext>
            </a:extLst>
          </p:cNvPr>
          <p:cNvSpPr>
            <a:spLocks noChangeArrowheads="1"/>
          </p:cNvSpPr>
          <p:nvPr/>
        </p:nvSpPr>
        <p:spPr bwMode="auto">
          <a:xfrm>
            <a:off x="3563938" y="4976813"/>
            <a:ext cx="457200" cy="228600"/>
          </a:xfrm>
          <a:prstGeom prst="rightArrow">
            <a:avLst>
              <a:gd name="adj1" fmla="val 50000"/>
              <a:gd name="adj2" fmla="val 50000"/>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36" name="Line 4">
            <a:extLst>
              <a:ext uri="{FF2B5EF4-FFF2-40B4-BE49-F238E27FC236}">
                <a16:creationId xmlns:a16="http://schemas.microsoft.com/office/drawing/2014/main" id="{A69CB32B-A2CD-4D6F-AF5D-AD25E154CE66}"/>
              </a:ext>
            </a:extLst>
          </p:cNvPr>
          <p:cNvSpPr>
            <a:spLocks noChangeShapeType="1"/>
          </p:cNvSpPr>
          <p:nvPr/>
        </p:nvSpPr>
        <p:spPr bwMode="auto">
          <a:xfrm flipH="1">
            <a:off x="2987675" y="4364038"/>
            <a:ext cx="179388" cy="3603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Line 5">
            <a:extLst>
              <a:ext uri="{FF2B5EF4-FFF2-40B4-BE49-F238E27FC236}">
                <a16:creationId xmlns:a16="http://schemas.microsoft.com/office/drawing/2014/main" id="{D190D5AB-FFC3-436F-9A4B-DBB60D160995}"/>
              </a:ext>
            </a:extLst>
          </p:cNvPr>
          <p:cNvSpPr>
            <a:spLocks noChangeShapeType="1"/>
          </p:cNvSpPr>
          <p:nvPr/>
        </p:nvSpPr>
        <p:spPr bwMode="auto">
          <a:xfrm flipH="1">
            <a:off x="5651500" y="4400550"/>
            <a:ext cx="179388" cy="36036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 name="Line 6">
            <a:extLst>
              <a:ext uri="{FF2B5EF4-FFF2-40B4-BE49-F238E27FC236}">
                <a16:creationId xmlns:a16="http://schemas.microsoft.com/office/drawing/2014/main" id="{876A74CF-86C2-4531-841F-055547D37D16}"/>
              </a:ext>
            </a:extLst>
          </p:cNvPr>
          <p:cNvSpPr>
            <a:spLocks noChangeShapeType="1"/>
          </p:cNvSpPr>
          <p:nvPr/>
        </p:nvSpPr>
        <p:spPr bwMode="auto">
          <a:xfrm flipH="1">
            <a:off x="3779838" y="4365625"/>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Line 7">
            <a:extLst>
              <a:ext uri="{FF2B5EF4-FFF2-40B4-BE49-F238E27FC236}">
                <a16:creationId xmlns:a16="http://schemas.microsoft.com/office/drawing/2014/main" id="{D3BBC416-7B6A-4FF9-96E6-614C38260C85}"/>
              </a:ext>
            </a:extLst>
          </p:cNvPr>
          <p:cNvSpPr>
            <a:spLocks noChangeShapeType="1"/>
          </p:cNvSpPr>
          <p:nvPr/>
        </p:nvSpPr>
        <p:spPr bwMode="auto">
          <a:xfrm flipH="1">
            <a:off x="5076825" y="4400550"/>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ircle(out)">
                                      <p:cBhvr>
                                        <p:cTn id="7" dur="1000"/>
                                        <p:tgtEl>
                                          <p:spTgt spid="18436"/>
                                        </p:tgtEl>
                                      </p:cBhvr>
                                    </p:animEffect>
                                  </p:childTnLst>
                                </p:cTn>
                              </p:par>
                            </p:childTnLst>
                          </p:cTn>
                        </p:par>
                        <p:par>
                          <p:cTn id="8" fill="hold" nodeType="afterGroup">
                            <p:stCondLst>
                              <p:cond delay="1000"/>
                            </p:stCondLst>
                            <p:childTnLst>
                              <p:par>
                                <p:cTn id="9" presetID="6" presetClass="entr" presetSubtype="32" fill="hold" nodeType="afterEffect">
                                  <p:stCondLst>
                                    <p:cond delay="0"/>
                                  </p:stCondLst>
                                  <p:childTnLst>
                                    <p:set>
                                      <p:cBhvr>
                                        <p:cTn id="10" dur="1" fill="hold">
                                          <p:stCondLst>
                                            <p:cond delay="0"/>
                                          </p:stCondLst>
                                        </p:cTn>
                                        <p:tgtEl>
                                          <p:spTgt spid="18437"/>
                                        </p:tgtEl>
                                        <p:attrNameLst>
                                          <p:attrName>style.visibility</p:attrName>
                                        </p:attrNameLst>
                                      </p:cBhvr>
                                      <p:to>
                                        <p:strVal val="visible"/>
                                      </p:to>
                                    </p:set>
                                    <p:animEffect transition="in" filter="circle(out)">
                                      <p:cBhvr>
                                        <p:cTn id="11" dur="1000"/>
                                        <p:tgtEl>
                                          <p:spTgt spid="184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32" fill="hold" nodeType="clickEffect">
                                  <p:stCondLst>
                                    <p:cond delay="0"/>
                                  </p:stCondLst>
                                  <p:childTnLst>
                                    <p:set>
                                      <p:cBhvr>
                                        <p:cTn id="15" dur="1" fill="hold">
                                          <p:stCondLst>
                                            <p:cond delay="0"/>
                                          </p:stCondLst>
                                        </p:cTn>
                                        <p:tgtEl>
                                          <p:spTgt spid="18438"/>
                                        </p:tgtEl>
                                        <p:attrNameLst>
                                          <p:attrName>style.visibility</p:attrName>
                                        </p:attrNameLst>
                                      </p:cBhvr>
                                      <p:to>
                                        <p:strVal val="visible"/>
                                      </p:to>
                                    </p:set>
                                    <p:animEffect transition="in" filter="circle(out)">
                                      <p:cBhvr>
                                        <p:cTn id="16" dur="1000"/>
                                        <p:tgtEl>
                                          <p:spTgt spid="18438"/>
                                        </p:tgtEl>
                                      </p:cBhvr>
                                    </p:animEffect>
                                  </p:childTnLst>
                                </p:cTn>
                              </p:par>
                            </p:childTnLst>
                          </p:cTn>
                        </p:par>
                        <p:par>
                          <p:cTn id="17" fill="hold" nodeType="afterGroup">
                            <p:stCondLst>
                              <p:cond delay="1000"/>
                            </p:stCondLst>
                            <p:childTnLst>
                              <p:par>
                                <p:cTn id="18" presetID="6" presetClass="entr" presetSubtype="32" fill="hold" nodeType="afterEffect">
                                  <p:stCondLst>
                                    <p:cond delay="0"/>
                                  </p:stCondLst>
                                  <p:childTnLst>
                                    <p:set>
                                      <p:cBhvr>
                                        <p:cTn id="19" dur="1" fill="hold">
                                          <p:stCondLst>
                                            <p:cond delay="0"/>
                                          </p:stCondLst>
                                        </p:cTn>
                                        <p:tgtEl>
                                          <p:spTgt spid="18439"/>
                                        </p:tgtEl>
                                        <p:attrNameLst>
                                          <p:attrName>style.visibility</p:attrName>
                                        </p:attrNameLst>
                                      </p:cBhvr>
                                      <p:to>
                                        <p:strVal val="visible"/>
                                      </p:to>
                                    </p:set>
                                    <p:animEffect transition="in" filter="circle(out)">
                                      <p:cBhvr>
                                        <p:cTn id="20" dur="10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Group 2">
            <a:extLst>
              <a:ext uri="{FF2B5EF4-FFF2-40B4-BE49-F238E27FC236}">
                <a16:creationId xmlns:a16="http://schemas.microsoft.com/office/drawing/2014/main" id="{5565B796-B669-44D5-8841-001870F40216}"/>
              </a:ext>
            </a:extLst>
          </p:cNvPr>
          <p:cNvGrpSpPr>
            <a:grpSpLocks/>
          </p:cNvGrpSpPr>
          <p:nvPr/>
        </p:nvGrpSpPr>
        <p:grpSpPr bwMode="auto">
          <a:xfrm>
            <a:off x="838200" y="762000"/>
            <a:ext cx="6934200" cy="4038600"/>
            <a:chOff x="528" y="480"/>
            <a:chExt cx="4368" cy="2544"/>
          </a:xfrm>
        </p:grpSpPr>
        <p:sp>
          <p:nvSpPr>
            <p:cNvPr id="138243" name="Line 3">
              <a:extLst>
                <a:ext uri="{FF2B5EF4-FFF2-40B4-BE49-F238E27FC236}">
                  <a16:creationId xmlns:a16="http://schemas.microsoft.com/office/drawing/2014/main" id="{7A800B1C-FDE8-449E-A8CD-08F100DB0A36}"/>
                </a:ext>
              </a:extLst>
            </p:cNvPr>
            <p:cNvSpPr>
              <a:spLocks noChangeShapeType="1"/>
            </p:cNvSpPr>
            <p:nvPr/>
          </p:nvSpPr>
          <p:spPr bwMode="auto">
            <a:xfrm>
              <a:off x="3360"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4" name="Line 4">
              <a:extLst>
                <a:ext uri="{FF2B5EF4-FFF2-40B4-BE49-F238E27FC236}">
                  <a16:creationId xmlns:a16="http://schemas.microsoft.com/office/drawing/2014/main" id="{A0116B4F-11D2-466A-8A43-7B0CBF0147EE}"/>
                </a:ext>
              </a:extLst>
            </p:cNvPr>
            <p:cNvSpPr>
              <a:spLocks noChangeShapeType="1"/>
            </p:cNvSpPr>
            <p:nvPr/>
          </p:nvSpPr>
          <p:spPr bwMode="auto">
            <a:xfrm>
              <a:off x="1104"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5" name="Line 5">
              <a:extLst>
                <a:ext uri="{FF2B5EF4-FFF2-40B4-BE49-F238E27FC236}">
                  <a16:creationId xmlns:a16="http://schemas.microsoft.com/office/drawing/2014/main" id="{07E2AA6F-1300-4E9F-B97E-060E66FBE055}"/>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6" name="Line 6">
              <a:extLst>
                <a:ext uri="{FF2B5EF4-FFF2-40B4-BE49-F238E27FC236}">
                  <a16:creationId xmlns:a16="http://schemas.microsoft.com/office/drawing/2014/main" id="{BCF0DFD9-FAF2-4C2E-9627-7731943083D7}"/>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7" name="Line 7">
              <a:extLst>
                <a:ext uri="{FF2B5EF4-FFF2-40B4-BE49-F238E27FC236}">
                  <a16:creationId xmlns:a16="http://schemas.microsoft.com/office/drawing/2014/main" id="{6B32D946-1B7D-42A1-B9E4-4BB0217B58C6}"/>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8" name="Line 8">
              <a:extLst>
                <a:ext uri="{FF2B5EF4-FFF2-40B4-BE49-F238E27FC236}">
                  <a16:creationId xmlns:a16="http://schemas.microsoft.com/office/drawing/2014/main" id="{03AF94B2-9D90-4F54-ABBF-EBCA9872222B}"/>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9" name="Line 9">
              <a:extLst>
                <a:ext uri="{FF2B5EF4-FFF2-40B4-BE49-F238E27FC236}">
                  <a16:creationId xmlns:a16="http://schemas.microsoft.com/office/drawing/2014/main" id="{41F103EA-8EDD-4592-BEAE-888F9A383567}"/>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0" name="Line 10">
              <a:extLst>
                <a:ext uri="{FF2B5EF4-FFF2-40B4-BE49-F238E27FC236}">
                  <a16:creationId xmlns:a16="http://schemas.microsoft.com/office/drawing/2014/main" id="{58644218-130B-44E6-84C5-1AB1D6D6845C}"/>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Oval 11">
              <a:extLst>
                <a:ext uri="{FF2B5EF4-FFF2-40B4-BE49-F238E27FC236}">
                  <a16:creationId xmlns:a16="http://schemas.microsoft.com/office/drawing/2014/main" id="{03769BE0-7032-4920-A825-E1F49C7F29CF}"/>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52" name="Oval 12">
              <a:extLst>
                <a:ext uri="{FF2B5EF4-FFF2-40B4-BE49-F238E27FC236}">
                  <a16:creationId xmlns:a16="http://schemas.microsoft.com/office/drawing/2014/main" id="{1FE1EF39-6E61-4829-BF8F-D00632C077BF}"/>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53" name="Oval 13">
              <a:extLst>
                <a:ext uri="{FF2B5EF4-FFF2-40B4-BE49-F238E27FC236}">
                  <a16:creationId xmlns:a16="http://schemas.microsoft.com/office/drawing/2014/main" id="{2D17E204-8219-417B-BDE1-52B177FC04F9}"/>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54" name="Oval 14">
              <a:extLst>
                <a:ext uri="{FF2B5EF4-FFF2-40B4-BE49-F238E27FC236}">
                  <a16:creationId xmlns:a16="http://schemas.microsoft.com/office/drawing/2014/main" id="{350DAA53-01E9-4508-9A43-4BA0D765EF64}"/>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55" name="Oval 15">
              <a:extLst>
                <a:ext uri="{FF2B5EF4-FFF2-40B4-BE49-F238E27FC236}">
                  <a16:creationId xmlns:a16="http://schemas.microsoft.com/office/drawing/2014/main" id="{73D2F8FB-2F5D-48FB-AEBF-3A5902E34072}"/>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56" name="Oval 16">
              <a:extLst>
                <a:ext uri="{FF2B5EF4-FFF2-40B4-BE49-F238E27FC236}">
                  <a16:creationId xmlns:a16="http://schemas.microsoft.com/office/drawing/2014/main" id="{151A88DE-F79F-4B92-8AAF-0076AEC110A9}"/>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8257" name="Oval 17">
              <a:extLst>
                <a:ext uri="{FF2B5EF4-FFF2-40B4-BE49-F238E27FC236}">
                  <a16:creationId xmlns:a16="http://schemas.microsoft.com/office/drawing/2014/main" id="{7074E51F-9475-499F-A8F7-4F429F634529}"/>
                </a:ext>
              </a:extLst>
            </p:cNvPr>
            <p:cNvSpPr>
              <a:spLocks noChangeArrowheads="1"/>
            </p:cNvSpPr>
            <p:nvPr/>
          </p:nvSpPr>
          <p:spPr bwMode="auto">
            <a:xfrm>
              <a:off x="1200" y="1536"/>
              <a:ext cx="336" cy="336"/>
            </a:xfrm>
            <a:prstGeom prst="ellipse">
              <a:avLst/>
            </a:prstGeom>
            <a:gradFill rotWithShape="0">
              <a:gsLst>
                <a:gs pos="0">
                  <a:srgbClr val="5E7676"/>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58" name="Oval 18">
              <a:extLst>
                <a:ext uri="{FF2B5EF4-FFF2-40B4-BE49-F238E27FC236}">
                  <a16:creationId xmlns:a16="http://schemas.microsoft.com/office/drawing/2014/main" id="{BBA667B5-F9FE-4255-BA3F-84C7E8C452E1}"/>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8259" name="Line 19">
              <a:extLst>
                <a:ext uri="{FF2B5EF4-FFF2-40B4-BE49-F238E27FC236}">
                  <a16:creationId xmlns:a16="http://schemas.microsoft.com/office/drawing/2014/main" id="{4D337803-6B23-42C6-91BF-738DFCEF1BCA}"/>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0" name="Line 20">
              <a:extLst>
                <a:ext uri="{FF2B5EF4-FFF2-40B4-BE49-F238E27FC236}">
                  <a16:creationId xmlns:a16="http://schemas.microsoft.com/office/drawing/2014/main" id="{E400DB5A-66DC-4217-8B69-553F4AB83B94}"/>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1" name="Line 21">
              <a:extLst>
                <a:ext uri="{FF2B5EF4-FFF2-40B4-BE49-F238E27FC236}">
                  <a16:creationId xmlns:a16="http://schemas.microsoft.com/office/drawing/2014/main" id="{04385FCD-ECB6-4587-98BC-B8ACD49FCE12}"/>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2" name="Line 22">
              <a:extLst>
                <a:ext uri="{FF2B5EF4-FFF2-40B4-BE49-F238E27FC236}">
                  <a16:creationId xmlns:a16="http://schemas.microsoft.com/office/drawing/2014/main" id="{A717FBCC-2DB6-485A-B86C-647D772A3DBC}"/>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3" name="Line 23">
              <a:extLst>
                <a:ext uri="{FF2B5EF4-FFF2-40B4-BE49-F238E27FC236}">
                  <a16:creationId xmlns:a16="http://schemas.microsoft.com/office/drawing/2014/main" id="{A53D6FFA-A865-429F-96AE-778C7EA890D7}"/>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4" name="Line 24">
              <a:extLst>
                <a:ext uri="{FF2B5EF4-FFF2-40B4-BE49-F238E27FC236}">
                  <a16:creationId xmlns:a16="http://schemas.microsoft.com/office/drawing/2014/main" id="{AD34D74B-320F-43B5-B269-02B695DC7C92}"/>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5" name="Oval 25">
              <a:extLst>
                <a:ext uri="{FF2B5EF4-FFF2-40B4-BE49-F238E27FC236}">
                  <a16:creationId xmlns:a16="http://schemas.microsoft.com/office/drawing/2014/main" id="{78B32FFB-2B77-47FE-AA7C-646B62BE6428}"/>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66" name="Oval 26">
              <a:extLst>
                <a:ext uri="{FF2B5EF4-FFF2-40B4-BE49-F238E27FC236}">
                  <a16:creationId xmlns:a16="http://schemas.microsoft.com/office/drawing/2014/main" id="{4EB850A3-460C-4A81-B5EB-78889F043400}"/>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67" name="Oval 27">
              <a:extLst>
                <a:ext uri="{FF2B5EF4-FFF2-40B4-BE49-F238E27FC236}">
                  <a16:creationId xmlns:a16="http://schemas.microsoft.com/office/drawing/2014/main" id="{7CD5CB9E-39D4-4845-8F0A-7AF1AF676F99}"/>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68" name="Oval 28">
              <a:extLst>
                <a:ext uri="{FF2B5EF4-FFF2-40B4-BE49-F238E27FC236}">
                  <a16:creationId xmlns:a16="http://schemas.microsoft.com/office/drawing/2014/main" id="{4B36ED41-8DD4-4F74-9EE7-B4F0937CCA7C}"/>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69" name="Oval 29">
              <a:extLst>
                <a:ext uri="{FF2B5EF4-FFF2-40B4-BE49-F238E27FC236}">
                  <a16:creationId xmlns:a16="http://schemas.microsoft.com/office/drawing/2014/main" id="{D5A29FD5-C927-4AA8-94AD-EFE9D8D520A3}"/>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70" name="Oval 30">
              <a:extLst>
                <a:ext uri="{FF2B5EF4-FFF2-40B4-BE49-F238E27FC236}">
                  <a16:creationId xmlns:a16="http://schemas.microsoft.com/office/drawing/2014/main" id="{EC372F9C-864B-4891-96FA-20A98D974CE0}"/>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71" name="Oval 31">
              <a:extLst>
                <a:ext uri="{FF2B5EF4-FFF2-40B4-BE49-F238E27FC236}">
                  <a16:creationId xmlns:a16="http://schemas.microsoft.com/office/drawing/2014/main" id="{F4E78B46-44CA-439F-A4F6-7862FB53BC3D}"/>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12672" name="Oval 32">
              <a:extLst>
                <a:ext uri="{FF2B5EF4-FFF2-40B4-BE49-F238E27FC236}">
                  <a16:creationId xmlns:a16="http://schemas.microsoft.com/office/drawing/2014/main" id="{F47277AC-BADD-4BA2-99EB-8B222C9A4949}"/>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8273" name="Text Box 33">
              <a:extLst>
                <a:ext uri="{FF2B5EF4-FFF2-40B4-BE49-F238E27FC236}">
                  <a16:creationId xmlns:a16="http://schemas.microsoft.com/office/drawing/2014/main" id="{8E01A05A-C4B5-4DB8-AE6E-53A2074DEDE7}"/>
                </a:ext>
              </a:extLst>
            </p:cNvPr>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138274" name="Text Box 34">
              <a:extLst>
                <a:ext uri="{FF2B5EF4-FFF2-40B4-BE49-F238E27FC236}">
                  <a16:creationId xmlns:a16="http://schemas.microsoft.com/office/drawing/2014/main" id="{64EBB5D7-FFE0-4B34-863F-6DC52E1A5E43}"/>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8275" name="Text Box 35">
              <a:extLst>
                <a:ext uri="{FF2B5EF4-FFF2-40B4-BE49-F238E27FC236}">
                  <a16:creationId xmlns:a16="http://schemas.microsoft.com/office/drawing/2014/main" id="{198C7C51-A625-4257-A7E4-3105BFD929C2}"/>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0000"/>
                  </a:solidFill>
                  <a:latin typeface="Arial Narrow" panose="020B0606020202030204" pitchFamily="34" charset="0"/>
                </a:rPr>
                <a:t>11</a:t>
              </a:r>
              <a:endParaRPr kumimoji="1" lang="en-US" altLang="zh-CN" sz="2400" dirty="0">
                <a:solidFill>
                  <a:srgbClr val="FF0000"/>
                </a:solidFill>
                <a:latin typeface="Times New Roman" panose="02020603050405020304" pitchFamily="18" charset="0"/>
              </a:endParaRPr>
            </a:p>
          </p:txBody>
        </p:sp>
        <p:sp>
          <p:nvSpPr>
            <p:cNvPr id="138276" name="Text Box 36">
              <a:extLst>
                <a:ext uri="{FF2B5EF4-FFF2-40B4-BE49-F238E27FC236}">
                  <a16:creationId xmlns:a16="http://schemas.microsoft.com/office/drawing/2014/main" id="{06F3C82B-E6AA-4C49-BEAA-CF9B3721129D}"/>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8277" name="Text Box 37">
              <a:extLst>
                <a:ext uri="{FF2B5EF4-FFF2-40B4-BE49-F238E27FC236}">
                  <a16:creationId xmlns:a16="http://schemas.microsoft.com/office/drawing/2014/main" id="{9E6396DD-37DF-4F3E-A7D9-A8D26266E3AF}"/>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138278" name="Text Box 38">
              <a:extLst>
                <a:ext uri="{FF2B5EF4-FFF2-40B4-BE49-F238E27FC236}">
                  <a16:creationId xmlns:a16="http://schemas.microsoft.com/office/drawing/2014/main" id="{A230652C-DB7E-4438-9881-8B67C98BA18E}"/>
                </a:ext>
              </a:extLst>
            </p:cNvPr>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8279" name="Text Box 39">
              <a:extLst>
                <a:ext uri="{FF2B5EF4-FFF2-40B4-BE49-F238E27FC236}">
                  <a16:creationId xmlns:a16="http://schemas.microsoft.com/office/drawing/2014/main" id="{55747DA3-F379-4341-8B8D-E35FE0EA89CD}"/>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8280" name="Text Box 40">
              <a:extLst>
                <a:ext uri="{FF2B5EF4-FFF2-40B4-BE49-F238E27FC236}">
                  <a16:creationId xmlns:a16="http://schemas.microsoft.com/office/drawing/2014/main" id="{0504AFD1-DF17-4B3F-8B4D-2408F696A5F0}"/>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8281" name="Text Box 41">
              <a:extLst>
                <a:ext uri="{FF2B5EF4-FFF2-40B4-BE49-F238E27FC236}">
                  <a16:creationId xmlns:a16="http://schemas.microsoft.com/office/drawing/2014/main" id="{8E10FAC5-E2DE-43F1-9B38-AF7D2EB8DAA4}"/>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8282" name="Text Box 42">
              <a:extLst>
                <a:ext uri="{FF2B5EF4-FFF2-40B4-BE49-F238E27FC236}">
                  <a16:creationId xmlns:a16="http://schemas.microsoft.com/office/drawing/2014/main" id="{4AAC2BC8-B512-41FB-B9AF-06DAECAA3A80}"/>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138283" name="Text Box 43">
              <a:extLst>
                <a:ext uri="{FF2B5EF4-FFF2-40B4-BE49-F238E27FC236}">
                  <a16:creationId xmlns:a16="http://schemas.microsoft.com/office/drawing/2014/main" id="{268E3473-8350-4829-8CB3-795BC117D2A4}"/>
                </a:ext>
              </a:extLst>
            </p:cNvPr>
            <p:cNvSpPr txBox="1">
              <a:spLocks noChangeArrowheads="1"/>
            </p:cNvSpPr>
            <p:nvPr/>
          </p:nvSpPr>
          <p:spPr bwMode="auto">
            <a:xfrm>
              <a:off x="3182" y="2120"/>
              <a:ext cx="32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17</a:t>
              </a:r>
              <a:endParaRPr kumimoji="1" lang="en-US" altLang="zh-CN" sz="2400" dirty="0">
                <a:latin typeface="Times New Roman" panose="02020603050405020304" pitchFamily="18" charset="0"/>
              </a:endParaRPr>
            </a:p>
          </p:txBody>
        </p:sp>
        <p:sp>
          <p:nvSpPr>
            <p:cNvPr id="138284" name="Text Box 44">
              <a:extLst>
                <a:ext uri="{FF2B5EF4-FFF2-40B4-BE49-F238E27FC236}">
                  <a16:creationId xmlns:a16="http://schemas.microsoft.com/office/drawing/2014/main" id="{0660773A-1526-4B07-AA82-F0E9A82D40E3}"/>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138285" name="Text Box 45">
              <a:extLst>
                <a:ext uri="{FF2B5EF4-FFF2-40B4-BE49-F238E27FC236}">
                  <a16:creationId xmlns:a16="http://schemas.microsoft.com/office/drawing/2014/main" id="{EF4CEF20-8F95-48B1-83CB-AF7218E16EC3}"/>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138286" name="Text Box 46">
              <a:extLst>
                <a:ext uri="{FF2B5EF4-FFF2-40B4-BE49-F238E27FC236}">
                  <a16:creationId xmlns:a16="http://schemas.microsoft.com/office/drawing/2014/main" id="{86296C2B-6F15-41F1-9D08-BC912293BDE6}"/>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138287" name="Text Box 47">
              <a:extLst>
                <a:ext uri="{FF2B5EF4-FFF2-40B4-BE49-F238E27FC236}">
                  <a16:creationId xmlns:a16="http://schemas.microsoft.com/office/drawing/2014/main" id="{1FD73EE9-4458-4097-9C59-6A698C69E652}"/>
                </a:ext>
              </a:extLst>
            </p:cNvPr>
            <p:cNvSpPr txBox="1">
              <a:spLocks noChangeArrowheads="1"/>
            </p:cNvSpPr>
            <p:nvPr/>
          </p:nvSpPr>
          <p:spPr bwMode="auto">
            <a:xfrm>
              <a:off x="1008" y="1017"/>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12688" name="Oval 48">
              <a:extLst>
                <a:ext uri="{FF2B5EF4-FFF2-40B4-BE49-F238E27FC236}">
                  <a16:creationId xmlns:a16="http://schemas.microsoft.com/office/drawing/2014/main" id="{6D6A156E-3F4B-48EE-B376-35F339B49115}"/>
                </a:ext>
              </a:extLst>
            </p:cNvPr>
            <p:cNvSpPr>
              <a:spLocks noChangeArrowheads="1"/>
            </p:cNvSpPr>
            <p:nvPr/>
          </p:nvSpPr>
          <p:spPr bwMode="auto">
            <a:xfrm>
              <a:off x="1056"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8289" name="Text Box 49">
              <a:extLst>
                <a:ext uri="{FF2B5EF4-FFF2-40B4-BE49-F238E27FC236}">
                  <a16:creationId xmlns:a16="http://schemas.microsoft.com/office/drawing/2014/main" id="{88122CB9-8501-448D-9758-FA06BB03C408}"/>
                </a:ext>
              </a:extLst>
            </p:cNvPr>
            <p:cNvSpPr txBox="1">
              <a:spLocks noChangeArrowheads="1"/>
            </p:cNvSpPr>
            <p:nvPr/>
          </p:nvSpPr>
          <p:spPr bwMode="auto">
            <a:xfrm>
              <a:off x="976"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0000"/>
                  </a:solidFill>
                  <a:latin typeface="Arial Narrow" panose="020B0606020202030204" pitchFamily="34" charset="0"/>
                </a:rPr>
                <a:t>11</a:t>
              </a:r>
              <a:endParaRPr kumimoji="1" lang="en-US" altLang="zh-CN" sz="2400" dirty="0">
                <a:solidFill>
                  <a:srgbClr val="FF0000"/>
                </a:solidFill>
                <a:latin typeface="Times New Roman" panose="02020603050405020304" pitchFamily="18" charset="0"/>
              </a:endParaRPr>
            </a:p>
          </p:txBody>
        </p:sp>
        <p:sp>
          <p:nvSpPr>
            <p:cNvPr id="138290" name="Text Box 50">
              <a:extLst>
                <a:ext uri="{FF2B5EF4-FFF2-40B4-BE49-F238E27FC236}">
                  <a16:creationId xmlns:a16="http://schemas.microsoft.com/office/drawing/2014/main" id="{A05F3305-C54E-4F3B-A943-C888445B79FE}"/>
                </a:ext>
              </a:extLst>
            </p:cNvPr>
            <p:cNvSpPr txBox="1">
              <a:spLocks noChangeArrowheads="1"/>
            </p:cNvSpPr>
            <p:nvPr/>
          </p:nvSpPr>
          <p:spPr bwMode="auto">
            <a:xfrm>
              <a:off x="528"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112691" name="Oval 51">
              <a:extLst>
                <a:ext uri="{FF2B5EF4-FFF2-40B4-BE49-F238E27FC236}">
                  <a16:creationId xmlns:a16="http://schemas.microsoft.com/office/drawing/2014/main" id="{724963E4-F1A7-4709-94A4-AEFCC7BFC526}"/>
                </a:ext>
              </a:extLst>
            </p:cNvPr>
            <p:cNvSpPr>
              <a:spLocks noChangeArrowheads="1"/>
            </p:cNvSpPr>
            <p:nvPr/>
          </p:nvSpPr>
          <p:spPr bwMode="auto">
            <a:xfrm>
              <a:off x="331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8292" name="Text Box 52">
              <a:extLst>
                <a:ext uri="{FF2B5EF4-FFF2-40B4-BE49-F238E27FC236}">
                  <a16:creationId xmlns:a16="http://schemas.microsoft.com/office/drawing/2014/main" id="{F2810884-F590-4AA9-BE7A-C7E12A2FF2E5}"/>
                </a:ext>
              </a:extLst>
            </p:cNvPr>
            <p:cNvSpPr txBox="1">
              <a:spLocks noChangeArrowheads="1"/>
            </p:cNvSpPr>
            <p:nvPr/>
          </p:nvSpPr>
          <p:spPr bwMode="auto">
            <a:xfrm>
              <a:off x="3328"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8293" name="Line 53">
              <a:extLst>
                <a:ext uri="{FF2B5EF4-FFF2-40B4-BE49-F238E27FC236}">
                  <a16:creationId xmlns:a16="http://schemas.microsoft.com/office/drawing/2014/main" id="{34D70603-A445-4D03-91D9-BD729A479507}"/>
                </a:ext>
              </a:extLst>
            </p:cNvPr>
            <p:cNvSpPr>
              <a:spLocks noChangeShapeType="1"/>
            </p:cNvSpPr>
            <p:nvPr/>
          </p:nvSpPr>
          <p:spPr bwMode="auto">
            <a:xfrm>
              <a:off x="1563" y="768"/>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4" name="Text Box 54">
              <a:extLst>
                <a:ext uri="{FF2B5EF4-FFF2-40B4-BE49-F238E27FC236}">
                  <a16:creationId xmlns:a16="http://schemas.microsoft.com/office/drawing/2014/main" id="{E806CA30-954F-4EA1-AA51-5922F83997DA}"/>
                </a:ext>
              </a:extLst>
            </p:cNvPr>
            <p:cNvSpPr txBox="1">
              <a:spLocks noChangeArrowheads="1"/>
            </p:cNvSpPr>
            <p:nvPr/>
          </p:nvSpPr>
          <p:spPr bwMode="auto">
            <a:xfrm>
              <a:off x="1454" y="48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38295" name="Line 55">
              <a:extLst>
                <a:ext uri="{FF2B5EF4-FFF2-40B4-BE49-F238E27FC236}">
                  <a16:creationId xmlns:a16="http://schemas.microsoft.com/office/drawing/2014/main" id="{AF236055-2355-4239-AF96-93E9B2B2D454}"/>
                </a:ext>
              </a:extLst>
            </p:cNvPr>
            <p:cNvSpPr>
              <a:spLocks noChangeShapeType="1"/>
            </p:cNvSpPr>
            <p:nvPr/>
          </p:nvSpPr>
          <p:spPr bwMode="auto">
            <a:xfrm>
              <a:off x="1179" y="1296"/>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6" name="Text Box 56">
              <a:extLst>
                <a:ext uri="{FF2B5EF4-FFF2-40B4-BE49-F238E27FC236}">
                  <a16:creationId xmlns:a16="http://schemas.microsoft.com/office/drawing/2014/main" id="{54F7319E-3FE4-42F4-9521-1F728BDA6756}"/>
                </a:ext>
              </a:extLst>
            </p:cNvPr>
            <p:cNvSpPr txBox="1">
              <a:spLocks noChangeArrowheads="1"/>
            </p:cNvSpPr>
            <p:nvPr/>
          </p:nvSpPr>
          <p:spPr bwMode="auto">
            <a:xfrm>
              <a:off x="1072"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38297" name="Text Box 57">
              <a:extLst>
                <a:ext uri="{FF2B5EF4-FFF2-40B4-BE49-F238E27FC236}">
                  <a16:creationId xmlns:a16="http://schemas.microsoft.com/office/drawing/2014/main" id="{14425011-DAD0-403F-A7C2-9B43D2B676B2}"/>
                </a:ext>
              </a:extLst>
            </p:cNvPr>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38298" name="Text Box 58">
              <a:extLst>
                <a:ext uri="{FF2B5EF4-FFF2-40B4-BE49-F238E27FC236}">
                  <a16:creationId xmlns:a16="http://schemas.microsoft.com/office/drawing/2014/main" id="{969C8CAE-53FE-4A79-B4FA-F099CDB3C578}"/>
                </a:ext>
              </a:extLst>
            </p:cNvPr>
            <p:cNvSpPr txBox="1">
              <a:spLocks noChangeArrowheads="1"/>
            </p:cNvSpPr>
            <p:nvPr/>
          </p:nvSpPr>
          <p:spPr bwMode="auto">
            <a:xfrm>
              <a:off x="3312" y="1008"/>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138299" name="Line 59">
              <a:extLst>
                <a:ext uri="{FF2B5EF4-FFF2-40B4-BE49-F238E27FC236}">
                  <a16:creationId xmlns:a16="http://schemas.microsoft.com/office/drawing/2014/main" id="{1E6DEAC4-BF63-479D-ADFE-5B7F2AB1D63E}"/>
                </a:ext>
              </a:extLst>
            </p:cNvPr>
            <p:cNvSpPr>
              <a:spLocks noChangeShapeType="1"/>
            </p:cNvSpPr>
            <p:nvPr/>
          </p:nvSpPr>
          <p:spPr bwMode="auto">
            <a:xfrm>
              <a:off x="3867" y="759"/>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300" name="Text Box 60">
              <a:extLst>
                <a:ext uri="{FF2B5EF4-FFF2-40B4-BE49-F238E27FC236}">
                  <a16:creationId xmlns:a16="http://schemas.microsoft.com/office/drawing/2014/main" id="{7EB44C28-4174-4689-B40E-8EF457D4BB2E}"/>
                </a:ext>
              </a:extLst>
            </p:cNvPr>
            <p:cNvSpPr txBox="1">
              <a:spLocks noChangeArrowheads="1"/>
            </p:cNvSpPr>
            <p:nvPr/>
          </p:nvSpPr>
          <p:spPr bwMode="auto">
            <a:xfrm>
              <a:off x="3758"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138301" name="Line 61">
              <a:extLst>
                <a:ext uri="{FF2B5EF4-FFF2-40B4-BE49-F238E27FC236}">
                  <a16:creationId xmlns:a16="http://schemas.microsoft.com/office/drawing/2014/main" id="{2C7308BD-CCAE-4CA4-8C6F-705CE19C99F3}"/>
                </a:ext>
              </a:extLst>
            </p:cNvPr>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6C2A217B-4C13-4722-B514-DD90D7D9C740}"/>
              </a:ext>
            </a:extLst>
          </p:cNvPr>
          <p:cNvSpPr>
            <a:spLocks noChangeShapeType="1"/>
          </p:cNvSpPr>
          <p:nvPr/>
        </p:nvSpPr>
        <p:spPr bwMode="auto">
          <a:xfrm>
            <a:off x="1676400" y="4562475"/>
            <a:ext cx="152400" cy="53340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20">
            <a:extLst>
              <a:ext uri="{FF2B5EF4-FFF2-40B4-BE49-F238E27FC236}">
                <a16:creationId xmlns:a16="http://schemas.microsoft.com/office/drawing/2014/main" id="{2576DEC4-558A-49B8-8FB9-31DD731112DE}"/>
              </a:ext>
            </a:extLst>
          </p:cNvPr>
          <p:cNvSpPr>
            <a:spLocks noChangeShapeType="1"/>
          </p:cNvSpPr>
          <p:nvPr/>
        </p:nvSpPr>
        <p:spPr bwMode="auto">
          <a:xfrm>
            <a:off x="3429000" y="3571875"/>
            <a:ext cx="381000" cy="6858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21">
            <a:extLst>
              <a:ext uri="{FF2B5EF4-FFF2-40B4-BE49-F238E27FC236}">
                <a16:creationId xmlns:a16="http://schemas.microsoft.com/office/drawing/2014/main" id="{87CE2564-59EE-477B-8CDA-F58EA9507D27}"/>
              </a:ext>
            </a:extLst>
          </p:cNvPr>
          <p:cNvSpPr>
            <a:spLocks noChangeShapeType="1"/>
          </p:cNvSpPr>
          <p:nvPr/>
        </p:nvSpPr>
        <p:spPr bwMode="auto">
          <a:xfrm flipH="1">
            <a:off x="3124200" y="3648075"/>
            <a:ext cx="2286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22">
            <a:extLst>
              <a:ext uri="{FF2B5EF4-FFF2-40B4-BE49-F238E27FC236}">
                <a16:creationId xmlns:a16="http://schemas.microsoft.com/office/drawing/2014/main" id="{992DE1BE-D6AA-4323-9FAC-1B652695581E}"/>
              </a:ext>
            </a:extLst>
          </p:cNvPr>
          <p:cNvSpPr>
            <a:spLocks noChangeShapeType="1"/>
          </p:cNvSpPr>
          <p:nvPr/>
        </p:nvSpPr>
        <p:spPr bwMode="auto">
          <a:xfrm>
            <a:off x="28956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23">
            <a:extLst>
              <a:ext uri="{FF2B5EF4-FFF2-40B4-BE49-F238E27FC236}">
                <a16:creationId xmlns:a16="http://schemas.microsoft.com/office/drawing/2014/main" id="{A3540BF7-7AA0-4227-9E59-6520AA1F2C63}"/>
              </a:ext>
            </a:extLst>
          </p:cNvPr>
          <p:cNvSpPr>
            <a:spLocks noChangeShapeType="1"/>
          </p:cNvSpPr>
          <p:nvPr/>
        </p:nvSpPr>
        <p:spPr bwMode="auto">
          <a:xfrm>
            <a:off x="2209800" y="3648075"/>
            <a:ext cx="1524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4">
            <a:extLst>
              <a:ext uri="{FF2B5EF4-FFF2-40B4-BE49-F238E27FC236}">
                <a16:creationId xmlns:a16="http://schemas.microsoft.com/office/drawing/2014/main" id="{F4BAC7D9-E5CD-441B-BC59-89DA2F32EA2B}"/>
              </a:ext>
            </a:extLst>
          </p:cNvPr>
          <p:cNvSpPr>
            <a:spLocks noChangeShapeType="1"/>
          </p:cNvSpPr>
          <p:nvPr/>
        </p:nvSpPr>
        <p:spPr bwMode="auto">
          <a:xfrm flipH="1">
            <a:off x="2286000" y="2733675"/>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5">
            <a:extLst>
              <a:ext uri="{FF2B5EF4-FFF2-40B4-BE49-F238E27FC236}">
                <a16:creationId xmlns:a16="http://schemas.microsoft.com/office/drawing/2014/main" id="{F23F4709-DB4B-42C8-8D9E-26DF4D7A8A30}"/>
              </a:ext>
            </a:extLst>
          </p:cNvPr>
          <p:cNvSpPr>
            <a:spLocks noChangeShapeType="1"/>
          </p:cNvSpPr>
          <p:nvPr/>
        </p:nvSpPr>
        <p:spPr bwMode="auto">
          <a:xfrm flipH="1">
            <a:off x="1143000" y="3648075"/>
            <a:ext cx="914400" cy="15240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26">
            <a:extLst>
              <a:ext uri="{FF2B5EF4-FFF2-40B4-BE49-F238E27FC236}">
                <a16:creationId xmlns:a16="http://schemas.microsoft.com/office/drawing/2014/main" id="{A2EA4238-AA2B-4E3F-8210-9BFA60671987}"/>
              </a:ext>
            </a:extLst>
          </p:cNvPr>
          <p:cNvSpPr>
            <a:spLocks noChangeArrowheads="1"/>
          </p:cNvSpPr>
          <p:nvPr/>
        </p:nvSpPr>
        <p:spPr bwMode="auto">
          <a:xfrm>
            <a:off x="2514600" y="2352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0" name="Oval 27">
            <a:extLst>
              <a:ext uri="{FF2B5EF4-FFF2-40B4-BE49-F238E27FC236}">
                <a16:creationId xmlns:a16="http://schemas.microsoft.com/office/drawing/2014/main" id="{5889823D-0B0F-44E3-A754-A20024B06C6E}"/>
              </a:ext>
            </a:extLst>
          </p:cNvPr>
          <p:cNvSpPr>
            <a:spLocks noChangeArrowheads="1"/>
          </p:cNvSpPr>
          <p:nvPr/>
        </p:nvSpPr>
        <p:spPr bwMode="auto">
          <a:xfrm>
            <a:off x="13716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Arial" charset="0"/>
            </a:endParaRPr>
          </a:p>
        </p:txBody>
      </p:sp>
      <p:sp>
        <p:nvSpPr>
          <p:cNvPr id="11" name="Oval 28">
            <a:extLst>
              <a:ext uri="{FF2B5EF4-FFF2-40B4-BE49-F238E27FC236}">
                <a16:creationId xmlns:a16="http://schemas.microsoft.com/office/drawing/2014/main" id="{D15E8F0D-0FFF-40BA-8714-FD0A398DF234}"/>
              </a:ext>
            </a:extLst>
          </p:cNvPr>
          <p:cNvSpPr>
            <a:spLocks noChangeArrowheads="1"/>
          </p:cNvSpPr>
          <p:nvPr/>
        </p:nvSpPr>
        <p:spPr bwMode="auto">
          <a:xfrm>
            <a:off x="21336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2" name="Oval 29">
            <a:extLst>
              <a:ext uri="{FF2B5EF4-FFF2-40B4-BE49-F238E27FC236}">
                <a16:creationId xmlns:a16="http://schemas.microsoft.com/office/drawing/2014/main" id="{4E10E4BD-5F7E-42FA-B9CE-AD84CD472238}"/>
              </a:ext>
            </a:extLst>
          </p:cNvPr>
          <p:cNvSpPr>
            <a:spLocks noChangeArrowheads="1"/>
          </p:cNvSpPr>
          <p:nvPr/>
        </p:nvSpPr>
        <p:spPr bwMode="auto">
          <a:xfrm>
            <a:off x="28194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3" name="Oval 30">
            <a:extLst>
              <a:ext uri="{FF2B5EF4-FFF2-40B4-BE49-F238E27FC236}">
                <a16:creationId xmlns:a16="http://schemas.microsoft.com/office/drawing/2014/main" id="{6B6F5612-360F-474C-B6DE-2659C03B47B1}"/>
              </a:ext>
            </a:extLst>
          </p:cNvPr>
          <p:cNvSpPr>
            <a:spLocks noChangeArrowheads="1"/>
          </p:cNvSpPr>
          <p:nvPr/>
        </p:nvSpPr>
        <p:spPr bwMode="auto">
          <a:xfrm>
            <a:off x="3581400" y="41052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4" name="Oval 31">
            <a:extLst>
              <a:ext uri="{FF2B5EF4-FFF2-40B4-BE49-F238E27FC236}">
                <a16:creationId xmlns:a16="http://schemas.microsoft.com/office/drawing/2014/main" id="{95D8EA89-184B-4B6B-B630-2B275997E6B4}"/>
              </a:ext>
            </a:extLst>
          </p:cNvPr>
          <p:cNvSpPr>
            <a:spLocks noChangeArrowheads="1"/>
          </p:cNvSpPr>
          <p:nvPr/>
        </p:nvSpPr>
        <p:spPr bwMode="auto">
          <a:xfrm>
            <a:off x="838200" y="5019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5" name="Oval 32">
            <a:extLst>
              <a:ext uri="{FF2B5EF4-FFF2-40B4-BE49-F238E27FC236}">
                <a16:creationId xmlns:a16="http://schemas.microsoft.com/office/drawing/2014/main" id="{F4E0AE31-0676-4044-A3C3-AEB47F75CF69}"/>
              </a:ext>
            </a:extLst>
          </p:cNvPr>
          <p:cNvSpPr>
            <a:spLocks noChangeArrowheads="1"/>
          </p:cNvSpPr>
          <p:nvPr/>
        </p:nvSpPr>
        <p:spPr bwMode="auto">
          <a:xfrm>
            <a:off x="19050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6" name="Oval 33">
            <a:extLst>
              <a:ext uri="{FF2B5EF4-FFF2-40B4-BE49-F238E27FC236}">
                <a16:creationId xmlns:a16="http://schemas.microsoft.com/office/drawing/2014/main" id="{E3BEA466-F270-4F1B-87B1-00F76EB27371}"/>
              </a:ext>
            </a:extLst>
          </p:cNvPr>
          <p:cNvSpPr>
            <a:spLocks noChangeArrowheads="1"/>
          </p:cNvSpPr>
          <p:nvPr/>
        </p:nvSpPr>
        <p:spPr bwMode="auto">
          <a:xfrm>
            <a:off x="3124200" y="31908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7" name="Text Box 34">
            <a:extLst>
              <a:ext uri="{FF2B5EF4-FFF2-40B4-BE49-F238E27FC236}">
                <a16:creationId xmlns:a16="http://schemas.microsoft.com/office/drawing/2014/main" id="{A71D06E3-2339-4E3C-89F0-82CC320CFDD5}"/>
              </a:ext>
            </a:extLst>
          </p:cNvPr>
          <p:cNvSpPr txBox="1">
            <a:spLocks noChangeArrowheads="1"/>
          </p:cNvSpPr>
          <p:nvPr/>
        </p:nvSpPr>
        <p:spPr bwMode="auto">
          <a:xfrm>
            <a:off x="834044" y="5019674"/>
            <a:ext cx="533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53</a:t>
            </a:r>
            <a:endParaRPr kumimoji="1" lang="en-US" altLang="zh-CN" sz="2400" dirty="0">
              <a:solidFill>
                <a:srgbClr val="FFFFCC"/>
              </a:solidFill>
              <a:latin typeface="Times New Roman" panose="02020603050405020304" pitchFamily="18" charset="0"/>
            </a:endParaRPr>
          </a:p>
        </p:txBody>
      </p:sp>
      <p:sp>
        <p:nvSpPr>
          <p:cNvPr id="18" name="Text Box 36">
            <a:extLst>
              <a:ext uri="{FF2B5EF4-FFF2-40B4-BE49-F238E27FC236}">
                <a16:creationId xmlns:a16="http://schemas.microsoft.com/office/drawing/2014/main" id="{1F35BED9-4108-498F-B8E9-9F218154B3E3}"/>
              </a:ext>
            </a:extLst>
          </p:cNvPr>
          <p:cNvSpPr txBox="1">
            <a:spLocks noChangeArrowheads="1"/>
          </p:cNvSpPr>
          <p:nvPr/>
        </p:nvSpPr>
        <p:spPr bwMode="auto">
          <a:xfrm>
            <a:off x="1936640" y="3188822"/>
            <a:ext cx="49552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11</a:t>
            </a:r>
            <a:endParaRPr kumimoji="1" lang="en-US" altLang="zh-CN" sz="2400" dirty="0">
              <a:latin typeface="Times New Roman" panose="02020603050405020304" pitchFamily="18" charset="0"/>
            </a:endParaRPr>
          </a:p>
        </p:txBody>
      </p:sp>
      <p:sp>
        <p:nvSpPr>
          <p:cNvPr id="19" name="Text Box 38">
            <a:extLst>
              <a:ext uri="{FF2B5EF4-FFF2-40B4-BE49-F238E27FC236}">
                <a16:creationId xmlns:a16="http://schemas.microsoft.com/office/drawing/2014/main" id="{ABB350AB-3439-493F-BB18-72A44CE41ED8}"/>
              </a:ext>
            </a:extLst>
          </p:cNvPr>
          <p:cNvSpPr txBox="1">
            <a:spLocks noChangeArrowheads="1"/>
          </p:cNvSpPr>
          <p:nvPr/>
        </p:nvSpPr>
        <p:spPr bwMode="auto">
          <a:xfrm>
            <a:off x="28194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0" name="Text Box 46">
            <a:extLst>
              <a:ext uri="{FF2B5EF4-FFF2-40B4-BE49-F238E27FC236}">
                <a16:creationId xmlns:a16="http://schemas.microsoft.com/office/drawing/2014/main" id="{48EAED6B-2D74-4A50-B2C7-6BCE834D8A3F}"/>
              </a:ext>
            </a:extLst>
          </p:cNvPr>
          <p:cNvSpPr txBox="1">
            <a:spLocks noChangeArrowheads="1"/>
          </p:cNvSpPr>
          <p:nvPr/>
        </p:nvSpPr>
        <p:spPr bwMode="auto">
          <a:xfrm>
            <a:off x="2540000" y="23526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09</a:t>
            </a:r>
            <a:endParaRPr kumimoji="1" lang="en-US" altLang="zh-CN" sz="2400" dirty="0">
              <a:latin typeface="Times New Roman" panose="02020603050405020304" pitchFamily="18" charset="0"/>
            </a:endParaRPr>
          </a:p>
        </p:txBody>
      </p:sp>
      <p:sp>
        <p:nvSpPr>
          <p:cNvPr id="21" name="Text Box 47">
            <a:extLst>
              <a:ext uri="{FF2B5EF4-FFF2-40B4-BE49-F238E27FC236}">
                <a16:creationId xmlns:a16="http://schemas.microsoft.com/office/drawing/2014/main" id="{A5DAF921-C124-4522-A75A-413D30FCE9CB}"/>
              </a:ext>
            </a:extLst>
          </p:cNvPr>
          <p:cNvSpPr txBox="1">
            <a:spLocks noChangeArrowheads="1"/>
          </p:cNvSpPr>
          <p:nvPr/>
        </p:nvSpPr>
        <p:spPr bwMode="auto">
          <a:xfrm>
            <a:off x="1384300" y="4093455"/>
            <a:ext cx="5080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1" hangingPunct="1">
              <a:buFontTx/>
              <a:buNone/>
              <a:defRPr kumimoji="1" sz="2800" b="1">
                <a:solidFill>
                  <a:srgbClr val="FFFFCC"/>
                </a:solidFill>
                <a:latin typeface="Arial Narrow" panose="020B0606020202030204" pitchFamily="34" charset="0"/>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17</a:t>
            </a:r>
          </a:p>
        </p:txBody>
      </p:sp>
      <p:sp>
        <p:nvSpPr>
          <p:cNvPr id="22" name="Text Box 48">
            <a:extLst>
              <a:ext uri="{FF2B5EF4-FFF2-40B4-BE49-F238E27FC236}">
                <a16:creationId xmlns:a16="http://schemas.microsoft.com/office/drawing/2014/main" id="{56A7836A-7A47-4464-B9FE-F650D95AF9BC}"/>
              </a:ext>
            </a:extLst>
          </p:cNvPr>
          <p:cNvSpPr txBox="1">
            <a:spLocks noChangeArrowheads="1"/>
          </p:cNvSpPr>
          <p:nvPr/>
        </p:nvSpPr>
        <p:spPr bwMode="auto">
          <a:xfrm>
            <a:off x="2159000" y="4119563"/>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 name="Text Box 49">
            <a:extLst>
              <a:ext uri="{FF2B5EF4-FFF2-40B4-BE49-F238E27FC236}">
                <a16:creationId xmlns:a16="http://schemas.microsoft.com/office/drawing/2014/main" id="{5732AB23-FAC5-446E-9A93-63C4CC177A5C}"/>
              </a:ext>
            </a:extLst>
          </p:cNvPr>
          <p:cNvSpPr txBox="1">
            <a:spLocks noChangeArrowheads="1"/>
          </p:cNvSpPr>
          <p:nvPr/>
        </p:nvSpPr>
        <p:spPr bwMode="auto">
          <a:xfrm>
            <a:off x="3149600" y="31908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 name="Text Box 50">
            <a:extLst>
              <a:ext uri="{FF2B5EF4-FFF2-40B4-BE49-F238E27FC236}">
                <a16:creationId xmlns:a16="http://schemas.microsoft.com/office/drawing/2014/main" id="{B0B2FC8F-427E-4BF6-8CA4-6C4B7E3FF200}"/>
              </a:ext>
            </a:extLst>
          </p:cNvPr>
          <p:cNvSpPr txBox="1">
            <a:spLocks noChangeArrowheads="1"/>
          </p:cNvSpPr>
          <p:nvPr/>
        </p:nvSpPr>
        <p:spPr bwMode="auto">
          <a:xfrm>
            <a:off x="3606800" y="41052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6" name="Oval 58">
            <a:extLst>
              <a:ext uri="{FF2B5EF4-FFF2-40B4-BE49-F238E27FC236}">
                <a16:creationId xmlns:a16="http://schemas.microsoft.com/office/drawing/2014/main" id="{B47800B8-1EB5-46C3-A8EE-9E1759D0A44B}"/>
              </a:ext>
            </a:extLst>
          </p:cNvPr>
          <p:cNvSpPr>
            <a:spLocks noChangeArrowheads="1"/>
          </p:cNvSpPr>
          <p:nvPr/>
        </p:nvSpPr>
        <p:spPr bwMode="auto">
          <a:xfrm>
            <a:off x="1600200" y="5019675"/>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8" name="Text Box 60">
            <a:extLst>
              <a:ext uri="{FF2B5EF4-FFF2-40B4-BE49-F238E27FC236}">
                <a16:creationId xmlns:a16="http://schemas.microsoft.com/office/drawing/2014/main" id="{4819891F-5C1E-400E-B232-2D4980DBCBF0}"/>
              </a:ext>
            </a:extLst>
          </p:cNvPr>
          <p:cNvSpPr txBox="1">
            <a:spLocks noChangeArrowheads="1"/>
          </p:cNvSpPr>
          <p:nvPr/>
        </p:nvSpPr>
        <p:spPr bwMode="auto">
          <a:xfrm>
            <a:off x="1625600" y="50196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32" name="Line 64">
            <a:extLst>
              <a:ext uri="{FF2B5EF4-FFF2-40B4-BE49-F238E27FC236}">
                <a16:creationId xmlns:a16="http://schemas.microsoft.com/office/drawing/2014/main" id="{7A6E64E4-DF01-4C33-9FB1-35F361B6C020}"/>
              </a:ext>
            </a:extLst>
          </p:cNvPr>
          <p:cNvSpPr>
            <a:spLocks noChangeShapeType="1"/>
          </p:cNvSpPr>
          <p:nvPr/>
        </p:nvSpPr>
        <p:spPr bwMode="auto">
          <a:xfrm>
            <a:off x="3117273" y="2575258"/>
            <a:ext cx="838200" cy="2337"/>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
            <a:extLst>
              <a:ext uri="{FF2B5EF4-FFF2-40B4-BE49-F238E27FC236}">
                <a16:creationId xmlns:a16="http://schemas.microsoft.com/office/drawing/2014/main" id="{B7519C3D-7742-4575-96B0-B30EDE22A5FC}"/>
              </a:ext>
            </a:extLst>
          </p:cNvPr>
          <p:cNvSpPr txBox="1">
            <a:spLocks noChangeArrowheads="1"/>
          </p:cNvSpPr>
          <p:nvPr/>
        </p:nvSpPr>
        <p:spPr>
          <a:xfrm>
            <a:off x="614682" y="616888"/>
            <a:ext cx="8229600" cy="7969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lang="zh-CN" altLang="en-US" sz="4000" b="1" kern="0" dirty="0">
                <a:ea typeface="华文新魏" panose="02010800040101010101" pitchFamily="2" charset="-122"/>
              </a:rPr>
              <a:t>最小堆的删除</a:t>
            </a:r>
            <a:r>
              <a:rPr lang="en-US" altLang="zh-CN" sz="4000" b="1" kern="0" dirty="0">
                <a:ea typeface="华文新魏" panose="02010800040101010101" pitchFamily="2" charset="-122"/>
              </a:rPr>
              <a:t> </a:t>
            </a:r>
            <a:endParaRPr lang="zh-CN" altLang="en-US" sz="4000" b="1" kern="0" dirty="0">
              <a:ea typeface="华文新魏" panose="02010800040101010101" pitchFamily="2" charset="-122"/>
            </a:endParaRPr>
          </a:p>
        </p:txBody>
      </p:sp>
      <p:sp>
        <p:nvSpPr>
          <p:cNvPr id="38" name="Line 4">
            <a:extLst>
              <a:ext uri="{FF2B5EF4-FFF2-40B4-BE49-F238E27FC236}">
                <a16:creationId xmlns:a16="http://schemas.microsoft.com/office/drawing/2014/main" id="{2DC435FB-A495-406B-A42A-8C86EC15EC70}"/>
              </a:ext>
            </a:extLst>
          </p:cNvPr>
          <p:cNvSpPr>
            <a:spLocks noChangeShapeType="1"/>
          </p:cNvSpPr>
          <p:nvPr/>
        </p:nvSpPr>
        <p:spPr bwMode="auto">
          <a:xfrm>
            <a:off x="5965769" y="4584642"/>
            <a:ext cx="152400" cy="53340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0">
            <a:extLst>
              <a:ext uri="{FF2B5EF4-FFF2-40B4-BE49-F238E27FC236}">
                <a16:creationId xmlns:a16="http://schemas.microsoft.com/office/drawing/2014/main" id="{18F1A4C0-70F2-49C3-9A2A-5245DBBC4749}"/>
              </a:ext>
            </a:extLst>
          </p:cNvPr>
          <p:cNvSpPr>
            <a:spLocks noChangeShapeType="1"/>
          </p:cNvSpPr>
          <p:nvPr/>
        </p:nvSpPr>
        <p:spPr bwMode="auto">
          <a:xfrm>
            <a:off x="7718369" y="3594042"/>
            <a:ext cx="381000" cy="6858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1">
            <a:extLst>
              <a:ext uri="{FF2B5EF4-FFF2-40B4-BE49-F238E27FC236}">
                <a16:creationId xmlns:a16="http://schemas.microsoft.com/office/drawing/2014/main" id="{7D8FA427-1FB6-46EF-A7C7-3BD3C4F96AC5}"/>
              </a:ext>
            </a:extLst>
          </p:cNvPr>
          <p:cNvSpPr>
            <a:spLocks noChangeShapeType="1"/>
          </p:cNvSpPr>
          <p:nvPr/>
        </p:nvSpPr>
        <p:spPr bwMode="auto">
          <a:xfrm flipH="1">
            <a:off x="7413569" y="3670242"/>
            <a:ext cx="2286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2">
            <a:extLst>
              <a:ext uri="{FF2B5EF4-FFF2-40B4-BE49-F238E27FC236}">
                <a16:creationId xmlns:a16="http://schemas.microsoft.com/office/drawing/2014/main" id="{FF42EF55-669D-4A8F-868A-93A50A625251}"/>
              </a:ext>
            </a:extLst>
          </p:cNvPr>
          <p:cNvSpPr>
            <a:spLocks noChangeShapeType="1"/>
          </p:cNvSpPr>
          <p:nvPr/>
        </p:nvSpPr>
        <p:spPr bwMode="auto">
          <a:xfrm>
            <a:off x="7184969" y="2755842"/>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3">
            <a:extLst>
              <a:ext uri="{FF2B5EF4-FFF2-40B4-BE49-F238E27FC236}">
                <a16:creationId xmlns:a16="http://schemas.microsoft.com/office/drawing/2014/main" id="{A4A2CF54-B909-4CAB-8FB1-90450781FAEB}"/>
              </a:ext>
            </a:extLst>
          </p:cNvPr>
          <p:cNvSpPr>
            <a:spLocks noChangeShapeType="1"/>
          </p:cNvSpPr>
          <p:nvPr/>
        </p:nvSpPr>
        <p:spPr bwMode="auto">
          <a:xfrm>
            <a:off x="6499169" y="3670242"/>
            <a:ext cx="1524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4">
            <a:extLst>
              <a:ext uri="{FF2B5EF4-FFF2-40B4-BE49-F238E27FC236}">
                <a16:creationId xmlns:a16="http://schemas.microsoft.com/office/drawing/2014/main" id="{F0C8F53D-E325-4A10-B95E-3D64B5F059D8}"/>
              </a:ext>
            </a:extLst>
          </p:cNvPr>
          <p:cNvSpPr>
            <a:spLocks noChangeShapeType="1"/>
          </p:cNvSpPr>
          <p:nvPr/>
        </p:nvSpPr>
        <p:spPr bwMode="auto">
          <a:xfrm flipH="1">
            <a:off x="6575369" y="2755842"/>
            <a:ext cx="381000" cy="5334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5">
            <a:extLst>
              <a:ext uri="{FF2B5EF4-FFF2-40B4-BE49-F238E27FC236}">
                <a16:creationId xmlns:a16="http://schemas.microsoft.com/office/drawing/2014/main" id="{114AB1F8-6AB7-4B3C-8CAC-166473E32995}"/>
              </a:ext>
            </a:extLst>
          </p:cNvPr>
          <p:cNvSpPr>
            <a:spLocks noChangeShapeType="1"/>
          </p:cNvSpPr>
          <p:nvPr/>
        </p:nvSpPr>
        <p:spPr bwMode="auto">
          <a:xfrm flipH="1">
            <a:off x="5432369" y="3670242"/>
            <a:ext cx="914400" cy="152400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26">
            <a:extLst>
              <a:ext uri="{FF2B5EF4-FFF2-40B4-BE49-F238E27FC236}">
                <a16:creationId xmlns:a16="http://schemas.microsoft.com/office/drawing/2014/main" id="{9E717F7C-3E5D-44DE-93FE-BBFA74B27419}"/>
              </a:ext>
            </a:extLst>
          </p:cNvPr>
          <p:cNvSpPr>
            <a:spLocks noChangeArrowheads="1"/>
          </p:cNvSpPr>
          <p:nvPr/>
        </p:nvSpPr>
        <p:spPr bwMode="auto">
          <a:xfrm>
            <a:off x="6803969" y="23748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dirty="0">
                <a:solidFill>
                  <a:srgbClr val="FFFFCC"/>
                </a:solidFill>
                <a:latin typeface="Arial Narrow" panose="020B0606020202030204" pitchFamily="34" charset="0"/>
              </a:rPr>
              <a:t>23</a:t>
            </a:r>
            <a:endParaRPr kumimoji="1" lang="zh-CN" altLang="en-US" sz="2800" b="1" dirty="0">
              <a:solidFill>
                <a:srgbClr val="FFFFCC"/>
              </a:solidFill>
              <a:latin typeface="Arial Narrow" panose="020B0606020202030204" pitchFamily="34" charset="0"/>
            </a:endParaRPr>
          </a:p>
        </p:txBody>
      </p:sp>
      <p:sp>
        <p:nvSpPr>
          <p:cNvPr id="46" name="Oval 27">
            <a:extLst>
              <a:ext uri="{FF2B5EF4-FFF2-40B4-BE49-F238E27FC236}">
                <a16:creationId xmlns:a16="http://schemas.microsoft.com/office/drawing/2014/main" id="{9B753B49-4F28-462C-882F-113660FD2DBA}"/>
              </a:ext>
            </a:extLst>
          </p:cNvPr>
          <p:cNvSpPr>
            <a:spLocks noChangeArrowheads="1"/>
          </p:cNvSpPr>
          <p:nvPr/>
        </p:nvSpPr>
        <p:spPr bwMode="auto">
          <a:xfrm>
            <a:off x="5660969" y="41274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Arial" charset="0"/>
            </a:endParaRPr>
          </a:p>
        </p:txBody>
      </p:sp>
      <p:sp>
        <p:nvSpPr>
          <p:cNvPr id="47" name="Oval 28">
            <a:extLst>
              <a:ext uri="{FF2B5EF4-FFF2-40B4-BE49-F238E27FC236}">
                <a16:creationId xmlns:a16="http://schemas.microsoft.com/office/drawing/2014/main" id="{61A1A10F-8DB4-444B-833C-3868727CB0FC}"/>
              </a:ext>
            </a:extLst>
          </p:cNvPr>
          <p:cNvSpPr>
            <a:spLocks noChangeArrowheads="1"/>
          </p:cNvSpPr>
          <p:nvPr/>
        </p:nvSpPr>
        <p:spPr bwMode="auto">
          <a:xfrm>
            <a:off x="6422969" y="41274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8" name="Oval 29">
            <a:extLst>
              <a:ext uri="{FF2B5EF4-FFF2-40B4-BE49-F238E27FC236}">
                <a16:creationId xmlns:a16="http://schemas.microsoft.com/office/drawing/2014/main" id="{861ED1AC-8C4D-4F0C-A97B-B0DF38F263F8}"/>
              </a:ext>
            </a:extLst>
          </p:cNvPr>
          <p:cNvSpPr>
            <a:spLocks noChangeArrowheads="1"/>
          </p:cNvSpPr>
          <p:nvPr/>
        </p:nvSpPr>
        <p:spPr bwMode="auto">
          <a:xfrm>
            <a:off x="7108769" y="41274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9" name="Oval 30">
            <a:extLst>
              <a:ext uri="{FF2B5EF4-FFF2-40B4-BE49-F238E27FC236}">
                <a16:creationId xmlns:a16="http://schemas.microsoft.com/office/drawing/2014/main" id="{93784AF0-2934-40CF-9514-89F31E0776BB}"/>
              </a:ext>
            </a:extLst>
          </p:cNvPr>
          <p:cNvSpPr>
            <a:spLocks noChangeArrowheads="1"/>
          </p:cNvSpPr>
          <p:nvPr/>
        </p:nvSpPr>
        <p:spPr bwMode="auto">
          <a:xfrm>
            <a:off x="7870769" y="41274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0" name="Oval 31">
            <a:extLst>
              <a:ext uri="{FF2B5EF4-FFF2-40B4-BE49-F238E27FC236}">
                <a16:creationId xmlns:a16="http://schemas.microsoft.com/office/drawing/2014/main" id="{9DA59200-4925-44C3-B608-13544FBFA5ED}"/>
              </a:ext>
            </a:extLst>
          </p:cNvPr>
          <p:cNvSpPr>
            <a:spLocks noChangeArrowheads="1"/>
          </p:cNvSpPr>
          <p:nvPr/>
        </p:nvSpPr>
        <p:spPr bwMode="auto">
          <a:xfrm>
            <a:off x="5127569" y="50418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1" name="Oval 32">
            <a:extLst>
              <a:ext uri="{FF2B5EF4-FFF2-40B4-BE49-F238E27FC236}">
                <a16:creationId xmlns:a16="http://schemas.microsoft.com/office/drawing/2014/main" id="{CD389D8F-ED6C-4CEB-B0C3-FADDFE4F1DF9}"/>
              </a:ext>
            </a:extLst>
          </p:cNvPr>
          <p:cNvSpPr>
            <a:spLocks noChangeArrowheads="1"/>
          </p:cNvSpPr>
          <p:nvPr/>
        </p:nvSpPr>
        <p:spPr bwMode="auto">
          <a:xfrm>
            <a:off x="6194369" y="32130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2" name="Oval 33">
            <a:extLst>
              <a:ext uri="{FF2B5EF4-FFF2-40B4-BE49-F238E27FC236}">
                <a16:creationId xmlns:a16="http://schemas.microsoft.com/office/drawing/2014/main" id="{0E115CC2-0314-48D9-8E7A-394903F16856}"/>
              </a:ext>
            </a:extLst>
          </p:cNvPr>
          <p:cNvSpPr>
            <a:spLocks noChangeArrowheads="1"/>
          </p:cNvSpPr>
          <p:nvPr/>
        </p:nvSpPr>
        <p:spPr bwMode="auto">
          <a:xfrm>
            <a:off x="7413569" y="32130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3" name="Text Box 34">
            <a:extLst>
              <a:ext uri="{FF2B5EF4-FFF2-40B4-BE49-F238E27FC236}">
                <a16:creationId xmlns:a16="http://schemas.microsoft.com/office/drawing/2014/main" id="{70FADFBA-F6B5-42E4-992A-9DE3AE715FDB}"/>
              </a:ext>
            </a:extLst>
          </p:cNvPr>
          <p:cNvSpPr txBox="1">
            <a:spLocks noChangeArrowheads="1"/>
          </p:cNvSpPr>
          <p:nvPr/>
        </p:nvSpPr>
        <p:spPr bwMode="auto">
          <a:xfrm>
            <a:off x="5123413" y="5041841"/>
            <a:ext cx="5334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53</a:t>
            </a:r>
            <a:endParaRPr kumimoji="1" lang="en-US" altLang="zh-CN" sz="2400" dirty="0">
              <a:solidFill>
                <a:srgbClr val="FFFFCC"/>
              </a:solidFill>
              <a:latin typeface="Times New Roman" panose="02020603050405020304" pitchFamily="18" charset="0"/>
            </a:endParaRPr>
          </a:p>
        </p:txBody>
      </p:sp>
      <p:sp>
        <p:nvSpPr>
          <p:cNvPr id="54" name="Text Box 36">
            <a:extLst>
              <a:ext uri="{FF2B5EF4-FFF2-40B4-BE49-F238E27FC236}">
                <a16:creationId xmlns:a16="http://schemas.microsoft.com/office/drawing/2014/main" id="{2B3204A1-820F-4A4A-AA43-C992225BB249}"/>
              </a:ext>
            </a:extLst>
          </p:cNvPr>
          <p:cNvSpPr txBox="1">
            <a:spLocks noChangeArrowheads="1"/>
          </p:cNvSpPr>
          <p:nvPr/>
        </p:nvSpPr>
        <p:spPr bwMode="auto">
          <a:xfrm>
            <a:off x="6226009" y="3210989"/>
            <a:ext cx="49552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11</a:t>
            </a:r>
            <a:endParaRPr kumimoji="1" lang="en-US" altLang="zh-CN" sz="2400" dirty="0">
              <a:latin typeface="Times New Roman" panose="02020603050405020304" pitchFamily="18" charset="0"/>
            </a:endParaRPr>
          </a:p>
        </p:txBody>
      </p:sp>
      <p:sp>
        <p:nvSpPr>
          <p:cNvPr id="55" name="Text Box 38">
            <a:extLst>
              <a:ext uri="{FF2B5EF4-FFF2-40B4-BE49-F238E27FC236}">
                <a16:creationId xmlns:a16="http://schemas.microsoft.com/office/drawing/2014/main" id="{EFA9CAA9-4E9C-4E52-8F8B-1BBB306A4FE8}"/>
              </a:ext>
            </a:extLst>
          </p:cNvPr>
          <p:cNvSpPr txBox="1">
            <a:spLocks noChangeArrowheads="1"/>
          </p:cNvSpPr>
          <p:nvPr/>
        </p:nvSpPr>
        <p:spPr bwMode="auto">
          <a:xfrm>
            <a:off x="7108769" y="4141730"/>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57" name="Text Box 47">
            <a:extLst>
              <a:ext uri="{FF2B5EF4-FFF2-40B4-BE49-F238E27FC236}">
                <a16:creationId xmlns:a16="http://schemas.microsoft.com/office/drawing/2014/main" id="{653F6F7A-1587-4E50-8E74-C31804B0E93F}"/>
              </a:ext>
            </a:extLst>
          </p:cNvPr>
          <p:cNvSpPr txBox="1">
            <a:spLocks noChangeArrowheads="1"/>
          </p:cNvSpPr>
          <p:nvPr/>
        </p:nvSpPr>
        <p:spPr bwMode="auto">
          <a:xfrm>
            <a:off x="5673669" y="4115622"/>
            <a:ext cx="5080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1" hangingPunct="1">
              <a:buFontTx/>
              <a:buNone/>
              <a:defRPr kumimoji="1" sz="2800" b="1">
                <a:solidFill>
                  <a:srgbClr val="FFFFCC"/>
                </a:solidFill>
                <a:latin typeface="Arial Narrow" panose="020B0606020202030204" pitchFamily="34" charset="0"/>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17</a:t>
            </a:r>
          </a:p>
        </p:txBody>
      </p:sp>
      <p:sp>
        <p:nvSpPr>
          <p:cNvPr id="58" name="Text Box 48">
            <a:extLst>
              <a:ext uri="{FF2B5EF4-FFF2-40B4-BE49-F238E27FC236}">
                <a16:creationId xmlns:a16="http://schemas.microsoft.com/office/drawing/2014/main" id="{B3A62658-E35A-4A6B-8BBA-B582ADB32850}"/>
              </a:ext>
            </a:extLst>
          </p:cNvPr>
          <p:cNvSpPr txBox="1">
            <a:spLocks noChangeArrowheads="1"/>
          </p:cNvSpPr>
          <p:nvPr/>
        </p:nvSpPr>
        <p:spPr bwMode="auto">
          <a:xfrm>
            <a:off x="6448369" y="4141730"/>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59" name="Text Box 49">
            <a:extLst>
              <a:ext uri="{FF2B5EF4-FFF2-40B4-BE49-F238E27FC236}">
                <a16:creationId xmlns:a16="http://schemas.microsoft.com/office/drawing/2014/main" id="{EA6126BA-F7FD-4ECF-A81B-A5569F2EAB28}"/>
              </a:ext>
            </a:extLst>
          </p:cNvPr>
          <p:cNvSpPr txBox="1">
            <a:spLocks noChangeArrowheads="1"/>
          </p:cNvSpPr>
          <p:nvPr/>
        </p:nvSpPr>
        <p:spPr bwMode="auto">
          <a:xfrm>
            <a:off x="7438969" y="3213042"/>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65</a:t>
            </a:r>
            <a:endParaRPr kumimoji="1" lang="en-US" altLang="zh-CN" sz="2400" dirty="0">
              <a:latin typeface="Times New Roman" panose="02020603050405020304" pitchFamily="18" charset="0"/>
            </a:endParaRPr>
          </a:p>
        </p:txBody>
      </p:sp>
      <p:sp>
        <p:nvSpPr>
          <p:cNvPr id="60" name="Text Box 50">
            <a:extLst>
              <a:ext uri="{FF2B5EF4-FFF2-40B4-BE49-F238E27FC236}">
                <a16:creationId xmlns:a16="http://schemas.microsoft.com/office/drawing/2014/main" id="{D1EB120C-8AC3-4E7E-904B-0D78DB3917AF}"/>
              </a:ext>
            </a:extLst>
          </p:cNvPr>
          <p:cNvSpPr txBox="1">
            <a:spLocks noChangeArrowheads="1"/>
          </p:cNvSpPr>
          <p:nvPr/>
        </p:nvSpPr>
        <p:spPr bwMode="auto">
          <a:xfrm>
            <a:off x="7896169" y="4127442"/>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61" name="Oval 58">
            <a:extLst>
              <a:ext uri="{FF2B5EF4-FFF2-40B4-BE49-F238E27FC236}">
                <a16:creationId xmlns:a16="http://schemas.microsoft.com/office/drawing/2014/main" id="{D7B70651-7B2E-49AE-BC4F-60AD5EAEF218}"/>
              </a:ext>
            </a:extLst>
          </p:cNvPr>
          <p:cNvSpPr>
            <a:spLocks noChangeArrowheads="1"/>
          </p:cNvSpPr>
          <p:nvPr/>
        </p:nvSpPr>
        <p:spPr bwMode="auto">
          <a:xfrm>
            <a:off x="5889569" y="5041842"/>
            <a:ext cx="533400" cy="533400"/>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62" name="Text Box 60">
            <a:extLst>
              <a:ext uri="{FF2B5EF4-FFF2-40B4-BE49-F238E27FC236}">
                <a16:creationId xmlns:a16="http://schemas.microsoft.com/office/drawing/2014/main" id="{96AE94E4-168E-4800-BED0-5E0D72316D8F}"/>
              </a:ext>
            </a:extLst>
          </p:cNvPr>
          <p:cNvSpPr txBox="1">
            <a:spLocks noChangeArrowheads="1"/>
          </p:cNvSpPr>
          <p:nvPr/>
        </p:nvSpPr>
        <p:spPr bwMode="auto">
          <a:xfrm>
            <a:off x="5914969" y="5041842"/>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FFCC"/>
                </a:solidFill>
                <a:latin typeface="Arial Narrow" panose="020B0606020202030204" pitchFamily="34" charset="0"/>
              </a:rPr>
              <a:t>23</a:t>
            </a:r>
            <a:endParaRPr kumimoji="1" lang="en-US" altLang="zh-CN" sz="2400" dirty="0">
              <a:latin typeface="Times New Roman" panose="02020603050405020304" pitchFamily="18" charset="0"/>
            </a:endParaRPr>
          </a:p>
        </p:txBody>
      </p:sp>
      <p:sp>
        <p:nvSpPr>
          <p:cNvPr id="63" name="Line 64">
            <a:extLst>
              <a:ext uri="{FF2B5EF4-FFF2-40B4-BE49-F238E27FC236}">
                <a16:creationId xmlns:a16="http://schemas.microsoft.com/office/drawing/2014/main" id="{C8A79734-6443-41D4-B691-CA3648D31771}"/>
              </a:ext>
            </a:extLst>
          </p:cNvPr>
          <p:cNvSpPr>
            <a:spLocks noChangeShapeType="1"/>
          </p:cNvSpPr>
          <p:nvPr/>
        </p:nvSpPr>
        <p:spPr bwMode="auto">
          <a:xfrm>
            <a:off x="7406642" y="2597425"/>
            <a:ext cx="838200" cy="2337"/>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5" name="连接符: 曲线 64">
            <a:extLst>
              <a:ext uri="{FF2B5EF4-FFF2-40B4-BE49-F238E27FC236}">
                <a16:creationId xmlns:a16="http://schemas.microsoft.com/office/drawing/2014/main" id="{1E0FD88A-A49F-4766-A253-EEB13FA8270F}"/>
              </a:ext>
            </a:extLst>
          </p:cNvPr>
          <p:cNvCxnSpPr>
            <a:cxnSpLocks/>
          </p:cNvCxnSpPr>
          <p:nvPr/>
        </p:nvCxnSpPr>
        <p:spPr>
          <a:xfrm rot="5400000" flipH="1" flipV="1">
            <a:off x="5559873" y="3822614"/>
            <a:ext cx="2434161" cy="638231"/>
          </a:xfrm>
          <a:prstGeom prst="curvedConnector3">
            <a:avLst>
              <a:gd name="adj1" fmla="val -5096"/>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68" name="箭头: 右 67">
            <a:extLst>
              <a:ext uri="{FF2B5EF4-FFF2-40B4-BE49-F238E27FC236}">
                <a16:creationId xmlns:a16="http://schemas.microsoft.com/office/drawing/2014/main" id="{3E61940C-A575-4FE0-992B-8366B24E5F6B}"/>
              </a:ext>
            </a:extLst>
          </p:cNvPr>
          <p:cNvSpPr/>
          <p:nvPr/>
        </p:nvSpPr>
        <p:spPr>
          <a:xfrm>
            <a:off x="4495800" y="3810000"/>
            <a:ext cx="627613"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 Box 46">
            <a:extLst>
              <a:ext uri="{FF2B5EF4-FFF2-40B4-BE49-F238E27FC236}">
                <a16:creationId xmlns:a16="http://schemas.microsoft.com/office/drawing/2014/main" id="{ED75D79D-6A70-4C76-ACB9-7600B1D14266}"/>
              </a:ext>
            </a:extLst>
          </p:cNvPr>
          <p:cNvSpPr txBox="1">
            <a:spLocks noChangeArrowheads="1"/>
          </p:cNvSpPr>
          <p:nvPr/>
        </p:nvSpPr>
        <p:spPr bwMode="auto">
          <a:xfrm>
            <a:off x="8336282" y="2352675"/>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chemeClr val="tx2"/>
                </a:solidFill>
                <a:latin typeface="Arial Narrow" panose="020B0606020202030204" pitchFamily="34" charset="0"/>
              </a:rPr>
              <a:t>09</a:t>
            </a:r>
            <a:endParaRPr kumimoji="1" lang="en-US" altLang="zh-CN" sz="2400" dirty="0">
              <a:solidFill>
                <a:schemeClr val="tx2"/>
              </a:solidFill>
              <a:latin typeface="Times New Roman" panose="02020603050405020304" pitchFamily="18" charset="0"/>
            </a:endParaRPr>
          </a:p>
        </p:txBody>
      </p:sp>
      <p:cxnSp>
        <p:nvCxnSpPr>
          <p:cNvPr id="27" name="直接连接符 26">
            <a:extLst>
              <a:ext uri="{FF2B5EF4-FFF2-40B4-BE49-F238E27FC236}">
                <a16:creationId xmlns:a16="http://schemas.microsoft.com/office/drawing/2014/main" id="{16932F6E-9FB6-4DBF-90A2-9C84A69D000C}"/>
              </a:ext>
            </a:extLst>
          </p:cNvPr>
          <p:cNvCxnSpPr>
            <a:cxnSpLocks/>
          </p:cNvCxnSpPr>
          <p:nvPr/>
        </p:nvCxnSpPr>
        <p:spPr>
          <a:xfrm>
            <a:off x="5965769" y="5019674"/>
            <a:ext cx="381000" cy="519113"/>
          </a:xfrm>
          <a:prstGeom prst="line">
            <a:avLst/>
          </a:prstGeom>
          <a:ln>
            <a:solidFill>
              <a:srgbClr val="FF0066"/>
            </a:solidFill>
          </a:ln>
        </p:spPr>
        <p:style>
          <a:lnRef idx="2">
            <a:schemeClr val="accent5"/>
          </a:lnRef>
          <a:fillRef idx="0">
            <a:schemeClr val="accent5"/>
          </a:fillRef>
          <a:effectRef idx="1">
            <a:schemeClr val="accent5"/>
          </a:effectRef>
          <a:fontRef idx="minor">
            <a:schemeClr val="tx1"/>
          </a:fontRef>
        </p:style>
      </p:cxnSp>
      <p:sp>
        <p:nvSpPr>
          <p:cNvPr id="31" name="文本框 30">
            <a:extLst>
              <a:ext uri="{FF2B5EF4-FFF2-40B4-BE49-F238E27FC236}">
                <a16:creationId xmlns:a16="http://schemas.microsoft.com/office/drawing/2014/main" id="{B3B6CF1B-DA12-4DEC-997D-5DFB9316A847}"/>
              </a:ext>
            </a:extLst>
          </p:cNvPr>
          <p:cNvSpPr txBox="1"/>
          <p:nvPr/>
        </p:nvSpPr>
        <p:spPr>
          <a:xfrm>
            <a:off x="4184541" y="3323099"/>
            <a:ext cx="142239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输出根结点</a:t>
            </a:r>
          </a:p>
        </p:txBody>
      </p:sp>
    </p:spTree>
    <p:extLst>
      <p:ext uri="{BB962C8B-B14F-4D97-AF65-F5344CB8AC3E}">
        <p14:creationId xmlns:p14="http://schemas.microsoft.com/office/powerpoint/2010/main" val="37742274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AutoShape 2">
            <a:hlinkClick r:id="rId2" action="ppaction://hlinksldjump" highlightClick="1"/>
            <a:extLst>
              <a:ext uri="{FF2B5EF4-FFF2-40B4-BE49-F238E27FC236}">
                <a16:creationId xmlns:a16="http://schemas.microsoft.com/office/drawing/2014/main" id="{EF387990-53A9-4E32-869D-8060B79B3751}"/>
              </a:ext>
            </a:extLst>
          </p:cNvPr>
          <p:cNvSpPr>
            <a:spLocks noChangeArrowheads="1"/>
          </p:cNvSpPr>
          <p:nvPr/>
        </p:nvSpPr>
        <p:spPr bwMode="auto">
          <a:xfrm>
            <a:off x="8229600" y="6248400"/>
            <a:ext cx="5334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267" name="Rectangle 3">
            <a:extLst>
              <a:ext uri="{FF2B5EF4-FFF2-40B4-BE49-F238E27FC236}">
                <a16:creationId xmlns:a16="http://schemas.microsoft.com/office/drawing/2014/main" id="{DBB07FDC-6A4E-4F73-89DF-1F9DF43BF959}"/>
              </a:ext>
            </a:extLst>
          </p:cNvPr>
          <p:cNvSpPr>
            <a:spLocks noGrp="1" noChangeArrowheads="1"/>
          </p:cNvSpPr>
          <p:nvPr>
            <p:ph type="title"/>
          </p:nvPr>
        </p:nvSpPr>
        <p:spPr>
          <a:xfrm>
            <a:off x="457200" y="274638"/>
            <a:ext cx="8229600" cy="796925"/>
          </a:xfrm>
        </p:spPr>
        <p:txBody>
          <a:bodyPr/>
          <a:lstStyle/>
          <a:p>
            <a:pPr eaLnBrk="1" hangingPunct="1"/>
            <a:r>
              <a:rPr lang="zh-CN" altLang="en-US" sz="4000" b="1" dirty="0">
                <a:ea typeface="华文新魏" panose="02010800040101010101" pitchFamily="2" charset="-122"/>
              </a:rPr>
              <a:t>最小堆的删除算法</a:t>
            </a:r>
            <a:r>
              <a:rPr lang="en-US" altLang="zh-CN" sz="4000" b="1" dirty="0">
                <a:ea typeface="华文新魏" panose="02010800040101010101" pitchFamily="2" charset="-122"/>
              </a:rPr>
              <a:t>(</a:t>
            </a:r>
            <a:r>
              <a:rPr lang="zh-CN" altLang="en-US" sz="4000" b="1" dirty="0">
                <a:ea typeface="华文新魏" panose="02010800040101010101" pitchFamily="2" charset="-122"/>
              </a:rPr>
              <a:t>删除堆顶</a:t>
            </a:r>
            <a:r>
              <a:rPr lang="en-US" altLang="zh-CN" sz="4000" b="1" dirty="0">
                <a:ea typeface="华文新魏" panose="02010800040101010101" pitchFamily="2" charset="-122"/>
              </a:rPr>
              <a:t>)</a:t>
            </a:r>
            <a:endParaRPr lang="zh-CN" altLang="en-US" sz="4000" b="1" dirty="0">
              <a:ea typeface="华文新魏" panose="02010800040101010101" pitchFamily="2" charset="-122"/>
            </a:endParaRPr>
          </a:p>
        </p:txBody>
      </p:sp>
      <p:sp>
        <p:nvSpPr>
          <p:cNvPr id="139268" name="Rectangle 4">
            <a:extLst>
              <a:ext uri="{FF2B5EF4-FFF2-40B4-BE49-F238E27FC236}">
                <a16:creationId xmlns:a16="http://schemas.microsoft.com/office/drawing/2014/main" id="{5B61AF90-1FF3-4E06-BCEC-1303B352C393}"/>
              </a:ext>
            </a:extLst>
          </p:cNvPr>
          <p:cNvSpPr>
            <a:spLocks noGrp="1" noChangeArrowheads="1"/>
          </p:cNvSpPr>
          <p:nvPr>
            <p:ph type="body" idx="1"/>
          </p:nvPr>
        </p:nvSpPr>
        <p:spPr>
          <a:xfrm>
            <a:off x="663575" y="1304925"/>
            <a:ext cx="8229600" cy="5076825"/>
          </a:xfrm>
        </p:spPr>
        <p:txBody>
          <a:bodyPr/>
          <a:lstStyle/>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 class </a:t>
            </a:r>
            <a:r>
              <a:rPr lang="en-US" altLang="zh-CN" sz="2600">
                <a:latin typeface="Times New Roman" panose="02020603050405020304" pitchFamily="18" charset="0"/>
                <a:ea typeface="隶书" panose="02010509060101010101" pitchFamily="49" charset="-122"/>
              </a:rPr>
              <a:t>E</a:t>
            </a:r>
            <a:r>
              <a:rPr lang="en-US" altLang="zh-CN" sz="2600" b="1">
                <a:latin typeface="Times New Roman" panose="02020603050405020304" pitchFamily="18" charset="0"/>
                <a:ea typeface="隶书" panose="02010509060101010101" pitchFamily="49" charset="-122"/>
              </a:rPr>
              <a:t>&gt;</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bool </a:t>
            </a:r>
            <a:r>
              <a:rPr lang="en-US" altLang="zh-CN" sz="2600">
                <a:latin typeface="Times New Roman" panose="02020603050405020304" pitchFamily="18" charset="0"/>
                <a:ea typeface="隶书" panose="02010509060101010101" pitchFamily="49" charset="-122"/>
              </a:rPr>
              <a:t>MinHeap</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r>
              <a:rPr lang="en-US" altLang="zh-CN" sz="2600">
                <a:latin typeface="Times New Roman" panose="02020603050405020304" pitchFamily="18" charset="0"/>
                <a:ea typeface="隶书" panose="02010509060101010101" pitchFamily="49" charset="-122"/>
              </a:rPr>
              <a:t>Remove (E</a:t>
            </a:r>
            <a:r>
              <a:rPr lang="en-US" altLang="zh-CN" sz="2600" b="1">
                <a:latin typeface="Times New Roman" panose="02020603050405020304" pitchFamily="18" charset="0"/>
                <a:ea typeface="隶书" panose="02010509060101010101" pitchFamily="49" charset="-122"/>
              </a:rPr>
              <a:t>&amp;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if </a:t>
            </a:r>
            <a:r>
              <a:rPr lang="en-US" altLang="zh-CN" sz="2600">
                <a:latin typeface="Times New Roman" panose="02020603050405020304" pitchFamily="18" charset="0"/>
                <a:ea typeface="隶书" panose="02010509060101010101" pitchFamily="49" charset="-122"/>
              </a:rPr>
              <a:t>( !currentSize )</a:t>
            </a:r>
            <a:r>
              <a:rPr lang="en-US" altLang="zh-CN" sz="2600" b="1">
                <a:latin typeface="Times New Roman" panose="02020603050405020304" pitchFamily="18" charset="0"/>
                <a:ea typeface="隶书" panose="02010509060101010101" pitchFamily="49" charset="-122"/>
              </a:rPr>
              <a:t> {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堆空</a:t>
            </a:r>
            <a:r>
              <a:rPr lang="en-US" altLang="zh-CN" sz="2600" b="1">
                <a:solidFill>
                  <a:srgbClr val="009900"/>
                </a:solidFill>
                <a:latin typeface="Times New Roman" panose="02020603050405020304" pitchFamily="18" charset="0"/>
                <a:ea typeface="隶书" panose="02010509060101010101" pitchFamily="49" charset="-122"/>
              </a:rPr>
              <a:t>, </a:t>
            </a:r>
            <a:r>
              <a:rPr lang="zh-CN" altLang="en-US" sz="2600" b="1">
                <a:solidFill>
                  <a:srgbClr val="009900"/>
                </a:solidFill>
                <a:latin typeface="Times New Roman" panose="02020603050405020304" pitchFamily="18" charset="0"/>
                <a:ea typeface="隶书" panose="02010509060101010101" pitchFamily="49" charset="-122"/>
              </a:rPr>
              <a:t>返回</a:t>
            </a:r>
            <a:r>
              <a:rPr lang="en-US" altLang="zh-CN" sz="2600" b="1">
                <a:solidFill>
                  <a:srgbClr val="009900"/>
                </a:solidFill>
                <a:latin typeface="Times New Roman" panose="02020603050405020304" pitchFamily="18" charset="0"/>
                <a:ea typeface="隶书" panose="02010509060101010101" pitchFamily="49" charset="-122"/>
              </a:rPr>
              <a:t>false</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cout &lt;&lt; </a:t>
            </a:r>
            <a:r>
              <a:rPr lang="en-US" altLang="zh-CN" sz="2600">
                <a:latin typeface="Times New Roman" panose="02020603050405020304" pitchFamily="18" charset="0"/>
                <a:ea typeface="隶书" panose="02010509060101010101" pitchFamily="49" charset="-122"/>
              </a:rPr>
              <a:t>"Heap empty"</a:t>
            </a:r>
            <a:r>
              <a:rPr lang="en-US" altLang="zh-CN" sz="2600" b="1">
                <a:latin typeface="Times New Roman" panose="02020603050405020304" pitchFamily="18" charset="0"/>
                <a:ea typeface="隶书" panose="02010509060101010101" pitchFamily="49" charset="-122"/>
              </a:rPr>
              <a:t> &lt;&lt; endl;  return </a:t>
            </a:r>
            <a:r>
              <a:rPr lang="en-US" altLang="zh-CN" sz="2600">
                <a:latin typeface="Times New Roman" panose="02020603050405020304" pitchFamily="18" charset="0"/>
                <a:ea typeface="隶书" panose="02010509060101010101" pitchFamily="49" charset="-122"/>
              </a:rPr>
              <a:t>false</a:t>
            </a:r>
            <a:r>
              <a:rPr lang="en-US" altLang="zh-CN" sz="26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x = heap[0]</a:t>
            </a:r>
            <a:r>
              <a:rPr lang="en-US" altLang="zh-CN" sz="26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heap[0] = heap[currentSize</a:t>
            </a:r>
            <a:r>
              <a:rPr lang="en-US" altLang="zh-CN" sz="2600">
                <a:latin typeface="楷体_GB2312" pitchFamily="49" charset="-122"/>
                <a:ea typeface="楷体_GB2312"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currentSize</a:t>
            </a:r>
            <a:r>
              <a:rPr lang="en-US" altLang="zh-CN" sz="2600">
                <a:latin typeface="楷体_GB2312" pitchFamily="49" charset="-122"/>
                <a:ea typeface="楷体_GB2312" pitchFamily="49" charset="-122"/>
              </a:rPr>
              <a:t>--</a:t>
            </a:r>
            <a:r>
              <a:rPr lang="en-US" altLang="zh-CN" sz="26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siftDown(0, currentSize</a:t>
            </a:r>
            <a:r>
              <a:rPr lang="en-US" altLang="zh-CN" sz="2600">
                <a:latin typeface="楷体_GB2312" pitchFamily="49" charset="-122"/>
                <a:ea typeface="楷体_GB2312"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自上向下调整为堆</a:t>
            </a:r>
          </a:p>
          <a:p>
            <a:pPr eaLnBrk="1" hangingPunct="1">
              <a:spcBef>
                <a:spcPct val="10000"/>
              </a:spcBef>
              <a:buFontTx/>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return </a:t>
            </a:r>
            <a:r>
              <a:rPr lang="en-US" altLang="zh-CN" sz="2600">
                <a:latin typeface="Times New Roman" panose="02020603050405020304" pitchFamily="18" charset="0"/>
                <a:ea typeface="隶书" panose="02010509060101010101" pitchFamily="49" charset="-122"/>
              </a:rPr>
              <a:t>true</a:t>
            </a:r>
            <a:r>
              <a:rPr lang="en-US" altLang="zh-CN" sz="2600" b="1">
                <a:latin typeface="Times New Roman" panose="02020603050405020304" pitchFamily="18" charset="0"/>
                <a:ea typeface="隶书" panose="02010509060101010101" pitchFamily="49" charset="-122"/>
              </a:rPr>
              <a:t>;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返回最小元素</a:t>
            </a:r>
          </a:p>
          <a:p>
            <a:pPr eaLnBrk="1" hangingPunct="1">
              <a:spcBef>
                <a:spcPct val="10000"/>
              </a:spcBef>
              <a:buFontTx/>
              <a:buNone/>
            </a:pPr>
            <a:r>
              <a:rPr lang="en-US" altLang="zh-CN" sz="26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E829B9B-CB16-438D-A9EA-8C3815F44D64}"/>
              </a:ext>
            </a:extLst>
          </p:cNvPr>
          <p:cNvSpPr>
            <a:spLocks noGrp="1" noChangeArrowheads="1"/>
          </p:cNvSpPr>
          <p:nvPr>
            <p:ph type="title"/>
          </p:nvPr>
        </p:nvSpPr>
        <p:spPr>
          <a:xfrm>
            <a:off x="1428750" y="441325"/>
            <a:ext cx="6096000" cy="571500"/>
          </a:xfrm>
        </p:spPr>
        <p:txBody>
          <a:bodyPr/>
          <a:lstStyle/>
          <a:p>
            <a:pPr eaLnBrk="1" hangingPunct="1"/>
            <a:r>
              <a:rPr lang="en-US" altLang="zh-CN" sz="4000" b="1">
                <a:solidFill>
                  <a:srgbClr val="CC3300"/>
                </a:solidFill>
                <a:latin typeface="华文新魏" panose="02010800040101010101" pitchFamily="2" charset="-122"/>
                <a:ea typeface="华文新魏" panose="02010800040101010101" pitchFamily="2" charset="-122"/>
              </a:rPr>
              <a:t>Huffman</a:t>
            </a:r>
            <a:r>
              <a:rPr lang="zh-CN" altLang="en-US" sz="4000" b="1">
                <a:solidFill>
                  <a:srgbClr val="CC3300"/>
                </a:solidFill>
                <a:latin typeface="华文新魏" panose="02010800040101010101" pitchFamily="2" charset="-122"/>
                <a:ea typeface="华文新魏" panose="02010800040101010101" pitchFamily="2" charset="-122"/>
              </a:rPr>
              <a:t>树</a:t>
            </a:r>
            <a:endParaRPr lang="zh-CN" altLang="en-US" sz="5400">
              <a:latin typeface="华文新魏" panose="02010800040101010101" pitchFamily="2" charset="-122"/>
              <a:ea typeface="华文新魏" panose="02010800040101010101" pitchFamily="2" charset="-122"/>
            </a:endParaRPr>
          </a:p>
        </p:txBody>
      </p:sp>
      <p:sp>
        <p:nvSpPr>
          <p:cNvPr id="114691" name="Rectangle 3">
            <a:extLst>
              <a:ext uri="{FF2B5EF4-FFF2-40B4-BE49-F238E27FC236}">
                <a16:creationId xmlns:a16="http://schemas.microsoft.com/office/drawing/2014/main" id="{643696AC-0E01-4D5A-BB9A-F20222DEBCE9}"/>
              </a:ext>
            </a:extLst>
          </p:cNvPr>
          <p:cNvSpPr>
            <a:spLocks noChangeArrowheads="1"/>
          </p:cNvSpPr>
          <p:nvPr/>
        </p:nvSpPr>
        <p:spPr bwMode="auto">
          <a:xfrm>
            <a:off x="647700" y="1455738"/>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kumimoji="1" lang="zh-CN" altLang="en-US" sz="3600" b="1">
                <a:solidFill>
                  <a:schemeClr val="tx2"/>
                </a:solidFill>
                <a:latin typeface="华文新魏" pitchFamily="2" charset="-122"/>
                <a:ea typeface="华文新魏" pitchFamily="2" charset="-122"/>
              </a:rPr>
              <a:t>路径长度 </a:t>
            </a:r>
            <a:r>
              <a:rPr kumimoji="1" lang="en-US" altLang="zh-CN" sz="3600" b="1">
                <a:solidFill>
                  <a:schemeClr val="tx2"/>
                </a:solidFill>
                <a:latin typeface="华文新魏" pitchFamily="2" charset="-122"/>
                <a:ea typeface="华文新魏" pitchFamily="2" charset="-122"/>
              </a:rPr>
              <a:t>(Path Length)</a:t>
            </a:r>
            <a:r>
              <a:rPr kumimoji="1" lang="en-US" altLang="zh-CN" sz="3200" b="1">
                <a:effectLst>
                  <a:outerShdw blurRad="38100" dist="38100" dir="2700000" algn="tl">
                    <a:srgbClr val="C0C0C0"/>
                  </a:outerShdw>
                </a:effectLst>
                <a:latin typeface="Times New Roman" pitchFamily="18" charset="0"/>
                <a:ea typeface="仿宋_GB2312" pitchFamily="49" charset="-122"/>
              </a:rPr>
              <a:t>    </a:t>
            </a:r>
            <a:endParaRPr kumimoji="1" lang="en-US" altLang="zh-CN" sz="2400">
              <a:latin typeface="Times New Roman" pitchFamily="18" charset="0"/>
            </a:endParaRPr>
          </a:p>
        </p:txBody>
      </p:sp>
      <p:sp>
        <p:nvSpPr>
          <p:cNvPr id="140292" name="Rectangle 4">
            <a:extLst>
              <a:ext uri="{FF2B5EF4-FFF2-40B4-BE49-F238E27FC236}">
                <a16:creationId xmlns:a16="http://schemas.microsoft.com/office/drawing/2014/main" id="{6BE424B4-85AA-41AF-91AB-52AD5E742BDC}"/>
              </a:ext>
            </a:extLst>
          </p:cNvPr>
          <p:cNvSpPr>
            <a:spLocks noGrp="1" noChangeArrowheads="1"/>
          </p:cNvSpPr>
          <p:nvPr>
            <p:ph type="body" idx="1"/>
          </p:nvPr>
        </p:nvSpPr>
        <p:spPr>
          <a:xfrm>
            <a:off x="625475" y="2206625"/>
            <a:ext cx="7942263" cy="3886200"/>
          </a:xfrm>
        </p:spPr>
        <p:txBody>
          <a:bodyPr/>
          <a:lstStyle/>
          <a:p>
            <a:pPr eaLnBrk="1" hangingPunct="1">
              <a:lnSpc>
                <a:spcPct val="105000"/>
              </a:lnSpc>
              <a:spcBef>
                <a:spcPct val="15000"/>
              </a:spcBef>
              <a:buClr>
                <a:srgbClr val="800080"/>
              </a:buClr>
              <a:buSzPct val="50000"/>
            </a:pPr>
            <a:r>
              <a:rPr kumimoji="1" lang="zh-CN" altLang="en-US" sz="3000" b="1" dirty="0">
                <a:latin typeface="Times New Roman" panose="02020603050405020304" pitchFamily="18" charset="0"/>
                <a:ea typeface="仿宋_GB2312" pitchFamily="49" charset="-122"/>
              </a:rPr>
              <a:t>两个结点之间的路径长度 </a:t>
            </a:r>
            <a:r>
              <a:rPr kumimoji="1" lang="en-US" altLang="zh-CN" sz="3000" b="1" dirty="0">
                <a:solidFill>
                  <a:schemeClr val="tx2"/>
                </a:solidFill>
                <a:latin typeface="Times New Roman" panose="02020603050405020304" pitchFamily="18" charset="0"/>
                <a:ea typeface="仿宋_GB2312" pitchFamily="49" charset="-122"/>
              </a:rPr>
              <a:t>PL</a:t>
            </a: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是连接两结点的路径上的分支数。</a:t>
            </a:r>
          </a:p>
          <a:p>
            <a:pPr eaLnBrk="1" hangingPunct="1">
              <a:lnSpc>
                <a:spcPct val="105000"/>
              </a:lnSpc>
              <a:spcBef>
                <a:spcPct val="15000"/>
              </a:spcBef>
              <a:buClr>
                <a:srgbClr val="800080"/>
              </a:buClr>
              <a:buSzPct val="50000"/>
            </a:pPr>
            <a:r>
              <a:rPr kumimoji="1" lang="zh-CN" altLang="en-US" sz="3000" b="1" dirty="0">
                <a:solidFill>
                  <a:srgbClr val="0033CC"/>
                </a:solidFill>
                <a:latin typeface="Times New Roman" panose="02020603050405020304" pitchFamily="18" charset="0"/>
                <a:ea typeface="仿宋_GB2312" pitchFamily="49" charset="-122"/>
              </a:rPr>
              <a:t>树的外部路径长度</a:t>
            </a:r>
            <a:r>
              <a:rPr kumimoji="1" lang="zh-CN" altLang="en-US" sz="3000" b="1" dirty="0">
                <a:latin typeface="Times New Roman" panose="02020603050405020304" pitchFamily="18" charset="0"/>
                <a:ea typeface="仿宋_GB2312" pitchFamily="49" charset="-122"/>
              </a:rPr>
              <a:t>是各叶结点（外结点）到根结点的路径长度之和 </a:t>
            </a:r>
            <a:r>
              <a:rPr kumimoji="1" lang="en-US" altLang="zh-CN" sz="3000" b="1" dirty="0">
                <a:solidFill>
                  <a:schemeClr val="tx2"/>
                </a:solidFill>
                <a:latin typeface="Times New Roman" panose="02020603050405020304" pitchFamily="18" charset="0"/>
                <a:ea typeface="仿宋_GB2312" pitchFamily="49" charset="-122"/>
              </a:rPr>
              <a:t>EPL</a:t>
            </a:r>
            <a:r>
              <a:rPr kumimoji="1" lang="zh-CN" altLang="en-US" sz="3000" b="1" dirty="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kumimoji="1" lang="zh-CN" altLang="en-US" sz="3000" b="1" dirty="0">
                <a:solidFill>
                  <a:srgbClr val="0033CC"/>
                </a:solidFill>
                <a:latin typeface="Times New Roman" panose="02020603050405020304" pitchFamily="18" charset="0"/>
                <a:ea typeface="仿宋_GB2312" pitchFamily="49" charset="-122"/>
              </a:rPr>
              <a:t>树的内部路径长度</a:t>
            </a:r>
            <a:r>
              <a:rPr kumimoji="1" lang="zh-CN" altLang="en-US" sz="3000" b="1" dirty="0">
                <a:latin typeface="Times New Roman" panose="02020603050405020304" pitchFamily="18" charset="0"/>
                <a:ea typeface="仿宋_GB2312" pitchFamily="49" charset="-122"/>
              </a:rPr>
              <a:t>是各非叶结点（内结点）到根结点的路径长度之和 </a:t>
            </a:r>
            <a:r>
              <a:rPr kumimoji="1" lang="en-US" altLang="zh-CN" sz="3000" b="1" dirty="0">
                <a:solidFill>
                  <a:schemeClr val="tx2"/>
                </a:solidFill>
                <a:latin typeface="Times New Roman" panose="02020603050405020304" pitchFamily="18" charset="0"/>
                <a:ea typeface="仿宋_GB2312" pitchFamily="49" charset="-122"/>
              </a:rPr>
              <a:t>IPL</a:t>
            </a:r>
            <a:r>
              <a:rPr kumimoji="1" lang="zh-CN" altLang="en-US" sz="3000" b="1" dirty="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kumimoji="1" lang="zh-CN" altLang="en-US" sz="3000" b="1" dirty="0">
                <a:solidFill>
                  <a:srgbClr val="0033CC"/>
                </a:solidFill>
                <a:latin typeface="Times New Roman" panose="02020603050405020304" pitchFamily="18" charset="0"/>
                <a:ea typeface="仿宋_GB2312" pitchFamily="49" charset="-122"/>
              </a:rPr>
              <a:t>树的路径长度 </a:t>
            </a:r>
            <a:r>
              <a:rPr kumimoji="1" lang="en-US" altLang="zh-CN" sz="3000" b="1" dirty="0">
                <a:solidFill>
                  <a:schemeClr val="tx2"/>
                </a:solidFill>
                <a:latin typeface="Times New Roman" panose="02020603050405020304" pitchFamily="18" charset="0"/>
                <a:ea typeface="仿宋_GB2312" pitchFamily="49" charset="-122"/>
              </a:rPr>
              <a:t>PL = EPL + IPL</a:t>
            </a:r>
            <a:r>
              <a:rPr kumimoji="1" lang="zh-CN" altLang="en-US" sz="3000" b="1" dirty="0">
                <a:latin typeface="Times New Roman" panose="02020603050405020304" pitchFamily="18" charset="0"/>
                <a:ea typeface="仿宋_GB2312" pitchFamily="49" charset="-122"/>
              </a:rPr>
              <a:t>。</a:t>
            </a:r>
            <a:endParaRPr lang="zh-CN" altLang="en-US" sz="3000" dirty="0">
              <a:latin typeface="Times New Roman" panose="02020603050405020304" pitchFamily="18" charset="0"/>
              <a:ea typeface="仿宋_GB2312" pitchFamily="49" charset="-122"/>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a:extLst>
              <a:ext uri="{FF2B5EF4-FFF2-40B4-BE49-F238E27FC236}">
                <a16:creationId xmlns:a16="http://schemas.microsoft.com/office/drawing/2014/main" id="{2EAE45A4-EA21-4656-A81D-842277AFF772}"/>
              </a:ext>
            </a:extLst>
          </p:cNvPr>
          <p:cNvGrpSpPr>
            <a:grpSpLocks/>
          </p:cNvGrpSpPr>
          <p:nvPr/>
        </p:nvGrpSpPr>
        <p:grpSpPr bwMode="auto">
          <a:xfrm>
            <a:off x="831850" y="785813"/>
            <a:ext cx="7397750" cy="3398837"/>
            <a:chOff x="524" y="494"/>
            <a:chExt cx="4660" cy="2141"/>
          </a:xfrm>
        </p:grpSpPr>
        <p:sp>
          <p:nvSpPr>
            <p:cNvPr id="141317" name="Line 3">
              <a:extLst>
                <a:ext uri="{FF2B5EF4-FFF2-40B4-BE49-F238E27FC236}">
                  <a16:creationId xmlns:a16="http://schemas.microsoft.com/office/drawing/2014/main" id="{58697C66-9CEC-4291-A626-3DED64834639}"/>
                </a:ext>
              </a:extLst>
            </p:cNvPr>
            <p:cNvSpPr>
              <a:spLocks noChangeShapeType="1"/>
            </p:cNvSpPr>
            <p:nvPr/>
          </p:nvSpPr>
          <p:spPr bwMode="auto">
            <a:xfrm flipH="1">
              <a:off x="1920"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8" name="Line 4">
              <a:extLst>
                <a:ext uri="{FF2B5EF4-FFF2-40B4-BE49-F238E27FC236}">
                  <a16:creationId xmlns:a16="http://schemas.microsoft.com/office/drawing/2014/main" id="{538B7806-6EEF-4B3F-8A98-55100FB4AB4E}"/>
                </a:ext>
              </a:extLst>
            </p:cNvPr>
            <p:cNvSpPr>
              <a:spLocks noChangeShapeType="1"/>
            </p:cNvSpPr>
            <p:nvPr/>
          </p:nvSpPr>
          <p:spPr bwMode="auto">
            <a:xfrm>
              <a:off x="1392" y="1214"/>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9" name="Line 5">
              <a:extLst>
                <a:ext uri="{FF2B5EF4-FFF2-40B4-BE49-F238E27FC236}">
                  <a16:creationId xmlns:a16="http://schemas.microsoft.com/office/drawing/2014/main" id="{D1DAD798-F8A8-48DB-AFA4-E83141BB8176}"/>
                </a:ext>
              </a:extLst>
            </p:cNvPr>
            <p:cNvSpPr>
              <a:spLocks noChangeShapeType="1"/>
            </p:cNvSpPr>
            <p:nvPr/>
          </p:nvSpPr>
          <p:spPr bwMode="auto">
            <a:xfrm>
              <a:off x="1824" y="782"/>
              <a:ext cx="67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Line 6">
              <a:extLst>
                <a:ext uri="{FF2B5EF4-FFF2-40B4-BE49-F238E27FC236}">
                  <a16:creationId xmlns:a16="http://schemas.microsoft.com/office/drawing/2014/main" id="{05C97F04-BC50-45B4-9100-D240BB12A655}"/>
                </a:ext>
              </a:extLst>
            </p:cNvPr>
            <p:cNvSpPr>
              <a:spLocks noChangeShapeType="1"/>
            </p:cNvSpPr>
            <p:nvPr/>
          </p:nvSpPr>
          <p:spPr bwMode="auto">
            <a:xfrm flipH="1">
              <a:off x="624" y="734"/>
              <a:ext cx="1056" cy="129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Oval 7">
              <a:extLst>
                <a:ext uri="{FF2B5EF4-FFF2-40B4-BE49-F238E27FC236}">
                  <a16:creationId xmlns:a16="http://schemas.microsoft.com/office/drawing/2014/main" id="{A1A3365C-0989-448F-BF3F-0A9B74AAA41F}"/>
                </a:ext>
              </a:extLst>
            </p:cNvPr>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2" name="Oval 8">
              <a:extLst>
                <a:ext uri="{FF2B5EF4-FFF2-40B4-BE49-F238E27FC236}">
                  <a16:creationId xmlns:a16="http://schemas.microsoft.com/office/drawing/2014/main" id="{4EE4C89A-8F1F-4C32-9B1C-53DB3AA4CE56}"/>
                </a:ext>
              </a:extLst>
            </p:cNvPr>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3" name="Oval 9">
              <a:extLst>
                <a:ext uri="{FF2B5EF4-FFF2-40B4-BE49-F238E27FC236}">
                  <a16:creationId xmlns:a16="http://schemas.microsoft.com/office/drawing/2014/main" id="{B428F001-61B7-4495-A370-7A98F2D3D22C}"/>
                </a:ext>
              </a:extLst>
            </p:cNvPr>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4" name="Oval 10">
              <a:extLst>
                <a:ext uri="{FF2B5EF4-FFF2-40B4-BE49-F238E27FC236}">
                  <a16:creationId xmlns:a16="http://schemas.microsoft.com/office/drawing/2014/main" id="{668E637F-D1BB-43C8-ABA0-093BA2FE3049}"/>
                </a:ext>
              </a:extLst>
            </p:cNvPr>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5" name="Oval 11">
              <a:extLst>
                <a:ext uri="{FF2B5EF4-FFF2-40B4-BE49-F238E27FC236}">
                  <a16:creationId xmlns:a16="http://schemas.microsoft.com/office/drawing/2014/main" id="{94DF5CD1-ADFC-4439-82B7-8006E19102BA}"/>
                </a:ext>
              </a:extLst>
            </p:cNvPr>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6" name="Oval 12">
              <a:extLst>
                <a:ext uri="{FF2B5EF4-FFF2-40B4-BE49-F238E27FC236}">
                  <a16:creationId xmlns:a16="http://schemas.microsoft.com/office/drawing/2014/main" id="{F144298B-E124-4022-9B57-1FCB0985CD95}"/>
                </a:ext>
              </a:extLst>
            </p:cNvPr>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7" name="Oval 13">
              <a:extLst>
                <a:ext uri="{FF2B5EF4-FFF2-40B4-BE49-F238E27FC236}">
                  <a16:creationId xmlns:a16="http://schemas.microsoft.com/office/drawing/2014/main" id="{4D0CEDD4-267E-42BE-B46A-94B8B498EF82}"/>
                </a:ext>
              </a:extLst>
            </p:cNvPr>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8" name="Oval 14">
              <a:extLst>
                <a:ext uri="{FF2B5EF4-FFF2-40B4-BE49-F238E27FC236}">
                  <a16:creationId xmlns:a16="http://schemas.microsoft.com/office/drawing/2014/main" id="{3D8081A8-60A8-4EDB-BAE9-51E403903E57}"/>
                </a:ext>
              </a:extLst>
            </p:cNvPr>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29" name="Line 15">
              <a:extLst>
                <a:ext uri="{FF2B5EF4-FFF2-40B4-BE49-F238E27FC236}">
                  <a16:creationId xmlns:a16="http://schemas.microsoft.com/office/drawing/2014/main" id="{64620329-AC49-43AD-B319-8CCA7ACCD217}"/>
                </a:ext>
              </a:extLst>
            </p:cNvPr>
            <p:cNvSpPr>
              <a:spLocks noChangeShapeType="1"/>
            </p:cNvSpPr>
            <p:nvPr/>
          </p:nvSpPr>
          <p:spPr bwMode="auto">
            <a:xfrm flipH="1">
              <a:off x="3984"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Line 16">
              <a:extLst>
                <a:ext uri="{FF2B5EF4-FFF2-40B4-BE49-F238E27FC236}">
                  <a16:creationId xmlns:a16="http://schemas.microsoft.com/office/drawing/2014/main" id="{8FDD77B0-9DD3-424B-88E6-20492A96F2EB}"/>
                </a:ext>
              </a:extLst>
            </p:cNvPr>
            <p:cNvSpPr>
              <a:spLocks noChangeShapeType="1"/>
            </p:cNvSpPr>
            <p:nvPr/>
          </p:nvSpPr>
          <p:spPr bwMode="auto">
            <a:xfrm flipH="1">
              <a:off x="4176" y="1646"/>
              <a:ext cx="384"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1" name="Line 17">
              <a:extLst>
                <a:ext uri="{FF2B5EF4-FFF2-40B4-BE49-F238E27FC236}">
                  <a16:creationId xmlns:a16="http://schemas.microsoft.com/office/drawing/2014/main" id="{DADAACAF-5BC6-4D6C-9326-5F2AF1A5C4EA}"/>
                </a:ext>
              </a:extLst>
            </p:cNvPr>
            <p:cNvSpPr>
              <a:spLocks noChangeShapeType="1"/>
            </p:cNvSpPr>
            <p:nvPr/>
          </p:nvSpPr>
          <p:spPr bwMode="auto">
            <a:xfrm>
              <a:off x="3984" y="782"/>
              <a:ext cx="1008" cy="11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2" name="Line 18">
              <a:extLst>
                <a:ext uri="{FF2B5EF4-FFF2-40B4-BE49-F238E27FC236}">
                  <a16:creationId xmlns:a16="http://schemas.microsoft.com/office/drawing/2014/main" id="{8AF43A80-C21E-4E00-BBBD-F49C094EC27F}"/>
                </a:ext>
              </a:extLst>
            </p:cNvPr>
            <p:cNvSpPr>
              <a:spLocks noChangeShapeType="1"/>
            </p:cNvSpPr>
            <p:nvPr/>
          </p:nvSpPr>
          <p:spPr bwMode="auto">
            <a:xfrm flipH="1">
              <a:off x="3552" y="73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3" name="Oval 19">
              <a:extLst>
                <a:ext uri="{FF2B5EF4-FFF2-40B4-BE49-F238E27FC236}">
                  <a16:creationId xmlns:a16="http://schemas.microsoft.com/office/drawing/2014/main" id="{B7931806-7188-4045-996D-63183AC771CD}"/>
                </a:ext>
              </a:extLst>
            </p:cNvPr>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4" name="Oval 20">
              <a:extLst>
                <a:ext uri="{FF2B5EF4-FFF2-40B4-BE49-F238E27FC236}">
                  <a16:creationId xmlns:a16="http://schemas.microsoft.com/office/drawing/2014/main" id="{C3AE51A9-BA5C-4F2E-B5B8-AB574A7F6FED}"/>
                </a:ext>
              </a:extLst>
            </p:cNvPr>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5" name="Oval 21">
              <a:extLst>
                <a:ext uri="{FF2B5EF4-FFF2-40B4-BE49-F238E27FC236}">
                  <a16:creationId xmlns:a16="http://schemas.microsoft.com/office/drawing/2014/main" id="{60B37069-DF0A-4E7F-9BC7-4766337B9CE9}"/>
                </a:ext>
              </a:extLst>
            </p:cNvPr>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6" name="Oval 22">
              <a:extLst>
                <a:ext uri="{FF2B5EF4-FFF2-40B4-BE49-F238E27FC236}">
                  <a16:creationId xmlns:a16="http://schemas.microsoft.com/office/drawing/2014/main" id="{50291B55-331E-42B9-8D94-56B8D614E1E8}"/>
                </a:ext>
              </a:extLst>
            </p:cNvPr>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7" name="Oval 23">
              <a:extLst>
                <a:ext uri="{FF2B5EF4-FFF2-40B4-BE49-F238E27FC236}">
                  <a16:creationId xmlns:a16="http://schemas.microsoft.com/office/drawing/2014/main" id="{1329F7C5-E1BB-4686-A7E7-6928409F55F2}"/>
                </a:ext>
              </a:extLst>
            </p:cNvPr>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8" name="Oval 24">
              <a:extLst>
                <a:ext uri="{FF2B5EF4-FFF2-40B4-BE49-F238E27FC236}">
                  <a16:creationId xmlns:a16="http://schemas.microsoft.com/office/drawing/2014/main" id="{68DA793C-0209-40B2-B341-3E5A4AF9F55A}"/>
                </a:ext>
              </a:extLst>
            </p:cNvPr>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39" name="Oval 25">
              <a:extLst>
                <a:ext uri="{FF2B5EF4-FFF2-40B4-BE49-F238E27FC236}">
                  <a16:creationId xmlns:a16="http://schemas.microsoft.com/office/drawing/2014/main" id="{7636EBF6-CA5F-4D96-A9D5-6B47A968816C}"/>
                </a:ext>
              </a:extLst>
            </p:cNvPr>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40" name="Oval 26">
              <a:extLst>
                <a:ext uri="{FF2B5EF4-FFF2-40B4-BE49-F238E27FC236}">
                  <a16:creationId xmlns:a16="http://schemas.microsoft.com/office/drawing/2014/main" id="{D65669D8-859E-4D4E-8C19-02BCB8C8D467}"/>
                </a:ext>
              </a:extLst>
            </p:cNvPr>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341" name="Text Box 27">
              <a:extLst>
                <a:ext uri="{FF2B5EF4-FFF2-40B4-BE49-F238E27FC236}">
                  <a16:creationId xmlns:a16="http://schemas.microsoft.com/office/drawing/2014/main" id="{B9E79C73-9B00-4246-A67F-032EBE5C736F}"/>
                </a:ext>
              </a:extLst>
            </p:cNvPr>
            <p:cNvSpPr txBox="1">
              <a:spLocks noChangeArrowheads="1"/>
            </p:cNvSpPr>
            <p:nvPr/>
          </p:nvSpPr>
          <p:spPr bwMode="auto">
            <a:xfrm>
              <a:off x="158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41342" name="Text Box 28">
              <a:extLst>
                <a:ext uri="{FF2B5EF4-FFF2-40B4-BE49-F238E27FC236}">
                  <a16:creationId xmlns:a16="http://schemas.microsoft.com/office/drawing/2014/main" id="{3AD5E0A0-101C-466A-83B3-F0A272626233}"/>
                </a:ext>
              </a:extLst>
            </p:cNvPr>
            <p:cNvSpPr txBox="1">
              <a:spLocks noChangeArrowheads="1"/>
            </p:cNvSpPr>
            <p:nvPr/>
          </p:nvSpPr>
          <p:spPr bwMode="auto">
            <a:xfrm>
              <a:off x="374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41343" name="Text Box 29">
              <a:extLst>
                <a:ext uri="{FF2B5EF4-FFF2-40B4-BE49-F238E27FC236}">
                  <a16:creationId xmlns:a16="http://schemas.microsoft.com/office/drawing/2014/main" id="{36675B65-9525-45F4-8FE0-6374AE723944}"/>
                </a:ext>
              </a:extLst>
            </p:cNvPr>
            <p:cNvSpPr txBox="1">
              <a:spLocks noChangeArrowheads="1"/>
            </p:cNvSpPr>
            <p:nvPr/>
          </p:nvSpPr>
          <p:spPr bwMode="auto">
            <a:xfrm>
              <a:off x="1200"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1344" name="Text Box 30">
              <a:extLst>
                <a:ext uri="{FF2B5EF4-FFF2-40B4-BE49-F238E27FC236}">
                  <a16:creationId xmlns:a16="http://schemas.microsoft.com/office/drawing/2014/main" id="{3FA2110A-4F92-4912-A53D-9A5B6984A876}"/>
                </a:ext>
              </a:extLst>
            </p:cNvPr>
            <p:cNvSpPr txBox="1">
              <a:spLocks noChangeArrowheads="1"/>
            </p:cNvSpPr>
            <p:nvPr/>
          </p:nvSpPr>
          <p:spPr bwMode="auto">
            <a:xfrm>
              <a:off x="3356"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1345" name="Text Box 31">
              <a:extLst>
                <a:ext uri="{FF2B5EF4-FFF2-40B4-BE49-F238E27FC236}">
                  <a16:creationId xmlns:a16="http://schemas.microsoft.com/office/drawing/2014/main" id="{802D0EA6-F3F0-4A87-AF3A-11DB5748B597}"/>
                </a:ext>
              </a:extLst>
            </p:cNvPr>
            <p:cNvSpPr txBox="1">
              <a:spLocks noChangeArrowheads="1"/>
            </p:cNvSpPr>
            <p:nvPr/>
          </p:nvSpPr>
          <p:spPr bwMode="auto">
            <a:xfrm>
              <a:off x="2012"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41346" name="Text Box 32">
              <a:extLst>
                <a:ext uri="{FF2B5EF4-FFF2-40B4-BE49-F238E27FC236}">
                  <a16:creationId xmlns:a16="http://schemas.microsoft.com/office/drawing/2014/main" id="{F1818146-A5CC-4870-97A8-5B26CED540E3}"/>
                </a:ext>
              </a:extLst>
            </p:cNvPr>
            <p:cNvSpPr txBox="1">
              <a:spLocks noChangeArrowheads="1"/>
            </p:cNvSpPr>
            <p:nvPr/>
          </p:nvSpPr>
          <p:spPr bwMode="auto">
            <a:xfrm>
              <a:off x="4124"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41347" name="Text Box 33">
              <a:extLst>
                <a:ext uri="{FF2B5EF4-FFF2-40B4-BE49-F238E27FC236}">
                  <a16:creationId xmlns:a16="http://schemas.microsoft.com/office/drawing/2014/main" id="{744D93CE-E5B4-4765-A6F2-A97330F54E0C}"/>
                </a:ext>
              </a:extLst>
            </p:cNvPr>
            <p:cNvSpPr txBox="1">
              <a:spLocks noChangeArrowheads="1"/>
            </p:cNvSpPr>
            <p:nvPr/>
          </p:nvSpPr>
          <p:spPr bwMode="auto">
            <a:xfrm>
              <a:off x="8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1348" name="Text Box 34">
              <a:extLst>
                <a:ext uri="{FF2B5EF4-FFF2-40B4-BE49-F238E27FC236}">
                  <a16:creationId xmlns:a16="http://schemas.microsoft.com/office/drawing/2014/main" id="{7D47A5E8-D98D-470A-BFE9-BA2CA69C0533}"/>
                </a:ext>
              </a:extLst>
            </p:cNvPr>
            <p:cNvSpPr txBox="1">
              <a:spLocks noChangeArrowheads="1"/>
            </p:cNvSpPr>
            <p:nvPr/>
          </p:nvSpPr>
          <p:spPr bwMode="auto">
            <a:xfrm>
              <a:off x="379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1349" name="Text Box 35">
              <a:extLst>
                <a:ext uri="{FF2B5EF4-FFF2-40B4-BE49-F238E27FC236}">
                  <a16:creationId xmlns:a16="http://schemas.microsoft.com/office/drawing/2014/main" id="{24542ADD-9117-40CB-AB88-58A57AAAC357}"/>
                </a:ext>
              </a:extLst>
            </p:cNvPr>
            <p:cNvSpPr txBox="1">
              <a:spLocks noChangeArrowheads="1"/>
            </p:cNvSpPr>
            <p:nvPr/>
          </p:nvSpPr>
          <p:spPr bwMode="auto">
            <a:xfrm>
              <a:off x="1344"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1350" name="Text Box 36">
              <a:extLst>
                <a:ext uri="{FF2B5EF4-FFF2-40B4-BE49-F238E27FC236}">
                  <a16:creationId xmlns:a16="http://schemas.microsoft.com/office/drawing/2014/main" id="{BFF726EE-3E1E-44CD-8921-968122CD2C0A}"/>
                </a:ext>
              </a:extLst>
            </p:cNvPr>
            <p:cNvSpPr txBox="1">
              <a:spLocks noChangeArrowheads="1"/>
            </p:cNvSpPr>
            <p:nvPr/>
          </p:nvSpPr>
          <p:spPr bwMode="auto">
            <a:xfrm>
              <a:off x="44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1351" name="Text Box 37">
              <a:extLst>
                <a:ext uri="{FF2B5EF4-FFF2-40B4-BE49-F238E27FC236}">
                  <a16:creationId xmlns:a16="http://schemas.microsoft.com/office/drawing/2014/main" id="{D8DB2DC9-746F-46D9-B0E4-620263FC7BB1}"/>
                </a:ext>
              </a:extLst>
            </p:cNvPr>
            <p:cNvSpPr txBox="1">
              <a:spLocks noChangeArrowheads="1"/>
            </p:cNvSpPr>
            <p:nvPr/>
          </p:nvSpPr>
          <p:spPr bwMode="auto">
            <a:xfrm>
              <a:off x="177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41352" name="Text Box 38">
              <a:extLst>
                <a:ext uri="{FF2B5EF4-FFF2-40B4-BE49-F238E27FC236}">
                  <a16:creationId xmlns:a16="http://schemas.microsoft.com/office/drawing/2014/main" id="{DBB24611-2092-4FE8-A09F-0FF6DF3C8AB5}"/>
                </a:ext>
              </a:extLst>
            </p:cNvPr>
            <p:cNvSpPr txBox="1">
              <a:spLocks noChangeArrowheads="1"/>
            </p:cNvSpPr>
            <p:nvPr/>
          </p:nvSpPr>
          <p:spPr bwMode="auto">
            <a:xfrm>
              <a:off x="4176"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41353" name="Text Box 39">
              <a:extLst>
                <a:ext uri="{FF2B5EF4-FFF2-40B4-BE49-F238E27FC236}">
                  <a16:creationId xmlns:a16="http://schemas.microsoft.com/office/drawing/2014/main" id="{5B57E838-0510-4BA4-9F4A-03D4D2F7863B}"/>
                </a:ext>
              </a:extLst>
            </p:cNvPr>
            <p:cNvSpPr txBox="1">
              <a:spLocks noChangeArrowheads="1"/>
            </p:cNvSpPr>
            <p:nvPr/>
          </p:nvSpPr>
          <p:spPr bwMode="auto">
            <a:xfrm>
              <a:off x="2348"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1354" name="Text Box 40">
              <a:extLst>
                <a:ext uri="{FF2B5EF4-FFF2-40B4-BE49-F238E27FC236}">
                  <a16:creationId xmlns:a16="http://schemas.microsoft.com/office/drawing/2014/main" id="{841A6F22-2E18-439D-BA2F-B3CA124201E7}"/>
                </a:ext>
              </a:extLst>
            </p:cNvPr>
            <p:cNvSpPr txBox="1">
              <a:spLocks noChangeArrowheads="1"/>
            </p:cNvSpPr>
            <p:nvPr/>
          </p:nvSpPr>
          <p:spPr bwMode="auto">
            <a:xfrm>
              <a:off x="4844"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1355" name="Text Box 41">
              <a:extLst>
                <a:ext uri="{FF2B5EF4-FFF2-40B4-BE49-F238E27FC236}">
                  <a16:creationId xmlns:a16="http://schemas.microsoft.com/office/drawing/2014/main" id="{A7AB463C-9B20-4EE2-B402-D1469D32E330}"/>
                </a:ext>
              </a:extLst>
            </p:cNvPr>
            <p:cNvSpPr txBox="1">
              <a:spLocks noChangeArrowheads="1"/>
            </p:cNvSpPr>
            <p:nvPr/>
          </p:nvSpPr>
          <p:spPr bwMode="auto">
            <a:xfrm>
              <a:off x="524" y="1809"/>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41356" name="Text Box 42">
              <a:extLst>
                <a:ext uri="{FF2B5EF4-FFF2-40B4-BE49-F238E27FC236}">
                  <a16:creationId xmlns:a16="http://schemas.microsoft.com/office/drawing/2014/main" id="{EAF34D87-DCD7-4526-9372-BCAFBAA17787}"/>
                </a:ext>
              </a:extLst>
            </p:cNvPr>
            <p:cNvSpPr txBox="1">
              <a:spLocks noChangeArrowheads="1"/>
            </p:cNvSpPr>
            <p:nvPr/>
          </p:nvSpPr>
          <p:spPr bwMode="auto">
            <a:xfrm>
              <a:off x="3980" y="227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grpSp>
      <p:sp>
        <p:nvSpPr>
          <p:cNvPr id="141315" name="Text Box 43">
            <a:extLst>
              <a:ext uri="{FF2B5EF4-FFF2-40B4-BE49-F238E27FC236}">
                <a16:creationId xmlns:a16="http://schemas.microsoft.com/office/drawing/2014/main" id="{CB48E50A-CD36-4B68-83A5-BC79690C35D5}"/>
              </a:ext>
            </a:extLst>
          </p:cNvPr>
          <p:cNvSpPr txBox="1">
            <a:spLocks noChangeArrowheads="1"/>
          </p:cNvSpPr>
          <p:nvPr/>
        </p:nvSpPr>
        <p:spPr bwMode="auto">
          <a:xfrm>
            <a:off x="1117600" y="3657600"/>
            <a:ext cx="33464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a:solidFill>
                  <a:schemeClr val="tx2"/>
                </a:solidFill>
                <a:latin typeface="Times New Roman" panose="02020603050405020304" pitchFamily="18" charset="0"/>
                <a:ea typeface="仿宋_GB2312" pitchFamily="49" charset="-122"/>
              </a:rPr>
              <a:t>IPL = 0+1+1+2 = 4</a:t>
            </a:r>
          </a:p>
          <a:p>
            <a:pPr eaLnBrk="1" hangingPunct="1">
              <a:spcBef>
                <a:spcPct val="0"/>
              </a:spcBef>
              <a:buFontTx/>
              <a:buNone/>
            </a:pPr>
            <a:r>
              <a:rPr kumimoji="1" lang="en-US" altLang="zh-CN" sz="3000" b="1">
                <a:solidFill>
                  <a:schemeClr val="tx2"/>
                </a:solidFill>
                <a:latin typeface="Times New Roman" panose="02020603050405020304" pitchFamily="18" charset="0"/>
                <a:ea typeface="仿宋_GB2312" pitchFamily="49" charset="-122"/>
              </a:rPr>
              <a:t>EPL = 2+2+2+3 = 9</a:t>
            </a:r>
          </a:p>
          <a:p>
            <a:pPr eaLnBrk="1" hangingPunct="1">
              <a:spcBef>
                <a:spcPct val="0"/>
              </a:spcBef>
              <a:buFontTx/>
              <a:buNone/>
            </a:pPr>
            <a:r>
              <a:rPr kumimoji="1" lang="en-US" altLang="zh-CN" sz="3000" b="1">
                <a:solidFill>
                  <a:schemeClr val="tx2"/>
                </a:solidFill>
                <a:latin typeface="Times New Roman" panose="02020603050405020304" pitchFamily="18" charset="0"/>
                <a:ea typeface="仿宋_GB2312" pitchFamily="49" charset="-122"/>
              </a:rPr>
              <a:t>PL = 13</a:t>
            </a:r>
          </a:p>
        </p:txBody>
      </p:sp>
      <p:sp>
        <p:nvSpPr>
          <p:cNvPr id="141316" name="Text Box 44">
            <a:extLst>
              <a:ext uri="{FF2B5EF4-FFF2-40B4-BE49-F238E27FC236}">
                <a16:creationId xmlns:a16="http://schemas.microsoft.com/office/drawing/2014/main" id="{231A6A71-ABCC-4C1F-97BC-7A823B2118EF}"/>
              </a:ext>
            </a:extLst>
          </p:cNvPr>
          <p:cNvSpPr txBox="1">
            <a:spLocks noChangeArrowheads="1"/>
          </p:cNvSpPr>
          <p:nvPr/>
        </p:nvSpPr>
        <p:spPr bwMode="auto">
          <a:xfrm>
            <a:off x="4787900" y="4329113"/>
            <a:ext cx="3759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b="1">
                <a:solidFill>
                  <a:schemeClr val="tx2"/>
                </a:solidFill>
                <a:latin typeface="Times New Roman" panose="02020603050405020304" pitchFamily="18" charset="0"/>
                <a:ea typeface="仿宋_GB2312" pitchFamily="49" charset="-122"/>
              </a:rPr>
              <a:t>IPL = 0+1+2+3 = 6</a:t>
            </a:r>
          </a:p>
          <a:p>
            <a:pPr eaLnBrk="1" hangingPunct="1">
              <a:lnSpc>
                <a:spcPct val="90000"/>
              </a:lnSpc>
              <a:spcBef>
                <a:spcPct val="0"/>
              </a:spcBef>
              <a:buFontTx/>
              <a:buNone/>
            </a:pPr>
            <a:r>
              <a:rPr kumimoji="1" lang="en-US" altLang="zh-CN" b="1">
                <a:solidFill>
                  <a:schemeClr val="tx2"/>
                </a:solidFill>
                <a:latin typeface="Times New Roman" panose="02020603050405020304" pitchFamily="18" charset="0"/>
                <a:ea typeface="仿宋_GB2312" pitchFamily="49" charset="-122"/>
              </a:rPr>
              <a:t>EPL = 1+2+3+4 = 10</a:t>
            </a:r>
          </a:p>
          <a:p>
            <a:pPr eaLnBrk="1" hangingPunct="1">
              <a:lnSpc>
                <a:spcPct val="90000"/>
              </a:lnSpc>
              <a:spcBef>
                <a:spcPct val="0"/>
              </a:spcBef>
              <a:buFontTx/>
              <a:buNone/>
            </a:pPr>
            <a:r>
              <a:rPr lang="en-US" altLang="zh-CN" b="1">
                <a:solidFill>
                  <a:schemeClr val="tx2"/>
                </a:solidFill>
                <a:latin typeface="Times New Roman" panose="02020603050405020304" pitchFamily="18" charset="0"/>
                <a:ea typeface="仿宋_GB2312" pitchFamily="49" charset="-122"/>
              </a:rPr>
              <a:t>PL = 16</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E8AE9CD4-1F32-47A3-BA30-E4E9138DEB04}"/>
              </a:ext>
            </a:extLst>
          </p:cNvPr>
          <p:cNvSpPr>
            <a:spLocks noGrp="1" noChangeArrowheads="1"/>
          </p:cNvSpPr>
          <p:nvPr>
            <p:ph type="body" sz="half" idx="1"/>
          </p:nvPr>
        </p:nvSpPr>
        <p:spPr>
          <a:xfrm>
            <a:off x="611188" y="836613"/>
            <a:ext cx="7956550" cy="5545137"/>
          </a:xfrm>
        </p:spPr>
        <p:txBody>
          <a:bodyPr/>
          <a:lstStyle/>
          <a:p>
            <a:pPr eaLnBrk="1" hangingPunct="1">
              <a:lnSpc>
                <a:spcPct val="105000"/>
              </a:lnSpc>
              <a:spcBef>
                <a:spcPct val="15000"/>
              </a:spcBef>
              <a:buClr>
                <a:srgbClr val="800080"/>
              </a:buClr>
              <a:buSzPct val="50000"/>
            </a:pPr>
            <a:r>
              <a:rPr kumimoji="1" lang="en-US" altLang="zh-CN" sz="3000" b="1" i="1" dirty="0">
                <a:solidFill>
                  <a:srgbClr val="000099"/>
                </a:solidFill>
                <a:latin typeface="Times New Roman" panose="02020603050405020304" pitchFamily="18" charset="0"/>
                <a:ea typeface="仿宋_GB2312" pitchFamily="49" charset="-122"/>
              </a:rPr>
              <a:t>n </a:t>
            </a:r>
            <a:r>
              <a:rPr kumimoji="1" lang="zh-CN" altLang="en-US" sz="3000" b="1" dirty="0">
                <a:solidFill>
                  <a:srgbClr val="000099"/>
                </a:solidFill>
                <a:latin typeface="Times New Roman" panose="02020603050405020304" pitchFamily="18" charset="0"/>
                <a:ea typeface="仿宋_GB2312" pitchFamily="49" charset="-122"/>
              </a:rPr>
              <a:t>个结点的二叉树的路径长度不小于下述数列前 </a:t>
            </a:r>
            <a:r>
              <a:rPr kumimoji="1" lang="en-US" altLang="zh-CN" sz="3000" b="1" i="1" dirty="0">
                <a:solidFill>
                  <a:srgbClr val="000099"/>
                </a:solidFill>
                <a:latin typeface="Times New Roman" panose="02020603050405020304" pitchFamily="18" charset="0"/>
                <a:ea typeface="仿宋_GB2312" pitchFamily="49" charset="-122"/>
              </a:rPr>
              <a:t>n </a:t>
            </a:r>
            <a:r>
              <a:rPr kumimoji="1" lang="zh-CN" altLang="en-US" sz="3000" b="1" dirty="0">
                <a:solidFill>
                  <a:srgbClr val="000099"/>
                </a:solidFill>
                <a:latin typeface="Times New Roman" panose="02020603050405020304" pitchFamily="18" charset="0"/>
                <a:ea typeface="仿宋_GB2312" pitchFamily="49" charset="-122"/>
              </a:rPr>
              <a:t>项的和，即</a:t>
            </a:r>
          </a:p>
          <a:p>
            <a:pPr eaLnBrk="1" hangingPunct="1">
              <a:lnSpc>
                <a:spcPct val="105000"/>
              </a:lnSpc>
              <a:spcBef>
                <a:spcPct val="15000"/>
              </a:spcBef>
              <a:buClr>
                <a:srgbClr val="800080"/>
              </a:buClr>
              <a:buSzPct val="50000"/>
            </a:pPr>
            <a:endParaRPr kumimoji="1" lang="zh-CN" altLang="en-US" sz="3000" b="1" dirty="0">
              <a:solidFill>
                <a:srgbClr val="000099"/>
              </a:solidFill>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kumimoji="1" lang="zh-CN" altLang="en-US" sz="3000" b="1" dirty="0">
              <a:solidFill>
                <a:srgbClr val="000099"/>
              </a:solidFill>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kumimoji="1" lang="zh-CN" altLang="en-US" sz="3000" b="1" dirty="0">
              <a:solidFill>
                <a:srgbClr val="000099"/>
              </a:solidFill>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kumimoji="1" lang="zh-CN" altLang="en-US" sz="3000" b="1" dirty="0">
                <a:ea typeface="仿宋_GB2312" pitchFamily="49" charset="-122"/>
              </a:rPr>
              <a:t>其路径长度</a:t>
            </a:r>
            <a:r>
              <a:rPr kumimoji="1" lang="zh-CN" altLang="en-US" sz="3000" b="1" dirty="0">
                <a:solidFill>
                  <a:srgbClr val="0033CC"/>
                </a:solidFill>
                <a:ea typeface="仿宋_GB2312" pitchFamily="49" charset="-122"/>
              </a:rPr>
              <a:t>最小</a:t>
            </a:r>
            <a:r>
              <a:rPr kumimoji="1" lang="zh-CN" altLang="en-US" sz="3000" b="1" dirty="0">
                <a:ea typeface="仿宋_GB2312" pitchFamily="49" charset="-122"/>
              </a:rPr>
              <a:t>者为</a:t>
            </a:r>
          </a:p>
          <a:p>
            <a:pPr eaLnBrk="1" hangingPunct="1">
              <a:lnSpc>
                <a:spcPct val="105000"/>
              </a:lnSpc>
              <a:spcBef>
                <a:spcPct val="15000"/>
              </a:spcBef>
              <a:buClr>
                <a:srgbClr val="800080"/>
              </a:buClr>
              <a:buSzPct val="50000"/>
            </a:pPr>
            <a:endParaRPr kumimoji="1" lang="zh-CN" altLang="en-US" sz="3000" b="1" dirty="0">
              <a:ea typeface="仿宋_GB2312" pitchFamily="49" charset="-122"/>
            </a:endParaRPr>
          </a:p>
          <a:p>
            <a:pPr eaLnBrk="1" hangingPunct="1">
              <a:lnSpc>
                <a:spcPct val="105000"/>
              </a:lnSpc>
              <a:spcBef>
                <a:spcPct val="15000"/>
              </a:spcBef>
              <a:buClr>
                <a:srgbClr val="800080"/>
              </a:buClr>
              <a:buSzPct val="50000"/>
            </a:pPr>
            <a:endParaRPr kumimoji="1" lang="zh-CN" altLang="en-US" sz="3000" b="1" dirty="0">
              <a:ea typeface="仿宋_GB2312" pitchFamily="49" charset="-122"/>
            </a:endParaRPr>
          </a:p>
          <a:p>
            <a:pPr eaLnBrk="1" hangingPunct="1">
              <a:lnSpc>
                <a:spcPct val="105000"/>
              </a:lnSpc>
              <a:spcBef>
                <a:spcPct val="15000"/>
              </a:spcBef>
              <a:buClr>
                <a:srgbClr val="800080"/>
              </a:buClr>
              <a:buSzPct val="50000"/>
            </a:pPr>
            <a:r>
              <a:rPr kumimoji="1" lang="zh-CN" altLang="en-US" sz="3000" b="1" dirty="0">
                <a:solidFill>
                  <a:srgbClr val="0066FF"/>
                </a:solidFill>
                <a:ea typeface="仿宋_GB2312" pitchFamily="49" charset="-122"/>
              </a:rPr>
              <a:t>完全二叉树</a:t>
            </a:r>
            <a:r>
              <a:rPr kumimoji="1" lang="zh-CN" altLang="en-US" sz="3000" b="1" dirty="0">
                <a:ea typeface="仿宋_GB2312" pitchFamily="49" charset="-122"/>
              </a:rPr>
              <a:t>或</a:t>
            </a:r>
            <a:r>
              <a:rPr kumimoji="1" lang="zh-CN" altLang="en-US" sz="3000" b="1" dirty="0">
                <a:solidFill>
                  <a:srgbClr val="0066FF"/>
                </a:solidFill>
                <a:ea typeface="仿宋_GB2312" pitchFamily="49" charset="-122"/>
              </a:rPr>
              <a:t>理想平衡树</a:t>
            </a:r>
            <a:r>
              <a:rPr kumimoji="1" lang="zh-CN" altLang="en-US" sz="3000" b="1" dirty="0">
                <a:ea typeface="仿宋_GB2312" pitchFamily="49" charset="-122"/>
              </a:rPr>
              <a:t>满足这个要求。</a:t>
            </a:r>
          </a:p>
        </p:txBody>
      </p:sp>
      <p:graphicFrame>
        <p:nvGraphicFramePr>
          <p:cNvPr id="142339" name="Object 3">
            <a:extLst>
              <a:ext uri="{FF2B5EF4-FFF2-40B4-BE49-F238E27FC236}">
                <a16:creationId xmlns:a16="http://schemas.microsoft.com/office/drawing/2014/main" id="{2E0E8483-ADEF-41A3-94ED-20CA09108C33}"/>
              </a:ext>
            </a:extLst>
          </p:cNvPr>
          <p:cNvGraphicFramePr>
            <a:graphicFrameLocks noChangeAspect="1"/>
          </p:cNvGraphicFramePr>
          <p:nvPr/>
        </p:nvGraphicFramePr>
        <p:xfrm>
          <a:off x="1931988" y="1773238"/>
          <a:ext cx="2711450" cy="1079500"/>
        </p:xfrm>
        <a:graphic>
          <a:graphicData uri="http://schemas.openxmlformats.org/presentationml/2006/ole">
            <mc:AlternateContent xmlns:mc="http://schemas.openxmlformats.org/markup-compatibility/2006">
              <mc:Choice xmlns:v="urn:schemas-microsoft-com:vml" Requires="v">
                <p:oleObj name="公式" r:id="rId3" imgW="990170" imgH="431613" progId="Equation.3">
                  <p:embed/>
                </p:oleObj>
              </mc:Choice>
              <mc:Fallback>
                <p:oleObj name="公式" r:id="rId3" imgW="990170"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1773238"/>
                        <a:ext cx="2711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0" name="Object 4">
            <a:extLst>
              <a:ext uri="{FF2B5EF4-FFF2-40B4-BE49-F238E27FC236}">
                <a16:creationId xmlns:a16="http://schemas.microsoft.com/office/drawing/2014/main" id="{779CF8DA-0250-49F3-9097-CDD749D6DDD2}"/>
              </a:ext>
            </a:extLst>
          </p:cNvPr>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name="公式" r:id="rId5" imgW="2120900" imgH="177800" progId="Equation.3">
                  <p:embed/>
                </p:oleObj>
              </mc:Choice>
              <mc:Fallback>
                <p:oleObj name="公式" r:id="rId5" imgW="2120900" imgH="177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1" name="Object 5">
            <a:extLst>
              <a:ext uri="{FF2B5EF4-FFF2-40B4-BE49-F238E27FC236}">
                <a16:creationId xmlns:a16="http://schemas.microsoft.com/office/drawing/2014/main" id="{9E39FFB3-4B78-4E9A-A49D-CD537D219A6A}"/>
              </a:ext>
            </a:extLst>
          </p:cNvPr>
          <p:cNvGraphicFramePr>
            <a:graphicFrameLocks noGrp="1" noChangeAspect="1"/>
          </p:cNvGraphicFramePr>
          <p:nvPr>
            <p:ph sz="half" idx="2"/>
            <p:extLst>
              <p:ext uri="{D42A27DB-BD31-4B8C-83A1-F6EECF244321}">
                <p14:modId xmlns:p14="http://schemas.microsoft.com/office/powerpoint/2010/main" val="1462303416"/>
              </p:ext>
            </p:extLst>
          </p:nvPr>
        </p:nvGraphicFramePr>
        <p:xfrm>
          <a:off x="2590800" y="3886200"/>
          <a:ext cx="3048000" cy="1237996"/>
        </p:xfrm>
        <a:graphic>
          <a:graphicData uri="http://schemas.openxmlformats.org/presentationml/2006/ole">
            <mc:AlternateContent xmlns:mc="http://schemas.openxmlformats.org/markup-compatibility/2006">
              <mc:Choice xmlns:v="urn:schemas-microsoft-com:vml" Requires="v">
                <p:oleObj name="公式" r:id="rId7" imgW="990170" imgH="431613" progId="Equation.3">
                  <p:embed/>
                </p:oleObj>
              </mc:Choice>
              <mc:Fallback>
                <p:oleObj name="公式" r:id="rId7" imgW="990170" imgH="4316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886200"/>
                        <a:ext cx="3048000" cy="1237996"/>
                      </a:xfrm>
                      <a:prstGeom prst="rect">
                        <a:avLst/>
                      </a:prstGeom>
                      <a:noFill/>
                      <a:ln>
                        <a:noFill/>
                      </a:ln>
                      <a:effectLst/>
                    </p:spPr>
                  </p:pic>
                </p:oleObj>
              </mc:Fallback>
            </mc:AlternateContent>
          </a:graphicData>
        </a:graphic>
      </p:graphicFrame>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Object 2">
            <a:extLst>
              <a:ext uri="{FF2B5EF4-FFF2-40B4-BE49-F238E27FC236}">
                <a16:creationId xmlns:a16="http://schemas.microsoft.com/office/drawing/2014/main" id="{2285F4B4-82EC-4993-AE9C-659A8688C5C7}"/>
              </a:ext>
            </a:extLst>
          </p:cNvPr>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3" name="Object 3">
            <a:extLst>
              <a:ext uri="{FF2B5EF4-FFF2-40B4-BE49-F238E27FC236}">
                <a16:creationId xmlns:a16="http://schemas.microsoft.com/office/drawing/2014/main" id="{851B8E7F-A316-43A0-8E55-1D54864C8C39}"/>
              </a:ext>
            </a:extLst>
          </p:cNvPr>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name="公式" r:id="rId4" imgW="114151" imgH="215619" progId="Equation.3">
                  <p:embed/>
                </p:oleObj>
              </mc:Choice>
              <mc:Fallback>
                <p:oleObj name="公式" r:id="rId4" imgW="114151" imgH="215619"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4" name="Object 4">
            <a:extLst>
              <a:ext uri="{FF2B5EF4-FFF2-40B4-BE49-F238E27FC236}">
                <a16:creationId xmlns:a16="http://schemas.microsoft.com/office/drawing/2014/main" id="{B5369D6C-E3CA-4D8D-A71D-64C5F64B1745}"/>
              </a:ext>
            </a:extLst>
          </p:cNvPr>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5" name="Rectangle 5">
            <a:extLst>
              <a:ext uri="{FF2B5EF4-FFF2-40B4-BE49-F238E27FC236}">
                <a16:creationId xmlns:a16="http://schemas.microsoft.com/office/drawing/2014/main" id="{275B717D-0579-4AD0-906D-1A0BC9EA8497}"/>
              </a:ext>
            </a:extLst>
          </p:cNvPr>
          <p:cNvSpPr>
            <a:spLocks noGrp="1" noChangeArrowheads="1"/>
          </p:cNvSpPr>
          <p:nvPr>
            <p:ph type="title"/>
          </p:nvPr>
        </p:nvSpPr>
        <p:spPr>
          <a:xfrm>
            <a:off x="395288" y="509588"/>
            <a:ext cx="8229600" cy="1371600"/>
          </a:xfrm>
        </p:spPr>
        <p:txBody>
          <a:bodyPr/>
          <a:lstStyle/>
          <a:p>
            <a:pPr eaLnBrk="1" hangingPunct="1"/>
            <a:r>
              <a:rPr kumimoji="1" lang="zh-CN" altLang="en-US" sz="4000" b="1">
                <a:latin typeface="华文新魏" panose="02010800040101010101" pitchFamily="2" charset="-122"/>
                <a:ea typeface="华文新魏" panose="02010800040101010101" pitchFamily="2" charset="-122"/>
              </a:rPr>
              <a:t>带权路径长度 </a:t>
            </a:r>
            <a:br>
              <a:rPr kumimoji="1" lang="zh-CN" altLang="en-US" sz="4000" b="1">
                <a:latin typeface="华文新魏" panose="02010800040101010101" pitchFamily="2" charset="-122"/>
                <a:ea typeface="华文新魏" panose="02010800040101010101" pitchFamily="2" charset="-122"/>
              </a:rPr>
            </a:br>
            <a:r>
              <a:rPr kumimoji="1" lang="zh-CN" altLang="en-GB" sz="4000" b="1">
                <a:latin typeface="华文新魏" panose="02010800040101010101" pitchFamily="2" charset="-122"/>
                <a:ea typeface="华文新魏" panose="02010800040101010101" pitchFamily="2" charset="-122"/>
              </a:rPr>
              <a:t>(</a:t>
            </a:r>
            <a:r>
              <a:rPr kumimoji="1" lang="en-GB" altLang="zh-CN" sz="4000" b="1">
                <a:latin typeface="华文新魏" panose="02010800040101010101" pitchFamily="2" charset="-122"/>
                <a:ea typeface="华文新魏" panose="02010800040101010101" pitchFamily="2" charset="-122"/>
              </a:rPr>
              <a:t>Weighted Path Length, WPL)</a:t>
            </a:r>
            <a:endParaRPr kumimoji="1" lang="en-US" altLang="zh-CN" sz="4000" b="1">
              <a:latin typeface="华文新魏" panose="02010800040101010101" pitchFamily="2" charset="-122"/>
              <a:ea typeface="华文新魏" panose="02010800040101010101" pitchFamily="2" charset="-122"/>
            </a:endParaRPr>
          </a:p>
        </p:txBody>
      </p:sp>
      <p:sp>
        <p:nvSpPr>
          <p:cNvPr id="143366" name="Rectangle 6">
            <a:extLst>
              <a:ext uri="{FF2B5EF4-FFF2-40B4-BE49-F238E27FC236}">
                <a16:creationId xmlns:a16="http://schemas.microsoft.com/office/drawing/2014/main" id="{7B8D5D58-313A-4FA4-AE76-558200547610}"/>
              </a:ext>
            </a:extLst>
          </p:cNvPr>
          <p:cNvSpPr>
            <a:spLocks noGrp="1" noChangeArrowheads="1"/>
          </p:cNvSpPr>
          <p:nvPr>
            <p:ph type="body" idx="1"/>
          </p:nvPr>
        </p:nvSpPr>
        <p:spPr>
          <a:xfrm>
            <a:off x="611188" y="1916113"/>
            <a:ext cx="7942262" cy="4533900"/>
          </a:xfrm>
        </p:spPr>
        <p:txBody>
          <a:bodyPr/>
          <a:lstStyle/>
          <a:p>
            <a:pPr eaLnBrk="1" hangingPunct="1">
              <a:lnSpc>
                <a:spcPct val="105000"/>
              </a:lnSpc>
              <a:buClr>
                <a:srgbClr val="800080"/>
              </a:buClr>
              <a:buSzPct val="50000"/>
            </a:pPr>
            <a:r>
              <a:rPr lang="zh-CN" altLang="en-US" sz="3000" b="1" dirty="0">
                <a:latin typeface="Times New Roman" panose="02020603050405020304" pitchFamily="18" charset="0"/>
                <a:ea typeface="仿宋_GB2312" pitchFamily="49" charset="-122"/>
              </a:rPr>
              <a:t>在很多应用问题中为树的</a:t>
            </a:r>
            <a:r>
              <a:rPr lang="zh-CN" altLang="en-US" sz="3000" b="1" dirty="0">
                <a:solidFill>
                  <a:srgbClr val="0033CC"/>
                </a:solidFill>
                <a:latin typeface="Times New Roman" panose="02020603050405020304" pitchFamily="18" charset="0"/>
                <a:ea typeface="仿宋_GB2312" pitchFamily="49" charset="-122"/>
              </a:rPr>
              <a:t>叶结点赋予一个权值</a:t>
            </a:r>
            <a:r>
              <a:rPr lang="zh-CN" altLang="en-US" sz="3000" b="1" dirty="0">
                <a:latin typeface="Times New Roman" panose="02020603050405020304" pitchFamily="18" charset="0"/>
                <a:ea typeface="仿宋_GB2312" pitchFamily="49" charset="-122"/>
              </a:rPr>
              <a:t>，用于表示出现频度、概率值等。因此，在问题处理中把叶结点定义得不同于非叶结点，把叶结点看成“</a:t>
            </a:r>
            <a:r>
              <a:rPr lang="zh-CN" altLang="en-US" sz="3000" b="1" dirty="0">
                <a:solidFill>
                  <a:schemeClr val="tx2"/>
                </a:solidFill>
                <a:latin typeface="Times New Roman" panose="02020603050405020304" pitchFamily="18" charset="0"/>
                <a:ea typeface="仿宋_GB2312" pitchFamily="49" charset="-122"/>
              </a:rPr>
              <a:t>外结点</a:t>
            </a:r>
            <a:r>
              <a:rPr lang="zh-CN" altLang="en-US" sz="3000" b="1" dirty="0">
                <a:latin typeface="Times New Roman" panose="02020603050405020304" pitchFamily="18" charset="0"/>
                <a:ea typeface="仿宋_GB2312" pitchFamily="49" charset="-122"/>
              </a:rPr>
              <a:t>”，非叶结点看成“</a:t>
            </a:r>
            <a:r>
              <a:rPr lang="zh-CN" altLang="en-US" sz="3000" b="1" dirty="0">
                <a:solidFill>
                  <a:schemeClr val="tx2"/>
                </a:solidFill>
                <a:latin typeface="Times New Roman" panose="02020603050405020304" pitchFamily="18" charset="0"/>
                <a:ea typeface="仿宋_GB2312" pitchFamily="49" charset="-122"/>
              </a:rPr>
              <a:t>内结点</a:t>
            </a:r>
            <a:r>
              <a:rPr lang="zh-CN" altLang="en-US" sz="3000" b="1" dirty="0">
                <a:latin typeface="Times New Roman" panose="02020603050405020304" pitchFamily="18" charset="0"/>
                <a:ea typeface="仿宋_GB2312" pitchFamily="49" charset="-122"/>
              </a:rPr>
              <a:t>”。这样的二叉树称为</a:t>
            </a:r>
            <a:r>
              <a:rPr lang="zh-CN" altLang="en-US" sz="3000" b="1" dirty="0">
                <a:solidFill>
                  <a:srgbClr val="0033CC"/>
                </a:solidFill>
                <a:latin typeface="Times New Roman" panose="02020603050405020304" pitchFamily="18" charset="0"/>
                <a:ea typeface="仿宋_GB2312" pitchFamily="49" charset="-122"/>
              </a:rPr>
              <a:t>扩充二叉树</a:t>
            </a:r>
            <a:r>
              <a:rPr lang="zh-CN" altLang="en-US" sz="3000" b="1" dirty="0">
                <a:latin typeface="Times New Roman" panose="02020603050405020304" pitchFamily="18" charset="0"/>
                <a:ea typeface="仿宋_GB2312" pitchFamily="49" charset="-122"/>
              </a:rPr>
              <a:t>。</a:t>
            </a:r>
          </a:p>
          <a:p>
            <a:pPr eaLnBrk="1" hangingPunct="1">
              <a:lnSpc>
                <a:spcPct val="105000"/>
              </a:lnSpc>
              <a:buClr>
                <a:srgbClr val="800080"/>
              </a:buClr>
              <a:buSzPct val="50000"/>
            </a:pPr>
            <a:r>
              <a:rPr lang="zh-CN" altLang="en-US" sz="3000" b="1" dirty="0">
                <a:latin typeface="Times New Roman" panose="02020603050405020304" pitchFamily="18" charset="0"/>
                <a:ea typeface="仿宋_GB2312" pitchFamily="49" charset="-122"/>
              </a:rPr>
              <a:t>扩充二叉树中</a:t>
            </a:r>
            <a:r>
              <a:rPr lang="zh-CN" altLang="en-US" sz="3000" b="1" dirty="0">
                <a:solidFill>
                  <a:srgbClr val="0033CC"/>
                </a:solidFill>
                <a:latin typeface="Times New Roman" panose="02020603050405020304" pitchFamily="18" charset="0"/>
                <a:ea typeface="仿宋_GB2312" pitchFamily="49" charset="-122"/>
              </a:rPr>
              <a:t>只有度为 </a:t>
            </a:r>
            <a:r>
              <a:rPr lang="en-US" altLang="zh-CN" sz="3000" b="1" dirty="0">
                <a:solidFill>
                  <a:srgbClr val="0033CC"/>
                </a:solidFill>
                <a:latin typeface="Times New Roman" panose="02020603050405020304" pitchFamily="18" charset="0"/>
                <a:ea typeface="仿宋_GB2312" pitchFamily="49" charset="-122"/>
              </a:rPr>
              <a:t>2 </a:t>
            </a:r>
            <a:r>
              <a:rPr lang="zh-CN" altLang="en-US" sz="3000" b="1" dirty="0">
                <a:solidFill>
                  <a:srgbClr val="0033CC"/>
                </a:solidFill>
                <a:latin typeface="Times New Roman" panose="02020603050405020304" pitchFamily="18" charset="0"/>
                <a:ea typeface="仿宋_GB2312" pitchFamily="49" charset="-122"/>
              </a:rPr>
              <a:t>的内结点和度为 </a:t>
            </a:r>
            <a:r>
              <a:rPr lang="en-US" altLang="zh-CN" sz="3000" b="1" dirty="0">
                <a:solidFill>
                  <a:srgbClr val="0033CC"/>
                </a:solidFill>
                <a:latin typeface="Times New Roman" panose="02020603050405020304" pitchFamily="18" charset="0"/>
                <a:ea typeface="仿宋_GB2312" pitchFamily="49" charset="-122"/>
              </a:rPr>
              <a:t>0</a:t>
            </a:r>
            <a:r>
              <a:rPr lang="zh-CN" altLang="en-US" sz="3000" b="1" dirty="0">
                <a:solidFill>
                  <a:srgbClr val="0033CC"/>
                </a:solidFill>
                <a:latin typeface="Times New Roman" panose="02020603050405020304" pitchFamily="18" charset="0"/>
                <a:ea typeface="仿宋_GB2312" pitchFamily="49" charset="-122"/>
              </a:rPr>
              <a:t>的外结点</a:t>
            </a:r>
            <a:r>
              <a:rPr lang="zh-CN" altLang="en-US" sz="3000" b="1" dirty="0">
                <a:latin typeface="Times New Roman" panose="02020603050405020304" pitchFamily="18" charset="0"/>
                <a:ea typeface="仿宋_GB2312" pitchFamily="49" charset="-122"/>
              </a:rPr>
              <a:t>。根据二叉树的性质，有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个外结点就有 </a:t>
            </a:r>
            <a:r>
              <a:rPr lang="en-US" altLang="zh-CN" sz="3000" b="1" i="1" dirty="0">
                <a:latin typeface="Times New Roman" panose="02020603050405020304" pitchFamily="18" charset="0"/>
                <a:ea typeface="仿宋_GB2312" pitchFamily="49" charset="-122"/>
              </a:rPr>
              <a:t>n</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个内结点，总结点数为</a:t>
            </a:r>
            <a:r>
              <a:rPr lang="en-US" altLang="zh-CN" sz="3000" b="1"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E6566D2F-C0E7-404B-A7FE-596291EEA4AF}"/>
              </a:ext>
            </a:extLst>
          </p:cNvPr>
          <p:cNvSpPr>
            <a:spLocks noGrp="1" noChangeArrowheads="1"/>
          </p:cNvSpPr>
          <p:nvPr>
            <p:ph type="body" idx="1"/>
          </p:nvPr>
        </p:nvSpPr>
        <p:spPr>
          <a:xfrm>
            <a:off x="625475" y="836613"/>
            <a:ext cx="7942263" cy="4860925"/>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若一棵扩充二叉树有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个外结点，第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个外结点的权值为</a:t>
            </a:r>
            <a:r>
              <a:rPr lang="en-US" altLang="zh-CN" sz="3000" b="1" i="1">
                <a:solidFill>
                  <a:schemeClr val="tx2"/>
                </a:solidFill>
                <a:latin typeface="Times New Roman" panose="02020603050405020304" pitchFamily="18" charset="0"/>
                <a:ea typeface="仿宋_GB2312" pitchFamily="49" charset="-122"/>
              </a:rPr>
              <a:t>w</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，它到根的路径长度为</a:t>
            </a:r>
            <a:r>
              <a:rPr lang="en-US" altLang="zh-CN" sz="3000" b="1" i="1">
                <a:solidFill>
                  <a:schemeClr val="tx2"/>
                </a:solidFill>
                <a:latin typeface="Times New Roman" panose="02020603050405020304" pitchFamily="18" charset="0"/>
                <a:ea typeface="仿宋_GB2312" pitchFamily="49" charset="-122"/>
              </a:rPr>
              <a:t>l</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，则该外结点到根的带权路径长度为</a:t>
            </a:r>
            <a:r>
              <a:rPr lang="en-US" altLang="zh-CN" sz="3000" b="1" i="1">
                <a:solidFill>
                  <a:schemeClr val="tx2"/>
                </a:solidFill>
                <a:latin typeface="Times New Roman" panose="02020603050405020304" pitchFamily="18" charset="0"/>
                <a:ea typeface="仿宋_GB2312" pitchFamily="49" charset="-122"/>
              </a:rPr>
              <a:t>w</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l</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kumimoji="1" lang="zh-CN" altLang="en-GB" sz="3000" b="1">
                <a:solidFill>
                  <a:srgbClr val="000099"/>
                </a:solidFill>
                <a:ea typeface="仿宋_GB2312" pitchFamily="49" charset="-122"/>
              </a:rPr>
              <a:t>扩充二叉树的带权路径长度定义为树的各外结点到根的带权路径长度之和。</a:t>
            </a:r>
          </a:p>
          <a:p>
            <a:pPr eaLnBrk="1" hangingPunct="1">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eaLnBrk="1" hangingPunct="1">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eaLnBrk="1" hangingPunct="1">
              <a:lnSpc>
                <a:spcPct val="105000"/>
              </a:lnSpc>
              <a:spcBef>
                <a:spcPct val="15000"/>
              </a:spcBef>
              <a:buClr>
                <a:srgbClr val="800080"/>
              </a:buClr>
              <a:buSzPct val="50000"/>
            </a:pPr>
            <a:r>
              <a:rPr kumimoji="1" lang="zh-CN" altLang="en-GB" sz="3000" b="1">
                <a:solidFill>
                  <a:srgbClr val="000099"/>
                </a:solidFill>
                <a:ea typeface="仿宋_GB2312" pitchFamily="49" charset="-122"/>
              </a:rPr>
              <a:t>对于同样一组权值，如果放在外结点上，组织方式不同，带权路径长度也不同。</a:t>
            </a:r>
            <a:endParaRPr lang="zh-CN" altLang="en-US" sz="3000" b="1">
              <a:latin typeface="Times New Roman" panose="02020603050405020304" pitchFamily="18" charset="0"/>
              <a:ea typeface="仿宋_GB2312" pitchFamily="49" charset="-122"/>
            </a:endParaRPr>
          </a:p>
        </p:txBody>
      </p:sp>
      <p:graphicFrame>
        <p:nvGraphicFramePr>
          <p:cNvPr id="144387" name="Object 3">
            <a:extLst>
              <a:ext uri="{FF2B5EF4-FFF2-40B4-BE49-F238E27FC236}">
                <a16:creationId xmlns:a16="http://schemas.microsoft.com/office/drawing/2014/main" id="{A31D3AB3-2483-4EC1-B0BB-61612156133A}"/>
              </a:ext>
            </a:extLst>
          </p:cNvPr>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8" name="Object 4">
            <a:extLst>
              <a:ext uri="{FF2B5EF4-FFF2-40B4-BE49-F238E27FC236}">
                <a16:creationId xmlns:a16="http://schemas.microsoft.com/office/drawing/2014/main" id="{50BF9BDD-88FD-4693-BB06-A8CBD97C8FB3}"/>
              </a:ext>
            </a:extLst>
          </p:cNvPr>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name="公式" r:id="rId4" imgW="1054100" imgH="431800" progId="Equation.3">
                  <p:embed/>
                </p:oleObj>
              </mc:Choice>
              <mc:Fallback>
                <p:oleObj name="公式" r:id="rId4" imgW="1054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5">
            <a:extLst>
              <a:ext uri="{FF2B5EF4-FFF2-40B4-BE49-F238E27FC236}">
                <a16:creationId xmlns:a16="http://schemas.microsoft.com/office/drawing/2014/main" id="{E8384EDE-B27D-4222-A598-422728A75E27}"/>
              </a:ext>
            </a:extLst>
          </p:cNvPr>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name="公式" r:id="rId6" imgW="114151" imgH="215619" progId="Equation.3">
                  <p:embed/>
                </p:oleObj>
              </mc:Choice>
              <mc:Fallback>
                <p:oleObj name="公式" r:id="rId6" imgW="114151" imgH="215619"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0" name="Object 6">
            <a:extLst>
              <a:ext uri="{FF2B5EF4-FFF2-40B4-BE49-F238E27FC236}">
                <a16:creationId xmlns:a16="http://schemas.microsoft.com/office/drawing/2014/main" id="{63B85056-4203-4DB0-891C-C16D1D1FFD72}"/>
              </a:ext>
            </a:extLst>
          </p:cNvPr>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name="公式" r:id="rId7" imgW="114151" imgH="215619" progId="Equation.3">
                  <p:embed/>
                </p:oleObj>
              </mc:Choice>
              <mc:Fallback>
                <p:oleObj name="公式" r:id="rId7" imgW="114151" imgH="215619"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Line 2">
            <a:extLst>
              <a:ext uri="{FF2B5EF4-FFF2-40B4-BE49-F238E27FC236}">
                <a16:creationId xmlns:a16="http://schemas.microsoft.com/office/drawing/2014/main" id="{6A9302EF-7C70-40D5-B874-4BCAB0A17168}"/>
              </a:ext>
            </a:extLst>
          </p:cNvPr>
          <p:cNvSpPr>
            <a:spLocks noChangeShapeType="1"/>
          </p:cNvSpPr>
          <p:nvPr/>
        </p:nvSpPr>
        <p:spPr bwMode="auto">
          <a:xfrm flipH="1">
            <a:off x="63246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1" name="Line 3">
            <a:extLst>
              <a:ext uri="{FF2B5EF4-FFF2-40B4-BE49-F238E27FC236}">
                <a16:creationId xmlns:a16="http://schemas.microsoft.com/office/drawing/2014/main" id="{03BE17CC-3280-4063-9802-81CA7BC0F743}"/>
              </a:ext>
            </a:extLst>
          </p:cNvPr>
          <p:cNvSpPr>
            <a:spLocks noChangeShapeType="1"/>
          </p:cNvSpPr>
          <p:nvPr/>
        </p:nvSpPr>
        <p:spPr bwMode="auto">
          <a:xfrm flipH="1">
            <a:off x="68580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2" name="Line 4">
            <a:extLst>
              <a:ext uri="{FF2B5EF4-FFF2-40B4-BE49-F238E27FC236}">
                <a16:creationId xmlns:a16="http://schemas.microsoft.com/office/drawing/2014/main" id="{0D61D801-1474-4E2B-8B9A-5772FF57D74E}"/>
              </a:ext>
            </a:extLst>
          </p:cNvPr>
          <p:cNvSpPr>
            <a:spLocks noChangeShapeType="1"/>
          </p:cNvSpPr>
          <p:nvPr/>
        </p:nvSpPr>
        <p:spPr bwMode="auto">
          <a:xfrm flipH="1">
            <a:off x="73152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3" name="Line 5">
            <a:extLst>
              <a:ext uri="{FF2B5EF4-FFF2-40B4-BE49-F238E27FC236}">
                <a16:creationId xmlns:a16="http://schemas.microsoft.com/office/drawing/2014/main" id="{F18711E7-B754-44F3-9B0E-33095BDC3757}"/>
              </a:ext>
            </a:extLst>
          </p:cNvPr>
          <p:cNvSpPr>
            <a:spLocks noChangeShapeType="1"/>
          </p:cNvSpPr>
          <p:nvPr/>
        </p:nvSpPr>
        <p:spPr bwMode="auto">
          <a:xfrm>
            <a:off x="1981200" y="1885950"/>
            <a:ext cx="914400" cy="1219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4" name="Line 6">
            <a:extLst>
              <a:ext uri="{FF2B5EF4-FFF2-40B4-BE49-F238E27FC236}">
                <a16:creationId xmlns:a16="http://schemas.microsoft.com/office/drawing/2014/main" id="{8416DE4C-AFC1-4C80-8469-EC2EF888F769}"/>
              </a:ext>
            </a:extLst>
          </p:cNvPr>
          <p:cNvSpPr>
            <a:spLocks noChangeShapeType="1"/>
          </p:cNvSpPr>
          <p:nvPr/>
        </p:nvSpPr>
        <p:spPr bwMode="auto">
          <a:xfrm flipH="1">
            <a:off x="2286000" y="2647950"/>
            <a:ext cx="1524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5" name="Line 7">
            <a:extLst>
              <a:ext uri="{FF2B5EF4-FFF2-40B4-BE49-F238E27FC236}">
                <a16:creationId xmlns:a16="http://schemas.microsoft.com/office/drawing/2014/main" id="{49F04B89-DF5A-427A-9DD1-644E618F77E9}"/>
              </a:ext>
            </a:extLst>
          </p:cNvPr>
          <p:cNvSpPr>
            <a:spLocks noChangeShapeType="1"/>
          </p:cNvSpPr>
          <p:nvPr/>
        </p:nvSpPr>
        <p:spPr bwMode="auto">
          <a:xfrm>
            <a:off x="1524000" y="2571750"/>
            <a:ext cx="152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6" name="Line 8">
            <a:extLst>
              <a:ext uri="{FF2B5EF4-FFF2-40B4-BE49-F238E27FC236}">
                <a16:creationId xmlns:a16="http://schemas.microsoft.com/office/drawing/2014/main" id="{08056335-803C-45EF-884D-C283D00A33A4}"/>
              </a:ext>
            </a:extLst>
          </p:cNvPr>
          <p:cNvSpPr>
            <a:spLocks noChangeShapeType="1"/>
          </p:cNvSpPr>
          <p:nvPr/>
        </p:nvSpPr>
        <p:spPr bwMode="auto">
          <a:xfrm flipH="1">
            <a:off x="990600" y="2038350"/>
            <a:ext cx="838200" cy="1143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7" name="Text Box 9">
            <a:extLst>
              <a:ext uri="{FF2B5EF4-FFF2-40B4-BE49-F238E27FC236}">
                <a16:creationId xmlns:a16="http://schemas.microsoft.com/office/drawing/2014/main" id="{4837ADFA-1FA8-4F87-8227-8448425B84B6}"/>
              </a:ext>
            </a:extLst>
          </p:cNvPr>
          <p:cNvSpPr txBox="1">
            <a:spLocks noChangeArrowheads="1"/>
          </p:cNvSpPr>
          <p:nvPr/>
        </p:nvSpPr>
        <p:spPr bwMode="auto">
          <a:xfrm>
            <a:off x="719138" y="677863"/>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rgbClr val="003399"/>
                </a:solidFill>
                <a:latin typeface="Times New Roman" panose="02020603050405020304" pitchFamily="18" charset="0"/>
                <a:ea typeface="华文新魏" panose="02010800040101010101" pitchFamily="2" charset="-122"/>
              </a:rPr>
              <a:t>具有不同带权路径长度的扩充二叉树</a:t>
            </a:r>
            <a:endParaRPr kumimoji="1" lang="zh-CN" altLang="en-US" sz="2000" b="1">
              <a:latin typeface="Times New Roman" panose="02020603050405020304" pitchFamily="18" charset="0"/>
              <a:ea typeface="华文新魏" panose="02010800040101010101" pitchFamily="2" charset="-122"/>
            </a:endParaRPr>
          </a:p>
        </p:txBody>
      </p:sp>
      <p:sp>
        <p:nvSpPr>
          <p:cNvPr id="145418" name="Rectangle 10">
            <a:extLst>
              <a:ext uri="{FF2B5EF4-FFF2-40B4-BE49-F238E27FC236}">
                <a16:creationId xmlns:a16="http://schemas.microsoft.com/office/drawing/2014/main" id="{F852E943-C1FA-4F5B-A6A5-6F49D09989E6}"/>
              </a:ext>
            </a:extLst>
          </p:cNvPr>
          <p:cNvSpPr>
            <a:spLocks noChangeArrowheads="1"/>
          </p:cNvSpPr>
          <p:nvPr/>
        </p:nvSpPr>
        <p:spPr bwMode="auto">
          <a:xfrm>
            <a:off x="762000" y="3867150"/>
            <a:ext cx="7772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a:solidFill>
                  <a:schemeClr val="tx2"/>
                </a:solidFill>
                <a:latin typeface="Times New Roman" panose="02020603050405020304" pitchFamily="18" charset="0"/>
                <a:ea typeface="仿宋_GB2312" pitchFamily="49" charset="-122"/>
              </a:rPr>
              <a:t>WPL = 2*2+       WPL = 2*1+      WPL = 7*1+</a:t>
            </a:r>
          </a:p>
          <a:p>
            <a:pPr eaLnBrk="1" hangingPunct="1">
              <a:spcBef>
                <a:spcPct val="0"/>
              </a:spcBef>
              <a:buFontTx/>
              <a:buNone/>
            </a:pPr>
            <a:r>
              <a:rPr kumimoji="1" lang="en-US" altLang="zh-CN" sz="3000" b="1" dirty="0">
                <a:solidFill>
                  <a:schemeClr val="tx2"/>
                </a:solidFill>
                <a:latin typeface="Times New Roman" panose="02020603050405020304" pitchFamily="18" charset="0"/>
                <a:ea typeface="仿宋_GB2312" pitchFamily="49" charset="-122"/>
              </a:rPr>
              <a:t>     4*2+5*2+             4*2+5*3+           5*2+2*3+</a:t>
            </a:r>
          </a:p>
          <a:p>
            <a:pPr eaLnBrk="1" hangingPunct="1">
              <a:spcBef>
                <a:spcPct val="0"/>
              </a:spcBef>
              <a:buFontTx/>
              <a:buNone/>
            </a:pPr>
            <a:r>
              <a:rPr kumimoji="1" lang="en-US" altLang="zh-CN" sz="3000" b="1" dirty="0">
                <a:solidFill>
                  <a:schemeClr val="tx2"/>
                </a:solidFill>
                <a:latin typeface="Times New Roman" panose="02020603050405020304" pitchFamily="18" charset="0"/>
                <a:ea typeface="仿宋_GB2312" pitchFamily="49" charset="-122"/>
              </a:rPr>
              <a:t>     7*2 = 36                7*3 = 46             4*3 = 35  </a:t>
            </a:r>
          </a:p>
          <a:p>
            <a:pPr eaLnBrk="1" hangingPunct="1">
              <a:spcBef>
                <a:spcPct val="0"/>
              </a:spcBef>
              <a:buFontTx/>
              <a:buNone/>
            </a:pPr>
            <a:endParaRPr kumimoji="1" lang="en-US" altLang="zh-CN" sz="1800" b="1" dirty="0">
              <a:solidFill>
                <a:schemeClr val="tx2"/>
              </a:solidFill>
              <a:latin typeface="仿宋_GB2312" pitchFamily="49" charset="-122"/>
              <a:ea typeface="仿宋_GB2312" pitchFamily="49" charset="-122"/>
            </a:endParaRPr>
          </a:p>
          <a:p>
            <a:pPr eaLnBrk="1" hangingPunct="1">
              <a:spcBef>
                <a:spcPct val="0"/>
              </a:spcBef>
              <a:buFontTx/>
              <a:buNone/>
            </a:pPr>
            <a:r>
              <a:rPr kumimoji="1" lang="en-US" altLang="zh-CN" b="1" dirty="0">
                <a:latin typeface="仿宋_GB2312" pitchFamily="49" charset="-122"/>
                <a:ea typeface="仿宋_GB2312" pitchFamily="49" charset="-122"/>
              </a:rPr>
              <a:t>                             </a:t>
            </a:r>
            <a:r>
              <a:rPr kumimoji="1" lang="zh-CN" altLang="en-US" b="1" dirty="0">
                <a:solidFill>
                  <a:srgbClr val="FF0000"/>
                </a:solidFill>
                <a:latin typeface="仿宋_GB2312" pitchFamily="49" charset="-122"/>
                <a:ea typeface="仿宋_GB2312" pitchFamily="49" charset="-122"/>
              </a:rPr>
              <a:t>带权路径长度达到最小</a:t>
            </a:r>
            <a:endParaRPr kumimoji="1" lang="zh-CN" altLang="en-US" sz="2400" dirty="0">
              <a:solidFill>
                <a:srgbClr val="FF0000"/>
              </a:solidFill>
              <a:latin typeface="仿宋_GB2312" pitchFamily="49" charset="-122"/>
              <a:ea typeface="仿宋_GB2312" pitchFamily="49" charset="-122"/>
            </a:endParaRPr>
          </a:p>
        </p:txBody>
      </p:sp>
      <p:sp>
        <p:nvSpPr>
          <p:cNvPr id="145419" name="Oval 11">
            <a:extLst>
              <a:ext uri="{FF2B5EF4-FFF2-40B4-BE49-F238E27FC236}">
                <a16:creationId xmlns:a16="http://schemas.microsoft.com/office/drawing/2014/main" id="{C699D276-25A3-45D1-B1B8-DB0CE7D18024}"/>
              </a:ext>
            </a:extLst>
          </p:cNvPr>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0" name="Oval 12">
            <a:extLst>
              <a:ext uri="{FF2B5EF4-FFF2-40B4-BE49-F238E27FC236}">
                <a16:creationId xmlns:a16="http://schemas.microsoft.com/office/drawing/2014/main" id="{BD799BB7-ACE1-4701-95D9-297E49A2A663}"/>
              </a:ext>
            </a:extLst>
          </p:cNvPr>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1" name="Oval 13">
            <a:extLst>
              <a:ext uri="{FF2B5EF4-FFF2-40B4-BE49-F238E27FC236}">
                <a16:creationId xmlns:a16="http://schemas.microsoft.com/office/drawing/2014/main" id="{A34C942F-5FA5-480C-BBF6-BC99F9D73B81}"/>
              </a:ext>
            </a:extLst>
          </p:cNvPr>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2" name="Oval 14">
            <a:extLst>
              <a:ext uri="{FF2B5EF4-FFF2-40B4-BE49-F238E27FC236}">
                <a16:creationId xmlns:a16="http://schemas.microsoft.com/office/drawing/2014/main" id="{6ABA5C0A-FFB0-418C-8992-730D1553E93C}"/>
              </a:ext>
            </a:extLst>
          </p:cNvPr>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3" name="Oval 15">
            <a:extLst>
              <a:ext uri="{FF2B5EF4-FFF2-40B4-BE49-F238E27FC236}">
                <a16:creationId xmlns:a16="http://schemas.microsoft.com/office/drawing/2014/main" id="{6C19F41C-8F48-457A-A9B2-3F90BDA54308}"/>
              </a:ext>
            </a:extLst>
          </p:cNvPr>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4" name="Oval 16">
            <a:extLst>
              <a:ext uri="{FF2B5EF4-FFF2-40B4-BE49-F238E27FC236}">
                <a16:creationId xmlns:a16="http://schemas.microsoft.com/office/drawing/2014/main" id="{484EB72A-657E-4DB6-A4DB-92E619326B11}"/>
              </a:ext>
            </a:extLst>
          </p:cNvPr>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5" name="Oval 17">
            <a:extLst>
              <a:ext uri="{FF2B5EF4-FFF2-40B4-BE49-F238E27FC236}">
                <a16:creationId xmlns:a16="http://schemas.microsoft.com/office/drawing/2014/main" id="{B6121149-2BCC-4EC7-A06C-578CFF58143B}"/>
              </a:ext>
            </a:extLst>
          </p:cNvPr>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6" name="Line 18">
            <a:extLst>
              <a:ext uri="{FF2B5EF4-FFF2-40B4-BE49-F238E27FC236}">
                <a16:creationId xmlns:a16="http://schemas.microsoft.com/office/drawing/2014/main" id="{9BE95B77-8D07-4AE4-B31A-F4F286289B41}"/>
              </a:ext>
            </a:extLst>
          </p:cNvPr>
          <p:cNvSpPr>
            <a:spLocks noChangeShapeType="1"/>
          </p:cNvSpPr>
          <p:nvPr/>
        </p:nvSpPr>
        <p:spPr bwMode="auto">
          <a:xfrm>
            <a:off x="68580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7" name="Oval 19">
            <a:extLst>
              <a:ext uri="{FF2B5EF4-FFF2-40B4-BE49-F238E27FC236}">
                <a16:creationId xmlns:a16="http://schemas.microsoft.com/office/drawing/2014/main" id="{ACEBF29D-C4E8-462D-9314-5F0C3EA8160D}"/>
              </a:ext>
            </a:extLst>
          </p:cNvPr>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8" name="Oval 20">
            <a:extLst>
              <a:ext uri="{FF2B5EF4-FFF2-40B4-BE49-F238E27FC236}">
                <a16:creationId xmlns:a16="http://schemas.microsoft.com/office/drawing/2014/main" id="{ED26B943-2D0A-470B-A19E-82BE69A41E82}"/>
              </a:ext>
            </a:extLst>
          </p:cNvPr>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29" name="Oval 21">
            <a:extLst>
              <a:ext uri="{FF2B5EF4-FFF2-40B4-BE49-F238E27FC236}">
                <a16:creationId xmlns:a16="http://schemas.microsoft.com/office/drawing/2014/main" id="{3A70FD90-FE9E-46A5-B117-69C8CF49DE21}"/>
              </a:ext>
            </a:extLst>
          </p:cNvPr>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0" name="Oval 22">
            <a:extLst>
              <a:ext uri="{FF2B5EF4-FFF2-40B4-BE49-F238E27FC236}">
                <a16:creationId xmlns:a16="http://schemas.microsoft.com/office/drawing/2014/main" id="{383E7531-957A-48BC-9461-DAAF528D9DA8}"/>
              </a:ext>
            </a:extLst>
          </p:cNvPr>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1" name="Oval 23">
            <a:extLst>
              <a:ext uri="{FF2B5EF4-FFF2-40B4-BE49-F238E27FC236}">
                <a16:creationId xmlns:a16="http://schemas.microsoft.com/office/drawing/2014/main" id="{F96242AB-F468-48F6-8359-2A0A1CC35C1C}"/>
              </a:ext>
            </a:extLst>
          </p:cNvPr>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2" name="Oval 24">
            <a:extLst>
              <a:ext uri="{FF2B5EF4-FFF2-40B4-BE49-F238E27FC236}">
                <a16:creationId xmlns:a16="http://schemas.microsoft.com/office/drawing/2014/main" id="{B72366F4-5DA0-4702-8A73-0913DBE18319}"/>
              </a:ext>
            </a:extLst>
          </p:cNvPr>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3" name="Oval 25">
            <a:extLst>
              <a:ext uri="{FF2B5EF4-FFF2-40B4-BE49-F238E27FC236}">
                <a16:creationId xmlns:a16="http://schemas.microsoft.com/office/drawing/2014/main" id="{31E69E72-DDD2-46D1-BD84-FC8BC6D7139B}"/>
              </a:ext>
            </a:extLst>
          </p:cNvPr>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4" name="Line 26">
            <a:extLst>
              <a:ext uri="{FF2B5EF4-FFF2-40B4-BE49-F238E27FC236}">
                <a16:creationId xmlns:a16="http://schemas.microsoft.com/office/drawing/2014/main" id="{D0AD6B30-D30F-4E6D-85A9-F572085FB20D}"/>
              </a:ext>
            </a:extLst>
          </p:cNvPr>
          <p:cNvSpPr>
            <a:spLocks noChangeShapeType="1"/>
          </p:cNvSpPr>
          <p:nvPr/>
        </p:nvSpPr>
        <p:spPr bwMode="auto">
          <a:xfrm flipH="1">
            <a:off x="38862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5" name="Line 27">
            <a:extLst>
              <a:ext uri="{FF2B5EF4-FFF2-40B4-BE49-F238E27FC236}">
                <a16:creationId xmlns:a16="http://schemas.microsoft.com/office/drawing/2014/main" id="{6A0E1885-53AB-45E9-8AB5-20A7610F01B7}"/>
              </a:ext>
            </a:extLst>
          </p:cNvPr>
          <p:cNvSpPr>
            <a:spLocks noChangeShapeType="1"/>
          </p:cNvSpPr>
          <p:nvPr/>
        </p:nvSpPr>
        <p:spPr bwMode="auto">
          <a:xfrm flipH="1">
            <a:off x="44196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6" name="Line 28">
            <a:extLst>
              <a:ext uri="{FF2B5EF4-FFF2-40B4-BE49-F238E27FC236}">
                <a16:creationId xmlns:a16="http://schemas.microsoft.com/office/drawing/2014/main" id="{DEAE86B6-ACFF-429E-B670-2B4681F9808C}"/>
              </a:ext>
            </a:extLst>
          </p:cNvPr>
          <p:cNvSpPr>
            <a:spLocks noChangeShapeType="1"/>
          </p:cNvSpPr>
          <p:nvPr/>
        </p:nvSpPr>
        <p:spPr bwMode="auto">
          <a:xfrm flipH="1">
            <a:off x="48768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7" name="Line 29">
            <a:extLst>
              <a:ext uri="{FF2B5EF4-FFF2-40B4-BE49-F238E27FC236}">
                <a16:creationId xmlns:a16="http://schemas.microsoft.com/office/drawing/2014/main" id="{B3C6C298-9A9D-4B91-BE74-6DF1BB460964}"/>
              </a:ext>
            </a:extLst>
          </p:cNvPr>
          <p:cNvSpPr>
            <a:spLocks noChangeShapeType="1"/>
          </p:cNvSpPr>
          <p:nvPr/>
        </p:nvSpPr>
        <p:spPr bwMode="auto">
          <a:xfrm>
            <a:off x="44196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8" name="Oval 30">
            <a:extLst>
              <a:ext uri="{FF2B5EF4-FFF2-40B4-BE49-F238E27FC236}">
                <a16:creationId xmlns:a16="http://schemas.microsoft.com/office/drawing/2014/main" id="{A7F257D2-17CE-4F46-8E2F-070D0B974E40}"/>
              </a:ext>
            </a:extLst>
          </p:cNvPr>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39" name="Oval 31">
            <a:extLst>
              <a:ext uri="{FF2B5EF4-FFF2-40B4-BE49-F238E27FC236}">
                <a16:creationId xmlns:a16="http://schemas.microsoft.com/office/drawing/2014/main" id="{457E5ED4-1357-4915-8D0F-437543FEA8BF}"/>
              </a:ext>
            </a:extLst>
          </p:cNvPr>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0" name="Oval 32">
            <a:extLst>
              <a:ext uri="{FF2B5EF4-FFF2-40B4-BE49-F238E27FC236}">
                <a16:creationId xmlns:a16="http://schemas.microsoft.com/office/drawing/2014/main" id="{F6859EDC-3BDE-4E3F-8A02-0A99EAD5DD2B}"/>
              </a:ext>
            </a:extLst>
          </p:cNvPr>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1" name="Oval 33">
            <a:extLst>
              <a:ext uri="{FF2B5EF4-FFF2-40B4-BE49-F238E27FC236}">
                <a16:creationId xmlns:a16="http://schemas.microsoft.com/office/drawing/2014/main" id="{5A341228-EAAB-4117-98E3-1DF1AC320BB7}"/>
              </a:ext>
            </a:extLst>
          </p:cNvPr>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2" name="Oval 34">
            <a:extLst>
              <a:ext uri="{FF2B5EF4-FFF2-40B4-BE49-F238E27FC236}">
                <a16:creationId xmlns:a16="http://schemas.microsoft.com/office/drawing/2014/main" id="{7825936E-FEAA-487F-876B-C5514A816024}"/>
              </a:ext>
            </a:extLst>
          </p:cNvPr>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3" name="Oval 35">
            <a:extLst>
              <a:ext uri="{FF2B5EF4-FFF2-40B4-BE49-F238E27FC236}">
                <a16:creationId xmlns:a16="http://schemas.microsoft.com/office/drawing/2014/main" id="{55C0D9E7-E95D-4F64-AE01-C2B06A5B3CAC}"/>
              </a:ext>
            </a:extLst>
          </p:cNvPr>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4" name="Oval 36">
            <a:extLst>
              <a:ext uri="{FF2B5EF4-FFF2-40B4-BE49-F238E27FC236}">
                <a16:creationId xmlns:a16="http://schemas.microsoft.com/office/drawing/2014/main" id="{182AC411-23A7-46EE-8F47-27164D62A087}"/>
              </a:ext>
            </a:extLst>
          </p:cNvPr>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5445" name="Text Box 37">
            <a:extLst>
              <a:ext uri="{FF2B5EF4-FFF2-40B4-BE49-F238E27FC236}">
                <a16:creationId xmlns:a16="http://schemas.microsoft.com/office/drawing/2014/main" id="{243EA727-4693-4803-9A72-8C3A68D45FC6}"/>
              </a:ext>
            </a:extLst>
          </p:cNvPr>
          <p:cNvSpPr txBox="1">
            <a:spLocks noChangeArrowheads="1"/>
          </p:cNvSpPr>
          <p:nvPr/>
        </p:nvSpPr>
        <p:spPr bwMode="auto">
          <a:xfrm>
            <a:off x="83820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5446" name="Text Box 38">
            <a:extLst>
              <a:ext uri="{FF2B5EF4-FFF2-40B4-BE49-F238E27FC236}">
                <a16:creationId xmlns:a16="http://schemas.microsoft.com/office/drawing/2014/main" id="{32BE4BD7-33AB-4ADE-85CB-590268EAF41C}"/>
              </a:ext>
            </a:extLst>
          </p:cNvPr>
          <p:cNvSpPr txBox="1">
            <a:spLocks noChangeArrowheads="1"/>
          </p:cNvSpPr>
          <p:nvPr/>
        </p:nvSpPr>
        <p:spPr bwMode="auto">
          <a:xfrm>
            <a:off x="3752850" y="19621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5447" name="Text Box 39">
            <a:extLst>
              <a:ext uri="{FF2B5EF4-FFF2-40B4-BE49-F238E27FC236}">
                <a16:creationId xmlns:a16="http://schemas.microsoft.com/office/drawing/2014/main" id="{7FC41544-2FD1-4EF0-83AA-69D44010E96B}"/>
              </a:ext>
            </a:extLst>
          </p:cNvPr>
          <p:cNvSpPr txBox="1">
            <a:spLocks noChangeArrowheads="1"/>
          </p:cNvSpPr>
          <p:nvPr/>
        </p:nvSpPr>
        <p:spPr bwMode="auto">
          <a:xfrm>
            <a:off x="71056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5448" name="Text Box 40">
            <a:extLst>
              <a:ext uri="{FF2B5EF4-FFF2-40B4-BE49-F238E27FC236}">
                <a16:creationId xmlns:a16="http://schemas.microsoft.com/office/drawing/2014/main" id="{939528A9-AB48-4412-835C-E1BBE01A09FB}"/>
              </a:ext>
            </a:extLst>
          </p:cNvPr>
          <p:cNvSpPr txBox="1">
            <a:spLocks noChangeArrowheads="1"/>
          </p:cNvSpPr>
          <p:nvPr/>
        </p:nvSpPr>
        <p:spPr bwMode="auto">
          <a:xfrm>
            <a:off x="14668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5449" name="Text Box 41">
            <a:extLst>
              <a:ext uri="{FF2B5EF4-FFF2-40B4-BE49-F238E27FC236}">
                <a16:creationId xmlns:a16="http://schemas.microsoft.com/office/drawing/2014/main" id="{38D4AAFB-46C6-4F7B-9B90-CE0D851A37EE}"/>
              </a:ext>
            </a:extLst>
          </p:cNvPr>
          <p:cNvSpPr txBox="1">
            <a:spLocks noChangeArrowheads="1"/>
          </p:cNvSpPr>
          <p:nvPr/>
        </p:nvSpPr>
        <p:spPr bwMode="auto">
          <a:xfrm>
            <a:off x="42100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5450" name="Text Box 42">
            <a:extLst>
              <a:ext uri="{FF2B5EF4-FFF2-40B4-BE49-F238E27FC236}">
                <a16:creationId xmlns:a16="http://schemas.microsoft.com/office/drawing/2014/main" id="{8F78591F-8E00-4E4C-A0DF-26F268AFA787}"/>
              </a:ext>
            </a:extLst>
          </p:cNvPr>
          <p:cNvSpPr txBox="1">
            <a:spLocks noChangeArrowheads="1"/>
          </p:cNvSpPr>
          <p:nvPr/>
        </p:nvSpPr>
        <p:spPr bwMode="auto">
          <a:xfrm>
            <a:off x="792480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5451" name="Text Box 43">
            <a:extLst>
              <a:ext uri="{FF2B5EF4-FFF2-40B4-BE49-F238E27FC236}">
                <a16:creationId xmlns:a16="http://schemas.microsoft.com/office/drawing/2014/main" id="{925295CD-BC20-4FDF-B537-936F04510301}"/>
              </a:ext>
            </a:extLst>
          </p:cNvPr>
          <p:cNvSpPr txBox="1">
            <a:spLocks noChangeArrowheads="1"/>
          </p:cNvSpPr>
          <p:nvPr/>
        </p:nvSpPr>
        <p:spPr bwMode="auto">
          <a:xfrm>
            <a:off x="20764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5452" name="Text Box 44">
            <a:extLst>
              <a:ext uri="{FF2B5EF4-FFF2-40B4-BE49-F238E27FC236}">
                <a16:creationId xmlns:a16="http://schemas.microsoft.com/office/drawing/2014/main" id="{29F3A6D5-0EC8-41B6-8B91-AA4E0CE41A1C}"/>
              </a:ext>
            </a:extLst>
          </p:cNvPr>
          <p:cNvSpPr txBox="1">
            <a:spLocks noChangeArrowheads="1"/>
          </p:cNvSpPr>
          <p:nvPr/>
        </p:nvSpPr>
        <p:spPr bwMode="auto">
          <a:xfrm>
            <a:off x="46672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5453" name="Text Box 45">
            <a:extLst>
              <a:ext uri="{FF2B5EF4-FFF2-40B4-BE49-F238E27FC236}">
                <a16:creationId xmlns:a16="http://schemas.microsoft.com/office/drawing/2014/main" id="{D1F9DBF4-0D3D-4CC1-9A74-B0CD9D5AA2A5}"/>
              </a:ext>
            </a:extLst>
          </p:cNvPr>
          <p:cNvSpPr txBox="1">
            <a:spLocks noChangeArrowheads="1"/>
          </p:cNvSpPr>
          <p:nvPr/>
        </p:nvSpPr>
        <p:spPr bwMode="auto">
          <a:xfrm>
            <a:off x="66484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5454" name="Text Box 46">
            <a:extLst>
              <a:ext uri="{FF2B5EF4-FFF2-40B4-BE49-F238E27FC236}">
                <a16:creationId xmlns:a16="http://schemas.microsoft.com/office/drawing/2014/main" id="{398027A5-7C10-4E3E-A56F-7368C6C28DE5}"/>
              </a:ext>
            </a:extLst>
          </p:cNvPr>
          <p:cNvSpPr txBox="1">
            <a:spLocks noChangeArrowheads="1"/>
          </p:cNvSpPr>
          <p:nvPr/>
        </p:nvSpPr>
        <p:spPr bwMode="auto">
          <a:xfrm>
            <a:off x="55054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5455" name="Text Box 47">
            <a:extLst>
              <a:ext uri="{FF2B5EF4-FFF2-40B4-BE49-F238E27FC236}">
                <a16:creationId xmlns:a16="http://schemas.microsoft.com/office/drawing/2014/main" id="{0B808FDC-2B12-4554-9BA5-91AB681635F8}"/>
              </a:ext>
            </a:extLst>
          </p:cNvPr>
          <p:cNvSpPr txBox="1">
            <a:spLocks noChangeArrowheads="1"/>
          </p:cNvSpPr>
          <p:nvPr/>
        </p:nvSpPr>
        <p:spPr bwMode="auto">
          <a:xfrm>
            <a:off x="6191250" y="197643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5456" name="Text Box 48">
            <a:extLst>
              <a:ext uri="{FF2B5EF4-FFF2-40B4-BE49-F238E27FC236}">
                <a16:creationId xmlns:a16="http://schemas.microsoft.com/office/drawing/2014/main" id="{455C696A-2CC1-4263-87A1-7535517D733D}"/>
              </a:ext>
            </a:extLst>
          </p:cNvPr>
          <p:cNvSpPr txBox="1">
            <a:spLocks noChangeArrowheads="1"/>
          </p:cNvSpPr>
          <p:nvPr/>
        </p:nvSpPr>
        <p:spPr bwMode="auto">
          <a:xfrm>
            <a:off x="26860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5457" name="Line 49">
            <a:extLst>
              <a:ext uri="{FF2B5EF4-FFF2-40B4-BE49-F238E27FC236}">
                <a16:creationId xmlns:a16="http://schemas.microsoft.com/office/drawing/2014/main" id="{6CEC4B69-33D0-4BD9-AFA9-D8F3977A53F9}"/>
              </a:ext>
            </a:extLst>
          </p:cNvPr>
          <p:cNvSpPr>
            <a:spLocks noChangeShapeType="1"/>
          </p:cNvSpPr>
          <p:nvPr/>
        </p:nvSpPr>
        <p:spPr bwMode="auto">
          <a:xfrm flipV="1">
            <a:off x="5940425" y="5141913"/>
            <a:ext cx="757238" cy="396875"/>
          </a:xfrm>
          <a:prstGeom prst="line">
            <a:avLst/>
          </a:prstGeom>
          <a:ln>
            <a:solidFill>
              <a:srgbClr val="FF0066"/>
            </a:solidFill>
            <a:headEnd/>
            <a:tailEnd type="triangle" w="sm" len="lg"/>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6"/>
          </a:lnRef>
          <a:fillRef idx="0">
            <a:schemeClr val="accent6"/>
          </a:fillRef>
          <a:effectRef idx="2">
            <a:schemeClr val="accent6"/>
          </a:effectRef>
          <a:fontRef idx="minor">
            <a:schemeClr val="tx1"/>
          </a:fontRef>
        </p:style>
        <p:txBody>
          <a:bodyPr wrap="none" anchor="ctr"/>
          <a:lstStyle/>
          <a:p>
            <a:endParaRPr lang="zh-CN" altLang="en-US"/>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D7A182B-1B71-45B8-BBA7-5D6253612B6E}"/>
              </a:ext>
            </a:extLst>
          </p:cNvPr>
          <p:cNvSpPr>
            <a:spLocks noGrp="1" noChangeArrowheads="1"/>
          </p:cNvSpPr>
          <p:nvPr>
            <p:ph type="title"/>
          </p:nvPr>
        </p:nvSpPr>
        <p:spPr>
          <a:xfrm>
            <a:off x="3124200" y="350838"/>
            <a:ext cx="2819400" cy="642937"/>
          </a:xfrm>
        </p:spPr>
        <p:txBody>
          <a:bodyPr/>
          <a:lstStyle/>
          <a:p>
            <a:pPr eaLnBrk="1" hangingPunct="1"/>
            <a:r>
              <a:rPr lang="en-US" altLang="zh-CN" sz="4000" b="1">
                <a:latin typeface="华文新魏" panose="02010800040101010101" pitchFamily="2" charset="-122"/>
                <a:ea typeface="华文新魏" panose="02010800040101010101" pitchFamily="2" charset="-122"/>
              </a:rPr>
              <a:t>Huffman</a:t>
            </a:r>
            <a:r>
              <a:rPr lang="zh-CN" altLang="en-US" sz="4000" b="1">
                <a:latin typeface="华文新魏" panose="02010800040101010101" pitchFamily="2" charset="-122"/>
                <a:ea typeface="华文新魏" panose="02010800040101010101" pitchFamily="2" charset="-122"/>
              </a:rPr>
              <a:t>树</a:t>
            </a:r>
          </a:p>
        </p:txBody>
      </p:sp>
      <p:sp>
        <p:nvSpPr>
          <p:cNvPr id="146435" name="Rectangle 3">
            <a:extLst>
              <a:ext uri="{FF2B5EF4-FFF2-40B4-BE49-F238E27FC236}">
                <a16:creationId xmlns:a16="http://schemas.microsoft.com/office/drawing/2014/main" id="{BC5D18AC-35FA-42ED-8CB1-F8C307B61A3F}"/>
              </a:ext>
            </a:extLst>
          </p:cNvPr>
          <p:cNvSpPr>
            <a:spLocks noGrp="1" noChangeArrowheads="1"/>
          </p:cNvSpPr>
          <p:nvPr>
            <p:ph type="body" idx="1"/>
          </p:nvPr>
        </p:nvSpPr>
        <p:spPr>
          <a:xfrm>
            <a:off x="679450" y="1389063"/>
            <a:ext cx="7924800" cy="1752600"/>
          </a:xfrm>
        </p:spPr>
        <p:txBody>
          <a:bodyPr/>
          <a:lstStyle/>
          <a:p>
            <a:pPr eaLnBrk="1" hangingPunct="1">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带权路径长度达到最小的扩充二叉树即为</a:t>
            </a:r>
            <a:r>
              <a:rPr lang="en-US" altLang="zh-CN" sz="3000" b="1">
                <a:solidFill>
                  <a:srgbClr val="000099"/>
                </a:solidFill>
                <a:latin typeface="Times New Roman" panose="02020603050405020304" pitchFamily="18" charset="0"/>
                <a:ea typeface="仿宋_GB2312" pitchFamily="49" charset="-122"/>
              </a:rPr>
              <a:t>Huffman</a:t>
            </a:r>
            <a:r>
              <a:rPr lang="zh-CN" altLang="en-US" sz="3000" b="1">
                <a:solidFill>
                  <a:srgbClr val="000099"/>
                </a:solidFill>
                <a:latin typeface="Times New Roman" panose="02020603050405020304" pitchFamily="18" charset="0"/>
                <a:ea typeface="仿宋_GB2312" pitchFamily="49" charset="-122"/>
              </a:rPr>
              <a:t>树。</a:t>
            </a:r>
          </a:p>
          <a:p>
            <a:pPr eaLnBrk="1" hangingPunct="1">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在</a:t>
            </a:r>
            <a:r>
              <a:rPr lang="en-US" altLang="zh-CN" sz="3000" b="1">
                <a:solidFill>
                  <a:srgbClr val="000099"/>
                </a:solidFill>
                <a:latin typeface="Times New Roman" panose="02020603050405020304" pitchFamily="18" charset="0"/>
                <a:ea typeface="仿宋_GB2312" pitchFamily="49" charset="-122"/>
              </a:rPr>
              <a:t>Huffman</a:t>
            </a:r>
            <a:r>
              <a:rPr lang="zh-CN" altLang="en-US" sz="3000" b="1">
                <a:solidFill>
                  <a:srgbClr val="000099"/>
                </a:solidFill>
                <a:latin typeface="Times New Roman" panose="02020603050405020304" pitchFamily="18" charset="0"/>
                <a:ea typeface="仿宋_GB2312" pitchFamily="49" charset="-122"/>
              </a:rPr>
              <a:t>树中，权值大的结点离根最近。</a:t>
            </a:r>
          </a:p>
        </p:txBody>
      </p:sp>
      <p:sp>
        <p:nvSpPr>
          <p:cNvPr id="120836" name="Text Box 4">
            <a:extLst>
              <a:ext uri="{FF2B5EF4-FFF2-40B4-BE49-F238E27FC236}">
                <a16:creationId xmlns:a16="http://schemas.microsoft.com/office/drawing/2014/main" id="{88FC949B-F4AC-42A8-B99B-853BFC03AD39}"/>
              </a:ext>
            </a:extLst>
          </p:cNvPr>
          <p:cNvSpPr txBox="1">
            <a:spLocks noChangeArrowheads="1"/>
          </p:cNvSpPr>
          <p:nvPr/>
        </p:nvSpPr>
        <p:spPr bwMode="auto">
          <a:xfrm>
            <a:off x="619125" y="3200400"/>
            <a:ext cx="79851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eaLnBrk="1" hangingPunct="1">
              <a:defRPr/>
            </a:pP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树的构造算法</a:t>
            </a:r>
          </a:p>
          <a:p>
            <a:pPr eaLnBrk="1" hangingPunct="1">
              <a:defRPr/>
            </a:pPr>
            <a:endParaRPr kumimoji="1" lang="zh-CN" altLang="en-US" sz="1200" b="1">
              <a:effectLst>
                <a:outerShdw blurRad="38100" dist="38100" dir="2700000" algn="tl">
                  <a:srgbClr val="C0C0C0"/>
                </a:outerShdw>
              </a:effectLst>
              <a:latin typeface="Times New Roman" pitchFamily="18" charset="0"/>
              <a:ea typeface="仿宋_GB2312" pitchFamily="49" charset="-122"/>
            </a:endParaRPr>
          </a:p>
          <a:p>
            <a:pPr eaLnBrk="1" hangingPunct="1">
              <a:lnSpc>
                <a:spcPct val="110000"/>
              </a:lnSpc>
              <a:buFontTx/>
              <a:buAutoNum type="arabicPeriod"/>
              <a:defRPr/>
            </a:pPr>
            <a:r>
              <a:rPr kumimoji="1" lang="zh-CN" altLang="en-US" sz="3000" b="1">
                <a:solidFill>
                  <a:srgbClr val="000099"/>
                </a:solidFill>
                <a:latin typeface="Times New Roman" pitchFamily="18" charset="0"/>
                <a:ea typeface="仿宋_GB2312" pitchFamily="49" charset="-122"/>
              </a:rPr>
              <a:t>由给定</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个权值</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构造 具有</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棵扩充二叉树的森林</a:t>
            </a:r>
            <a:r>
              <a:rPr kumimoji="1" lang="zh-CN" altLang="en-US" sz="3000" b="1" i="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a:solidFill>
                  <a:schemeClr val="tx2"/>
                </a:solidFill>
                <a:latin typeface="Times New Roman" pitchFamily="18" charset="0"/>
                <a:ea typeface="仿宋_GB2312" pitchFamily="49" charset="-122"/>
              </a:rPr>
              <a:t> = {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p>
          <a:p>
            <a:pPr eaLnBrk="1" hangingPunct="1">
              <a:lnSpc>
                <a:spcPct val="110000"/>
              </a:lnSpc>
              <a:defRPr/>
            </a:pP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其中每棵扩充二叉树</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只有一个带权值</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的根结点</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其左、右子树均为空。</a:t>
            </a:r>
            <a:r>
              <a:rPr kumimoji="1" lang="zh-CN" altLang="en-US" sz="3200" b="1">
                <a:effectLst>
                  <a:outerShdw blurRad="38100" dist="38100" dir="2700000" algn="tl">
                    <a:srgbClr val="C0C0C0"/>
                  </a:outerShdw>
                </a:effectLst>
                <a:latin typeface="Times New Roman" pitchFamily="18" charset="0"/>
                <a:ea typeface="仿宋_GB2312" pitchFamily="49" charset="-122"/>
              </a:rPr>
              <a:t>    </a:t>
            </a:r>
            <a:endParaRPr kumimoji="1" lang="zh-CN" altLang="en-US" sz="2400">
              <a:latin typeface="Times New Roman" pitchFamily="18" charset="0"/>
              <a:ea typeface="仿宋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a:extLst>
              <a:ext uri="{FF2B5EF4-FFF2-40B4-BE49-F238E27FC236}">
                <a16:creationId xmlns:a16="http://schemas.microsoft.com/office/drawing/2014/main" id="{8657536B-83A9-4043-9BC2-8B82F2948642}"/>
              </a:ext>
            </a:extLst>
          </p:cNvPr>
          <p:cNvSpPr>
            <a:spLocks noChangeShapeType="1"/>
          </p:cNvSpPr>
          <p:nvPr/>
        </p:nvSpPr>
        <p:spPr bwMode="auto">
          <a:xfrm>
            <a:off x="76962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 name="Line 3">
            <a:extLst>
              <a:ext uri="{FF2B5EF4-FFF2-40B4-BE49-F238E27FC236}">
                <a16:creationId xmlns:a16="http://schemas.microsoft.com/office/drawing/2014/main" id="{E160C54F-FA24-4837-A352-27E15A79BBD1}"/>
              </a:ext>
            </a:extLst>
          </p:cNvPr>
          <p:cNvSpPr>
            <a:spLocks noChangeShapeType="1"/>
          </p:cNvSpPr>
          <p:nvPr/>
        </p:nvSpPr>
        <p:spPr bwMode="auto">
          <a:xfrm flipH="1">
            <a:off x="72390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4" name="Line 4">
            <a:extLst>
              <a:ext uri="{FF2B5EF4-FFF2-40B4-BE49-F238E27FC236}">
                <a16:creationId xmlns:a16="http://schemas.microsoft.com/office/drawing/2014/main" id="{68779312-3E4F-4272-AC34-0C16211389C9}"/>
              </a:ext>
            </a:extLst>
          </p:cNvPr>
          <p:cNvSpPr>
            <a:spLocks noChangeShapeType="1"/>
          </p:cNvSpPr>
          <p:nvPr/>
        </p:nvSpPr>
        <p:spPr bwMode="auto">
          <a:xfrm>
            <a:off x="58674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Line 5">
            <a:extLst>
              <a:ext uri="{FF2B5EF4-FFF2-40B4-BE49-F238E27FC236}">
                <a16:creationId xmlns:a16="http://schemas.microsoft.com/office/drawing/2014/main" id="{42D34EBE-3A8C-4A96-8572-4EC78A27F54C}"/>
              </a:ext>
            </a:extLst>
          </p:cNvPr>
          <p:cNvSpPr>
            <a:spLocks noChangeShapeType="1"/>
          </p:cNvSpPr>
          <p:nvPr/>
        </p:nvSpPr>
        <p:spPr bwMode="auto">
          <a:xfrm flipH="1">
            <a:off x="53340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a:extLst>
              <a:ext uri="{FF2B5EF4-FFF2-40B4-BE49-F238E27FC236}">
                <a16:creationId xmlns:a16="http://schemas.microsoft.com/office/drawing/2014/main" id="{A9C456F9-35EA-439F-B494-B5F291291D63}"/>
              </a:ext>
            </a:extLst>
          </p:cNvPr>
          <p:cNvSpPr>
            <a:spLocks noChangeShapeType="1"/>
          </p:cNvSpPr>
          <p:nvPr/>
        </p:nvSpPr>
        <p:spPr bwMode="auto">
          <a:xfrm>
            <a:off x="68580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a:extLst>
              <a:ext uri="{FF2B5EF4-FFF2-40B4-BE49-F238E27FC236}">
                <a16:creationId xmlns:a16="http://schemas.microsoft.com/office/drawing/2014/main" id="{59334A88-C43A-42DF-87BD-A5C1AD511ED7}"/>
              </a:ext>
            </a:extLst>
          </p:cNvPr>
          <p:cNvSpPr>
            <a:spLocks noChangeShapeType="1"/>
          </p:cNvSpPr>
          <p:nvPr/>
        </p:nvSpPr>
        <p:spPr bwMode="auto">
          <a:xfrm flipH="1">
            <a:off x="5867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a:extLst>
              <a:ext uri="{FF2B5EF4-FFF2-40B4-BE49-F238E27FC236}">
                <a16:creationId xmlns:a16="http://schemas.microsoft.com/office/drawing/2014/main" id="{338CAE95-2D98-4DAD-A1EC-B0E14A5020D4}"/>
              </a:ext>
            </a:extLst>
          </p:cNvPr>
          <p:cNvSpPr>
            <a:spLocks noChangeArrowheads="1"/>
          </p:cNvSpPr>
          <p:nvPr/>
        </p:nvSpPr>
        <p:spPr bwMode="auto">
          <a:xfrm>
            <a:off x="6553200" y="3962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9" name="Line 9">
            <a:extLst>
              <a:ext uri="{FF2B5EF4-FFF2-40B4-BE49-F238E27FC236}">
                <a16:creationId xmlns:a16="http://schemas.microsoft.com/office/drawing/2014/main" id="{5B76E79F-945B-442A-93B4-A7D0DC5ACB29}"/>
              </a:ext>
            </a:extLst>
          </p:cNvPr>
          <p:cNvSpPr>
            <a:spLocks noChangeShapeType="1"/>
          </p:cNvSpPr>
          <p:nvPr/>
        </p:nvSpPr>
        <p:spPr bwMode="auto">
          <a:xfrm>
            <a:off x="2819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a:extLst>
              <a:ext uri="{FF2B5EF4-FFF2-40B4-BE49-F238E27FC236}">
                <a16:creationId xmlns:a16="http://schemas.microsoft.com/office/drawing/2014/main" id="{A6855FDC-ABF8-422E-AA7D-5383B8B91177}"/>
              </a:ext>
            </a:extLst>
          </p:cNvPr>
          <p:cNvSpPr>
            <a:spLocks noChangeShapeType="1"/>
          </p:cNvSpPr>
          <p:nvPr/>
        </p:nvSpPr>
        <p:spPr bwMode="auto">
          <a:xfrm flipH="1">
            <a:off x="1828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a:extLst>
              <a:ext uri="{FF2B5EF4-FFF2-40B4-BE49-F238E27FC236}">
                <a16:creationId xmlns:a16="http://schemas.microsoft.com/office/drawing/2014/main" id="{0AF32849-E083-4D6F-8D2A-55915D374062}"/>
              </a:ext>
            </a:extLst>
          </p:cNvPr>
          <p:cNvSpPr>
            <a:spLocks noChangeShapeType="1"/>
          </p:cNvSpPr>
          <p:nvPr/>
        </p:nvSpPr>
        <p:spPr bwMode="auto">
          <a:xfrm>
            <a:off x="36576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a:extLst>
              <a:ext uri="{FF2B5EF4-FFF2-40B4-BE49-F238E27FC236}">
                <a16:creationId xmlns:a16="http://schemas.microsoft.com/office/drawing/2014/main" id="{5596249B-8478-4545-861B-1A9C56C71068}"/>
              </a:ext>
            </a:extLst>
          </p:cNvPr>
          <p:cNvSpPr>
            <a:spLocks noChangeShapeType="1"/>
          </p:cNvSpPr>
          <p:nvPr/>
        </p:nvSpPr>
        <p:spPr bwMode="auto">
          <a:xfrm flipH="1">
            <a:off x="32004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a:extLst>
              <a:ext uri="{FF2B5EF4-FFF2-40B4-BE49-F238E27FC236}">
                <a16:creationId xmlns:a16="http://schemas.microsoft.com/office/drawing/2014/main" id="{91B05710-7081-4C1B-B0A2-65F8F357AE0F}"/>
              </a:ext>
            </a:extLst>
          </p:cNvPr>
          <p:cNvSpPr>
            <a:spLocks noChangeShapeType="1"/>
          </p:cNvSpPr>
          <p:nvPr/>
        </p:nvSpPr>
        <p:spPr bwMode="auto">
          <a:xfrm>
            <a:off x="18288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a:extLst>
              <a:ext uri="{FF2B5EF4-FFF2-40B4-BE49-F238E27FC236}">
                <a16:creationId xmlns:a16="http://schemas.microsoft.com/office/drawing/2014/main" id="{65908A44-B27A-4220-953F-1D41A90C7CB2}"/>
              </a:ext>
            </a:extLst>
          </p:cNvPr>
          <p:cNvSpPr>
            <a:spLocks noChangeShapeType="1"/>
          </p:cNvSpPr>
          <p:nvPr/>
        </p:nvSpPr>
        <p:spPr bwMode="auto">
          <a:xfrm flipH="1">
            <a:off x="12954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15">
            <a:extLst>
              <a:ext uri="{FF2B5EF4-FFF2-40B4-BE49-F238E27FC236}">
                <a16:creationId xmlns:a16="http://schemas.microsoft.com/office/drawing/2014/main" id="{70C921C6-F646-4F1F-A855-7E24C9D69503}"/>
              </a:ext>
            </a:extLst>
          </p:cNvPr>
          <p:cNvSpPr>
            <a:spLocks noChangeShapeType="1"/>
          </p:cNvSpPr>
          <p:nvPr/>
        </p:nvSpPr>
        <p:spPr bwMode="auto">
          <a:xfrm flipH="1">
            <a:off x="59436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16">
            <a:extLst>
              <a:ext uri="{FF2B5EF4-FFF2-40B4-BE49-F238E27FC236}">
                <a16:creationId xmlns:a16="http://schemas.microsoft.com/office/drawing/2014/main" id="{9807505D-9246-43D4-BAFD-45F0A7216F47}"/>
              </a:ext>
            </a:extLst>
          </p:cNvPr>
          <p:cNvSpPr>
            <a:spLocks noChangeShapeType="1"/>
          </p:cNvSpPr>
          <p:nvPr/>
        </p:nvSpPr>
        <p:spPr bwMode="auto">
          <a:xfrm>
            <a:off x="54102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a:extLst>
              <a:ext uri="{FF2B5EF4-FFF2-40B4-BE49-F238E27FC236}">
                <a16:creationId xmlns:a16="http://schemas.microsoft.com/office/drawing/2014/main" id="{1983C41A-4E50-48B3-B293-67932B094D94}"/>
              </a:ext>
            </a:extLst>
          </p:cNvPr>
          <p:cNvSpPr>
            <a:spLocks noChangeShapeType="1"/>
          </p:cNvSpPr>
          <p:nvPr/>
        </p:nvSpPr>
        <p:spPr bwMode="auto">
          <a:xfrm flipH="1">
            <a:off x="50292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a:extLst>
              <a:ext uri="{FF2B5EF4-FFF2-40B4-BE49-F238E27FC236}">
                <a16:creationId xmlns:a16="http://schemas.microsoft.com/office/drawing/2014/main" id="{1714FC64-5DC8-48A9-BE95-4222B3640931}"/>
              </a:ext>
            </a:extLst>
          </p:cNvPr>
          <p:cNvSpPr>
            <a:spLocks noChangeShapeType="1"/>
          </p:cNvSpPr>
          <p:nvPr/>
        </p:nvSpPr>
        <p:spPr bwMode="auto">
          <a:xfrm>
            <a:off x="40386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a:extLst>
              <a:ext uri="{FF2B5EF4-FFF2-40B4-BE49-F238E27FC236}">
                <a16:creationId xmlns:a16="http://schemas.microsoft.com/office/drawing/2014/main" id="{E1C9D8C0-7A6F-4283-B810-9F8208A61DC3}"/>
              </a:ext>
            </a:extLst>
          </p:cNvPr>
          <p:cNvSpPr>
            <a:spLocks noChangeShapeType="1"/>
          </p:cNvSpPr>
          <p:nvPr/>
        </p:nvSpPr>
        <p:spPr bwMode="auto">
          <a:xfrm flipH="1">
            <a:off x="37338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a:extLst>
              <a:ext uri="{FF2B5EF4-FFF2-40B4-BE49-F238E27FC236}">
                <a16:creationId xmlns:a16="http://schemas.microsoft.com/office/drawing/2014/main" id="{9E925A97-AAA1-4600-81BA-69A9AA8F2CB0}"/>
              </a:ext>
            </a:extLst>
          </p:cNvPr>
          <p:cNvSpPr>
            <a:spLocks noChangeShapeType="1"/>
          </p:cNvSpPr>
          <p:nvPr/>
        </p:nvSpPr>
        <p:spPr bwMode="auto">
          <a:xfrm>
            <a:off x="32004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a:extLst>
              <a:ext uri="{FF2B5EF4-FFF2-40B4-BE49-F238E27FC236}">
                <a16:creationId xmlns:a16="http://schemas.microsoft.com/office/drawing/2014/main" id="{FC0112A4-3129-44D2-A534-B36CCC2614A8}"/>
              </a:ext>
            </a:extLst>
          </p:cNvPr>
          <p:cNvSpPr>
            <a:spLocks noChangeShapeType="1"/>
          </p:cNvSpPr>
          <p:nvPr/>
        </p:nvSpPr>
        <p:spPr bwMode="auto">
          <a:xfrm flipH="1">
            <a:off x="28194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a:extLst>
              <a:ext uri="{FF2B5EF4-FFF2-40B4-BE49-F238E27FC236}">
                <a16:creationId xmlns:a16="http://schemas.microsoft.com/office/drawing/2014/main" id="{7DCD5581-3459-4DB7-80BC-D820D5F5483C}"/>
              </a:ext>
            </a:extLst>
          </p:cNvPr>
          <p:cNvSpPr>
            <a:spLocks noChangeShapeType="1"/>
          </p:cNvSpPr>
          <p:nvPr/>
        </p:nvSpPr>
        <p:spPr bwMode="auto">
          <a:xfrm>
            <a:off x="22098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a:extLst>
              <a:ext uri="{FF2B5EF4-FFF2-40B4-BE49-F238E27FC236}">
                <a16:creationId xmlns:a16="http://schemas.microsoft.com/office/drawing/2014/main" id="{445AC0DD-F794-424A-A7DA-CA7A1B9CB7DD}"/>
              </a:ext>
            </a:extLst>
          </p:cNvPr>
          <p:cNvSpPr>
            <a:spLocks noChangeShapeType="1"/>
          </p:cNvSpPr>
          <p:nvPr/>
        </p:nvSpPr>
        <p:spPr bwMode="auto">
          <a:xfrm flipH="1">
            <a:off x="19050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a:extLst>
              <a:ext uri="{FF2B5EF4-FFF2-40B4-BE49-F238E27FC236}">
                <a16:creationId xmlns:a16="http://schemas.microsoft.com/office/drawing/2014/main" id="{A1A36085-AD22-475D-9840-B8C2D164A74D}"/>
              </a:ext>
            </a:extLst>
          </p:cNvPr>
          <p:cNvSpPr>
            <a:spLocks noChangeShapeType="1"/>
          </p:cNvSpPr>
          <p:nvPr/>
        </p:nvSpPr>
        <p:spPr bwMode="auto">
          <a:xfrm>
            <a:off x="13716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a:extLst>
              <a:ext uri="{FF2B5EF4-FFF2-40B4-BE49-F238E27FC236}">
                <a16:creationId xmlns:a16="http://schemas.microsoft.com/office/drawing/2014/main" id="{A70E3ED9-1B4F-4930-B666-0C6D657F3DAB}"/>
              </a:ext>
            </a:extLst>
          </p:cNvPr>
          <p:cNvSpPr>
            <a:spLocks noChangeShapeType="1"/>
          </p:cNvSpPr>
          <p:nvPr/>
        </p:nvSpPr>
        <p:spPr bwMode="auto">
          <a:xfrm flipH="1">
            <a:off x="9906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Oval 26">
            <a:extLst>
              <a:ext uri="{FF2B5EF4-FFF2-40B4-BE49-F238E27FC236}">
                <a16:creationId xmlns:a16="http://schemas.microsoft.com/office/drawing/2014/main" id="{839B38FF-FEA3-44AB-A072-1137B6B840AD}"/>
              </a:ext>
            </a:extLst>
          </p:cNvPr>
          <p:cNvSpPr>
            <a:spLocks noChangeArrowheads="1"/>
          </p:cNvSpPr>
          <p:nvPr/>
        </p:nvSpPr>
        <p:spPr bwMode="auto">
          <a:xfrm>
            <a:off x="8382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87" name="Oval 27">
            <a:extLst>
              <a:ext uri="{FF2B5EF4-FFF2-40B4-BE49-F238E27FC236}">
                <a16:creationId xmlns:a16="http://schemas.microsoft.com/office/drawing/2014/main" id="{2DB9A7A4-5335-4889-B3E5-F7B33A54B0D1}"/>
              </a:ext>
            </a:extLst>
          </p:cNvPr>
          <p:cNvSpPr>
            <a:spLocks noChangeArrowheads="1"/>
          </p:cNvSpPr>
          <p:nvPr/>
        </p:nvSpPr>
        <p:spPr bwMode="auto">
          <a:xfrm>
            <a:off x="12954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88" name="Oval 28">
            <a:extLst>
              <a:ext uri="{FF2B5EF4-FFF2-40B4-BE49-F238E27FC236}">
                <a16:creationId xmlns:a16="http://schemas.microsoft.com/office/drawing/2014/main" id="{ACFE2CA2-F3F2-457D-A366-E3E29548BF87}"/>
              </a:ext>
            </a:extLst>
          </p:cNvPr>
          <p:cNvSpPr>
            <a:spLocks noChangeArrowheads="1"/>
          </p:cNvSpPr>
          <p:nvPr/>
        </p:nvSpPr>
        <p:spPr bwMode="auto">
          <a:xfrm>
            <a:off x="17526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89" name="Oval 29">
            <a:extLst>
              <a:ext uri="{FF2B5EF4-FFF2-40B4-BE49-F238E27FC236}">
                <a16:creationId xmlns:a16="http://schemas.microsoft.com/office/drawing/2014/main" id="{FC03B800-5809-400B-93F8-A14E93804297}"/>
              </a:ext>
            </a:extLst>
          </p:cNvPr>
          <p:cNvSpPr>
            <a:spLocks noChangeArrowheads="1"/>
          </p:cNvSpPr>
          <p:nvPr/>
        </p:nvSpPr>
        <p:spPr bwMode="auto">
          <a:xfrm>
            <a:off x="22098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0" name="Oval 30">
            <a:extLst>
              <a:ext uri="{FF2B5EF4-FFF2-40B4-BE49-F238E27FC236}">
                <a16:creationId xmlns:a16="http://schemas.microsoft.com/office/drawing/2014/main" id="{57D79EF4-0CAA-4035-8A41-8C6AC6ADA490}"/>
              </a:ext>
            </a:extLst>
          </p:cNvPr>
          <p:cNvSpPr>
            <a:spLocks noChangeArrowheads="1"/>
          </p:cNvSpPr>
          <p:nvPr/>
        </p:nvSpPr>
        <p:spPr bwMode="auto">
          <a:xfrm>
            <a:off x="26670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1" name="Oval 31">
            <a:extLst>
              <a:ext uri="{FF2B5EF4-FFF2-40B4-BE49-F238E27FC236}">
                <a16:creationId xmlns:a16="http://schemas.microsoft.com/office/drawing/2014/main" id="{8EB23562-92D5-416D-BDF7-A28305947AA1}"/>
              </a:ext>
            </a:extLst>
          </p:cNvPr>
          <p:cNvSpPr>
            <a:spLocks noChangeArrowheads="1"/>
          </p:cNvSpPr>
          <p:nvPr/>
        </p:nvSpPr>
        <p:spPr bwMode="auto">
          <a:xfrm>
            <a:off x="31242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2" name="Oval 32">
            <a:extLst>
              <a:ext uri="{FF2B5EF4-FFF2-40B4-BE49-F238E27FC236}">
                <a16:creationId xmlns:a16="http://schemas.microsoft.com/office/drawing/2014/main" id="{C92CBBC7-0CB8-413D-AADA-05EEA7B166A9}"/>
              </a:ext>
            </a:extLst>
          </p:cNvPr>
          <p:cNvSpPr>
            <a:spLocks noChangeArrowheads="1"/>
          </p:cNvSpPr>
          <p:nvPr/>
        </p:nvSpPr>
        <p:spPr bwMode="auto">
          <a:xfrm>
            <a:off x="35814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3" name="Oval 33">
            <a:extLst>
              <a:ext uri="{FF2B5EF4-FFF2-40B4-BE49-F238E27FC236}">
                <a16:creationId xmlns:a16="http://schemas.microsoft.com/office/drawing/2014/main" id="{7BEF6E4A-8BB3-45AB-A497-D7EECB84B9FA}"/>
              </a:ext>
            </a:extLst>
          </p:cNvPr>
          <p:cNvSpPr>
            <a:spLocks noChangeArrowheads="1"/>
          </p:cNvSpPr>
          <p:nvPr/>
        </p:nvSpPr>
        <p:spPr bwMode="auto">
          <a:xfrm>
            <a:off x="40386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4" name="Oval 34">
            <a:extLst>
              <a:ext uri="{FF2B5EF4-FFF2-40B4-BE49-F238E27FC236}">
                <a16:creationId xmlns:a16="http://schemas.microsoft.com/office/drawing/2014/main" id="{FB10158D-A602-47B8-9AFB-D0BFC7F8B890}"/>
              </a:ext>
            </a:extLst>
          </p:cNvPr>
          <p:cNvSpPr>
            <a:spLocks noChangeArrowheads="1"/>
          </p:cNvSpPr>
          <p:nvPr/>
        </p:nvSpPr>
        <p:spPr bwMode="auto">
          <a:xfrm>
            <a:off x="48768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5" name="Oval 35">
            <a:extLst>
              <a:ext uri="{FF2B5EF4-FFF2-40B4-BE49-F238E27FC236}">
                <a16:creationId xmlns:a16="http://schemas.microsoft.com/office/drawing/2014/main" id="{9A43224C-AE63-4199-A434-77D58BA86436}"/>
              </a:ext>
            </a:extLst>
          </p:cNvPr>
          <p:cNvSpPr>
            <a:spLocks noChangeArrowheads="1"/>
          </p:cNvSpPr>
          <p:nvPr/>
        </p:nvSpPr>
        <p:spPr bwMode="auto">
          <a:xfrm>
            <a:off x="53340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6" name="Oval 36">
            <a:extLst>
              <a:ext uri="{FF2B5EF4-FFF2-40B4-BE49-F238E27FC236}">
                <a16:creationId xmlns:a16="http://schemas.microsoft.com/office/drawing/2014/main" id="{06DD0402-8B64-45C3-8BCF-52B45FCEA7A5}"/>
              </a:ext>
            </a:extLst>
          </p:cNvPr>
          <p:cNvSpPr>
            <a:spLocks noChangeArrowheads="1"/>
          </p:cNvSpPr>
          <p:nvPr/>
        </p:nvSpPr>
        <p:spPr bwMode="auto">
          <a:xfrm>
            <a:off x="57912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7" name="Oval 37">
            <a:extLst>
              <a:ext uri="{FF2B5EF4-FFF2-40B4-BE49-F238E27FC236}">
                <a16:creationId xmlns:a16="http://schemas.microsoft.com/office/drawing/2014/main" id="{83BF816E-1945-42BC-B904-0F5B028FBA39}"/>
              </a:ext>
            </a:extLst>
          </p:cNvPr>
          <p:cNvSpPr>
            <a:spLocks noChangeArrowheads="1"/>
          </p:cNvSpPr>
          <p:nvPr/>
        </p:nvSpPr>
        <p:spPr bwMode="auto">
          <a:xfrm>
            <a:off x="11430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8" name="Oval 38">
            <a:extLst>
              <a:ext uri="{FF2B5EF4-FFF2-40B4-BE49-F238E27FC236}">
                <a16:creationId xmlns:a16="http://schemas.microsoft.com/office/drawing/2014/main" id="{910BDA0E-BE93-469C-B011-4E008DEEBCF8}"/>
              </a:ext>
            </a:extLst>
          </p:cNvPr>
          <p:cNvSpPr>
            <a:spLocks noChangeArrowheads="1"/>
          </p:cNvSpPr>
          <p:nvPr/>
        </p:nvSpPr>
        <p:spPr bwMode="auto">
          <a:xfrm>
            <a:off x="19812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99" name="Oval 39">
            <a:extLst>
              <a:ext uri="{FF2B5EF4-FFF2-40B4-BE49-F238E27FC236}">
                <a16:creationId xmlns:a16="http://schemas.microsoft.com/office/drawing/2014/main" id="{3FA2AF0A-1A12-46CE-954B-C6AA8CB0B9F1}"/>
              </a:ext>
            </a:extLst>
          </p:cNvPr>
          <p:cNvSpPr>
            <a:spLocks noChangeArrowheads="1"/>
          </p:cNvSpPr>
          <p:nvPr/>
        </p:nvSpPr>
        <p:spPr bwMode="auto">
          <a:xfrm>
            <a:off x="29718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0" name="Oval 40">
            <a:extLst>
              <a:ext uri="{FF2B5EF4-FFF2-40B4-BE49-F238E27FC236}">
                <a16:creationId xmlns:a16="http://schemas.microsoft.com/office/drawing/2014/main" id="{E1F9EADA-5AA2-4727-8CCB-6E96BAB006B6}"/>
              </a:ext>
            </a:extLst>
          </p:cNvPr>
          <p:cNvSpPr>
            <a:spLocks noChangeArrowheads="1"/>
          </p:cNvSpPr>
          <p:nvPr/>
        </p:nvSpPr>
        <p:spPr bwMode="auto">
          <a:xfrm>
            <a:off x="38100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1" name="Oval 41">
            <a:extLst>
              <a:ext uri="{FF2B5EF4-FFF2-40B4-BE49-F238E27FC236}">
                <a16:creationId xmlns:a16="http://schemas.microsoft.com/office/drawing/2014/main" id="{850A4F35-34C4-40E6-BF79-A4F70A259386}"/>
              </a:ext>
            </a:extLst>
          </p:cNvPr>
          <p:cNvSpPr>
            <a:spLocks noChangeArrowheads="1"/>
          </p:cNvSpPr>
          <p:nvPr/>
        </p:nvSpPr>
        <p:spPr bwMode="auto">
          <a:xfrm>
            <a:off x="51816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2" name="Oval 42">
            <a:extLst>
              <a:ext uri="{FF2B5EF4-FFF2-40B4-BE49-F238E27FC236}">
                <a16:creationId xmlns:a16="http://schemas.microsoft.com/office/drawing/2014/main" id="{F5B77A87-951D-4B9D-B66F-2DA8BD0EAFF3}"/>
              </a:ext>
            </a:extLst>
          </p:cNvPr>
          <p:cNvSpPr>
            <a:spLocks noChangeArrowheads="1"/>
          </p:cNvSpPr>
          <p:nvPr/>
        </p:nvSpPr>
        <p:spPr bwMode="auto">
          <a:xfrm>
            <a:off x="60198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3" name="Oval 43">
            <a:extLst>
              <a:ext uri="{FF2B5EF4-FFF2-40B4-BE49-F238E27FC236}">
                <a16:creationId xmlns:a16="http://schemas.microsoft.com/office/drawing/2014/main" id="{673B40DE-2DA7-4A86-8468-9C134F074656}"/>
              </a:ext>
            </a:extLst>
          </p:cNvPr>
          <p:cNvSpPr>
            <a:spLocks noChangeArrowheads="1"/>
          </p:cNvSpPr>
          <p:nvPr/>
        </p:nvSpPr>
        <p:spPr bwMode="auto">
          <a:xfrm>
            <a:off x="70104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4" name="Oval 44">
            <a:extLst>
              <a:ext uri="{FF2B5EF4-FFF2-40B4-BE49-F238E27FC236}">
                <a16:creationId xmlns:a16="http://schemas.microsoft.com/office/drawing/2014/main" id="{25781BDB-68ED-4514-BD0A-234834D62303}"/>
              </a:ext>
            </a:extLst>
          </p:cNvPr>
          <p:cNvSpPr>
            <a:spLocks noChangeArrowheads="1"/>
          </p:cNvSpPr>
          <p:nvPr/>
        </p:nvSpPr>
        <p:spPr bwMode="auto">
          <a:xfrm>
            <a:off x="78486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5" name="Oval 45">
            <a:extLst>
              <a:ext uri="{FF2B5EF4-FFF2-40B4-BE49-F238E27FC236}">
                <a16:creationId xmlns:a16="http://schemas.microsoft.com/office/drawing/2014/main" id="{9E175C76-B965-4FFA-B630-A7D3571310FC}"/>
              </a:ext>
            </a:extLst>
          </p:cNvPr>
          <p:cNvSpPr>
            <a:spLocks noChangeArrowheads="1"/>
          </p:cNvSpPr>
          <p:nvPr/>
        </p:nvSpPr>
        <p:spPr bwMode="auto">
          <a:xfrm>
            <a:off x="16002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6" name="Oval 46">
            <a:extLst>
              <a:ext uri="{FF2B5EF4-FFF2-40B4-BE49-F238E27FC236}">
                <a16:creationId xmlns:a16="http://schemas.microsoft.com/office/drawing/2014/main" id="{FE289446-2D07-436D-9CFA-47288001F980}"/>
              </a:ext>
            </a:extLst>
          </p:cNvPr>
          <p:cNvSpPr>
            <a:spLocks noChangeArrowheads="1"/>
          </p:cNvSpPr>
          <p:nvPr/>
        </p:nvSpPr>
        <p:spPr bwMode="auto">
          <a:xfrm>
            <a:off x="34290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7" name="Oval 47">
            <a:extLst>
              <a:ext uri="{FF2B5EF4-FFF2-40B4-BE49-F238E27FC236}">
                <a16:creationId xmlns:a16="http://schemas.microsoft.com/office/drawing/2014/main" id="{B8DE5C68-F9F9-482C-956D-9001FEBF74BD}"/>
              </a:ext>
            </a:extLst>
          </p:cNvPr>
          <p:cNvSpPr>
            <a:spLocks noChangeArrowheads="1"/>
          </p:cNvSpPr>
          <p:nvPr/>
        </p:nvSpPr>
        <p:spPr bwMode="auto">
          <a:xfrm>
            <a:off x="56388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8" name="Oval 48">
            <a:extLst>
              <a:ext uri="{FF2B5EF4-FFF2-40B4-BE49-F238E27FC236}">
                <a16:creationId xmlns:a16="http://schemas.microsoft.com/office/drawing/2014/main" id="{632C77E1-5BFB-4F43-8C09-3DD88E682ED6}"/>
              </a:ext>
            </a:extLst>
          </p:cNvPr>
          <p:cNvSpPr>
            <a:spLocks noChangeArrowheads="1"/>
          </p:cNvSpPr>
          <p:nvPr/>
        </p:nvSpPr>
        <p:spPr bwMode="auto">
          <a:xfrm>
            <a:off x="74676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09" name="Oval 49">
            <a:extLst>
              <a:ext uri="{FF2B5EF4-FFF2-40B4-BE49-F238E27FC236}">
                <a16:creationId xmlns:a16="http://schemas.microsoft.com/office/drawing/2014/main" id="{A05A2164-EF47-454F-80B0-88E08AF579CF}"/>
              </a:ext>
            </a:extLst>
          </p:cNvPr>
          <p:cNvSpPr>
            <a:spLocks noChangeArrowheads="1"/>
          </p:cNvSpPr>
          <p:nvPr/>
        </p:nvSpPr>
        <p:spPr bwMode="auto">
          <a:xfrm>
            <a:off x="2514600" y="3962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10" name="Rectangle 50">
            <a:extLst>
              <a:ext uri="{FF2B5EF4-FFF2-40B4-BE49-F238E27FC236}">
                <a16:creationId xmlns:a16="http://schemas.microsoft.com/office/drawing/2014/main" id="{BF085DF7-9E72-410B-8AF7-42310F9DAF14}"/>
              </a:ext>
            </a:extLst>
          </p:cNvPr>
          <p:cNvSpPr>
            <a:spLocks noGrp="1" noChangeArrowheads="1"/>
          </p:cNvSpPr>
          <p:nvPr>
            <p:ph type="body" idx="1"/>
          </p:nvPr>
        </p:nvSpPr>
        <p:spPr>
          <a:xfrm>
            <a:off x="611188" y="766763"/>
            <a:ext cx="8229600" cy="3886200"/>
          </a:xfrm>
        </p:spPr>
        <p:txBody>
          <a:bodyPr/>
          <a:lstStyle/>
          <a:p>
            <a:pPr eaLnBrk="1" hangingPunct="1">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定义</a:t>
            </a:r>
            <a:r>
              <a:rPr kumimoji="1" lang="en-US" altLang="zh-CN" sz="3000" b="1" u="sng">
                <a:solidFill>
                  <a:schemeClr val="tx2"/>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满二叉树 </a:t>
            </a:r>
            <a:r>
              <a:rPr kumimoji="1" lang="en-US" altLang="zh-CN" sz="3000" b="1">
                <a:solidFill>
                  <a:srgbClr val="000099"/>
                </a:solidFill>
                <a:latin typeface="Times New Roman" panose="02020603050405020304" pitchFamily="18" charset="0"/>
                <a:ea typeface="仿宋_GB2312" pitchFamily="49" charset="-122"/>
              </a:rPr>
              <a:t>(Full Binary Tree)</a:t>
            </a:r>
            <a:r>
              <a:rPr kumimoji="1" lang="en-US" altLang="zh-CN" sz="3000">
                <a:solidFill>
                  <a:srgbClr val="000099"/>
                </a:solidFill>
                <a:latin typeface="Times New Roman" panose="02020603050405020304" pitchFamily="18" charset="0"/>
                <a:ea typeface="仿宋_GB2312" pitchFamily="49" charset="-122"/>
              </a:rPr>
              <a:t> </a:t>
            </a:r>
          </a:p>
          <a:p>
            <a:pPr eaLnBrk="1" hangingPunct="1">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定义</a:t>
            </a:r>
            <a:r>
              <a:rPr kumimoji="1" lang="en-US" altLang="zh-CN" sz="3000" b="1" u="sng">
                <a:solidFill>
                  <a:schemeClr val="tx2"/>
                </a:solidFill>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完全二叉树 </a:t>
            </a:r>
            <a:r>
              <a:rPr kumimoji="1" lang="en-US" altLang="zh-CN" sz="3000" b="1">
                <a:solidFill>
                  <a:srgbClr val="000099"/>
                </a:solidFill>
                <a:latin typeface="Times New Roman" panose="02020603050405020304" pitchFamily="18" charset="0"/>
                <a:ea typeface="仿宋_GB2312" pitchFamily="49" charset="-122"/>
              </a:rPr>
              <a:t>(Complete Binary Tree)</a:t>
            </a:r>
          </a:p>
          <a:p>
            <a:pPr lvl="1" eaLnBrk="1" hangingPunct="1">
              <a:buClr>
                <a:srgbClr val="800080"/>
              </a:buClr>
              <a:buSzPct val="50000"/>
              <a:buFontTx/>
              <a:buNone/>
            </a:pPr>
            <a:r>
              <a:rPr kumimoji="1" lang="en-US" altLang="zh-CN" sz="3000" b="1">
                <a:latin typeface="Times New Roman" panose="02020603050405020304" pitchFamily="18" charset="0"/>
                <a:ea typeface="仿宋_GB2312" pitchFamily="49" charset="-122"/>
                <a:cs typeface="Times New Roman" panose="02020603050405020304" pitchFamily="18" charset="0"/>
              </a:rPr>
              <a:t>─ </a:t>
            </a:r>
            <a:r>
              <a:rPr kumimoji="1" lang="zh-CN" altLang="en-US" sz="3000" b="1">
                <a:latin typeface="Times New Roman" panose="02020603050405020304" pitchFamily="18" charset="0"/>
                <a:ea typeface="仿宋_GB2312" pitchFamily="49" charset="-122"/>
              </a:rPr>
              <a:t>若设二叉树的深度为 </a:t>
            </a:r>
            <a:r>
              <a:rPr kumimoji="1" lang="en-US" altLang="zh-CN" sz="3000" b="1" i="1">
                <a:latin typeface="Times New Roman" panose="02020603050405020304" pitchFamily="18" charset="0"/>
                <a:ea typeface="仿宋_GB2312" pitchFamily="49" charset="-122"/>
              </a:rPr>
              <a:t>k</a:t>
            </a:r>
            <a:r>
              <a:rPr kumimoji="1" lang="zh-CN" altLang="en-US" sz="3000" b="1">
                <a:latin typeface="Times New Roman" panose="02020603050405020304" pitchFamily="18" charset="0"/>
                <a:ea typeface="仿宋_GB2312" pitchFamily="49" charset="-122"/>
              </a:rPr>
              <a:t>，则共有 </a:t>
            </a:r>
            <a:r>
              <a:rPr kumimoji="1" lang="en-US" altLang="zh-CN" sz="3000" b="1" i="1">
                <a:latin typeface="Times New Roman" panose="02020603050405020304" pitchFamily="18" charset="0"/>
                <a:ea typeface="仿宋_GB2312" pitchFamily="49" charset="-122"/>
              </a:rPr>
              <a:t>k </a:t>
            </a:r>
            <a:r>
              <a:rPr kumimoji="1" lang="zh-CN" altLang="en-US" sz="3000" b="1">
                <a:latin typeface="Times New Roman" panose="02020603050405020304" pitchFamily="18" charset="0"/>
                <a:ea typeface="仿宋_GB2312" pitchFamily="49" charset="-122"/>
              </a:rPr>
              <a:t>层。除第 </a:t>
            </a:r>
            <a:r>
              <a:rPr kumimoji="1" lang="en-US" altLang="zh-CN" sz="3000" b="1" i="1">
                <a:latin typeface="Times New Roman" panose="02020603050405020304" pitchFamily="18" charset="0"/>
                <a:ea typeface="仿宋_GB2312" pitchFamily="49" charset="-122"/>
              </a:rPr>
              <a:t>k </a:t>
            </a:r>
            <a:r>
              <a:rPr kumimoji="1" lang="zh-CN" altLang="en-US" sz="3000" b="1">
                <a:latin typeface="Times New Roman" panose="02020603050405020304" pitchFamily="18" charset="0"/>
                <a:ea typeface="仿宋_GB2312" pitchFamily="49" charset="-122"/>
              </a:rPr>
              <a:t>层外，其它各层 </a:t>
            </a:r>
            <a:r>
              <a:rPr kumimoji="1" lang="en-US" altLang="zh-CN" sz="3000" b="1">
                <a:latin typeface="Times New Roman" panose="02020603050405020304" pitchFamily="18" charset="0"/>
                <a:ea typeface="仿宋_GB2312" pitchFamily="49" charset="-122"/>
              </a:rPr>
              <a:t>(1</a:t>
            </a:r>
            <a:r>
              <a:rPr kumimoji="1" lang="zh-CN" altLang="en-US" sz="3000" b="1">
                <a:latin typeface="宋体" panose="02010600030101010101" pitchFamily="2" charset="-122"/>
              </a:rPr>
              <a:t>～</a:t>
            </a:r>
            <a:r>
              <a:rPr kumimoji="1" lang="en-US" altLang="zh-CN" sz="3000" b="1" i="1">
                <a:latin typeface="Times New Roman" panose="02020603050405020304" pitchFamily="18" charset="0"/>
                <a:ea typeface="仿宋_GB2312" pitchFamily="49" charset="-122"/>
                <a:sym typeface="Symbol" panose="05050102010706020507" pitchFamily="18" charset="2"/>
              </a:rPr>
              <a:t>k</a:t>
            </a:r>
            <a:r>
              <a:rPr kumimoji="1" lang="en-US" altLang="zh-CN" sz="3000" b="1">
                <a:latin typeface="Courier New" panose="02070309020205020404" pitchFamily="49" charset="0"/>
                <a:ea typeface="仿宋_GB2312" pitchFamily="49" charset="-122"/>
                <a:sym typeface="Symbol" panose="05050102010706020507" pitchFamily="18" charset="2"/>
              </a:rPr>
              <a:t>-</a:t>
            </a:r>
            <a:r>
              <a:rPr kumimoji="1" lang="en-US" altLang="zh-CN" sz="3000" b="1">
                <a:latin typeface="Times New Roman" panose="02020603050405020304" pitchFamily="18" charset="0"/>
                <a:ea typeface="仿宋_GB2312" pitchFamily="49" charset="-122"/>
                <a:sym typeface="Symbol" panose="05050102010706020507" pitchFamily="18" charset="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的结点数都达到最大个数，第</a:t>
            </a:r>
            <a:r>
              <a:rPr kumimoji="1" lang="en-US" altLang="zh-CN" sz="3000" b="1" i="1">
                <a:latin typeface="Times New Roman" panose="02020603050405020304" pitchFamily="18" charset="0"/>
                <a:ea typeface="仿宋_GB2312" pitchFamily="49" charset="-122"/>
              </a:rPr>
              <a:t>k</a:t>
            </a:r>
            <a:r>
              <a:rPr kumimoji="1" lang="zh-CN" altLang="en-US" sz="3000" b="1">
                <a:latin typeface="Times New Roman" panose="02020603050405020304" pitchFamily="18" charset="0"/>
                <a:ea typeface="仿宋_GB2312" pitchFamily="49" charset="-122"/>
              </a:rPr>
              <a:t>层从右向左连续缺若干结点，这就是完全二叉树。</a:t>
            </a:r>
            <a:endParaRPr kumimoji="1" lang="zh-CN" altLang="en-US" sz="3000">
              <a:latin typeface="Times New Roman" panose="02020603050405020304" pitchFamily="18" charset="0"/>
              <a:ea typeface="仿宋_GB2312" pitchFamily="49" charset="-122"/>
            </a:endParaRPr>
          </a:p>
          <a:p>
            <a:pPr eaLnBrk="1" hangingPunct="1"/>
            <a:endParaRPr lang="en-US" altLang="zh-CN" sz="3000">
              <a:latin typeface="Times New Roman" panose="02020603050405020304" pitchFamily="18" charset="0"/>
              <a:ea typeface="仿宋_GB2312" pitchFamily="49" charset="-122"/>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C8DCB0C5-6F28-4DEC-9F47-C3F627C24E7A}"/>
              </a:ext>
            </a:extLst>
          </p:cNvPr>
          <p:cNvSpPr txBox="1">
            <a:spLocks noChangeArrowheads="1"/>
          </p:cNvSpPr>
          <p:nvPr/>
        </p:nvSpPr>
        <p:spPr bwMode="auto">
          <a:xfrm>
            <a:off x="571500" y="800100"/>
            <a:ext cx="79248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eaLnBrk="1" hangingPunct="1">
              <a:lnSpc>
                <a:spcPct val="105000"/>
              </a:lnSpc>
              <a:spcBef>
                <a:spcPct val="10000"/>
              </a:spcBef>
              <a:buClr>
                <a:schemeClr val="tx2"/>
              </a:buClr>
              <a:buFontTx/>
              <a:buAutoNum type="arabicPeriod" startAt="2"/>
              <a:defRPr/>
            </a:pPr>
            <a:r>
              <a:rPr kumimoji="1" lang="zh-CN" altLang="en-US" sz="3000" b="1">
                <a:latin typeface="Times New Roman" pitchFamily="18" charset="0"/>
                <a:ea typeface="仿宋_GB2312" pitchFamily="49" charset="-122"/>
              </a:rPr>
              <a:t>重复以下步骤</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直到</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中仅剩一棵树为止：</a:t>
            </a:r>
          </a:p>
          <a:p>
            <a:pPr lvl="1" eaLnBrk="1" hangingPunct="1">
              <a:lnSpc>
                <a:spcPct val="105000"/>
              </a:lnSpc>
              <a:spcBef>
                <a:spcPct val="10000"/>
              </a:spcBef>
              <a:buClr>
                <a:schemeClr val="tx2"/>
              </a:buClr>
              <a:buFontTx/>
              <a:buAutoNum type="alphaLcParenR"/>
              <a:defRPr/>
            </a:pPr>
            <a:r>
              <a:rPr kumimoji="1" lang="zh-CN" altLang="en-US" sz="3000" b="1">
                <a:latin typeface="Times New Roman" pitchFamily="18" charset="0"/>
                <a:ea typeface="仿宋_GB2312" pitchFamily="49" charset="-122"/>
              </a:rPr>
              <a:t>在 </a:t>
            </a:r>
            <a:r>
              <a:rPr kumimoji="1" lang="en-US" altLang="zh-CN" sz="3000" b="1" i="1">
                <a:solidFill>
                  <a:schemeClr val="tx2"/>
                </a:solidFill>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中选取两棵根结点的权值最小的扩充二叉树</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做为左、右子树构造一棵新的二叉树。置新的二叉树的根结点的权值为其左、右子树上根结点的权值之和。</a:t>
            </a:r>
          </a:p>
          <a:p>
            <a:pPr lvl="1" eaLnBrk="1" hangingPunct="1">
              <a:lnSpc>
                <a:spcPct val="105000"/>
              </a:lnSpc>
              <a:spcBef>
                <a:spcPct val="10000"/>
              </a:spcBef>
              <a:buClr>
                <a:schemeClr val="tx2"/>
              </a:buClr>
              <a:buFontTx/>
              <a:buAutoNum type="alphaLcParenR"/>
              <a:defRPr/>
            </a:pPr>
            <a:r>
              <a:rPr kumimoji="1" lang="zh-CN" altLang="en-US" sz="3000" b="1">
                <a:latin typeface="Times New Roman" pitchFamily="18" charset="0"/>
                <a:ea typeface="仿宋_GB2312" pitchFamily="49" charset="-122"/>
              </a:rPr>
              <a:t>在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中删去这两棵二叉树。</a:t>
            </a:r>
          </a:p>
          <a:p>
            <a:pPr lvl="1" eaLnBrk="1" hangingPunct="1">
              <a:lnSpc>
                <a:spcPct val="105000"/>
              </a:lnSpc>
              <a:spcBef>
                <a:spcPct val="10000"/>
              </a:spcBef>
              <a:buClr>
                <a:schemeClr val="tx2"/>
              </a:buClr>
              <a:buFontTx/>
              <a:buAutoNum type="alphaLcParenR"/>
              <a:defRPr/>
            </a:pPr>
            <a:r>
              <a:rPr kumimoji="1" lang="zh-CN" altLang="en-US" sz="3000" b="1">
                <a:latin typeface="Times New Roman" pitchFamily="18" charset="0"/>
                <a:ea typeface="仿宋_GB2312" pitchFamily="49" charset="-122"/>
              </a:rPr>
              <a:t>把新的二叉树加入 </a:t>
            </a:r>
            <a:r>
              <a:rPr kumimoji="1" lang="en-US" altLang="zh-CN" sz="3000" b="1" i="1">
                <a:latin typeface="Times New Roman" pitchFamily="18" charset="0"/>
                <a:ea typeface="仿宋_GB2312" pitchFamily="49" charset="-122"/>
              </a:rPr>
              <a:t>F</a:t>
            </a:r>
            <a:r>
              <a:rPr kumimoji="1" lang="zh-CN" altLang="en-US" sz="3000" b="1">
                <a:latin typeface="Times New Roman" pitchFamily="18" charset="0"/>
                <a:ea typeface="仿宋_GB2312" pitchFamily="49" charset="-122"/>
              </a:rPr>
              <a:t>。</a:t>
            </a:r>
          </a:p>
          <a:p>
            <a:pPr eaLnBrk="1" hangingPunct="1">
              <a:lnSpc>
                <a:spcPct val="110000"/>
              </a:lnSpc>
              <a:spcBef>
                <a:spcPct val="10000"/>
              </a:spcBef>
              <a:defRPr/>
            </a:pPr>
            <a:endParaRPr kumimoji="1" lang="zh-CN" altLang="en-US" sz="3000" b="1">
              <a:latin typeface="Times New Roman" pitchFamily="18" charset="0"/>
              <a:ea typeface="仿宋_GB2312" pitchFamily="49" charset="-122"/>
            </a:endParaRPr>
          </a:p>
          <a:p>
            <a:pPr eaLnBrk="1" hangingPunct="1">
              <a:lnSpc>
                <a:spcPct val="105000"/>
              </a:lnSpc>
              <a:defRPr/>
            </a:pPr>
            <a:r>
              <a:rPr kumimoji="1" lang="zh-CN" altLang="en-US" sz="3600" b="1">
                <a:solidFill>
                  <a:srgbClr val="CC3300"/>
                </a:solidFill>
                <a:effectLst>
                  <a:outerShdw blurRad="38100" dist="38100" dir="2700000" algn="tl">
                    <a:srgbClr val="C0C0C0"/>
                  </a:outerShdw>
                </a:effectLst>
                <a:latin typeface="Times New Roman" pitchFamily="18" charset="0"/>
                <a:ea typeface="仿宋_GB2312" pitchFamily="49" charset="-122"/>
              </a:rPr>
              <a:t>              </a:t>
            </a: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树的构造过程</a:t>
            </a:r>
            <a:endParaRPr kumimoji="1" lang="zh-CN" altLang="en-US" sz="3200" b="1">
              <a:solidFill>
                <a:schemeClr val="tx2"/>
              </a:solidFill>
              <a:latin typeface="华文新魏" pitchFamily="2" charset="-122"/>
              <a:ea typeface="华文新魏" pitchFamily="2" charset="-122"/>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F65E5A6B-00C5-41D9-B537-6F60B4CA2538}"/>
              </a:ext>
            </a:extLst>
          </p:cNvPr>
          <p:cNvSpPr txBox="1">
            <a:spLocks noChangeArrowheads="1"/>
          </p:cNvSpPr>
          <p:nvPr/>
        </p:nvSpPr>
        <p:spPr bwMode="auto">
          <a:xfrm>
            <a:off x="152400" y="182563"/>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000">
              <a:latin typeface="Times New Roman" panose="02020603050405020304" pitchFamily="18" charset="0"/>
            </a:endParaRPr>
          </a:p>
        </p:txBody>
      </p:sp>
      <p:grpSp>
        <p:nvGrpSpPr>
          <p:cNvPr id="148483" name="Group 3">
            <a:extLst>
              <a:ext uri="{FF2B5EF4-FFF2-40B4-BE49-F238E27FC236}">
                <a16:creationId xmlns:a16="http://schemas.microsoft.com/office/drawing/2014/main" id="{75D9E183-9C65-4F74-BA89-A1C912480657}"/>
              </a:ext>
            </a:extLst>
          </p:cNvPr>
          <p:cNvGrpSpPr>
            <a:grpSpLocks/>
          </p:cNvGrpSpPr>
          <p:nvPr/>
        </p:nvGrpSpPr>
        <p:grpSpPr bwMode="auto">
          <a:xfrm>
            <a:off x="808038" y="441325"/>
            <a:ext cx="7040562" cy="5837238"/>
            <a:chOff x="384" y="211"/>
            <a:chExt cx="4435" cy="3677"/>
          </a:xfrm>
        </p:grpSpPr>
        <p:sp>
          <p:nvSpPr>
            <p:cNvPr id="148484" name="Line 4">
              <a:extLst>
                <a:ext uri="{FF2B5EF4-FFF2-40B4-BE49-F238E27FC236}">
                  <a16:creationId xmlns:a16="http://schemas.microsoft.com/office/drawing/2014/main" id="{7DA4512F-85B3-4E89-A997-821E60C65307}"/>
                </a:ext>
              </a:extLst>
            </p:cNvPr>
            <p:cNvSpPr>
              <a:spLocks noChangeShapeType="1"/>
            </p:cNvSpPr>
            <p:nvPr/>
          </p:nvSpPr>
          <p:spPr bwMode="auto">
            <a:xfrm flipH="1">
              <a:off x="134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5" name="Line 5">
              <a:extLst>
                <a:ext uri="{FF2B5EF4-FFF2-40B4-BE49-F238E27FC236}">
                  <a16:creationId xmlns:a16="http://schemas.microsoft.com/office/drawing/2014/main" id="{378FC463-9770-4901-A19D-B3C0895421F6}"/>
                </a:ext>
              </a:extLst>
            </p:cNvPr>
            <p:cNvSpPr>
              <a:spLocks noChangeShapeType="1"/>
            </p:cNvSpPr>
            <p:nvPr/>
          </p:nvSpPr>
          <p:spPr bwMode="auto">
            <a:xfrm>
              <a:off x="158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6" name="Line 6">
              <a:extLst>
                <a:ext uri="{FF2B5EF4-FFF2-40B4-BE49-F238E27FC236}">
                  <a16:creationId xmlns:a16="http://schemas.microsoft.com/office/drawing/2014/main" id="{35F94580-D77F-4E12-BECB-F47E98AF6A92}"/>
                </a:ext>
              </a:extLst>
            </p:cNvPr>
            <p:cNvSpPr>
              <a:spLocks noChangeShapeType="1"/>
            </p:cNvSpPr>
            <p:nvPr/>
          </p:nvSpPr>
          <p:spPr bwMode="auto">
            <a:xfrm>
              <a:off x="441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7" name="Line 7">
              <a:extLst>
                <a:ext uri="{FF2B5EF4-FFF2-40B4-BE49-F238E27FC236}">
                  <a16:creationId xmlns:a16="http://schemas.microsoft.com/office/drawing/2014/main" id="{D973B1C9-07EF-4798-B71B-3F7101098CC1}"/>
                </a:ext>
              </a:extLst>
            </p:cNvPr>
            <p:cNvSpPr>
              <a:spLocks noChangeShapeType="1"/>
            </p:cNvSpPr>
            <p:nvPr/>
          </p:nvSpPr>
          <p:spPr bwMode="auto">
            <a:xfrm flipH="1">
              <a:off x="417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8" name="Text Box 8">
              <a:extLst>
                <a:ext uri="{FF2B5EF4-FFF2-40B4-BE49-F238E27FC236}">
                  <a16:creationId xmlns:a16="http://schemas.microsoft.com/office/drawing/2014/main" id="{DCADFC6B-02DA-471E-9211-04F6EA70976B}"/>
                </a:ext>
              </a:extLst>
            </p:cNvPr>
            <p:cNvSpPr txBox="1">
              <a:spLocks noChangeArrowheads="1"/>
            </p:cNvSpPr>
            <p:nvPr/>
          </p:nvSpPr>
          <p:spPr bwMode="auto">
            <a:xfrm>
              <a:off x="384" y="221"/>
              <a:ext cx="19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 : {7} {5} {2} {4}</a:t>
              </a:r>
              <a:endParaRPr kumimoji="1" lang="en-US" altLang="zh-CN" sz="2400">
                <a:latin typeface="Times New Roman" panose="02020603050405020304" pitchFamily="18" charset="0"/>
              </a:endParaRPr>
            </a:p>
          </p:txBody>
        </p:sp>
        <p:sp>
          <p:nvSpPr>
            <p:cNvPr id="148489" name="Rectangle 9">
              <a:extLst>
                <a:ext uri="{FF2B5EF4-FFF2-40B4-BE49-F238E27FC236}">
                  <a16:creationId xmlns:a16="http://schemas.microsoft.com/office/drawing/2014/main" id="{65606931-4F9A-4995-AC52-AA06E16BFE84}"/>
                </a:ext>
              </a:extLst>
            </p:cNvPr>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0" name="Rectangle 10">
              <a:extLst>
                <a:ext uri="{FF2B5EF4-FFF2-40B4-BE49-F238E27FC236}">
                  <a16:creationId xmlns:a16="http://schemas.microsoft.com/office/drawing/2014/main" id="{FCB2A28B-D4A2-4FCB-84FC-504435913803}"/>
                </a:ext>
              </a:extLst>
            </p:cNvPr>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1" name="Rectangle 11">
              <a:extLst>
                <a:ext uri="{FF2B5EF4-FFF2-40B4-BE49-F238E27FC236}">
                  <a16:creationId xmlns:a16="http://schemas.microsoft.com/office/drawing/2014/main" id="{2E54E91A-02FD-49C4-9EC6-A3CBD10032BC}"/>
                </a:ext>
              </a:extLst>
            </p:cNvPr>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2" name="Rectangle 12">
              <a:extLst>
                <a:ext uri="{FF2B5EF4-FFF2-40B4-BE49-F238E27FC236}">
                  <a16:creationId xmlns:a16="http://schemas.microsoft.com/office/drawing/2014/main" id="{AF1AC8E0-EF56-49CF-B652-BDF75E82BAC0}"/>
                </a:ext>
              </a:extLst>
            </p:cNvPr>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3" name="Text Box 13">
              <a:extLst>
                <a:ext uri="{FF2B5EF4-FFF2-40B4-BE49-F238E27FC236}">
                  <a16:creationId xmlns:a16="http://schemas.microsoft.com/office/drawing/2014/main" id="{0B1F2925-EF55-462D-84A8-4A98D68080FF}"/>
                </a:ext>
              </a:extLst>
            </p:cNvPr>
            <p:cNvSpPr txBox="1">
              <a:spLocks noChangeArrowheads="1"/>
            </p:cNvSpPr>
            <p:nvPr/>
          </p:nvSpPr>
          <p:spPr bwMode="auto">
            <a:xfrm>
              <a:off x="3216" y="211"/>
              <a:ext cx="160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 : {7} {5} {6}</a:t>
              </a:r>
              <a:endParaRPr kumimoji="1" lang="en-US" altLang="zh-CN" sz="2400">
                <a:latin typeface="Times New Roman" panose="02020603050405020304" pitchFamily="18" charset="0"/>
              </a:endParaRPr>
            </a:p>
          </p:txBody>
        </p:sp>
        <p:sp>
          <p:nvSpPr>
            <p:cNvPr id="148494" name="Rectangle 14">
              <a:extLst>
                <a:ext uri="{FF2B5EF4-FFF2-40B4-BE49-F238E27FC236}">
                  <a16:creationId xmlns:a16="http://schemas.microsoft.com/office/drawing/2014/main" id="{32C3DDE8-306D-4563-8185-C2A617DE6D82}"/>
                </a:ext>
              </a:extLst>
            </p:cNvPr>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5" name="Rectangle 15">
              <a:extLst>
                <a:ext uri="{FF2B5EF4-FFF2-40B4-BE49-F238E27FC236}">
                  <a16:creationId xmlns:a16="http://schemas.microsoft.com/office/drawing/2014/main" id="{03E3A355-FE73-49E8-9550-993F77BBEC88}"/>
                </a:ext>
              </a:extLst>
            </p:cNvPr>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6" name="Rectangle 16">
              <a:extLst>
                <a:ext uri="{FF2B5EF4-FFF2-40B4-BE49-F238E27FC236}">
                  <a16:creationId xmlns:a16="http://schemas.microsoft.com/office/drawing/2014/main" id="{5C75E986-2A49-40A1-B337-EBF899864FD4}"/>
                </a:ext>
              </a:extLst>
            </p:cNvPr>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7" name="Rectangle 17">
              <a:extLst>
                <a:ext uri="{FF2B5EF4-FFF2-40B4-BE49-F238E27FC236}">
                  <a16:creationId xmlns:a16="http://schemas.microsoft.com/office/drawing/2014/main" id="{81DC0821-7B7B-4E23-A22B-26BB50324B32}"/>
                </a:ext>
              </a:extLst>
            </p:cNvPr>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8" name="Oval 18">
              <a:extLst>
                <a:ext uri="{FF2B5EF4-FFF2-40B4-BE49-F238E27FC236}">
                  <a16:creationId xmlns:a16="http://schemas.microsoft.com/office/drawing/2014/main" id="{3325E0CA-F90A-458F-950D-642FFC2C17BA}"/>
                </a:ext>
              </a:extLst>
            </p:cNvPr>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499" name="Text Box 19">
              <a:extLst>
                <a:ext uri="{FF2B5EF4-FFF2-40B4-BE49-F238E27FC236}">
                  <a16:creationId xmlns:a16="http://schemas.microsoft.com/office/drawing/2014/main" id="{615B3889-6745-4C8E-8DCE-FA3DD825F783}"/>
                </a:ext>
              </a:extLst>
            </p:cNvPr>
            <p:cNvSpPr txBox="1">
              <a:spLocks noChangeArrowheads="1"/>
            </p:cNvSpPr>
            <p:nvPr/>
          </p:nvSpPr>
          <p:spPr bwMode="auto">
            <a:xfrm>
              <a:off x="6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8500" name="Text Box 20">
              <a:extLst>
                <a:ext uri="{FF2B5EF4-FFF2-40B4-BE49-F238E27FC236}">
                  <a16:creationId xmlns:a16="http://schemas.microsoft.com/office/drawing/2014/main" id="{2F945A6D-F124-4419-B502-CFB4688F4061}"/>
                </a:ext>
              </a:extLst>
            </p:cNvPr>
            <p:cNvSpPr txBox="1">
              <a:spLocks noChangeArrowheads="1"/>
            </p:cNvSpPr>
            <p:nvPr/>
          </p:nvSpPr>
          <p:spPr bwMode="auto">
            <a:xfrm>
              <a:off x="1068"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8501" name="Text Box 21">
              <a:extLst>
                <a:ext uri="{FF2B5EF4-FFF2-40B4-BE49-F238E27FC236}">
                  <a16:creationId xmlns:a16="http://schemas.microsoft.com/office/drawing/2014/main" id="{C2DBA957-9522-4FA7-8EAF-E2331FF5D9CD}"/>
                </a:ext>
              </a:extLst>
            </p:cNvPr>
            <p:cNvSpPr txBox="1">
              <a:spLocks noChangeArrowheads="1"/>
            </p:cNvSpPr>
            <p:nvPr/>
          </p:nvSpPr>
          <p:spPr bwMode="auto">
            <a:xfrm>
              <a:off x="1452"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8502" name="Text Box 22">
              <a:extLst>
                <a:ext uri="{FF2B5EF4-FFF2-40B4-BE49-F238E27FC236}">
                  <a16:creationId xmlns:a16="http://schemas.microsoft.com/office/drawing/2014/main" id="{C25D5095-F8CF-41AF-8955-5405176B182F}"/>
                </a:ext>
              </a:extLst>
            </p:cNvPr>
            <p:cNvSpPr txBox="1">
              <a:spLocks noChangeArrowheads="1"/>
            </p:cNvSpPr>
            <p:nvPr/>
          </p:nvSpPr>
          <p:spPr bwMode="auto">
            <a:xfrm>
              <a:off x="183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8503" name="Text Box 23">
              <a:extLst>
                <a:ext uri="{FF2B5EF4-FFF2-40B4-BE49-F238E27FC236}">
                  <a16:creationId xmlns:a16="http://schemas.microsoft.com/office/drawing/2014/main" id="{FA4E5E1B-DAEE-4071-9618-2A4905F855A2}"/>
                </a:ext>
              </a:extLst>
            </p:cNvPr>
            <p:cNvSpPr txBox="1">
              <a:spLocks noChangeArrowheads="1"/>
            </p:cNvSpPr>
            <p:nvPr/>
          </p:nvSpPr>
          <p:spPr bwMode="auto">
            <a:xfrm>
              <a:off x="1100" y="1008"/>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latin typeface="Times New Roman" panose="02020603050405020304" pitchFamily="18" charset="0"/>
                  <a:ea typeface="隶书" panose="02010509060101010101" pitchFamily="49" charset="-122"/>
                </a:rPr>
                <a:t>初始</a:t>
              </a:r>
              <a:endParaRPr kumimoji="1" lang="zh-CN" altLang="en-US" sz="2400">
                <a:latin typeface="Times New Roman" panose="02020603050405020304" pitchFamily="18" charset="0"/>
              </a:endParaRPr>
            </a:p>
          </p:txBody>
        </p:sp>
        <p:sp>
          <p:nvSpPr>
            <p:cNvPr id="148504" name="Text Box 24">
              <a:extLst>
                <a:ext uri="{FF2B5EF4-FFF2-40B4-BE49-F238E27FC236}">
                  <a16:creationId xmlns:a16="http://schemas.microsoft.com/office/drawing/2014/main" id="{54FF2061-0D6C-455B-9382-905FFF9DF9BF}"/>
                </a:ext>
              </a:extLst>
            </p:cNvPr>
            <p:cNvSpPr txBox="1">
              <a:spLocks noChangeArrowheads="1"/>
            </p:cNvSpPr>
            <p:nvPr/>
          </p:nvSpPr>
          <p:spPr bwMode="auto">
            <a:xfrm>
              <a:off x="3396" y="1363"/>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{2} {4}</a:t>
              </a:r>
              <a:endParaRPr kumimoji="1" lang="en-US" altLang="zh-CN" sz="2400">
                <a:latin typeface="Times New Roman" panose="02020603050405020304" pitchFamily="18" charset="0"/>
              </a:endParaRPr>
            </a:p>
          </p:txBody>
        </p:sp>
        <p:sp>
          <p:nvSpPr>
            <p:cNvPr id="148505" name="Text Box 25">
              <a:extLst>
                <a:ext uri="{FF2B5EF4-FFF2-40B4-BE49-F238E27FC236}">
                  <a16:creationId xmlns:a16="http://schemas.microsoft.com/office/drawing/2014/main" id="{E56C27B7-B4DE-40AE-816F-0D2ECC8DB0A3}"/>
                </a:ext>
              </a:extLst>
            </p:cNvPr>
            <p:cNvSpPr txBox="1">
              <a:spLocks noChangeArrowheads="1"/>
            </p:cNvSpPr>
            <p:nvPr/>
          </p:nvSpPr>
          <p:spPr bwMode="auto">
            <a:xfrm>
              <a:off x="680" y="1776"/>
              <a:ext cx="14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 : {7} {11} </a:t>
              </a:r>
              <a:endParaRPr kumimoji="1" lang="en-US" altLang="zh-CN" sz="2400">
                <a:latin typeface="Times New Roman" panose="02020603050405020304" pitchFamily="18" charset="0"/>
              </a:endParaRPr>
            </a:p>
          </p:txBody>
        </p:sp>
        <p:sp>
          <p:nvSpPr>
            <p:cNvPr id="148506" name="Line 26">
              <a:extLst>
                <a:ext uri="{FF2B5EF4-FFF2-40B4-BE49-F238E27FC236}">
                  <a16:creationId xmlns:a16="http://schemas.microsoft.com/office/drawing/2014/main" id="{63D92FC4-C84A-4CFB-96DF-AB2A6B2B2738}"/>
                </a:ext>
              </a:extLst>
            </p:cNvPr>
            <p:cNvSpPr>
              <a:spLocks noChangeShapeType="1"/>
            </p:cNvSpPr>
            <p:nvPr/>
          </p:nvSpPr>
          <p:spPr bwMode="auto">
            <a:xfrm>
              <a:off x="1824" y="297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7" name="Line 27">
              <a:extLst>
                <a:ext uri="{FF2B5EF4-FFF2-40B4-BE49-F238E27FC236}">
                  <a16:creationId xmlns:a16="http://schemas.microsoft.com/office/drawing/2014/main" id="{33B72A8A-D95C-4AFC-A7D7-FFB9CD154925}"/>
                </a:ext>
              </a:extLst>
            </p:cNvPr>
            <p:cNvSpPr>
              <a:spLocks noChangeShapeType="1"/>
            </p:cNvSpPr>
            <p:nvPr/>
          </p:nvSpPr>
          <p:spPr bwMode="auto">
            <a:xfrm flipH="1">
              <a:off x="1584"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8" name="Rectangle 28">
              <a:extLst>
                <a:ext uri="{FF2B5EF4-FFF2-40B4-BE49-F238E27FC236}">
                  <a16:creationId xmlns:a16="http://schemas.microsoft.com/office/drawing/2014/main" id="{820226F0-8719-47BC-A992-F92D76CE0DCE}"/>
                </a:ext>
              </a:extLst>
            </p:cNvPr>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09" name="Rectangle 29">
              <a:extLst>
                <a:ext uri="{FF2B5EF4-FFF2-40B4-BE49-F238E27FC236}">
                  <a16:creationId xmlns:a16="http://schemas.microsoft.com/office/drawing/2014/main" id="{D1682500-2A2E-4284-8624-F03F28274F72}"/>
                </a:ext>
              </a:extLst>
            </p:cNvPr>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10" name="Rectangle 30">
              <a:extLst>
                <a:ext uri="{FF2B5EF4-FFF2-40B4-BE49-F238E27FC236}">
                  <a16:creationId xmlns:a16="http://schemas.microsoft.com/office/drawing/2014/main" id="{88636E69-7C7E-4947-9F8F-EC8C48A6A2C3}"/>
                </a:ext>
              </a:extLst>
            </p:cNvPr>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11" name="Rectangle 31">
              <a:extLst>
                <a:ext uri="{FF2B5EF4-FFF2-40B4-BE49-F238E27FC236}">
                  <a16:creationId xmlns:a16="http://schemas.microsoft.com/office/drawing/2014/main" id="{548B72D7-C798-442C-B7BF-7C1F8A9582C4}"/>
                </a:ext>
              </a:extLst>
            </p:cNvPr>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12" name="Oval 32">
              <a:extLst>
                <a:ext uri="{FF2B5EF4-FFF2-40B4-BE49-F238E27FC236}">
                  <a16:creationId xmlns:a16="http://schemas.microsoft.com/office/drawing/2014/main" id="{E88CDF74-EC4F-448C-8E5D-93FC823000D7}"/>
                </a:ext>
              </a:extLst>
            </p:cNvPr>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13" name="Oval 33">
              <a:extLst>
                <a:ext uri="{FF2B5EF4-FFF2-40B4-BE49-F238E27FC236}">
                  <a16:creationId xmlns:a16="http://schemas.microsoft.com/office/drawing/2014/main" id="{945594C8-F7CA-4575-95B3-3E9495091361}"/>
                </a:ext>
              </a:extLst>
            </p:cNvPr>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14" name="Text Box 34">
              <a:extLst>
                <a:ext uri="{FF2B5EF4-FFF2-40B4-BE49-F238E27FC236}">
                  <a16:creationId xmlns:a16="http://schemas.microsoft.com/office/drawing/2014/main" id="{461DFE41-288D-433F-B62E-D4A43D470792}"/>
                </a:ext>
              </a:extLst>
            </p:cNvPr>
            <p:cNvSpPr txBox="1">
              <a:spLocks noChangeArrowheads="1"/>
            </p:cNvSpPr>
            <p:nvPr/>
          </p:nvSpPr>
          <p:spPr bwMode="auto">
            <a:xfrm>
              <a:off x="33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8515" name="Text Box 35">
              <a:extLst>
                <a:ext uri="{FF2B5EF4-FFF2-40B4-BE49-F238E27FC236}">
                  <a16:creationId xmlns:a16="http://schemas.microsoft.com/office/drawing/2014/main" id="{58CA24BB-C105-40F0-B86F-C82D9DAC1B8E}"/>
                </a:ext>
              </a:extLst>
            </p:cNvPr>
            <p:cNvSpPr txBox="1">
              <a:spLocks noChangeArrowheads="1"/>
            </p:cNvSpPr>
            <p:nvPr/>
          </p:nvSpPr>
          <p:spPr bwMode="auto">
            <a:xfrm>
              <a:off x="375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8516" name="Text Box 36">
              <a:extLst>
                <a:ext uri="{FF2B5EF4-FFF2-40B4-BE49-F238E27FC236}">
                  <a16:creationId xmlns:a16="http://schemas.microsoft.com/office/drawing/2014/main" id="{F030A1D2-ACBB-4969-8A49-CFFEB4D91977}"/>
                </a:ext>
              </a:extLst>
            </p:cNvPr>
            <p:cNvSpPr txBox="1">
              <a:spLocks noChangeArrowheads="1"/>
            </p:cNvSpPr>
            <p:nvPr/>
          </p:nvSpPr>
          <p:spPr bwMode="auto">
            <a:xfrm>
              <a:off x="4032"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8517" name="Text Box 37">
              <a:extLst>
                <a:ext uri="{FF2B5EF4-FFF2-40B4-BE49-F238E27FC236}">
                  <a16:creationId xmlns:a16="http://schemas.microsoft.com/office/drawing/2014/main" id="{F58AE35F-4AC9-4003-A750-5F68DDA2B1B2}"/>
                </a:ext>
              </a:extLst>
            </p:cNvPr>
            <p:cNvSpPr txBox="1">
              <a:spLocks noChangeArrowheads="1"/>
            </p:cNvSpPr>
            <p:nvPr/>
          </p:nvSpPr>
          <p:spPr bwMode="auto">
            <a:xfrm>
              <a:off x="4476"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8518" name="Text Box 38">
              <a:extLst>
                <a:ext uri="{FF2B5EF4-FFF2-40B4-BE49-F238E27FC236}">
                  <a16:creationId xmlns:a16="http://schemas.microsoft.com/office/drawing/2014/main" id="{0EF2B2A1-1D55-419E-8F3E-7D29AA09B637}"/>
                </a:ext>
              </a:extLst>
            </p:cNvPr>
            <p:cNvSpPr txBox="1">
              <a:spLocks noChangeArrowheads="1"/>
            </p:cNvSpPr>
            <p:nvPr/>
          </p:nvSpPr>
          <p:spPr bwMode="auto">
            <a:xfrm>
              <a:off x="780"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8519" name="Text Box 39">
              <a:extLst>
                <a:ext uri="{FF2B5EF4-FFF2-40B4-BE49-F238E27FC236}">
                  <a16:creationId xmlns:a16="http://schemas.microsoft.com/office/drawing/2014/main" id="{5E366CEF-2CEE-4530-8D31-15670BEA02E6}"/>
                </a:ext>
              </a:extLst>
            </p:cNvPr>
            <p:cNvSpPr txBox="1">
              <a:spLocks noChangeArrowheads="1"/>
            </p:cNvSpPr>
            <p:nvPr/>
          </p:nvSpPr>
          <p:spPr bwMode="auto">
            <a:xfrm>
              <a:off x="1212"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8520" name="Text Box 40">
              <a:extLst>
                <a:ext uri="{FF2B5EF4-FFF2-40B4-BE49-F238E27FC236}">
                  <a16:creationId xmlns:a16="http://schemas.microsoft.com/office/drawing/2014/main" id="{5CEE08AB-9A46-484C-95C6-F88A53BC2F84}"/>
                </a:ext>
              </a:extLst>
            </p:cNvPr>
            <p:cNvSpPr txBox="1">
              <a:spLocks noChangeArrowheads="1"/>
            </p:cNvSpPr>
            <p:nvPr/>
          </p:nvSpPr>
          <p:spPr bwMode="auto">
            <a:xfrm>
              <a:off x="1440"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8521" name="Text Box 41">
              <a:extLst>
                <a:ext uri="{FF2B5EF4-FFF2-40B4-BE49-F238E27FC236}">
                  <a16:creationId xmlns:a16="http://schemas.microsoft.com/office/drawing/2014/main" id="{B409F901-F5E8-4541-82CB-21E2791EE33A}"/>
                </a:ext>
              </a:extLst>
            </p:cNvPr>
            <p:cNvSpPr txBox="1">
              <a:spLocks noChangeArrowheads="1"/>
            </p:cNvSpPr>
            <p:nvPr/>
          </p:nvSpPr>
          <p:spPr bwMode="auto">
            <a:xfrm>
              <a:off x="1836"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8522" name="Text Box 42">
              <a:extLst>
                <a:ext uri="{FF2B5EF4-FFF2-40B4-BE49-F238E27FC236}">
                  <a16:creationId xmlns:a16="http://schemas.microsoft.com/office/drawing/2014/main" id="{9D30A0AD-A3FE-4B99-AE6A-5CC456C4D18B}"/>
                </a:ext>
              </a:extLst>
            </p:cNvPr>
            <p:cNvSpPr txBox="1">
              <a:spLocks noChangeArrowheads="1"/>
            </p:cNvSpPr>
            <p:nvPr/>
          </p:nvSpPr>
          <p:spPr bwMode="auto">
            <a:xfrm>
              <a:off x="4232" y="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48523" name="Text Box 43">
              <a:extLst>
                <a:ext uri="{FF2B5EF4-FFF2-40B4-BE49-F238E27FC236}">
                  <a16:creationId xmlns:a16="http://schemas.microsoft.com/office/drawing/2014/main" id="{C4AB39B1-DEB6-4245-BBCC-AC748027BF63}"/>
                </a:ext>
              </a:extLst>
            </p:cNvPr>
            <p:cNvSpPr txBox="1">
              <a:spLocks noChangeArrowheads="1"/>
            </p:cNvSpPr>
            <p:nvPr/>
          </p:nvSpPr>
          <p:spPr bwMode="auto">
            <a:xfrm>
              <a:off x="1584" y="2649"/>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48524" name="Text Box 44">
              <a:extLst>
                <a:ext uri="{FF2B5EF4-FFF2-40B4-BE49-F238E27FC236}">
                  <a16:creationId xmlns:a16="http://schemas.microsoft.com/office/drawing/2014/main" id="{B37F0625-8AC8-481A-B589-66DCD296B769}"/>
                </a:ext>
              </a:extLst>
            </p:cNvPr>
            <p:cNvSpPr txBox="1">
              <a:spLocks noChangeArrowheads="1"/>
            </p:cNvSpPr>
            <p:nvPr/>
          </p:nvSpPr>
          <p:spPr bwMode="auto">
            <a:xfrm>
              <a:off x="1344"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11</a:t>
              </a:r>
              <a:endParaRPr kumimoji="1" lang="en-US" altLang="zh-CN" sz="2400">
                <a:latin typeface="Times New Roman" panose="02020603050405020304" pitchFamily="18" charset="0"/>
              </a:endParaRPr>
            </a:p>
          </p:txBody>
        </p:sp>
        <p:sp>
          <p:nvSpPr>
            <p:cNvPr id="148525" name="Text Box 45">
              <a:extLst>
                <a:ext uri="{FF2B5EF4-FFF2-40B4-BE49-F238E27FC236}">
                  <a16:creationId xmlns:a16="http://schemas.microsoft.com/office/drawing/2014/main" id="{79EF0E21-28E8-4052-9B8C-C0BEA14BB1FF}"/>
                </a:ext>
              </a:extLst>
            </p:cNvPr>
            <p:cNvSpPr txBox="1">
              <a:spLocks noChangeArrowheads="1"/>
            </p:cNvSpPr>
            <p:nvPr/>
          </p:nvSpPr>
          <p:spPr bwMode="auto">
            <a:xfrm>
              <a:off x="816"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{5} {6}</a:t>
              </a:r>
              <a:endParaRPr kumimoji="1" lang="en-US" altLang="zh-CN" sz="2400">
                <a:latin typeface="Times New Roman" panose="02020603050405020304" pitchFamily="18" charset="0"/>
              </a:endParaRPr>
            </a:p>
          </p:txBody>
        </p:sp>
        <p:sp>
          <p:nvSpPr>
            <p:cNvPr id="148526" name="Text Box 46">
              <a:extLst>
                <a:ext uri="{FF2B5EF4-FFF2-40B4-BE49-F238E27FC236}">
                  <a16:creationId xmlns:a16="http://schemas.microsoft.com/office/drawing/2014/main" id="{AD02BA5F-EABD-429A-A765-43240808DABE}"/>
                </a:ext>
              </a:extLst>
            </p:cNvPr>
            <p:cNvSpPr txBox="1">
              <a:spLocks noChangeArrowheads="1"/>
            </p:cNvSpPr>
            <p:nvPr/>
          </p:nvSpPr>
          <p:spPr bwMode="auto">
            <a:xfrm>
              <a:off x="3547" y="1776"/>
              <a:ext cx="10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 : {18} </a:t>
              </a:r>
              <a:endParaRPr kumimoji="1" lang="en-US" altLang="zh-CN" sz="2400">
                <a:latin typeface="Times New Roman" panose="02020603050405020304" pitchFamily="18" charset="0"/>
              </a:endParaRPr>
            </a:p>
          </p:txBody>
        </p:sp>
        <p:sp>
          <p:nvSpPr>
            <p:cNvPr id="148527" name="Line 47">
              <a:extLst>
                <a:ext uri="{FF2B5EF4-FFF2-40B4-BE49-F238E27FC236}">
                  <a16:creationId xmlns:a16="http://schemas.microsoft.com/office/drawing/2014/main" id="{2CC91A72-8584-45DA-A715-CC9636B2A459}"/>
                </a:ext>
              </a:extLst>
            </p:cNvPr>
            <p:cNvSpPr>
              <a:spLocks noChangeShapeType="1"/>
            </p:cNvSpPr>
            <p:nvPr/>
          </p:nvSpPr>
          <p:spPr bwMode="auto">
            <a:xfrm flipH="1">
              <a:off x="3792"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28" name="Line 48">
              <a:extLst>
                <a:ext uri="{FF2B5EF4-FFF2-40B4-BE49-F238E27FC236}">
                  <a16:creationId xmlns:a16="http://schemas.microsoft.com/office/drawing/2014/main" id="{1311757B-56F9-481A-949F-1462857067B8}"/>
                </a:ext>
              </a:extLst>
            </p:cNvPr>
            <p:cNvSpPr>
              <a:spLocks noChangeShapeType="1"/>
            </p:cNvSpPr>
            <p:nvPr/>
          </p:nvSpPr>
          <p:spPr bwMode="auto">
            <a:xfrm>
              <a:off x="4032" y="244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29" name="Line 49">
              <a:extLst>
                <a:ext uri="{FF2B5EF4-FFF2-40B4-BE49-F238E27FC236}">
                  <a16:creationId xmlns:a16="http://schemas.microsoft.com/office/drawing/2014/main" id="{EDC521E8-6257-4FC7-9139-0F2545A05999}"/>
                </a:ext>
              </a:extLst>
            </p:cNvPr>
            <p:cNvSpPr>
              <a:spLocks noChangeShapeType="1"/>
            </p:cNvSpPr>
            <p:nvPr/>
          </p:nvSpPr>
          <p:spPr bwMode="auto">
            <a:xfrm>
              <a:off x="4272" y="292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0" name="Line 50">
              <a:extLst>
                <a:ext uri="{FF2B5EF4-FFF2-40B4-BE49-F238E27FC236}">
                  <a16:creationId xmlns:a16="http://schemas.microsoft.com/office/drawing/2014/main" id="{3974436D-96BB-4356-98AD-E5B5B57B69F8}"/>
                </a:ext>
              </a:extLst>
            </p:cNvPr>
            <p:cNvSpPr>
              <a:spLocks noChangeShapeType="1"/>
            </p:cNvSpPr>
            <p:nvPr/>
          </p:nvSpPr>
          <p:spPr bwMode="auto">
            <a:xfrm flipH="1">
              <a:off x="4032"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1" name="Rectangle 51">
              <a:extLst>
                <a:ext uri="{FF2B5EF4-FFF2-40B4-BE49-F238E27FC236}">
                  <a16:creationId xmlns:a16="http://schemas.microsoft.com/office/drawing/2014/main" id="{32E13370-0E3F-4A26-BF38-2B650AD5651B}"/>
                </a:ext>
              </a:extLst>
            </p:cNvPr>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32" name="Rectangle 52">
              <a:extLst>
                <a:ext uri="{FF2B5EF4-FFF2-40B4-BE49-F238E27FC236}">
                  <a16:creationId xmlns:a16="http://schemas.microsoft.com/office/drawing/2014/main" id="{2C4C6F7E-FDD6-4721-B769-0852AEFD860E}"/>
                </a:ext>
              </a:extLst>
            </p:cNvPr>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33" name="Oval 53">
              <a:extLst>
                <a:ext uri="{FF2B5EF4-FFF2-40B4-BE49-F238E27FC236}">
                  <a16:creationId xmlns:a16="http://schemas.microsoft.com/office/drawing/2014/main" id="{100DE8B3-ABBE-4BF5-A8B0-003C57F20A8C}"/>
                </a:ext>
              </a:extLst>
            </p:cNvPr>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34" name="Oval 54">
              <a:extLst>
                <a:ext uri="{FF2B5EF4-FFF2-40B4-BE49-F238E27FC236}">
                  <a16:creationId xmlns:a16="http://schemas.microsoft.com/office/drawing/2014/main" id="{93127360-A170-4F6C-A3A3-616EC1B20A28}"/>
                </a:ext>
              </a:extLst>
            </p:cNvPr>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35" name="Text Box 55">
              <a:extLst>
                <a:ext uri="{FF2B5EF4-FFF2-40B4-BE49-F238E27FC236}">
                  <a16:creationId xmlns:a16="http://schemas.microsoft.com/office/drawing/2014/main" id="{3D29575B-C05E-444C-AB25-22DE3F3AB8E5}"/>
                </a:ext>
              </a:extLst>
            </p:cNvPr>
            <p:cNvSpPr txBox="1">
              <a:spLocks noChangeArrowheads="1"/>
            </p:cNvSpPr>
            <p:nvPr/>
          </p:nvSpPr>
          <p:spPr bwMode="auto">
            <a:xfrm>
              <a:off x="3888"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48536" name="Text Box 56">
              <a:extLst>
                <a:ext uri="{FF2B5EF4-FFF2-40B4-BE49-F238E27FC236}">
                  <a16:creationId xmlns:a16="http://schemas.microsoft.com/office/drawing/2014/main" id="{10E1715E-2065-4FDA-90D6-BD01605122F3}"/>
                </a:ext>
              </a:extLst>
            </p:cNvPr>
            <p:cNvSpPr txBox="1">
              <a:spLocks noChangeArrowheads="1"/>
            </p:cNvSpPr>
            <p:nvPr/>
          </p:nvSpPr>
          <p:spPr bwMode="auto">
            <a:xfrm>
              <a:off x="2628"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{5} {6}</a:t>
              </a:r>
              <a:endParaRPr kumimoji="1" lang="en-US" altLang="zh-CN" sz="2400">
                <a:latin typeface="Times New Roman" panose="02020603050405020304" pitchFamily="18" charset="0"/>
              </a:endParaRPr>
            </a:p>
          </p:txBody>
        </p:sp>
        <p:sp>
          <p:nvSpPr>
            <p:cNvPr id="148537" name="Line 57">
              <a:extLst>
                <a:ext uri="{FF2B5EF4-FFF2-40B4-BE49-F238E27FC236}">
                  <a16:creationId xmlns:a16="http://schemas.microsoft.com/office/drawing/2014/main" id="{B1EE4A10-EE75-40E4-9F07-1E45360E52DD}"/>
                </a:ext>
              </a:extLst>
            </p:cNvPr>
            <p:cNvSpPr>
              <a:spLocks noChangeShapeType="1"/>
            </p:cNvSpPr>
            <p:nvPr/>
          </p:nvSpPr>
          <p:spPr bwMode="auto">
            <a:xfrm>
              <a:off x="450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8" name="Line 58">
              <a:extLst>
                <a:ext uri="{FF2B5EF4-FFF2-40B4-BE49-F238E27FC236}">
                  <a16:creationId xmlns:a16="http://schemas.microsoft.com/office/drawing/2014/main" id="{6ACF6B03-4795-475A-B4A2-D8C3397B3D86}"/>
                </a:ext>
              </a:extLst>
            </p:cNvPr>
            <p:cNvSpPr>
              <a:spLocks noChangeShapeType="1"/>
            </p:cNvSpPr>
            <p:nvPr/>
          </p:nvSpPr>
          <p:spPr bwMode="auto">
            <a:xfrm flipH="1">
              <a:off x="426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9" name="Rectangle 59">
              <a:extLst>
                <a:ext uri="{FF2B5EF4-FFF2-40B4-BE49-F238E27FC236}">
                  <a16:creationId xmlns:a16="http://schemas.microsoft.com/office/drawing/2014/main" id="{2A370139-EAFA-45AE-956B-3106E3A2C5E6}"/>
                </a:ext>
              </a:extLst>
            </p:cNvPr>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40" name="Rectangle 60">
              <a:extLst>
                <a:ext uri="{FF2B5EF4-FFF2-40B4-BE49-F238E27FC236}">
                  <a16:creationId xmlns:a16="http://schemas.microsoft.com/office/drawing/2014/main" id="{84959B3C-2597-4075-9EFA-471AF1FE01D8}"/>
                </a:ext>
              </a:extLst>
            </p:cNvPr>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41" name="Oval 61">
              <a:extLst>
                <a:ext uri="{FF2B5EF4-FFF2-40B4-BE49-F238E27FC236}">
                  <a16:creationId xmlns:a16="http://schemas.microsoft.com/office/drawing/2014/main" id="{1C26CA6B-42D7-43EB-A579-D11AB8E48A9E}"/>
                </a:ext>
              </a:extLst>
            </p:cNvPr>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8542" name="Text Box 62">
              <a:extLst>
                <a:ext uri="{FF2B5EF4-FFF2-40B4-BE49-F238E27FC236}">
                  <a16:creationId xmlns:a16="http://schemas.microsoft.com/office/drawing/2014/main" id="{C42AB3A2-0557-46DB-996E-57721EE4754F}"/>
                </a:ext>
              </a:extLst>
            </p:cNvPr>
            <p:cNvSpPr txBox="1">
              <a:spLocks noChangeArrowheads="1"/>
            </p:cNvSpPr>
            <p:nvPr/>
          </p:nvSpPr>
          <p:spPr bwMode="auto">
            <a:xfrm>
              <a:off x="4116"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48543" name="Text Box 63">
              <a:extLst>
                <a:ext uri="{FF2B5EF4-FFF2-40B4-BE49-F238E27FC236}">
                  <a16:creationId xmlns:a16="http://schemas.microsoft.com/office/drawing/2014/main" id="{EBA88AC5-76C4-48D5-814F-F550F2D88304}"/>
                </a:ext>
              </a:extLst>
            </p:cNvPr>
            <p:cNvSpPr txBox="1">
              <a:spLocks noChangeArrowheads="1"/>
            </p:cNvSpPr>
            <p:nvPr/>
          </p:nvSpPr>
          <p:spPr bwMode="auto">
            <a:xfrm>
              <a:off x="3648" y="26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48544" name="Text Box 64">
              <a:extLst>
                <a:ext uri="{FF2B5EF4-FFF2-40B4-BE49-F238E27FC236}">
                  <a16:creationId xmlns:a16="http://schemas.microsoft.com/office/drawing/2014/main" id="{84A8B975-B714-420B-9B39-EE24C8103EE5}"/>
                </a:ext>
              </a:extLst>
            </p:cNvPr>
            <p:cNvSpPr txBox="1">
              <a:spLocks noChangeArrowheads="1"/>
            </p:cNvSpPr>
            <p:nvPr/>
          </p:nvSpPr>
          <p:spPr bwMode="auto">
            <a:xfrm>
              <a:off x="4572"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48545" name="Text Box 65">
              <a:extLst>
                <a:ext uri="{FF2B5EF4-FFF2-40B4-BE49-F238E27FC236}">
                  <a16:creationId xmlns:a16="http://schemas.microsoft.com/office/drawing/2014/main" id="{EFFFF32B-B9A2-40E4-B5BF-536C56728EEB}"/>
                </a:ext>
              </a:extLst>
            </p:cNvPr>
            <p:cNvSpPr txBox="1">
              <a:spLocks noChangeArrowheads="1"/>
            </p:cNvSpPr>
            <p:nvPr/>
          </p:nvSpPr>
          <p:spPr bwMode="auto">
            <a:xfrm>
              <a:off x="4276" y="3081"/>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48546" name="Text Box 66">
              <a:extLst>
                <a:ext uri="{FF2B5EF4-FFF2-40B4-BE49-F238E27FC236}">
                  <a16:creationId xmlns:a16="http://schemas.microsoft.com/office/drawing/2014/main" id="{193997E1-98E6-4F35-ACAF-7453B5D9D111}"/>
                </a:ext>
              </a:extLst>
            </p:cNvPr>
            <p:cNvSpPr txBox="1">
              <a:spLocks noChangeArrowheads="1"/>
            </p:cNvSpPr>
            <p:nvPr/>
          </p:nvSpPr>
          <p:spPr bwMode="auto">
            <a:xfrm>
              <a:off x="4036" y="2649"/>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11</a:t>
              </a:r>
              <a:endParaRPr kumimoji="1" lang="en-US" altLang="zh-CN" sz="2400">
                <a:latin typeface="Times New Roman" panose="02020603050405020304" pitchFamily="18" charset="0"/>
              </a:endParaRPr>
            </a:p>
          </p:txBody>
        </p:sp>
        <p:sp>
          <p:nvSpPr>
            <p:cNvPr id="148547" name="Text Box 67">
              <a:extLst>
                <a:ext uri="{FF2B5EF4-FFF2-40B4-BE49-F238E27FC236}">
                  <a16:creationId xmlns:a16="http://schemas.microsoft.com/office/drawing/2014/main" id="{83A46C9C-F280-4387-BFC3-7719308AD084}"/>
                </a:ext>
              </a:extLst>
            </p:cNvPr>
            <p:cNvSpPr txBox="1">
              <a:spLocks noChangeArrowheads="1"/>
            </p:cNvSpPr>
            <p:nvPr/>
          </p:nvSpPr>
          <p:spPr bwMode="auto">
            <a:xfrm>
              <a:off x="3792"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rPr>
                <a:t>18</a:t>
              </a:r>
              <a:endParaRPr kumimoji="1" lang="en-US" altLang="zh-CN" sz="2400">
                <a:latin typeface="Times New Roman" panose="02020603050405020304" pitchFamily="18" charset="0"/>
              </a:endParaRPr>
            </a:p>
          </p:txBody>
        </p:sp>
      </p:gr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8F9D28E2-9F2C-47A2-9FA5-69BA6E42082A}"/>
              </a:ext>
            </a:extLst>
          </p:cNvPr>
          <p:cNvSpPr>
            <a:spLocks noGrp="1" noChangeArrowheads="1"/>
          </p:cNvSpPr>
          <p:nvPr>
            <p:ph type="title"/>
          </p:nvPr>
        </p:nvSpPr>
        <p:spPr>
          <a:xfrm>
            <a:off x="457200" y="274638"/>
            <a:ext cx="8229600" cy="736600"/>
          </a:xfrm>
        </p:spPr>
        <p:txBody>
          <a:bodyPr/>
          <a:lstStyle/>
          <a:p>
            <a:pPr eaLnBrk="1" hangingPunct="1"/>
            <a:r>
              <a:rPr lang="en-US" altLang="zh-CN" sz="4000" b="1">
                <a:latin typeface="华文新魏" panose="02010800040101010101" pitchFamily="2" charset="-122"/>
                <a:ea typeface="华文新魏" panose="02010800040101010101" pitchFamily="2" charset="-122"/>
              </a:rPr>
              <a:t>Huffman</a:t>
            </a:r>
            <a:r>
              <a:rPr lang="zh-CN" altLang="en-US" sz="4000" b="1">
                <a:latin typeface="华文新魏" panose="02010800040101010101" pitchFamily="2" charset="-122"/>
                <a:ea typeface="华文新魏" panose="02010800040101010101" pitchFamily="2" charset="-122"/>
              </a:rPr>
              <a:t>树的类定义</a:t>
            </a:r>
          </a:p>
        </p:txBody>
      </p:sp>
      <p:pic>
        <p:nvPicPr>
          <p:cNvPr id="2" name="图片 1">
            <a:extLst>
              <a:ext uri="{FF2B5EF4-FFF2-40B4-BE49-F238E27FC236}">
                <a16:creationId xmlns:a16="http://schemas.microsoft.com/office/drawing/2014/main" id="{8F6C4BDE-842C-4EB7-8F91-581CBF4DF54B}"/>
              </a:ext>
            </a:extLst>
          </p:cNvPr>
          <p:cNvPicPr>
            <a:picLocks noChangeAspect="1"/>
          </p:cNvPicPr>
          <p:nvPr/>
        </p:nvPicPr>
        <p:blipFill>
          <a:blip r:embed="rId2"/>
          <a:stretch>
            <a:fillRect/>
          </a:stretch>
        </p:blipFill>
        <p:spPr>
          <a:xfrm>
            <a:off x="663575" y="2971800"/>
            <a:ext cx="8004742" cy="1676400"/>
          </a:xfrm>
          <a:prstGeom prst="rect">
            <a:avLst/>
          </a:prstGeom>
        </p:spPr>
      </p:pic>
      <p:sp>
        <p:nvSpPr>
          <p:cNvPr id="149507" name="Rectangle 3">
            <a:extLst>
              <a:ext uri="{FF2B5EF4-FFF2-40B4-BE49-F238E27FC236}">
                <a16:creationId xmlns:a16="http://schemas.microsoft.com/office/drawing/2014/main" id="{E8F54A16-AB2D-4529-8F2A-12ED12EAAD9E}"/>
              </a:ext>
            </a:extLst>
          </p:cNvPr>
          <p:cNvSpPr>
            <a:spLocks noGrp="1" noChangeArrowheads="1"/>
          </p:cNvSpPr>
          <p:nvPr>
            <p:ph type="body" idx="1"/>
          </p:nvPr>
        </p:nvSpPr>
        <p:spPr>
          <a:xfrm>
            <a:off x="761999" y="1304925"/>
            <a:ext cx="8131175" cy="5040313"/>
          </a:xfrm>
        </p:spPr>
        <p:txBody>
          <a:bodyPr/>
          <a:lstStyle/>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#include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heap.h</a:t>
            </a:r>
            <a:r>
              <a:rPr lang="en-US" altLang="zh-CN" sz="2800"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const  int </a:t>
            </a:r>
            <a:r>
              <a:rPr lang="en-US" altLang="zh-CN" sz="2800" dirty="0" err="1">
                <a:latin typeface="Times New Roman" panose="02020603050405020304" pitchFamily="18" charset="0"/>
                <a:ea typeface="隶书" panose="02010509060101010101" pitchFamily="49" charset="-122"/>
              </a:rPr>
              <a:t>DefaultSize</a:t>
            </a:r>
            <a:r>
              <a:rPr lang="en-US" altLang="zh-CN" sz="2800" dirty="0">
                <a:latin typeface="Times New Roman" panose="02020603050405020304" pitchFamily="18" charset="0"/>
                <a:ea typeface="隶书" panose="02010509060101010101" pitchFamily="49" charset="-122"/>
              </a:rPr>
              <a:t> = 20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缺省权值集合大小</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template &lt;class</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 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struct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树结点的类定义</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 data</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结点数据</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parent</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左、右子女和父结点指针</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Parent(NULL)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(NULL)</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(NULL) </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r>
              <a:rPr lang="zh-CN" altLang="en-US" sz="2800" b="1"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C357E02-ACA9-4BD1-BDB5-51A4ABEE9C97}"/>
              </a:ext>
            </a:extLst>
          </p:cNvPr>
          <p:cNvSpPr>
            <a:spLocks noGrp="1" noChangeArrowheads="1"/>
          </p:cNvSpPr>
          <p:nvPr>
            <p:ph type="body" idx="1"/>
          </p:nvPr>
        </p:nvSpPr>
        <p:spPr>
          <a:xfrm>
            <a:off x="611188" y="765175"/>
            <a:ext cx="8229600" cy="5400675"/>
          </a:xfrm>
        </p:spPr>
        <p:txBody>
          <a:bodyPr/>
          <a:lstStyle/>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 (E elem</a:t>
            </a:r>
            <a:r>
              <a:rPr lang="en-US" altLang="zh-CN" sz="2800" b="1">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right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(elem)</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(pr)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 (left)</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 (right)</a:t>
            </a:r>
            <a:r>
              <a:rPr lang="en-US" altLang="zh-CN" sz="2800" b="1">
                <a:latin typeface="Times New Roman" panose="02020603050405020304" pitchFamily="18" charset="0"/>
                <a:ea typeface="隶书" panose="02010509060101010101" pitchFamily="49" charset="-122"/>
              </a:rPr>
              <a:t> { }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2400" b="1">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//Huffman</a:t>
            </a:r>
            <a:r>
              <a:rPr lang="zh-CN" altLang="en-US" sz="2800">
                <a:solidFill>
                  <a:schemeClr val="tx2"/>
                </a:solidFill>
                <a:latin typeface="Times New Roman" panose="02020603050405020304" pitchFamily="18" charset="0"/>
                <a:ea typeface="隶书" panose="02010509060101010101" pitchFamily="49" charset="-122"/>
              </a:rPr>
              <a:t>树类定义</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public:</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HuffmanTree (E w[]</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B6638BC-882E-450E-829D-DF8425D6894E}"/>
              </a:ext>
            </a:extLst>
          </p:cNvPr>
          <p:cNvPicPr>
            <a:picLocks noChangeAspect="1"/>
          </p:cNvPicPr>
          <p:nvPr/>
        </p:nvPicPr>
        <p:blipFill>
          <a:blip r:embed="rId2"/>
          <a:stretch>
            <a:fillRect/>
          </a:stretch>
        </p:blipFill>
        <p:spPr>
          <a:xfrm>
            <a:off x="914400" y="1219200"/>
            <a:ext cx="7471342" cy="762000"/>
          </a:xfrm>
          <a:prstGeom prst="rect">
            <a:avLst/>
          </a:prstGeom>
        </p:spPr>
      </p:pic>
      <p:sp>
        <p:nvSpPr>
          <p:cNvPr id="151554" name="Rectangle 2">
            <a:extLst>
              <a:ext uri="{FF2B5EF4-FFF2-40B4-BE49-F238E27FC236}">
                <a16:creationId xmlns:a16="http://schemas.microsoft.com/office/drawing/2014/main" id="{4A12AEE0-D2DA-4FCD-96DA-7E29BF1A5292}"/>
              </a:ext>
            </a:extLst>
          </p:cNvPr>
          <p:cNvSpPr>
            <a:spLocks noGrp="1" noChangeArrowheads="1"/>
          </p:cNvSpPr>
          <p:nvPr>
            <p:ph type="body" idx="1"/>
          </p:nvPr>
        </p:nvSpPr>
        <p:spPr>
          <a:xfrm>
            <a:off x="758258" y="533400"/>
            <a:ext cx="8229600" cy="5400675"/>
          </a:xfrm>
        </p:spPr>
        <p:txBody>
          <a:bodyPr/>
          <a:lstStyle/>
          <a:p>
            <a:pPr eaLnBrk="1" hangingPunct="1">
              <a:lnSpc>
                <a:spcPct val="105000"/>
              </a:lnSpc>
              <a:spcBef>
                <a:spcPct val="0"/>
              </a:spcBef>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dirty="0" err="1">
                <a:latin typeface="Times New Roman" panose="02020603050405020304" pitchFamily="18" charset="0"/>
                <a:ea typeface="隶书" panose="02010509060101010101" pitchFamily="49" charset="-122"/>
              </a:rPr>
              <a:t>HuffmanTree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delete </a:t>
            </a:r>
            <a:r>
              <a:rPr lang="en-US" altLang="zh-CN" sz="2800" dirty="0">
                <a:latin typeface="Times New Roman" panose="02020603050405020304" pitchFamily="18" charset="0"/>
                <a:ea typeface="隶书" panose="02010509060101010101" pitchFamily="49" charset="-122"/>
              </a:rPr>
              <a:t>Tree(root)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protected:</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root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树的根</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deleteTree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删除以 </a:t>
            </a:r>
            <a:r>
              <a:rPr lang="en-US" altLang="zh-CN" sz="2800" dirty="0">
                <a:solidFill>
                  <a:schemeClr val="tx2"/>
                </a:solidFill>
                <a:latin typeface="Times New Roman" panose="02020603050405020304" pitchFamily="18" charset="0"/>
                <a:ea typeface="隶书" panose="02010509060101010101" pitchFamily="49" charset="-122"/>
              </a:rPr>
              <a:t>t </a:t>
            </a:r>
            <a:r>
              <a:rPr lang="zh-CN" altLang="en-US" sz="2800" dirty="0">
                <a:solidFill>
                  <a:schemeClr val="tx2"/>
                </a:solidFill>
                <a:latin typeface="Times New Roman" panose="02020603050405020304" pitchFamily="18" charset="0"/>
                <a:ea typeface="隶书" panose="02010509060101010101" pitchFamily="49" charset="-122"/>
              </a:rPr>
              <a:t>为根的子树</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mergeTree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&gt;&amp;</a:t>
            </a:r>
            <a:r>
              <a:rPr lang="en-US" altLang="zh-CN" sz="2800" dirty="0">
                <a:latin typeface="Times New Roman" panose="02020603050405020304" pitchFamily="18" charset="0"/>
                <a:ea typeface="隶书" panose="02010509060101010101" pitchFamily="49" charset="-122"/>
              </a:rPr>
              <a:t> ht1</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ht2</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*&amp; </a:t>
            </a:r>
            <a:r>
              <a:rPr lang="en-US" altLang="zh-CN" sz="2800" dirty="0">
                <a:latin typeface="Times New Roman" panose="02020603050405020304" pitchFamily="18" charset="0"/>
                <a:ea typeface="隶书" panose="02010509060101010101" pitchFamily="49" charset="-122"/>
              </a:rPr>
              <a:t>parent)</a:t>
            </a:r>
            <a:r>
              <a:rPr lang="zh-CN" altLang="en-US"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FEA41743-00FF-4B1B-8E14-7F1BC66AB265}"/>
              </a:ext>
            </a:extLst>
          </p:cNvPr>
          <p:cNvSpPr>
            <a:spLocks noGrp="1" noChangeArrowheads="1"/>
          </p:cNvSpPr>
          <p:nvPr>
            <p:ph type="title"/>
          </p:nvPr>
        </p:nvSpPr>
        <p:spPr>
          <a:xfrm>
            <a:off x="663575" y="512763"/>
            <a:ext cx="8229600" cy="863600"/>
          </a:xfrm>
        </p:spPr>
        <p:txBody>
          <a:bodyPr/>
          <a:lstStyle/>
          <a:p>
            <a:pPr eaLnBrk="1" hangingPunct="1"/>
            <a:r>
              <a:rPr kumimoji="1" lang="zh-CN" altLang="en-US" sz="4000" b="1">
                <a:latin typeface="华文新魏" panose="02010800040101010101" pitchFamily="2" charset="-122"/>
                <a:ea typeface="华文新魏" panose="02010800040101010101" pitchFamily="2" charset="-122"/>
              </a:rPr>
              <a:t>建立</a:t>
            </a:r>
            <a:r>
              <a:rPr kumimoji="1" lang="en-US" altLang="zh-CN" sz="4000" b="1">
                <a:latin typeface="华文新魏" panose="02010800040101010101" pitchFamily="2" charset="-122"/>
                <a:ea typeface="华文新魏" panose="02010800040101010101" pitchFamily="2" charset="-122"/>
              </a:rPr>
              <a:t>Huffman</a:t>
            </a:r>
            <a:r>
              <a:rPr kumimoji="1" lang="zh-CN" altLang="en-US" sz="4000" b="1">
                <a:latin typeface="华文新魏" panose="02010800040101010101" pitchFamily="2" charset="-122"/>
                <a:ea typeface="华文新魏" panose="02010800040101010101" pitchFamily="2" charset="-122"/>
              </a:rPr>
              <a:t>树的算法</a:t>
            </a:r>
          </a:p>
        </p:txBody>
      </p:sp>
      <p:sp>
        <p:nvSpPr>
          <p:cNvPr id="152579" name="Rectangle 3">
            <a:extLst>
              <a:ext uri="{FF2B5EF4-FFF2-40B4-BE49-F238E27FC236}">
                <a16:creationId xmlns:a16="http://schemas.microsoft.com/office/drawing/2014/main" id="{F52CFAE9-B646-4AEF-8A6C-D600E9DFF737}"/>
              </a:ext>
            </a:extLst>
          </p:cNvPr>
          <p:cNvSpPr>
            <a:spLocks noGrp="1" noChangeArrowheads="1"/>
          </p:cNvSpPr>
          <p:nvPr>
            <p:ph type="body" idx="1"/>
          </p:nvPr>
        </p:nvSpPr>
        <p:spPr>
          <a:xfrm>
            <a:off x="627063" y="1377950"/>
            <a:ext cx="8229600" cy="50038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HuffmanTree (E w[]</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n </a:t>
            </a:r>
            <a:r>
              <a:rPr lang="zh-CN" altLang="en-US" sz="2800">
                <a:solidFill>
                  <a:schemeClr val="tx2"/>
                </a:solidFill>
                <a:latin typeface="Times New Roman" panose="02020603050405020304" pitchFamily="18" charset="0"/>
                <a:ea typeface="隶书" panose="02010509060101010101" pitchFamily="49" charset="-122"/>
              </a:rPr>
              <a:t>个权值</a:t>
            </a:r>
            <a:r>
              <a:rPr lang="en-US" altLang="zh-CN" sz="2800">
                <a:solidFill>
                  <a:schemeClr val="tx2"/>
                </a:solidFill>
                <a:latin typeface="Times New Roman" panose="02020603050405020304" pitchFamily="18" charset="0"/>
                <a:ea typeface="隶书" panose="02010509060101010101" pitchFamily="49" charset="-122"/>
              </a:rPr>
              <a:t>w[1]</a:t>
            </a:r>
            <a:r>
              <a:rPr lang="zh-CN" altLang="en-US" sz="2800" b="1">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ea typeface="隶书" panose="02010509060101010101" pitchFamily="49" charset="-122"/>
              </a:rPr>
              <a:t>w[n], </a:t>
            </a:r>
            <a:r>
              <a:rPr lang="zh-CN" altLang="en-US" sz="2800">
                <a:solidFill>
                  <a:schemeClr val="tx2"/>
                </a:solidFill>
                <a:latin typeface="Times New Roman" panose="02020603050405020304" pitchFamily="18" charset="0"/>
                <a:ea typeface="隶书" panose="02010509060101010101" pitchFamily="49" charset="-122"/>
              </a:rPr>
              <a:t>构造</a:t>
            </a:r>
            <a:r>
              <a:rPr lang="en-US" altLang="zh-CN" sz="2800">
                <a:solidFill>
                  <a:schemeClr val="tx2"/>
                </a:solidFill>
                <a:latin typeface="Times New Roman" panose="02020603050405020304" pitchFamily="18" charset="0"/>
                <a:ea typeface="隶书" panose="02010509060101010101" pitchFamily="49" charset="-122"/>
              </a:rPr>
              <a:t>Huffman</a:t>
            </a:r>
            <a:r>
              <a:rPr lang="zh-CN" altLang="en-US" sz="2800">
                <a:solidFill>
                  <a:schemeClr val="tx2"/>
                </a:solidFill>
                <a:latin typeface="Times New Roman" panose="02020603050405020304" pitchFamily="18" charset="0"/>
                <a:ea typeface="隶书" panose="02010509060101010101" pitchFamily="49" charset="-122"/>
              </a:rPr>
              <a:t>树</a:t>
            </a:r>
            <a:endParaRPr lang="zh-CN" altLang="en-US" sz="2800" b="1">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使用最小堆存放森林</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second</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NodeList =</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森林</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NodeList[i].data = w[i+1]</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NodeList[i].leftChild = NULL</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E321F30B-B61B-4DD1-9E18-D779B9D6F913}"/>
              </a:ext>
            </a:extLst>
          </p:cNvPr>
          <p:cNvSpPr>
            <a:spLocks noGrp="1" noChangeArrowheads="1"/>
          </p:cNvSpPr>
          <p:nvPr>
            <p:ph type="body" idx="1"/>
          </p:nvPr>
        </p:nvSpPr>
        <p:spPr>
          <a:xfrm>
            <a:off x="627063" y="730250"/>
            <a:ext cx="8229600" cy="5651500"/>
          </a:xfrm>
        </p:spPr>
        <p:txBody>
          <a:bodyPr/>
          <a:lstStyle/>
          <a:p>
            <a:pPr eaLnBrk="1" hangingPunct="1">
              <a:lnSpc>
                <a:spcPct val="105000"/>
              </a:lnSpc>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NodeList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NodeList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].parent = NULL</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hp.Insert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NodeList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插入最小堆中</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n</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n-1</a:t>
            </a:r>
            <a:r>
              <a:rPr lang="zh-CN" altLang="en-US" sz="2800" dirty="0">
                <a:solidFill>
                  <a:schemeClr val="tx2"/>
                </a:solidFill>
                <a:latin typeface="Times New Roman" panose="02020603050405020304" pitchFamily="18" charset="0"/>
                <a:ea typeface="隶书" panose="02010509060101010101" pitchFamily="49" charset="-122"/>
              </a:rPr>
              <a:t>趟</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建</a:t>
            </a:r>
            <a:r>
              <a:rPr lang="en-US" altLang="zh-CN" sz="2800" dirty="0">
                <a:solidFill>
                  <a:schemeClr val="tx2"/>
                </a:solidFill>
                <a:latin typeface="Times New Roman" panose="02020603050405020304" pitchFamily="18" charset="0"/>
                <a:ea typeface="隶书" panose="02010509060101010101" pitchFamily="49" charset="-122"/>
              </a:rPr>
              <a:t>Huffman</a:t>
            </a:r>
            <a:r>
              <a:rPr lang="zh-CN" altLang="en-US" sz="2800" dirty="0">
                <a:solidFill>
                  <a:schemeClr val="tx2"/>
                </a:solidFill>
                <a:latin typeface="Times New Roman" panose="02020603050405020304" pitchFamily="18" charset="0"/>
                <a:ea typeface="隶书" panose="02010509060101010101" pitchFamily="49" charset="-122"/>
              </a:rPr>
              <a:t>树</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hp.Remove</a:t>
            </a:r>
            <a:r>
              <a:rPr lang="en-US" altLang="zh-CN" sz="2800" dirty="0">
                <a:latin typeface="Times New Roman" panose="02020603050405020304" pitchFamily="18" charset="0"/>
                <a:ea typeface="隶书" panose="02010509060101010101" pitchFamily="49" charset="-122"/>
              </a:rPr>
              <a:t> (first)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根权值最小的树</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hp.Remove</a:t>
            </a:r>
            <a:r>
              <a:rPr lang="en-US" altLang="zh-CN" sz="2800" dirty="0">
                <a:latin typeface="Times New Roman" panose="02020603050405020304" pitchFamily="18" charset="0"/>
                <a:ea typeface="隶书" panose="02010509060101010101" pitchFamily="49" charset="-122"/>
              </a:rPr>
              <a:t> (second)</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根权值次小的树</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mergeTree</a:t>
            </a:r>
            <a:r>
              <a:rPr lang="en-US" altLang="zh-CN" sz="2800" dirty="0">
                <a:latin typeface="Times New Roman" panose="02020603050405020304" pitchFamily="18" charset="0"/>
                <a:ea typeface="隶书" panose="02010509060101010101" pitchFamily="49" charset="-122"/>
              </a:rPr>
              <a:t>(first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second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合并</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hp.Insert</a:t>
            </a:r>
            <a:r>
              <a:rPr lang="en-US" altLang="zh-CN" sz="2800" dirty="0">
                <a:latin typeface="Times New Roman" panose="02020603050405020304" pitchFamily="18" charset="0"/>
                <a:ea typeface="隶书" panose="02010509060101010101" pitchFamily="49" charset="-122"/>
              </a:rPr>
              <a:t> (*parent)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重新插入堆中</a:t>
            </a:r>
          </a:p>
          <a:p>
            <a:pPr eaLnBrk="1" hangingPunct="1">
              <a:lnSpc>
                <a:spcPct val="105000"/>
              </a:lnSpc>
              <a:spcBef>
                <a:spcPct val="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root = parent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建立根结点</a:t>
            </a:r>
          </a:p>
          <a:p>
            <a:pPr eaLnBrk="1" hangingPunct="1">
              <a:lnSpc>
                <a:spcPct val="105000"/>
              </a:lnSpc>
              <a:spcBef>
                <a:spcPct val="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3F61492-72D5-43DD-ABAF-54F77DF7C658}"/>
              </a:ext>
            </a:extLst>
          </p:cNvPr>
          <p:cNvSpPr>
            <a:spLocks noGrp="1" noChangeArrowheads="1"/>
          </p:cNvSpPr>
          <p:nvPr>
            <p:ph type="body" idx="1"/>
          </p:nvPr>
        </p:nvSpPr>
        <p:spPr>
          <a:xfrm>
            <a:off x="627063" y="730250"/>
            <a:ext cx="8229600" cy="5651500"/>
          </a:xfrm>
        </p:spPr>
        <p:txBody>
          <a:bodyPr/>
          <a:lstStyle/>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HuffmanTree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lang="en-US" altLang="zh-CN" sz="2800" dirty="0" err="1">
                <a:latin typeface="Times New Roman" panose="02020603050405020304" pitchFamily="18" charset="0"/>
                <a:ea typeface="隶书" panose="02010509060101010101" pitchFamily="49" charset="-122"/>
              </a:rPr>
              <a:t>mergeTree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bt1</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bt2</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*&amp; </a:t>
            </a:r>
            <a:r>
              <a:rPr lang="en-US" altLang="zh-CN" sz="2800" dirty="0">
                <a:latin typeface="Times New Roman" panose="02020603050405020304" pitchFamily="18" charset="0"/>
                <a:ea typeface="隶书" panose="02010509060101010101" pitchFamily="49" charset="-122"/>
              </a:rPr>
              <a:t>parent)</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HuffmanNode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&gt;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&amp;</a:t>
            </a:r>
            <a:r>
              <a:rPr lang="en-US" altLang="zh-CN" sz="2800" dirty="0">
                <a:latin typeface="Times New Roman" panose="02020603050405020304" pitchFamily="18" charset="0"/>
                <a:ea typeface="隶书" panose="02010509060101010101" pitchFamily="49" charset="-122"/>
              </a:rPr>
              <a:t>bt1</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a:t>
            </a:r>
            <a:r>
              <a:rPr lang="en-US" altLang="zh-CN" sz="2800" dirty="0">
                <a:latin typeface="Times New Roman" panose="02020603050405020304" pitchFamily="18" charset="0"/>
                <a:ea typeface="隶书" panose="02010509060101010101" pitchFamily="49" charset="-122"/>
              </a:rPr>
              <a:t>bt2</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data.key</a:t>
            </a:r>
            <a:r>
              <a:rPr lang="en-US" altLang="zh-CN" sz="2800"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bt1.root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data.key+bt2.root</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data.key</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bt1.root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parent = bt2.root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parent = parent</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EE628C56-B3FD-44CF-AA06-E8844145F503}"/>
              </a:ext>
            </a:extLst>
          </p:cNvPr>
          <p:cNvSpPr>
            <a:spLocks noGrp="1" noChangeArrowheads="1"/>
          </p:cNvSpPr>
          <p:nvPr>
            <p:ph type="title"/>
          </p:nvPr>
        </p:nvSpPr>
        <p:spPr>
          <a:xfrm>
            <a:off x="503238" y="512763"/>
            <a:ext cx="8229600" cy="971550"/>
          </a:xfrm>
        </p:spPr>
        <p:txBody>
          <a:bodyPr/>
          <a:lstStyle/>
          <a:p>
            <a:pPr eaLnBrk="1" hangingPunct="1"/>
            <a:r>
              <a:rPr kumimoji="1" lang="en-US" altLang="zh-CN" sz="4000" b="1">
                <a:latin typeface="华文新魏" panose="02010800040101010101" pitchFamily="2" charset="-122"/>
                <a:ea typeface="华文新魏" panose="02010800040101010101" pitchFamily="2" charset="-122"/>
              </a:rPr>
              <a:t>Huffman</a:t>
            </a:r>
            <a:r>
              <a:rPr kumimoji="1" lang="zh-CN" altLang="en-US" sz="4000" b="1">
                <a:latin typeface="华文新魏" panose="02010800040101010101" pitchFamily="2" charset="-122"/>
                <a:ea typeface="华文新魏" panose="02010800040101010101" pitchFamily="2" charset="-122"/>
              </a:rPr>
              <a:t>编码</a:t>
            </a:r>
          </a:p>
        </p:txBody>
      </p:sp>
      <p:sp>
        <p:nvSpPr>
          <p:cNvPr id="155651" name="Rectangle 3">
            <a:extLst>
              <a:ext uri="{FF2B5EF4-FFF2-40B4-BE49-F238E27FC236}">
                <a16:creationId xmlns:a16="http://schemas.microsoft.com/office/drawing/2014/main" id="{77FB9513-5913-4894-884F-9A0FF92F18BE}"/>
              </a:ext>
            </a:extLst>
          </p:cNvPr>
          <p:cNvSpPr>
            <a:spLocks noGrp="1" noChangeArrowheads="1"/>
          </p:cNvSpPr>
          <p:nvPr>
            <p:ph type="body" idx="1"/>
          </p:nvPr>
        </p:nvSpPr>
        <p:spPr>
          <a:xfrm>
            <a:off x="590550" y="1484313"/>
            <a:ext cx="8229600" cy="4860925"/>
          </a:xfrm>
        </p:spPr>
        <p:txBody>
          <a:bodyPr/>
          <a:lstStyle/>
          <a:p>
            <a:pPr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主要用途是实现数据压缩。设给出一段报文：</a:t>
            </a:r>
            <a:r>
              <a:rPr kumimoji="1" lang="zh-CN" altLang="en-US" sz="3000" b="1">
                <a:latin typeface="Times New Roman" panose="02020603050405020304" pitchFamily="18" charset="0"/>
                <a:ea typeface="仿宋_GB2312" pitchFamily="49" charset="-122"/>
              </a:rPr>
              <a:t> </a:t>
            </a:r>
          </a:p>
          <a:p>
            <a:pPr eaLnBrk="1" hangingPunct="1">
              <a:spcBef>
                <a:spcPct val="15000"/>
              </a:spcBef>
              <a:buClr>
                <a:srgbClr val="800080"/>
              </a:buClr>
              <a:buSzPct val="50000"/>
              <a:buFontTx/>
              <a:buNone/>
            </a:pPr>
            <a:r>
              <a:rPr kumimoji="1" lang="zh-CN" altLang="en-US" sz="3000" b="1">
                <a:solidFill>
                  <a:schemeClr val="bg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CAST  CAST  SAT  AT  A  TASA</a:t>
            </a:r>
          </a:p>
          <a:p>
            <a:pPr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字符集合是 </a:t>
            </a:r>
            <a:r>
              <a:rPr kumimoji="1" lang="en-US" altLang="zh-CN" sz="3000" b="1">
                <a:solidFill>
                  <a:srgbClr val="000099"/>
                </a:solidFill>
                <a:latin typeface="Times New Roman" panose="02020603050405020304" pitchFamily="18" charset="0"/>
                <a:ea typeface="仿宋_GB2312" pitchFamily="49" charset="-122"/>
              </a:rPr>
              <a:t>{ C, A, S, T }</a:t>
            </a:r>
            <a:r>
              <a:rPr kumimoji="1" lang="zh-CN" altLang="en-US" sz="3000" b="1">
                <a:solidFill>
                  <a:srgbClr val="000099"/>
                </a:solidFill>
                <a:latin typeface="Times New Roman" panose="02020603050405020304" pitchFamily="18" charset="0"/>
                <a:ea typeface="仿宋_GB2312" pitchFamily="49" charset="-122"/>
              </a:rPr>
              <a:t>，各个字符出现的频度（次数）是 </a:t>
            </a:r>
            <a:r>
              <a:rPr kumimoji="1" lang="en-US" altLang="zh-CN" sz="3000" b="1" i="1">
                <a:solidFill>
                  <a:srgbClr val="000099"/>
                </a:solidFill>
                <a:latin typeface="Times New Roman" panose="02020603050405020304" pitchFamily="18" charset="0"/>
                <a:ea typeface="仿宋_GB2312" pitchFamily="49" charset="-122"/>
              </a:rPr>
              <a:t>W</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 2, 7, 4, 5 }</a:t>
            </a:r>
            <a:r>
              <a:rPr kumimoji="1" lang="zh-CN" altLang="en-US" sz="3000" b="1">
                <a:solidFill>
                  <a:srgbClr val="000099"/>
                </a:solidFill>
                <a:latin typeface="Times New Roman" panose="02020603050405020304" pitchFamily="18" charset="0"/>
                <a:ea typeface="仿宋_GB2312" pitchFamily="49" charset="-122"/>
              </a:rPr>
              <a:t>。</a:t>
            </a:r>
          </a:p>
          <a:p>
            <a:pPr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若给每个字符以等长编码（</a:t>
            </a:r>
            <a:r>
              <a:rPr kumimoji="1" lang="en-US" altLang="zh-CN" sz="3000" b="1">
                <a:solidFill>
                  <a:srgbClr val="000099"/>
                </a:solidFill>
                <a:latin typeface="Times New Roman" panose="02020603050405020304" pitchFamily="18" charset="0"/>
                <a:ea typeface="仿宋_GB2312" pitchFamily="49" charset="-122"/>
              </a:rPr>
              <a:t>2</a:t>
            </a:r>
            <a:r>
              <a:rPr kumimoji="1" lang="zh-CN" altLang="en-US" sz="3000" b="1">
                <a:solidFill>
                  <a:srgbClr val="000099"/>
                </a:solidFill>
                <a:latin typeface="Times New Roman" panose="02020603050405020304" pitchFamily="18" charset="0"/>
                <a:ea typeface="仿宋_GB2312" pitchFamily="49" charset="-122"/>
              </a:rPr>
              <a:t>位二进制足够）</a:t>
            </a:r>
          </a:p>
          <a:p>
            <a:pPr eaLnBrk="1" hangingPunct="1">
              <a:spcBef>
                <a:spcPct val="15000"/>
              </a:spcBef>
              <a:buClr>
                <a:srgbClr val="800080"/>
              </a:buClr>
              <a:buSzPct val="50000"/>
              <a:buFontTx/>
              <a:buNone/>
            </a:pPr>
            <a:r>
              <a:rPr kumimoji="1" lang="zh-CN" altLang="en-US"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a:t>
            </a:r>
            <a:r>
              <a:rPr kumimoji="1" lang="en-GB" altLang="zh-CN" sz="3000" b="1">
                <a:solidFill>
                  <a:schemeClr val="tx2"/>
                </a:solidFill>
                <a:latin typeface="Times New Roman" panose="02020603050405020304" pitchFamily="18" charset="0"/>
                <a:ea typeface="仿宋_GB2312" pitchFamily="49" charset="-122"/>
              </a:rPr>
              <a:t> : 00   T : 10    C : 01    S : 11</a:t>
            </a:r>
            <a:endParaRPr kumimoji="1" lang="en-US" altLang="zh-CN" sz="3000" b="1">
              <a:solidFill>
                <a:schemeClr val="tx2"/>
              </a:solidFill>
              <a:latin typeface="Times New Roman" panose="02020603050405020304" pitchFamily="18" charset="0"/>
              <a:ea typeface="仿宋_GB2312" pitchFamily="49" charset="-122"/>
            </a:endParaRPr>
          </a:p>
          <a:p>
            <a:pPr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则总编码长度为</a:t>
            </a:r>
            <a:r>
              <a:rPr kumimoji="1" lang="zh-CN" altLang="en-US" sz="3000" b="1">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( 2+7+4+5 ) * 2 = 36</a:t>
            </a:r>
            <a:r>
              <a:rPr kumimoji="1" lang="zh-CN" altLang="en-US" sz="3000"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kumimoji="1" lang="zh-CN" altLang="en-US" sz="3000" b="1">
                <a:latin typeface="Times New Roman" panose="02020603050405020304" pitchFamily="18" charset="0"/>
                <a:ea typeface="仿宋_GB2312" pitchFamily="49" charset="-122"/>
              </a:rPr>
              <a:t>能否减少总编码长度，使得发出同样报文，可以用最少的二进制代码？</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6661DF8E-9B53-452A-9060-1DA0F993CC6F}"/>
              </a:ext>
            </a:extLst>
          </p:cNvPr>
          <p:cNvSpPr txBox="1">
            <a:spLocks noChangeArrowheads="1"/>
          </p:cNvSpPr>
          <p:nvPr/>
        </p:nvSpPr>
        <p:spPr bwMode="auto">
          <a:xfrm>
            <a:off x="708025" y="3055938"/>
            <a:ext cx="80772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若按各个字符出现的概率不同而给予不等长编码，可望减少总编码长度。</a:t>
            </a:r>
          </a:p>
          <a:p>
            <a:pPr eaLnBrk="1" hangingPunct="1">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各字符出现概率为</a:t>
            </a:r>
            <a:r>
              <a:rPr kumimoji="1" lang="en-US" altLang="zh-CN" sz="3000" b="1">
                <a:solidFill>
                  <a:schemeClr val="tx2"/>
                </a:solidFill>
                <a:latin typeface="Times New Roman" panose="02020603050405020304" pitchFamily="18" charset="0"/>
                <a:ea typeface="仿宋_GB2312" pitchFamily="49" charset="-122"/>
              </a:rPr>
              <a:t>{ 2/18, 7/18, 4/18, 5/18</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a:solidFill>
                  <a:schemeClr val="accent2"/>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化整为</a:t>
            </a:r>
            <a:r>
              <a:rPr kumimoji="1" lang="zh-CN" altLang="en-US"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 2, 7, 4</a:t>
            </a:r>
            <a:r>
              <a:rPr kumimoji="1" lang="zh-CN" altLang="en-GB"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5 }</a:t>
            </a:r>
            <a:r>
              <a:rPr kumimoji="1" lang="zh-CN" altLang="en-US" sz="3000" b="1">
                <a:solidFill>
                  <a:srgbClr val="000099"/>
                </a:solidFill>
                <a:latin typeface="Times New Roman" panose="02020603050405020304" pitchFamily="18" charset="0"/>
                <a:ea typeface="仿宋_GB2312" pitchFamily="49" charset="-122"/>
              </a:rPr>
              <a:t>。以它们为各叶结点上的权值</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建立</a:t>
            </a:r>
            <a:r>
              <a:rPr kumimoji="1" lang="en-US" altLang="zh-CN" sz="3000" b="1">
                <a:solidFill>
                  <a:srgbClr val="000099"/>
                </a:solidFill>
                <a:latin typeface="Times New Roman" panose="02020603050405020304" pitchFamily="18" charset="0"/>
                <a:ea typeface="仿宋_GB2312" pitchFamily="49" charset="-122"/>
              </a:rPr>
              <a:t>Huffman</a:t>
            </a:r>
            <a:r>
              <a:rPr kumimoji="1" lang="zh-CN" altLang="en-US" sz="3000" b="1">
                <a:solidFill>
                  <a:srgbClr val="000099"/>
                </a:solidFill>
                <a:latin typeface="Times New Roman" panose="02020603050405020304" pitchFamily="18" charset="0"/>
                <a:ea typeface="仿宋_GB2312" pitchFamily="49" charset="-122"/>
              </a:rPr>
              <a:t>树。</a:t>
            </a:r>
            <a:r>
              <a:rPr kumimoji="1" lang="zh-CN" altLang="en-US" sz="3000" b="1">
                <a:solidFill>
                  <a:srgbClr val="009900"/>
                </a:solidFill>
                <a:latin typeface="Times New Roman" panose="02020603050405020304" pitchFamily="18" charset="0"/>
                <a:ea typeface="仿宋_GB2312" pitchFamily="49" charset="-122"/>
              </a:rPr>
              <a:t>左分支</a:t>
            </a:r>
            <a:r>
              <a:rPr kumimoji="1" lang="zh-CN" altLang="en-US" sz="3000" b="1">
                <a:solidFill>
                  <a:srgbClr val="000099"/>
                </a:solidFill>
                <a:latin typeface="Times New Roman" panose="02020603050405020304" pitchFamily="18" charset="0"/>
                <a:ea typeface="仿宋_GB2312" pitchFamily="49" charset="-122"/>
              </a:rPr>
              <a:t>赋</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0</a:t>
            </a:r>
            <a:r>
              <a:rPr kumimoji="1" lang="zh-CN" altLang="en-US" sz="3000" b="1">
                <a:solidFill>
                  <a:srgbClr val="000099"/>
                </a:solidFill>
                <a:latin typeface="Times New Roman" panose="02020603050405020304" pitchFamily="18" charset="0"/>
                <a:ea typeface="仿宋_GB2312" pitchFamily="49" charset="-122"/>
              </a:rPr>
              <a:t>，</a:t>
            </a:r>
            <a:r>
              <a:rPr kumimoji="1" lang="zh-CN" altLang="en-US" sz="3000" b="1">
                <a:solidFill>
                  <a:srgbClr val="009900"/>
                </a:solidFill>
                <a:latin typeface="Times New Roman" panose="02020603050405020304" pitchFamily="18" charset="0"/>
                <a:ea typeface="仿宋_GB2312" pitchFamily="49" charset="-122"/>
              </a:rPr>
              <a:t>右分支</a:t>
            </a:r>
            <a:r>
              <a:rPr kumimoji="1" lang="zh-CN" altLang="en-US" sz="3000" b="1">
                <a:solidFill>
                  <a:srgbClr val="000099"/>
                </a:solidFill>
                <a:latin typeface="Times New Roman" panose="02020603050405020304" pitchFamily="18" charset="0"/>
                <a:ea typeface="仿宋_GB2312" pitchFamily="49" charset="-122"/>
              </a:rPr>
              <a:t>赋</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1</a:t>
            </a:r>
            <a:r>
              <a:rPr kumimoji="1" lang="zh-CN" altLang="en-US" sz="3000" b="1">
                <a:solidFill>
                  <a:srgbClr val="000099"/>
                </a:solidFill>
                <a:latin typeface="Times New Roman" panose="02020603050405020304" pitchFamily="18" charset="0"/>
                <a:ea typeface="仿宋_GB2312" pitchFamily="49" charset="-122"/>
              </a:rPr>
              <a:t>，得</a:t>
            </a:r>
            <a:r>
              <a:rPr kumimoji="1" lang="en-US" altLang="zh-CN" sz="3000" b="1">
                <a:solidFill>
                  <a:srgbClr val="000099"/>
                </a:solidFill>
                <a:latin typeface="Times New Roman" panose="02020603050405020304" pitchFamily="18" charset="0"/>
                <a:ea typeface="仿宋_GB2312" pitchFamily="49" charset="-122"/>
              </a:rPr>
              <a:t>Huffman</a:t>
            </a:r>
            <a:r>
              <a:rPr kumimoji="1" lang="zh-CN" altLang="en-US" sz="3000" b="1">
                <a:solidFill>
                  <a:srgbClr val="000099"/>
                </a:solidFill>
                <a:latin typeface="Times New Roman" panose="02020603050405020304" pitchFamily="18" charset="0"/>
                <a:ea typeface="仿宋_GB2312" pitchFamily="49" charset="-122"/>
              </a:rPr>
              <a:t>编码</a:t>
            </a:r>
            <a:r>
              <a:rPr kumimoji="1" lang="zh-CN" altLang="en-GB" sz="3000" b="1">
                <a:solidFill>
                  <a:srgbClr val="000099"/>
                </a:solidFill>
                <a:latin typeface="Times New Roman" panose="02020603050405020304" pitchFamily="18" charset="0"/>
                <a:ea typeface="仿宋_GB2312" pitchFamily="49" charset="-122"/>
              </a:rPr>
              <a:t>(变长编码)</a:t>
            </a:r>
            <a:r>
              <a:rPr kumimoji="1" lang="zh-CN" altLang="en-US" sz="3000" b="1">
                <a:solidFill>
                  <a:srgbClr val="000099"/>
                </a:solidFill>
                <a:latin typeface="Times New Roman" panose="02020603050405020304" pitchFamily="18" charset="0"/>
                <a:ea typeface="仿宋_GB2312" pitchFamily="49" charset="-122"/>
              </a:rPr>
              <a:t>。</a:t>
            </a:r>
          </a:p>
        </p:txBody>
      </p:sp>
      <p:grpSp>
        <p:nvGrpSpPr>
          <p:cNvPr id="156675" name="Group 3">
            <a:extLst>
              <a:ext uri="{FF2B5EF4-FFF2-40B4-BE49-F238E27FC236}">
                <a16:creationId xmlns:a16="http://schemas.microsoft.com/office/drawing/2014/main" id="{239B2685-7591-4091-839A-1CD12BB0E4C7}"/>
              </a:ext>
            </a:extLst>
          </p:cNvPr>
          <p:cNvGrpSpPr>
            <a:grpSpLocks/>
          </p:cNvGrpSpPr>
          <p:nvPr/>
        </p:nvGrpSpPr>
        <p:grpSpPr bwMode="auto">
          <a:xfrm>
            <a:off x="3352800" y="773113"/>
            <a:ext cx="2514600" cy="2212975"/>
            <a:chOff x="2112" y="487"/>
            <a:chExt cx="1584" cy="1394"/>
          </a:xfrm>
        </p:grpSpPr>
        <p:sp>
          <p:nvSpPr>
            <p:cNvPr id="156676" name="Line 4">
              <a:extLst>
                <a:ext uri="{FF2B5EF4-FFF2-40B4-BE49-F238E27FC236}">
                  <a16:creationId xmlns:a16="http://schemas.microsoft.com/office/drawing/2014/main" id="{F7EBAE86-2DA9-4F56-BAF4-B740618425B7}"/>
                </a:ext>
              </a:extLst>
            </p:cNvPr>
            <p:cNvSpPr>
              <a:spLocks noChangeShapeType="1"/>
            </p:cNvSpPr>
            <p:nvPr/>
          </p:nvSpPr>
          <p:spPr bwMode="auto">
            <a:xfrm flipH="1">
              <a:off x="3120" y="1159"/>
              <a:ext cx="96"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7" name="Line 5">
              <a:extLst>
                <a:ext uri="{FF2B5EF4-FFF2-40B4-BE49-F238E27FC236}">
                  <a16:creationId xmlns:a16="http://schemas.microsoft.com/office/drawing/2014/main" id="{A1D0D216-A3D6-417D-AE02-492580D7EF9F}"/>
                </a:ext>
              </a:extLst>
            </p:cNvPr>
            <p:cNvSpPr>
              <a:spLocks noChangeShapeType="1"/>
            </p:cNvSpPr>
            <p:nvPr/>
          </p:nvSpPr>
          <p:spPr bwMode="auto">
            <a:xfrm>
              <a:off x="2928" y="583"/>
              <a:ext cx="576" cy="76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Line 6">
              <a:extLst>
                <a:ext uri="{FF2B5EF4-FFF2-40B4-BE49-F238E27FC236}">
                  <a16:creationId xmlns:a16="http://schemas.microsoft.com/office/drawing/2014/main" id="{35F3ED3A-7B36-4D69-BE93-2729F75E53A7}"/>
                </a:ext>
              </a:extLst>
            </p:cNvPr>
            <p:cNvSpPr>
              <a:spLocks noChangeShapeType="1"/>
            </p:cNvSpPr>
            <p:nvPr/>
          </p:nvSpPr>
          <p:spPr bwMode="auto">
            <a:xfrm>
              <a:off x="2640" y="1015"/>
              <a:ext cx="9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Line 7">
              <a:extLst>
                <a:ext uri="{FF2B5EF4-FFF2-40B4-BE49-F238E27FC236}">
                  <a16:creationId xmlns:a16="http://schemas.microsoft.com/office/drawing/2014/main" id="{1FA37599-6BEA-472D-973D-518DF0C76213}"/>
                </a:ext>
              </a:extLst>
            </p:cNvPr>
            <p:cNvSpPr>
              <a:spLocks noChangeShapeType="1"/>
            </p:cNvSpPr>
            <p:nvPr/>
          </p:nvSpPr>
          <p:spPr bwMode="auto">
            <a:xfrm flipH="1">
              <a:off x="2304" y="679"/>
              <a:ext cx="528" cy="72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0" name="Oval 8">
              <a:extLst>
                <a:ext uri="{FF2B5EF4-FFF2-40B4-BE49-F238E27FC236}">
                  <a16:creationId xmlns:a16="http://schemas.microsoft.com/office/drawing/2014/main" id="{57EEC4C4-739D-48AF-B604-2F78FB1258A9}"/>
                </a:ext>
              </a:extLst>
            </p:cNvPr>
            <p:cNvSpPr>
              <a:spLocks noChangeArrowheads="1"/>
            </p:cNvSpPr>
            <p:nvPr/>
          </p:nvSpPr>
          <p:spPr bwMode="auto">
            <a:xfrm>
              <a:off x="2784" y="487"/>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1" name="Oval 9">
              <a:extLst>
                <a:ext uri="{FF2B5EF4-FFF2-40B4-BE49-F238E27FC236}">
                  <a16:creationId xmlns:a16="http://schemas.microsoft.com/office/drawing/2014/main" id="{8733A323-D032-4542-9B0F-DE6959A047B1}"/>
                </a:ext>
              </a:extLst>
            </p:cNvPr>
            <p:cNvSpPr>
              <a:spLocks noChangeArrowheads="1"/>
            </p:cNvSpPr>
            <p:nvPr/>
          </p:nvSpPr>
          <p:spPr bwMode="auto">
            <a:xfrm>
              <a:off x="2448"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2" name="Oval 10">
              <a:extLst>
                <a:ext uri="{FF2B5EF4-FFF2-40B4-BE49-F238E27FC236}">
                  <a16:creationId xmlns:a16="http://schemas.microsoft.com/office/drawing/2014/main" id="{A12858C6-27E8-47E6-AA7D-10D0A694A12B}"/>
                </a:ext>
              </a:extLst>
            </p:cNvPr>
            <p:cNvSpPr>
              <a:spLocks noChangeArrowheads="1"/>
            </p:cNvSpPr>
            <p:nvPr/>
          </p:nvSpPr>
          <p:spPr bwMode="auto">
            <a:xfrm>
              <a:off x="3120"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3" name="Rectangle 11">
              <a:extLst>
                <a:ext uri="{FF2B5EF4-FFF2-40B4-BE49-F238E27FC236}">
                  <a16:creationId xmlns:a16="http://schemas.microsoft.com/office/drawing/2014/main" id="{EFFDEDD4-3D02-4BE3-94EC-FCE6AE9A0EA4}"/>
                </a:ext>
              </a:extLst>
            </p:cNvPr>
            <p:cNvSpPr>
              <a:spLocks noChangeArrowheads="1"/>
            </p:cNvSpPr>
            <p:nvPr/>
          </p:nvSpPr>
          <p:spPr bwMode="auto">
            <a:xfrm>
              <a:off x="2112"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4" name="Text Box 12">
              <a:extLst>
                <a:ext uri="{FF2B5EF4-FFF2-40B4-BE49-F238E27FC236}">
                  <a16:creationId xmlns:a16="http://schemas.microsoft.com/office/drawing/2014/main" id="{9168AEFF-7B0C-4B0B-919A-1C0EA77128DA}"/>
                </a:ext>
              </a:extLst>
            </p:cNvPr>
            <p:cNvSpPr txBox="1">
              <a:spLocks noChangeArrowheads="1"/>
            </p:cNvSpPr>
            <p:nvPr/>
          </p:nvSpPr>
          <p:spPr bwMode="auto">
            <a:xfrm>
              <a:off x="2160"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56685" name="Rectangle 13">
              <a:extLst>
                <a:ext uri="{FF2B5EF4-FFF2-40B4-BE49-F238E27FC236}">
                  <a16:creationId xmlns:a16="http://schemas.microsoft.com/office/drawing/2014/main" id="{AE73FC33-1F8F-4FA6-8A0F-4BB412F0BD04}"/>
                </a:ext>
              </a:extLst>
            </p:cNvPr>
            <p:cNvSpPr>
              <a:spLocks noChangeArrowheads="1"/>
            </p:cNvSpPr>
            <p:nvPr/>
          </p:nvSpPr>
          <p:spPr bwMode="auto">
            <a:xfrm>
              <a:off x="2544"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6" name="Rectangle 14">
              <a:extLst>
                <a:ext uri="{FF2B5EF4-FFF2-40B4-BE49-F238E27FC236}">
                  <a16:creationId xmlns:a16="http://schemas.microsoft.com/office/drawing/2014/main" id="{3F0646BE-415D-4718-AEFA-A8D2F173E4C9}"/>
                </a:ext>
              </a:extLst>
            </p:cNvPr>
            <p:cNvSpPr>
              <a:spLocks noChangeArrowheads="1"/>
            </p:cNvSpPr>
            <p:nvPr/>
          </p:nvSpPr>
          <p:spPr bwMode="auto">
            <a:xfrm>
              <a:off x="3408"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7" name="Rectangle 15">
              <a:extLst>
                <a:ext uri="{FF2B5EF4-FFF2-40B4-BE49-F238E27FC236}">
                  <a16:creationId xmlns:a16="http://schemas.microsoft.com/office/drawing/2014/main" id="{523B8B02-BFC1-48EC-9728-B5447E584399}"/>
                </a:ext>
              </a:extLst>
            </p:cNvPr>
            <p:cNvSpPr>
              <a:spLocks noChangeArrowheads="1"/>
            </p:cNvSpPr>
            <p:nvPr/>
          </p:nvSpPr>
          <p:spPr bwMode="auto">
            <a:xfrm>
              <a:off x="2976"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688" name="Text Box 16">
              <a:extLst>
                <a:ext uri="{FF2B5EF4-FFF2-40B4-BE49-F238E27FC236}">
                  <a16:creationId xmlns:a16="http://schemas.microsoft.com/office/drawing/2014/main" id="{35ED1C68-626E-4718-BCD6-272F7FC1F68F}"/>
                </a:ext>
              </a:extLst>
            </p:cNvPr>
            <p:cNvSpPr txBox="1">
              <a:spLocks noChangeArrowheads="1"/>
            </p:cNvSpPr>
            <p:nvPr/>
          </p:nvSpPr>
          <p:spPr bwMode="auto">
            <a:xfrm>
              <a:off x="2556"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56689" name="Text Box 17">
              <a:extLst>
                <a:ext uri="{FF2B5EF4-FFF2-40B4-BE49-F238E27FC236}">
                  <a16:creationId xmlns:a16="http://schemas.microsoft.com/office/drawing/2014/main" id="{720C105B-6D37-4A04-9F07-2D3D450C60D4}"/>
                </a:ext>
              </a:extLst>
            </p:cNvPr>
            <p:cNvSpPr txBox="1">
              <a:spLocks noChangeArrowheads="1"/>
            </p:cNvSpPr>
            <p:nvPr/>
          </p:nvSpPr>
          <p:spPr bwMode="auto">
            <a:xfrm>
              <a:off x="3024"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56690" name="Text Box 18">
              <a:extLst>
                <a:ext uri="{FF2B5EF4-FFF2-40B4-BE49-F238E27FC236}">
                  <a16:creationId xmlns:a16="http://schemas.microsoft.com/office/drawing/2014/main" id="{F7AD6F24-9F67-448F-A7AC-CA3B5509D290}"/>
                </a:ext>
              </a:extLst>
            </p:cNvPr>
            <p:cNvSpPr txBox="1">
              <a:spLocks noChangeArrowheads="1"/>
            </p:cNvSpPr>
            <p:nvPr/>
          </p:nvSpPr>
          <p:spPr bwMode="auto">
            <a:xfrm>
              <a:off x="3420" y="1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56691" name="Text Box 19">
              <a:extLst>
                <a:ext uri="{FF2B5EF4-FFF2-40B4-BE49-F238E27FC236}">
                  <a16:creationId xmlns:a16="http://schemas.microsoft.com/office/drawing/2014/main" id="{48DEC373-85B8-4FA8-8F1C-3CE114F070C5}"/>
                </a:ext>
              </a:extLst>
            </p:cNvPr>
            <p:cNvSpPr txBox="1">
              <a:spLocks noChangeArrowheads="1"/>
            </p:cNvSpPr>
            <p:nvPr/>
          </p:nvSpPr>
          <p:spPr bwMode="auto">
            <a:xfrm>
              <a:off x="2556" y="54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6692" name="Text Box 20">
              <a:extLst>
                <a:ext uri="{FF2B5EF4-FFF2-40B4-BE49-F238E27FC236}">
                  <a16:creationId xmlns:a16="http://schemas.microsoft.com/office/drawing/2014/main" id="{6318EE57-901E-49B3-8916-20F1F44D7285}"/>
                </a:ext>
              </a:extLst>
            </p:cNvPr>
            <p:cNvSpPr txBox="1">
              <a:spLocks noChangeArrowheads="1"/>
            </p:cNvSpPr>
            <p:nvPr/>
          </p:nvSpPr>
          <p:spPr bwMode="auto">
            <a:xfrm>
              <a:off x="3132" y="53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6693" name="Text Box 21">
              <a:extLst>
                <a:ext uri="{FF2B5EF4-FFF2-40B4-BE49-F238E27FC236}">
                  <a16:creationId xmlns:a16="http://schemas.microsoft.com/office/drawing/2014/main" id="{29929181-8791-4298-B1E1-139CDA4E93F2}"/>
                </a:ext>
              </a:extLst>
            </p:cNvPr>
            <p:cNvSpPr txBox="1">
              <a:spLocks noChangeArrowheads="1"/>
            </p:cNvSpPr>
            <p:nvPr/>
          </p:nvSpPr>
          <p:spPr bwMode="auto">
            <a:xfrm>
              <a:off x="2976"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6694" name="Text Box 22">
              <a:extLst>
                <a:ext uri="{FF2B5EF4-FFF2-40B4-BE49-F238E27FC236}">
                  <a16:creationId xmlns:a16="http://schemas.microsoft.com/office/drawing/2014/main" id="{44E5C0CC-19A8-4789-B0A1-092F9766E6DD}"/>
                </a:ext>
              </a:extLst>
            </p:cNvPr>
            <p:cNvSpPr txBox="1">
              <a:spLocks noChangeArrowheads="1"/>
            </p:cNvSpPr>
            <p:nvPr/>
          </p:nvSpPr>
          <p:spPr bwMode="auto">
            <a:xfrm>
              <a:off x="220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6695" name="Text Box 23">
              <a:extLst>
                <a:ext uri="{FF2B5EF4-FFF2-40B4-BE49-F238E27FC236}">
                  <a16:creationId xmlns:a16="http://schemas.microsoft.com/office/drawing/2014/main" id="{B223B2AB-5CCC-4B5C-8E37-A467B12268F0}"/>
                </a:ext>
              </a:extLst>
            </p:cNvPr>
            <p:cNvSpPr txBox="1">
              <a:spLocks noChangeArrowheads="1"/>
            </p:cNvSpPr>
            <p:nvPr/>
          </p:nvSpPr>
          <p:spPr bwMode="auto">
            <a:xfrm>
              <a:off x="3420"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6696" name="Text Box 24">
              <a:extLst>
                <a:ext uri="{FF2B5EF4-FFF2-40B4-BE49-F238E27FC236}">
                  <a16:creationId xmlns:a16="http://schemas.microsoft.com/office/drawing/2014/main" id="{83E12BAA-A928-49A8-9888-F9B88315BACC}"/>
                </a:ext>
              </a:extLst>
            </p:cNvPr>
            <p:cNvSpPr txBox="1">
              <a:spLocks noChangeArrowheads="1"/>
            </p:cNvSpPr>
            <p:nvPr/>
          </p:nvSpPr>
          <p:spPr bwMode="auto">
            <a:xfrm>
              <a:off x="268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31097" name="Text Box 25">
              <a:extLst>
                <a:ext uri="{FF2B5EF4-FFF2-40B4-BE49-F238E27FC236}">
                  <a16:creationId xmlns:a16="http://schemas.microsoft.com/office/drawing/2014/main" id="{048B951A-84F0-4BCF-87C8-3E1A8EC6E69D}"/>
                </a:ext>
              </a:extLst>
            </p:cNvPr>
            <p:cNvSpPr txBox="1">
              <a:spLocks noChangeArrowheads="1"/>
            </p:cNvSpPr>
            <p:nvPr/>
          </p:nvSpPr>
          <p:spPr bwMode="auto">
            <a:xfrm>
              <a:off x="2160"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A</a:t>
              </a:r>
              <a:endParaRPr kumimoji="1" lang="en-US" altLang="zh-CN" sz="2400">
                <a:latin typeface="Times New Roman" pitchFamily="18" charset="0"/>
              </a:endParaRPr>
            </a:p>
          </p:txBody>
        </p:sp>
        <p:sp>
          <p:nvSpPr>
            <p:cNvPr id="131098" name="Text Box 26">
              <a:extLst>
                <a:ext uri="{FF2B5EF4-FFF2-40B4-BE49-F238E27FC236}">
                  <a16:creationId xmlns:a16="http://schemas.microsoft.com/office/drawing/2014/main" id="{77EC9C84-CEBA-4623-8F68-27729C152D20}"/>
                </a:ext>
              </a:extLst>
            </p:cNvPr>
            <p:cNvSpPr txBox="1">
              <a:spLocks noChangeArrowheads="1"/>
            </p:cNvSpPr>
            <p:nvPr/>
          </p:nvSpPr>
          <p:spPr bwMode="auto">
            <a:xfrm>
              <a:off x="2544"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C</a:t>
              </a:r>
              <a:endParaRPr kumimoji="1" lang="en-US" altLang="zh-CN" sz="2400">
                <a:latin typeface="Times New Roman" pitchFamily="18" charset="0"/>
              </a:endParaRPr>
            </a:p>
          </p:txBody>
        </p:sp>
        <p:sp>
          <p:nvSpPr>
            <p:cNvPr id="131099" name="Text Box 27">
              <a:extLst>
                <a:ext uri="{FF2B5EF4-FFF2-40B4-BE49-F238E27FC236}">
                  <a16:creationId xmlns:a16="http://schemas.microsoft.com/office/drawing/2014/main" id="{E417C922-098B-449F-A827-3077ED55EFF4}"/>
                </a:ext>
              </a:extLst>
            </p:cNvPr>
            <p:cNvSpPr txBox="1">
              <a:spLocks noChangeArrowheads="1"/>
            </p:cNvSpPr>
            <p:nvPr/>
          </p:nvSpPr>
          <p:spPr bwMode="auto">
            <a:xfrm>
              <a:off x="2992" y="155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T</a:t>
              </a:r>
              <a:endParaRPr kumimoji="1" lang="en-US" altLang="zh-CN" sz="2400">
                <a:latin typeface="Times New Roman" pitchFamily="18" charset="0"/>
              </a:endParaRPr>
            </a:p>
          </p:txBody>
        </p:sp>
        <p:sp>
          <p:nvSpPr>
            <p:cNvPr id="131100" name="Text Box 28">
              <a:extLst>
                <a:ext uri="{FF2B5EF4-FFF2-40B4-BE49-F238E27FC236}">
                  <a16:creationId xmlns:a16="http://schemas.microsoft.com/office/drawing/2014/main" id="{DD205EDB-5BF1-4958-826F-E6DCE05C4B21}"/>
                </a:ext>
              </a:extLst>
            </p:cNvPr>
            <p:cNvSpPr txBox="1">
              <a:spLocks noChangeArrowheads="1"/>
            </p:cNvSpPr>
            <p:nvPr/>
          </p:nvSpPr>
          <p:spPr bwMode="auto">
            <a:xfrm>
              <a:off x="3408" y="1545"/>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S</a:t>
              </a:r>
              <a:endParaRPr kumimoji="1" lang="en-US" altLang="zh-CN" sz="2400">
                <a:latin typeface="Times New Roman" pitchFamily="18" charset="0"/>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6C1DBF4-C38A-42A1-930D-9CB54B15017A}"/>
              </a:ext>
            </a:extLst>
          </p:cNvPr>
          <p:cNvSpPr>
            <a:spLocks noGrp="1" noChangeArrowheads="1"/>
          </p:cNvSpPr>
          <p:nvPr>
            <p:ph type="body" idx="1"/>
          </p:nvPr>
        </p:nvSpPr>
        <p:spPr>
          <a:xfrm>
            <a:off x="555625" y="838200"/>
            <a:ext cx="8229600" cy="5507038"/>
          </a:xfrm>
        </p:spPr>
        <p:txBody>
          <a:bodyPr/>
          <a:lstStyle/>
          <a:p>
            <a:pPr eaLnBrk="1" hangingPunct="1">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4</a:t>
            </a: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具有 </a:t>
            </a:r>
            <a:r>
              <a:rPr kumimoji="1" lang="en-US" altLang="zh-CN" sz="3000" b="1" i="1">
                <a:latin typeface="Times New Roman" panose="02020603050405020304" pitchFamily="18" charset="0"/>
                <a:ea typeface="仿宋_GB2312" pitchFamily="49" charset="-122"/>
              </a:rPr>
              <a:t>n </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n</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个结点的完全二叉树的深度为 </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log</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latin typeface="Times New Roman" panose="02020603050405020304" pitchFamily="18" charset="0"/>
                <a:ea typeface="仿宋_GB2312" pitchFamily="49" charset="-122"/>
              </a:rPr>
              <a:t>     </a:t>
            </a:r>
          </a:p>
          <a:p>
            <a:pPr eaLnBrk="1" hangingPunct="1">
              <a:lnSpc>
                <a:spcPct val="105000"/>
              </a:lnSpc>
              <a:spcBef>
                <a:spcPct val="10000"/>
              </a:spcBef>
              <a:buClr>
                <a:srgbClr val="800080"/>
              </a:buClr>
              <a:buSzPct val="50000"/>
              <a:buFontTx/>
              <a:buNone/>
            </a:pPr>
            <a:r>
              <a:rPr kumimoji="1" lang="en-US" altLang="zh-CN" sz="3000" b="1">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设完全二叉树的深度为</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，则有</a:t>
            </a:r>
          </a:p>
          <a:p>
            <a:pPr eaLnBrk="1" hangingPunct="1">
              <a:lnSpc>
                <a:spcPct val="105000"/>
              </a:lnSpc>
              <a:spcBef>
                <a:spcPct val="10000"/>
              </a:spcBef>
              <a:buClr>
                <a:srgbClr val="800080"/>
              </a:buClr>
              <a:buSzPct val="50000"/>
              <a:buFontTx/>
              <a:buNone/>
            </a:pPr>
            <a:r>
              <a:rPr kumimoji="1" lang="zh-CN" altLang="en-US" sz="3000" b="1">
                <a:solidFill>
                  <a:srgbClr val="006600"/>
                </a:solidFill>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2</a:t>
            </a:r>
            <a:r>
              <a:rPr kumimoji="1" lang="en-US" altLang="zh-CN" sz="3000" b="1" i="1" baseline="30000">
                <a:solidFill>
                  <a:srgbClr val="006600"/>
                </a:solidFill>
                <a:latin typeface="Times New Roman" panose="02020603050405020304" pitchFamily="18" charset="0"/>
                <a:ea typeface="仿宋_GB2312" pitchFamily="49" charset="-122"/>
              </a:rPr>
              <a:t>k</a:t>
            </a:r>
            <a:r>
              <a:rPr kumimoji="1" lang="en-US" altLang="zh-CN" sz="3000" b="1" baseline="30000">
                <a:solidFill>
                  <a:srgbClr val="006600"/>
                </a:solidFill>
                <a:latin typeface="Courier New" panose="02070309020205020404" pitchFamily="49" charset="0"/>
                <a:ea typeface="仿宋_GB2312" pitchFamily="49" charset="-122"/>
              </a:rPr>
              <a:t>-</a:t>
            </a:r>
            <a:r>
              <a:rPr kumimoji="1" lang="en-US" altLang="zh-CN" sz="3000" b="1" baseline="30000">
                <a:solidFill>
                  <a:srgbClr val="006600"/>
                </a:solidFill>
                <a:latin typeface="Times New Roman" panose="02020603050405020304" pitchFamily="18" charset="0"/>
                <a:ea typeface="仿宋_GB2312" pitchFamily="49" charset="-122"/>
              </a:rPr>
              <a:t>1</a:t>
            </a:r>
            <a:r>
              <a:rPr kumimoji="1" lang="en-US" altLang="zh-CN" sz="3000">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 &lt;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a:solidFill>
                  <a:srgbClr val="006600"/>
                </a:solidFill>
                <a:latin typeface="宋体" panose="02010600030101010101" pitchFamily="2" charset="-12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2</a:t>
            </a:r>
            <a:r>
              <a:rPr kumimoji="1" lang="en-US" altLang="zh-CN" sz="3000" b="1" i="1" baseline="30000">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a:solidFill>
                  <a:srgbClr val="006600"/>
                </a:solidFill>
                <a:latin typeface="Courier New" panose="02070309020205020404" pitchFamily="49" charset="0"/>
                <a:ea typeface="仿宋_GB2312" pitchFamily="49" charset="-122"/>
                <a:sym typeface="Symbol" panose="05050102010706020507" pitchFamily="18" charset="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a:t>
            </a:r>
          </a:p>
          <a:p>
            <a:pPr eaLnBrk="1" hangingPunct="1">
              <a:lnSpc>
                <a:spcPct val="105000"/>
              </a:lnSpc>
              <a:spcBef>
                <a:spcPct val="10000"/>
              </a:spcBef>
              <a:buClr>
                <a:srgbClr val="800080"/>
              </a:buClr>
              <a:buSzPct val="50000"/>
            </a:pPr>
            <a:endPar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endParaRPr>
          </a:p>
          <a:p>
            <a:pPr eaLnBrk="1" hangingPunct="1">
              <a:lnSpc>
                <a:spcPct val="105000"/>
              </a:lnSpc>
              <a:spcBef>
                <a:spcPct val="10000"/>
              </a:spcBef>
              <a:buClr>
                <a:srgbClr val="800080"/>
              </a:buClr>
              <a:buSzPct val="50000"/>
              <a:buFontTx/>
              <a:buNone/>
            </a:pPr>
            <a:r>
              <a:rPr kumimoji="1" lang="en-US" altLang="zh-CN" sz="800" b="1">
                <a:solidFill>
                  <a:srgbClr val="006600"/>
                </a:solidFill>
                <a:latin typeface="Times New Roman" panose="02020603050405020304" pitchFamily="18" charset="0"/>
                <a:ea typeface="仿宋_GB2312" pitchFamily="49" charset="-122"/>
                <a:sym typeface="Symbol" panose="05050102010706020507" pitchFamily="18" charset="2"/>
              </a:rPr>
              <a:t>	</a:t>
            </a:r>
          </a:p>
          <a:p>
            <a:pPr eaLnBrk="1" hangingPunct="1">
              <a:lnSpc>
                <a:spcPct val="105000"/>
              </a:lnSpc>
              <a:spcBef>
                <a:spcPct val="10000"/>
              </a:spcBef>
              <a:buClr>
                <a:srgbClr val="800080"/>
              </a:buClr>
              <a:buSzPct val="50000"/>
              <a:buFontTx/>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变形 </a:t>
            </a:r>
            <a:r>
              <a:rPr kumimoji="1" lang="en-US" altLang="zh-CN" sz="3000" b="1">
                <a:solidFill>
                  <a:srgbClr val="006600"/>
                </a:solidFill>
                <a:latin typeface="Times New Roman" panose="02020603050405020304" pitchFamily="18" charset="0"/>
                <a:ea typeface="仿宋_GB2312" pitchFamily="49" charset="-122"/>
              </a:rPr>
              <a:t>2</a:t>
            </a:r>
            <a:r>
              <a:rPr kumimoji="1" lang="en-US" altLang="zh-CN" sz="3000" b="1" i="1" baseline="30000">
                <a:solidFill>
                  <a:srgbClr val="006600"/>
                </a:solidFill>
                <a:latin typeface="Times New Roman" panose="02020603050405020304" pitchFamily="18" charset="0"/>
                <a:ea typeface="仿宋_GB2312" pitchFamily="49" charset="-122"/>
              </a:rPr>
              <a:t>k</a:t>
            </a:r>
            <a:r>
              <a:rPr kumimoji="1" lang="en-US" altLang="zh-CN" sz="3000" b="1" baseline="30000">
                <a:solidFill>
                  <a:srgbClr val="006600"/>
                </a:solidFill>
                <a:latin typeface="Courier New" panose="02070309020205020404" pitchFamily="49" charset="0"/>
                <a:ea typeface="仿宋_GB2312" pitchFamily="49" charset="-122"/>
              </a:rPr>
              <a:t>-</a:t>
            </a:r>
            <a:r>
              <a:rPr kumimoji="1" lang="en-US" altLang="zh-CN" sz="3000" b="1" baseline="30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&lt;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宋体" panose="02010600030101010101" pitchFamily="2" charset="-12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2</a:t>
            </a:r>
            <a:r>
              <a:rPr kumimoji="1" lang="en-US" altLang="zh-CN" sz="3000" b="1" i="1" baseline="30000">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p>
          <a:p>
            <a:pPr eaLnBrk="1" hangingPunct="1">
              <a:lnSpc>
                <a:spcPct val="105000"/>
              </a:lnSpc>
              <a:spcBef>
                <a:spcPct val="10000"/>
              </a:spcBef>
              <a:buClr>
                <a:srgbClr val="800080"/>
              </a:buClr>
              <a:buSzPct val="50000"/>
              <a:buFontTx/>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取对数 </a:t>
            </a:r>
          </a:p>
          <a:p>
            <a:pPr eaLnBrk="1" hangingPunct="1">
              <a:lnSpc>
                <a:spcPct val="105000"/>
              </a:lnSpc>
              <a:spcBef>
                <a:spcPct val="10000"/>
              </a:spcBef>
              <a:buClr>
                <a:srgbClr val="800080"/>
              </a:buClr>
              <a:buSzPct val="50000"/>
              <a:buFontTx/>
              <a:buNone/>
            </a:pP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Courier New" panose="02070309020205020404" pitchFamily="49" charset="0"/>
                <a:ea typeface="仿宋_GB2312" pitchFamily="49" charset="-122"/>
                <a:sym typeface="Symbol" panose="05050102010706020507" pitchFamily="18" charset="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1&lt; log</a:t>
            </a:r>
            <a:r>
              <a:rPr kumimoji="1" lang="en-US" altLang="zh-CN" sz="3000" b="1" baseline="-25000">
                <a:solidFill>
                  <a:srgbClr val="006600"/>
                </a:solidFill>
                <a:latin typeface="Times New Roman" panose="02020603050405020304" pitchFamily="18" charset="0"/>
                <a:ea typeface="仿宋_GB2312" pitchFamily="49" charset="-122"/>
                <a:sym typeface="Symbol" panose="05050102010706020507" pitchFamily="18" charset="2"/>
              </a:rPr>
              <a:t>2</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n</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 </a:t>
            </a:r>
            <a:r>
              <a:rPr kumimoji="1" lang="en-US" altLang="zh-CN" sz="3000" b="1">
                <a:solidFill>
                  <a:srgbClr val="006600"/>
                </a:solidFill>
                <a:latin typeface="宋体" panose="02010600030101010101" pitchFamily="2" charset="-122"/>
                <a:sym typeface="Symbol" panose="05050102010706020507" pitchFamily="18" charset="2"/>
              </a:rPr>
              <a:t>≤</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p>
          <a:p>
            <a:pPr eaLnBrk="1" hangingPunct="1">
              <a:lnSpc>
                <a:spcPct val="105000"/>
              </a:lnSpc>
              <a:spcBef>
                <a:spcPct val="10000"/>
              </a:spcBef>
              <a:buClr>
                <a:srgbClr val="800080"/>
              </a:buClr>
              <a:buSzPct val="50000"/>
              <a:buFontTx/>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有</a:t>
            </a:r>
          </a:p>
          <a:p>
            <a:pPr eaLnBrk="1" hangingPunct="1">
              <a:lnSpc>
                <a:spcPct val="105000"/>
              </a:lnSpc>
              <a:spcBef>
                <a:spcPct val="10000"/>
              </a:spcBef>
              <a:buClr>
                <a:srgbClr val="800080"/>
              </a:buClr>
              <a:buSzPct val="50000"/>
              <a:buFontTx/>
              <a:buNone/>
            </a:pP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log</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k</a:t>
            </a:r>
            <a:endParaRPr lang="en-US" altLang="zh-CN" sz="3000">
              <a:solidFill>
                <a:schemeClr val="tx2"/>
              </a:solidFill>
              <a:latin typeface="Times New Roman" panose="02020603050405020304" pitchFamily="18" charset="0"/>
              <a:ea typeface="仿宋_GB2312" pitchFamily="49" charset="-122"/>
            </a:endParaRPr>
          </a:p>
        </p:txBody>
      </p:sp>
      <p:sp>
        <p:nvSpPr>
          <p:cNvPr id="16387" name="Line 3">
            <a:extLst>
              <a:ext uri="{FF2B5EF4-FFF2-40B4-BE49-F238E27FC236}">
                <a16:creationId xmlns:a16="http://schemas.microsoft.com/office/drawing/2014/main" id="{FA338F76-61CF-4772-83F7-A37586C3D08F}"/>
              </a:ext>
            </a:extLst>
          </p:cNvPr>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Line 4">
            <a:extLst>
              <a:ext uri="{FF2B5EF4-FFF2-40B4-BE49-F238E27FC236}">
                <a16:creationId xmlns:a16="http://schemas.microsoft.com/office/drawing/2014/main" id="{6CAD462B-DBB3-4928-891B-04781DA12151}"/>
              </a:ext>
            </a:extLst>
          </p:cNvPr>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Line 5">
            <a:extLst>
              <a:ext uri="{FF2B5EF4-FFF2-40B4-BE49-F238E27FC236}">
                <a16:creationId xmlns:a16="http://schemas.microsoft.com/office/drawing/2014/main" id="{E326F8E7-873F-4D91-A73F-6D6AA95959E7}"/>
              </a:ext>
            </a:extLst>
          </p:cNvPr>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0" name="Line 6">
            <a:extLst>
              <a:ext uri="{FF2B5EF4-FFF2-40B4-BE49-F238E27FC236}">
                <a16:creationId xmlns:a16="http://schemas.microsoft.com/office/drawing/2014/main" id="{C1200319-FEED-4C4F-95D7-FDAD57275C2D}"/>
              </a:ext>
            </a:extLst>
          </p:cNvPr>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Oval 7">
            <a:extLst>
              <a:ext uri="{FF2B5EF4-FFF2-40B4-BE49-F238E27FC236}">
                <a16:creationId xmlns:a16="http://schemas.microsoft.com/office/drawing/2014/main" id="{C218988B-96BA-4C59-8F4F-EEA26E02265E}"/>
              </a:ext>
            </a:extLst>
          </p:cNvPr>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2" name="Oval 8">
            <a:extLst>
              <a:ext uri="{FF2B5EF4-FFF2-40B4-BE49-F238E27FC236}">
                <a16:creationId xmlns:a16="http://schemas.microsoft.com/office/drawing/2014/main" id="{F878E6F4-1809-4FC1-963F-D94B6DE77860}"/>
              </a:ext>
            </a:extLst>
          </p:cNvPr>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3" name="Oval 9">
            <a:extLst>
              <a:ext uri="{FF2B5EF4-FFF2-40B4-BE49-F238E27FC236}">
                <a16:creationId xmlns:a16="http://schemas.microsoft.com/office/drawing/2014/main" id="{C7C82F01-230B-4928-A34F-B0B582CEA479}"/>
              </a:ext>
            </a:extLst>
          </p:cNvPr>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4" name="Oval 10">
            <a:extLst>
              <a:ext uri="{FF2B5EF4-FFF2-40B4-BE49-F238E27FC236}">
                <a16:creationId xmlns:a16="http://schemas.microsoft.com/office/drawing/2014/main" id="{EDB2E8E5-72B9-4974-8B52-2E0931511A19}"/>
              </a:ext>
            </a:extLst>
          </p:cNvPr>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5" name="Line 11">
            <a:extLst>
              <a:ext uri="{FF2B5EF4-FFF2-40B4-BE49-F238E27FC236}">
                <a16:creationId xmlns:a16="http://schemas.microsoft.com/office/drawing/2014/main" id="{390FF103-4AC7-4D7D-9F4D-A19A0ACF71D1}"/>
              </a:ext>
            </a:extLst>
          </p:cNvPr>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AutoShape 12">
            <a:extLst>
              <a:ext uri="{FF2B5EF4-FFF2-40B4-BE49-F238E27FC236}">
                <a16:creationId xmlns:a16="http://schemas.microsoft.com/office/drawing/2014/main" id="{D5CA04E1-F914-408A-B4A4-B9DA6ADAAFD8}"/>
              </a:ext>
            </a:extLst>
          </p:cNvPr>
          <p:cNvSpPr>
            <a:spLocks/>
          </p:cNvSpPr>
          <p:nvPr/>
        </p:nvSpPr>
        <p:spPr bwMode="auto">
          <a:xfrm rot="-5400000">
            <a:off x="2327275" y="2433638"/>
            <a:ext cx="152400" cy="990600"/>
          </a:xfrm>
          <a:prstGeom prst="leftBrace">
            <a:avLst>
              <a:gd name="adj1" fmla="val 54167"/>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7" name="Text Box 13">
            <a:extLst>
              <a:ext uri="{FF2B5EF4-FFF2-40B4-BE49-F238E27FC236}">
                <a16:creationId xmlns:a16="http://schemas.microsoft.com/office/drawing/2014/main" id="{5D9BEEF3-A533-4484-81CC-4ADC17991411}"/>
              </a:ext>
            </a:extLst>
          </p:cNvPr>
          <p:cNvSpPr txBox="1">
            <a:spLocks noChangeArrowheads="1"/>
          </p:cNvSpPr>
          <p:nvPr/>
        </p:nvSpPr>
        <p:spPr bwMode="auto">
          <a:xfrm>
            <a:off x="858838" y="3017838"/>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u="sng">
                <a:latin typeface="Times New Roman" panose="02020603050405020304" pitchFamily="18" charset="0"/>
                <a:ea typeface="仿宋_GB2312" pitchFamily="49" charset="-122"/>
              </a:rPr>
              <a:t>上面</a:t>
            </a:r>
            <a:r>
              <a:rPr kumimoji="1" lang="en-US" altLang="zh-CN" sz="2800" b="1" i="1" u="sng">
                <a:latin typeface="Times New Roman" panose="02020603050405020304" pitchFamily="18" charset="0"/>
                <a:ea typeface="仿宋_GB2312" pitchFamily="49" charset="-122"/>
              </a:rPr>
              <a:t>k</a:t>
            </a:r>
            <a:r>
              <a:rPr kumimoji="1" lang="en-US" altLang="zh-CN" sz="2800" b="1" u="sng">
                <a:latin typeface="Courier New" panose="02070309020205020404" pitchFamily="49" charset="0"/>
                <a:ea typeface="仿宋_GB2312" pitchFamily="49" charset="-122"/>
              </a:rPr>
              <a:t>-</a:t>
            </a:r>
            <a:r>
              <a:rPr kumimoji="1" lang="en-US" altLang="zh-CN" sz="2800" b="1" u="sng">
                <a:latin typeface="Times New Roman" panose="02020603050405020304" pitchFamily="18" charset="0"/>
                <a:ea typeface="仿宋_GB2312" pitchFamily="49" charset="-122"/>
              </a:rPr>
              <a:t>1</a:t>
            </a:r>
            <a:r>
              <a:rPr kumimoji="1" lang="zh-CN" altLang="en-US" sz="2800" b="1" u="sng">
                <a:latin typeface="Times New Roman" panose="02020603050405020304" pitchFamily="18" charset="0"/>
                <a:ea typeface="仿宋_GB2312" pitchFamily="49" charset="-122"/>
              </a:rPr>
              <a:t>层结点数</a:t>
            </a:r>
            <a:endParaRPr kumimoji="1" lang="zh-CN" altLang="en-US" sz="2400">
              <a:latin typeface="Times New Roman" panose="02020603050405020304" pitchFamily="18" charset="0"/>
            </a:endParaRPr>
          </a:p>
        </p:txBody>
      </p:sp>
      <p:sp>
        <p:nvSpPr>
          <p:cNvPr id="16398" name="Text Box 14">
            <a:extLst>
              <a:ext uri="{FF2B5EF4-FFF2-40B4-BE49-F238E27FC236}">
                <a16:creationId xmlns:a16="http://schemas.microsoft.com/office/drawing/2014/main" id="{833DBEA2-A970-420A-A56E-EDC3909D6B1E}"/>
              </a:ext>
            </a:extLst>
          </p:cNvPr>
          <p:cNvSpPr txBox="1">
            <a:spLocks noChangeArrowheads="1"/>
          </p:cNvSpPr>
          <p:nvPr/>
        </p:nvSpPr>
        <p:spPr bwMode="auto">
          <a:xfrm>
            <a:off x="3860800" y="2997200"/>
            <a:ext cx="3933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u="sng">
                <a:latin typeface="Times New Roman" panose="02020603050405020304" pitchFamily="18" charset="0"/>
                <a:ea typeface="仿宋_GB2312" pitchFamily="49" charset="-122"/>
              </a:rPr>
              <a:t>包括第</a:t>
            </a:r>
            <a:r>
              <a:rPr kumimoji="1" lang="en-US" altLang="zh-CN" sz="2800" b="1" i="1" u="sng">
                <a:latin typeface="Times New Roman" panose="02020603050405020304" pitchFamily="18" charset="0"/>
                <a:ea typeface="仿宋_GB2312" pitchFamily="49" charset="-122"/>
              </a:rPr>
              <a:t>k</a:t>
            </a:r>
            <a:r>
              <a:rPr kumimoji="1" lang="zh-CN" altLang="en-US" sz="2800" b="1" u="sng">
                <a:latin typeface="Times New Roman" panose="02020603050405020304" pitchFamily="18" charset="0"/>
                <a:ea typeface="仿宋_GB2312" pitchFamily="49" charset="-122"/>
              </a:rPr>
              <a:t>层的最大结点数</a:t>
            </a:r>
            <a:endParaRPr kumimoji="1" lang="zh-CN" altLang="en-US" sz="2400">
              <a:latin typeface="Times New Roman" panose="02020603050405020304" pitchFamily="18" charset="0"/>
            </a:endParaRPr>
          </a:p>
        </p:txBody>
      </p:sp>
      <p:sp>
        <p:nvSpPr>
          <p:cNvPr id="16399" name="AutoShape 15">
            <a:extLst>
              <a:ext uri="{FF2B5EF4-FFF2-40B4-BE49-F238E27FC236}">
                <a16:creationId xmlns:a16="http://schemas.microsoft.com/office/drawing/2014/main" id="{5355176C-EA0C-40E4-B157-0F8D472DFA5E}"/>
              </a:ext>
            </a:extLst>
          </p:cNvPr>
          <p:cNvSpPr>
            <a:spLocks/>
          </p:cNvSpPr>
          <p:nvPr/>
        </p:nvSpPr>
        <p:spPr bwMode="auto">
          <a:xfrm rot="-5400000">
            <a:off x="4391820" y="2564606"/>
            <a:ext cx="144462" cy="720725"/>
          </a:xfrm>
          <a:prstGeom prst="leftBrace">
            <a:avLst>
              <a:gd name="adj1" fmla="val 41575"/>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00" name="Line 16">
            <a:extLst>
              <a:ext uri="{FF2B5EF4-FFF2-40B4-BE49-F238E27FC236}">
                <a16:creationId xmlns:a16="http://schemas.microsoft.com/office/drawing/2014/main" id="{1AF5F6BB-90DD-4741-86BF-A45F1EA09C1A}"/>
              </a:ext>
            </a:extLst>
          </p:cNvPr>
          <p:cNvSpPr>
            <a:spLocks noChangeShapeType="1"/>
          </p:cNvSpPr>
          <p:nvPr/>
        </p:nvSpPr>
        <p:spPr bwMode="auto">
          <a:xfrm>
            <a:off x="76200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Line 17">
            <a:extLst>
              <a:ext uri="{FF2B5EF4-FFF2-40B4-BE49-F238E27FC236}">
                <a16:creationId xmlns:a16="http://schemas.microsoft.com/office/drawing/2014/main" id="{BE5168EB-E094-4171-911D-6928FFEB3C3D}"/>
              </a:ext>
            </a:extLst>
          </p:cNvPr>
          <p:cNvSpPr>
            <a:spLocks noChangeShapeType="1"/>
          </p:cNvSpPr>
          <p:nvPr/>
        </p:nvSpPr>
        <p:spPr bwMode="auto">
          <a:xfrm flipH="1">
            <a:off x="71628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2" name="Line 18">
            <a:extLst>
              <a:ext uri="{FF2B5EF4-FFF2-40B4-BE49-F238E27FC236}">
                <a16:creationId xmlns:a16="http://schemas.microsoft.com/office/drawing/2014/main" id="{B2323B19-1162-45D8-9EEE-E9B335D8E0A5}"/>
              </a:ext>
            </a:extLst>
          </p:cNvPr>
          <p:cNvSpPr>
            <a:spLocks noChangeShapeType="1"/>
          </p:cNvSpPr>
          <p:nvPr/>
        </p:nvSpPr>
        <p:spPr bwMode="auto">
          <a:xfrm>
            <a:off x="57912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Line 19">
            <a:extLst>
              <a:ext uri="{FF2B5EF4-FFF2-40B4-BE49-F238E27FC236}">
                <a16:creationId xmlns:a16="http://schemas.microsoft.com/office/drawing/2014/main" id="{9455C689-1CA5-4113-A531-6810476E93BE}"/>
              </a:ext>
            </a:extLst>
          </p:cNvPr>
          <p:cNvSpPr>
            <a:spLocks noChangeShapeType="1"/>
          </p:cNvSpPr>
          <p:nvPr/>
        </p:nvSpPr>
        <p:spPr bwMode="auto">
          <a:xfrm flipH="1">
            <a:off x="52578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Line 20">
            <a:extLst>
              <a:ext uri="{FF2B5EF4-FFF2-40B4-BE49-F238E27FC236}">
                <a16:creationId xmlns:a16="http://schemas.microsoft.com/office/drawing/2014/main" id="{95F5015A-E64B-4CD2-8213-52F08A5E72F7}"/>
              </a:ext>
            </a:extLst>
          </p:cNvPr>
          <p:cNvSpPr>
            <a:spLocks noChangeShapeType="1"/>
          </p:cNvSpPr>
          <p:nvPr/>
        </p:nvSpPr>
        <p:spPr bwMode="auto">
          <a:xfrm>
            <a:off x="6781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5" name="Line 21">
            <a:extLst>
              <a:ext uri="{FF2B5EF4-FFF2-40B4-BE49-F238E27FC236}">
                <a16:creationId xmlns:a16="http://schemas.microsoft.com/office/drawing/2014/main" id="{A11C4B65-FF00-4300-A73C-40CBFA64E352}"/>
              </a:ext>
            </a:extLst>
          </p:cNvPr>
          <p:cNvSpPr>
            <a:spLocks noChangeShapeType="1"/>
          </p:cNvSpPr>
          <p:nvPr/>
        </p:nvSpPr>
        <p:spPr bwMode="auto">
          <a:xfrm flipH="1">
            <a:off x="57912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6" name="Oval 22">
            <a:extLst>
              <a:ext uri="{FF2B5EF4-FFF2-40B4-BE49-F238E27FC236}">
                <a16:creationId xmlns:a16="http://schemas.microsoft.com/office/drawing/2014/main" id="{D1BE2BE1-DCD7-44B6-98B6-F944EEE6D156}"/>
              </a:ext>
            </a:extLst>
          </p:cNvPr>
          <p:cNvSpPr>
            <a:spLocks noChangeArrowheads="1"/>
          </p:cNvSpPr>
          <p:nvPr/>
        </p:nvSpPr>
        <p:spPr bwMode="auto">
          <a:xfrm>
            <a:off x="6477000" y="3962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07" name="Line 23">
            <a:extLst>
              <a:ext uri="{FF2B5EF4-FFF2-40B4-BE49-F238E27FC236}">
                <a16:creationId xmlns:a16="http://schemas.microsoft.com/office/drawing/2014/main" id="{D66EEAFC-A188-4676-9DDF-37ACCD7425FF}"/>
              </a:ext>
            </a:extLst>
          </p:cNvPr>
          <p:cNvSpPr>
            <a:spLocks noChangeShapeType="1"/>
          </p:cNvSpPr>
          <p:nvPr/>
        </p:nvSpPr>
        <p:spPr bwMode="auto">
          <a:xfrm flipH="1">
            <a:off x="58674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Line 24">
            <a:extLst>
              <a:ext uri="{FF2B5EF4-FFF2-40B4-BE49-F238E27FC236}">
                <a16:creationId xmlns:a16="http://schemas.microsoft.com/office/drawing/2014/main" id="{7C3D280C-B1D4-4261-ACB3-16DBC9EC0933}"/>
              </a:ext>
            </a:extLst>
          </p:cNvPr>
          <p:cNvSpPr>
            <a:spLocks noChangeShapeType="1"/>
          </p:cNvSpPr>
          <p:nvPr/>
        </p:nvSpPr>
        <p:spPr bwMode="auto">
          <a:xfrm>
            <a:off x="53340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Line 25">
            <a:extLst>
              <a:ext uri="{FF2B5EF4-FFF2-40B4-BE49-F238E27FC236}">
                <a16:creationId xmlns:a16="http://schemas.microsoft.com/office/drawing/2014/main" id="{F74DED1C-89F7-4457-82B2-DB8740C4905F}"/>
              </a:ext>
            </a:extLst>
          </p:cNvPr>
          <p:cNvSpPr>
            <a:spLocks noChangeShapeType="1"/>
          </p:cNvSpPr>
          <p:nvPr/>
        </p:nvSpPr>
        <p:spPr bwMode="auto">
          <a:xfrm flipH="1">
            <a:off x="49530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Oval 26">
            <a:extLst>
              <a:ext uri="{FF2B5EF4-FFF2-40B4-BE49-F238E27FC236}">
                <a16:creationId xmlns:a16="http://schemas.microsoft.com/office/drawing/2014/main" id="{A7C113B5-C74D-4AD6-9A1F-F07267935B70}"/>
              </a:ext>
            </a:extLst>
          </p:cNvPr>
          <p:cNvSpPr>
            <a:spLocks noChangeArrowheads="1"/>
          </p:cNvSpPr>
          <p:nvPr/>
        </p:nvSpPr>
        <p:spPr bwMode="auto">
          <a:xfrm>
            <a:off x="48006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1" name="Oval 27">
            <a:extLst>
              <a:ext uri="{FF2B5EF4-FFF2-40B4-BE49-F238E27FC236}">
                <a16:creationId xmlns:a16="http://schemas.microsoft.com/office/drawing/2014/main" id="{F7839350-2EA4-47CC-9307-D6061D357EB4}"/>
              </a:ext>
            </a:extLst>
          </p:cNvPr>
          <p:cNvSpPr>
            <a:spLocks noChangeArrowheads="1"/>
          </p:cNvSpPr>
          <p:nvPr/>
        </p:nvSpPr>
        <p:spPr bwMode="auto">
          <a:xfrm>
            <a:off x="52578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2" name="Oval 28">
            <a:extLst>
              <a:ext uri="{FF2B5EF4-FFF2-40B4-BE49-F238E27FC236}">
                <a16:creationId xmlns:a16="http://schemas.microsoft.com/office/drawing/2014/main" id="{EC7D6558-23FA-4C2F-8423-8855D5B17DF3}"/>
              </a:ext>
            </a:extLst>
          </p:cNvPr>
          <p:cNvSpPr>
            <a:spLocks noChangeArrowheads="1"/>
          </p:cNvSpPr>
          <p:nvPr/>
        </p:nvSpPr>
        <p:spPr bwMode="auto">
          <a:xfrm>
            <a:off x="5715000" y="57150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3" name="Oval 29">
            <a:extLst>
              <a:ext uri="{FF2B5EF4-FFF2-40B4-BE49-F238E27FC236}">
                <a16:creationId xmlns:a16="http://schemas.microsoft.com/office/drawing/2014/main" id="{269776BC-2091-4604-B6C4-5CBC71CCB34D}"/>
              </a:ext>
            </a:extLst>
          </p:cNvPr>
          <p:cNvSpPr>
            <a:spLocks noChangeArrowheads="1"/>
          </p:cNvSpPr>
          <p:nvPr/>
        </p:nvSpPr>
        <p:spPr bwMode="auto">
          <a:xfrm>
            <a:off x="51054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4" name="Oval 30">
            <a:extLst>
              <a:ext uri="{FF2B5EF4-FFF2-40B4-BE49-F238E27FC236}">
                <a16:creationId xmlns:a16="http://schemas.microsoft.com/office/drawing/2014/main" id="{30668212-F869-47DD-AC62-BA7D2C310A12}"/>
              </a:ext>
            </a:extLst>
          </p:cNvPr>
          <p:cNvSpPr>
            <a:spLocks noChangeArrowheads="1"/>
          </p:cNvSpPr>
          <p:nvPr/>
        </p:nvSpPr>
        <p:spPr bwMode="auto">
          <a:xfrm>
            <a:off x="59436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5" name="Oval 31">
            <a:extLst>
              <a:ext uri="{FF2B5EF4-FFF2-40B4-BE49-F238E27FC236}">
                <a16:creationId xmlns:a16="http://schemas.microsoft.com/office/drawing/2014/main" id="{6E8ADD34-5D2E-4A42-94BD-1B3994C8E22E}"/>
              </a:ext>
            </a:extLst>
          </p:cNvPr>
          <p:cNvSpPr>
            <a:spLocks noChangeArrowheads="1"/>
          </p:cNvSpPr>
          <p:nvPr/>
        </p:nvSpPr>
        <p:spPr bwMode="auto">
          <a:xfrm>
            <a:off x="69342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6" name="Oval 32">
            <a:extLst>
              <a:ext uri="{FF2B5EF4-FFF2-40B4-BE49-F238E27FC236}">
                <a16:creationId xmlns:a16="http://schemas.microsoft.com/office/drawing/2014/main" id="{0EC3E78A-1277-4B4C-85C3-26BC2DFACA27}"/>
              </a:ext>
            </a:extLst>
          </p:cNvPr>
          <p:cNvSpPr>
            <a:spLocks noChangeArrowheads="1"/>
          </p:cNvSpPr>
          <p:nvPr/>
        </p:nvSpPr>
        <p:spPr bwMode="auto">
          <a:xfrm>
            <a:off x="7772400" y="51054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7" name="Oval 33">
            <a:extLst>
              <a:ext uri="{FF2B5EF4-FFF2-40B4-BE49-F238E27FC236}">
                <a16:creationId xmlns:a16="http://schemas.microsoft.com/office/drawing/2014/main" id="{C46B44F9-42C6-4F68-A7D7-4881D4880AE6}"/>
              </a:ext>
            </a:extLst>
          </p:cNvPr>
          <p:cNvSpPr>
            <a:spLocks noChangeArrowheads="1"/>
          </p:cNvSpPr>
          <p:nvPr/>
        </p:nvSpPr>
        <p:spPr bwMode="auto">
          <a:xfrm>
            <a:off x="55626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8" name="Oval 34">
            <a:extLst>
              <a:ext uri="{FF2B5EF4-FFF2-40B4-BE49-F238E27FC236}">
                <a16:creationId xmlns:a16="http://schemas.microsoft.com/office/drawing/2014/main" id="{F1D818D2-EC72-46A9-8806-A309EFE8E2AE}"/>
              </a:ext>
            </a:extLst>
          </p:cNvPr>
          <p:cNvSpPr>
            <a:spLocks noChangeArrowheads="1"/>
          </p:cNvSpPr>
          <p:nvPr/>
        </p:nvSpPr>
        <p:spPr bwMode="auto">
          <a:xfrm>
            <a:off x="7391400" y="4495800"/>
            <a:ext cx="381000" cy="38100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19" name="Oval 35">
            <a:extLst>
              <a:ext uri="{FF2B5EF4-FFF2-40B4-BE49-F238E27FC236}">
                <a16:creationId xmlns:a16="http://schemas.microsoft.com/office/drawing/2014/main" id="{DDE79454-D126-4D90-8DD5-B23A45013281}"/>
              </a:ext>
            </a:extLst>
          </p:cNvPr>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420" name="Line 36">
            <a:extLst>
              <a:ext uri="{FF2B5EF4-FFF2-40B4-BE49-F238E27FC236}">
                <a16:creationId xmlns:a16="http://schemas.microsoft.com/office/drawing/2014/main" id="{F503BA48-132F-4D2A-85BF-5D60FED3DEB2}"/>
              </a:ext>
            </a:extLst>
          </p:cNvPr>
          <p:cNvSpPr>
            <a:spLocks noChangeShapeType="1"/>
          </p:cNvSpPr>
          <p:nvPr/>
        </p:nvSpPr>
        <p:spPr bwMode="auto">
          <a:xfrm>
            <a:off x="83820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1" name="Line 37">
            <a:extLst>
              <a:ext uri="{FF2B5EF4-FFF2-40B4-BE49-F238E27FC236}">
                <a16:creationId xmlns:a16="http://schemas.microsoft.com/office/drawing/2014/main" id="{78C8CD04-523B-4860-AA95-0880FBDAD1FB}"/>
              </a:ext>
            </a:extLst>
          </p:cNvPr>
          <p:cNvSpPr>
            <a:spLocks noChangeShapeType="1"/>
          </p:cNvSpPr>
          <p:nvPr/>
        </p:nvSpPr>
        <p:spPr bwMode="auto">
          <a:xfrm>
            <a:off x="86106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2" name="Line 38">
            <a:extLst>
              <a:ext uri="{FF2B5EF4-FFF2-40B4-BE49-F238E27FC236}">
                <a16:creationId xmlns:a16="http://schemas.microsoft.com/office/drawing/2014/main" id="{DD2C737C-CC25-4086-BE4A-ADEB8C43EDE2}"/>
              </a:ext>
            </a:extLst>
          </p:cNvPr>
          <p:cNvSpPr>
            <a:spLocks noChangeShapeType="1"/>
          </p:cNvSpPr>
          <p:nvPr/>
        </p:nvSpPr>
        <p:spPr bwMode="auto">
          <a:xfrm>
            <a:off x="8382000" y="54864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3" name="Line 39">
            <a:extLst>
              <a:ext uri="{FF2B5EF4-FFF2-40B4-BE49-F238E27FC236}">
                <a16:creationId xmlns:a16="http://schemas.microsoft.com/office/drawing/2014/main" id="{6C500071-859E-4364-B789-8E0533E8E299}"/>
              </a:ext>
            </a:extLst>
          </p:cNvPr>
          <p:cNvSpPr>
            <a:spLocks noChangeShapeType="1"/>
          </p:cNvSpPr>
          <p:nvPr/>
        </p:nvSpPr>
        <p:spPr bwMode="auto">
          <a:xfrm>
            <a:off x="8458200" y="4876800"/>
            <a:ext cx="0" cy="6096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4" name="Line 40">
            <a:extLst>
              <a:ext uri="{FF2B5EF4-FFF2-40B4-BE49-F238E27FC236}">
                <a16:creationId xmlns:a16="http://schemas.microsoft.com/office/drawing/2014/main" id="{4E9A5569-2D87-4EE5-B22C-75B2DFC49AD3}"/>
              </a:ext>
            </a:extLst>
          </p:cNvPr>
          <p:cNvSpPr>
            <a:spLocks noChangeShapeType="1"/>
          </p:cNvSpPr>
          <p:nvPr/>
        </p:nvSpPr>
        <p:spPr bwMode="auto">
          <a:xfrm>
            <a:off x="8610600" y="60960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5" name="Line 41">
            <a:extLst>
              <a:ext uri="{FF2B5EF4-FFF2-40B4-BE49-F238E27FC236}">
                <a16:creationId xmlns:a16="http://schemas.microsoft.com/office/drawing/2014/main" id="{6B0596F8-3A59-42B2-8378-ECAA4EF244C9}"/>
              </a:ext>
            </a:extLst>
          </p:cNvPr>
          <p:cNvSpPr>
            <a:spLocks noChangeShapeType="1"/>
          </p:cNvSpPr>
          <p:nvPr/>
        </p:nvSpPr>
        <p:spPr bwMode="auto">
          <a:xfrm>
            <a:off x="8686800" y="5257800"/>
            <a:ext cx="0" cy="8382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6" name="Line 42">
            <a:extLst>
              <a:ext uri="{FF2B5EF4-FFF2-40B4-BE49-F238E27FC236}">
                <a16:creationId xmlns:a16="http://schemas.microsoft.com/office/drawing/2014/main" id="{35F3F4A0-308C-4126-8CA2-EA2701182908}"/>
              </a:ext>
            </a:extLst>
          </p:cNvPr>
          <p:cNvSpPr>
            <a:spLocks noChangeShapeType="1"/>
          </p:cNvSpPr>
          <p:nvPr/>
        </p:nvSpPr>
        <p:spPr bwMode="auto">
          <a:xfrm flipV="1">
            <a:off x="8458200" y="4038600"/>
            <a:ext cx="0" cy="533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7" name="Text Box 43">
            <a:extLst>
              <a:ext uri="{FF2B5EF4-FFF2-40B4-BE49-F238E27FC236}">
                <a16:creationId xmlns:a16="http://schemas.microsoft.com/office/drawing/2014/main" id="{C611195B-3A43-4580-8506-E281C9F1B826}"/>
              </a:ext>
            </a:extLst>
          </p:cNvPr>
          <p:cNvSpPr txBox="1">
            <a:spLocks noChangeArrowheads="1"/>
          </p:cNvSpPr>
          <p:nvPr/>
        </p:nvSpPr>
        <p:spPr bwMode="auto">
          <a:xfrm>
            <a:off x="8077200" y="4495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chemeClr val="tx2"/>
                </a:solidFill>
                <a:latin typeface="Arial Narrow" panose="020B0606020202030204" pitchFamily="34" charset="0"/>
              </a:rPr>
              <a:t>2</a:t>
            </a:r>
            <a:r>
              <a:rPr kumimoji="1" lang="en-US" altLang="zh-CN" sz="2400" b="1" baseline="30000">
                <a:solidFill>
                  <a:schemeClr val="tx2"/>
                </a:solidFill>
                <a:latin typeface="Arial Narrow" panose="020B0606020202030204" pitchFamily="34" charset="0"/>
              </a:rPr>
              <a:t>3</a:t>
            </a:r>
            <a:r>
              <a:rPr kumimoji="1" lang="en-US" altLang="zh-CN" sz="2400">
                <a:solidFill>
                  <a:schemeClr val="tx2"/>
                </a:solidFill>
                <a:latin typeface="Arial Narrow" panose="020B0606020202030204" pitchFamily="34" charset="0"/>
              </a:rPr>
              <a:t>-1</a:t>
            </a:r>
            <a:endParaRPr kumimoji="1" lang="en-US" altLang="zh-CN" sz="2400">
              <a:latin typeface="Times New Roman" panose="02020603050405020304" pitchFamily="18" charset="0"/>
            </a:endParaRPr>
          </a:p>
        </p:txBody>
      </p:sp>
      <p:sp>
        <p:nvSpPr>
          <p:cNvPr id="16428" name="Text Box 44">
            <a:extLst>
              <a:ext uri="{FF2B5EF4-FFF2-40B4-BE49-F238E27FC236}">
                <a16:creationId xmlns:a16="http://schemas.microsoft.com/office/drawing/2014/main" id="{54A79B5D-CC64-4D28-8F98-9720BA401828}"/>
              </a:ext>
            </a:extLst>
          </p:cNvPr>
          <p:cNvSpPr txBox="1">
            <a:spLocks noChangeArrowheads="1"/>
          </p:cNvSpPr>
          <p:nvPr/>
        </p:nvSpPr>
        <p:spPr bwMode="auto">
          <a:xfrm>
            <a:off x="8429625" y="4876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chemeClr val="tx2"/>
                </a:solidFill>
                <a:latin typeface="Arial Narrow" panose="020B0606020202030204" pitchFamily="34" charset="0"/>
              </a:rPr>
              <a:t>2</a:t>
            </a:r>
            <a:r>
              <a:rPr kumimoji="1" lang="en-US" altLang="zh-CN" sz="2400" b="1" baseline="30000">
                <a:solidFill>
                  <a:schemeClr val="tx2"/>
                </a:solidFill>
                <a:latin typeface="Arial Narrow" panose="020B0606020202030204" pitchFamily="34" charset="0"/>
              </a:rPr>
              <a:t>4</a:t>
            </a:r>
            <a:r>
              <a:rPr kumimoji="1" lang="en-US" altLang="zh-CN" sz="2400">
                <a:solidFill>
                  <a:schemeClr val="tx2"/>
                </a:solidFill>
                <a:latin typeface="Arial Narrow" panose="020B0606020202030204" pitchFamily="34" charset="0"/>
              </a:rPr>
              <a:t>-1</a:t>
            </a:r>
            <a:endParaRPr kumimoji="1" lang="en-US" altLang="zh-CN" sz="2400">
              <a:latin typeface="Times New Roman" panose="02020603050405020304" pitchFamily="18" charset="0"/>
            </a:endParaRPr>
          </a:p>
        </p:txBody>
      </p:sp>
      <p:sp>
        <p:nvSpPr>
          <p:cNvPr id="16429" name="Line 45">
            <a:extLst>
              <a:ext uri="{FF2B5EF4-FFF2-40B4-BE49-F238E27FC236}">
                <a16:creationId xmlns:a16="http://schemas.microsoft.com/office/drawing/2014/main" id="{6A808809-DA02-47D2-BFB3-FA08C61C4D96}"/>
              </a:ext>
            </a:extLst>
          </p:cNvPr>
          <p:cNvSpPr>
            <a:spLocks noChangeShapeType="1"/>
          </p:cNvSpPr>
          <p:nvPr/>
        </p:nvSpPr>
        <p:spPr bwMode="auto">
          <a:xfrm flipV="1">
            <a:off x="8686800" y="4038600"/>
            <a:ext cx="0" cy="914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6B1286A-A5A2-41EA-95E9-3B97399F87B2}"/>
              </a:ext>
            </a:extLst>
          </p:cNvPr>
          <p:cNvSpPr>
            <a:spLocks noChangeArrowheads="1"/>
          </p:cNvSpPr>
          <p:nvPr/>
        </p:nvSpPr>
        <p:spPr bwMode="auto">
          <a:xfrm>
            <a:off x="576263" y="676275"/>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spcBef>
                <a:spcPct val="15000"/>
              </a:spcBef>
              <a:defRPr/>
            </a:pPr>
            <a:r>
              <a:rPr kumimoji="1" lang="en-US" altLang="zh-CN" sz="3200" b="1">
                <a:effectLst>
                  <a:outerShdw blurRad="38100" dist="38100" dir="2700000" algn="tl">
                    <a:srgbClr val="C0C0C0"/>
                  </a:outerShdw>
                </a:effectLst>
                <a:latin typeface="Times New Roman" pitchFamily="18" charset="0"/>
                <a:ea typeface="仿宋_GB2312" pitchFamily="49" charset="-122"/>
              </a:rPr>
              <a:t>         </a:t>
            </a:r>
            <a:r>
              <a:rPr kumimoji="1" lang="en-US" altLang="zh-CN" sz="3200" b="1">
                <a:solidFill>
                  <a:schemeClr val="tx2"/>
                </a:solidFill>
                <a:latin typeface="Times New Roman" pitchFamily="18" charset="0"/>
                <a:ea typeface="仿宋_GB2312" pitchFamily="49" charset="-122"/>
              </a:rPr>
              <a:t>A</a:t>
            </a:r>
            <a:r>
              <a:rPr kumimoji="1" lang="en-GB" altLang="zh-CN" sz="3200" b="1">
                <a:solidFill>
                  <a:schemeClr val="tx2"/>
                </a:solidFill>
                <a:latin typeface="Times New Roman" pitchFamily="18" charset="0"/>
                <a:ea typeface="仿宋_GB2312" pitchFamily="49" charset="-122"/>
              </a:rPr>
              <a:t> : 0    T : 10     C : 110    S : 111</a:t>
            </a:r>
          </a:p>
          <a:p>
            <a:pPr marL="342900" indent="-342900" eaLnBrk="1" hangingPunct="1">
              <a:spcBef>
                <a:spcPct val="15000"/>
              </a:spcBef>
              <a:buClr>
                <a:srgbClr val="800080"/>
              </a:buClr>
              <a:buSzPct val="50000"/>
              <a:buFont typeface="Wingdings" pitchFamily="2" charset="2"/>
              <a:buChar char="n"/>
              <a:defRPr/>
            </a:pPr>
            <a:r>
              <a:rPr kumimoji="1" lang="zh-CN" altLang="en-GB" sz="3000" b="1">
                <a:solidFill>
                  <a:srgbClr val="000099"/>
                </a:solidFill>
                <a:latin typeface="Times New Roman" pitchFamily="18" charset="0"/>
                <a:ea typeface="仿宋_GB2312" pitchFamily="49" charset="-122"/>
              </a:rPr>
              <a:t>它的总</a:t>
            </a:r>
            <a:r>
              <a:rPr kumimoji="1" lang="zh-CN" altLang="en-GB" sz="3000" b="1">
                <a:solidFill>
                  <a:srgbClr val="000099"/>
                </a:solidFill>
                <a:latin typeface="Times New Roman" pitchFamily="18" charset="0"/>
                <a:ea typeface="仿宋_GB2312" pitchFamily="49" charset="-122"/>
                <a:sym typeface="Symbol" pitchFamily="18" charset="2"/>
              </a:rPr>
              <a:t>编码长度</a:t>
            </a:r>
            <a:r>
              <a:rPr kumimoji="1" lang="zh-CN" altLang="en-GB" sz="3000" b="1">
                <a:latin typeface="Times New Roman" pitchFamily="18" charset="0"/>
                <a:ea typeface="仿宋_GB2312" pitchFamily="49" charset="-122"/>
                <a:sym typeface="Symbol" pitchFamily="18" charset="2"/>
              </a:rPr>
              <a:t>：</a:t>
            </a:r>
            <a:r>
              <a:rPr kumimoji="1" lang="zh-CN" altLang="en-GB" sz="3000" b="1">
                <a:solidFill>
                  <a:schemeClr val="tx2"/>
                </a:solidFill>
                <a:latin typeface="Times New Roman" pitchFamily="18" charset="0"/>
                <a:ea typeface="仿宋_GB2312" pitchFamily="49" charset="-122"/>
                <a:sym typeface="Symbol" pitchFamily="18" charset="2"/>
              </a:rPr>
              <a:t>7*1+5*2+</a:t>
            </a:r>
            <a:r>
              <a:rPr kumimoji="1" lang="en-US" altLang="zh-CN" sz="3000" b="1">
                <a:solidFill>
                  <a:schemeClr val="tx2"/>
                </a:solidFill>
                <a:latin typeface="Times New Roman" pitchFamily="18" charset="0"/>
                <a:ea typeface="仿宋_GB2312" pitchFamily="49" charset="-122"/>
                <a:sym typeface="Symbol" pitchFamily="18" charset="2"/>
              </a:rPr>
              <a:t>( 2+4 )*3 = 35</a:t>
            </a:r>
            <a:r>
              <a:rPr kumimoji="1" lang="zh-CN" altLang="en-US" sz="3000" b="1">
                <a:solidFill>
                  <a:schemeClr val="accent2"/>
                </a:solidFill>
                <a:latin typeface="Times New Roman" pitchFamily="18" charset="0"/>
                <a:ea typeface="仿宋_GB2312" pitchFamily="49" charset="-122"/>
                <a:sym typeface="Symbol" pitchFamily="18" charset="2"/>
              </a:rPr>
              <a:t>。</a:t>
            </a:r>
            <a:r>
              <a:rPr kumimoji="1" lang="zh-CN" altLang="en-US" sz="3000" b="1">
                <a:solidFill>
                  <a:srgbClr val="000099"/>
                </a:solidFill>
                <a:latin typeface="Times New Roman" pitchFamily="18" charset="0"/>
                <a:ea typeface="仿宋_GB2312" pitchFamily="49" charset="-122"/>
                <a:sym typeface="Symbol" pitchFamily="18" charset="2"/>
              </a:rPr>
              <a:t>比等长编码的情形要短</a:t>
            </a:r>
            <a:r>
              <a:rPr kumimoji="1" lang="zh-CN" altLang="en-US" sz="3000" b="1">
                <a:solidFill>
                  <a:schemeClr val="accent2"/>
                </a:solidFill>
                <a:latin typeface="Times New Roman" pitchFamily="18" charset="0"/>
                <a:ea typeface="仿宋_GB2312" pitchFamily="49" charset="-122"/>
                <a:sym typeface="Symbol" pitchFamily="18" charset="2"/>
              </a:rPr>
              <a:t>。</a:t>
            </a:r>
          </a:p>
          <a:p>
            <a:pPr marL="342900" indent="-342900" eaLnBrk="1" hangingPunct="1">
              <a:spcBef>
                <a:spcPct val="15000"/>
              </a:spcBef>
              <a:buClr>
                <a:srgbClr val="800080"/>
              </a:buClr>
              <a:buSzPct val="50000"/>
              <a:buFont typeface="Wingdings" pitchFamily="2" charset="2"/>
              <a:buChar char="n"/>
              <a:defRPr/>
            </a:pPr>
            <a:r>
              <a:rPr kumimoji="1" lang="zh-CN" altLang="en-US" sz="3000" b="1">
                <a:solidFill>
                  <a:srgbClr val="000099"/>
                </a:solidFill>
                <a:latin typeface="Times New Roman" pitchFamily="18" charset="0"/>
                <a:ea typeface="仿宋_GB2312" pitchFamily="49" charset="-122"/>
                <a:sym typeface="Symbol" pitchFamily="18" charset="2"/>
              </a:rPr>
              <a:t>总编码长度正好等于</a:t>
            </a: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树的带权路径长度</a:t>
            </a:r>
            <a:r>
              <a:rPr kumimoji="1" lang="en-US" altLang="zh-CN" sz="3000" b="1">
                <a:solidFill>
                  <a:srgbClr val="000099"/>
                </a:solidFill>
                <a:latin typeface="Times New Roman" pitchFamily="18" charset="0"/>
                <a:ea typeface="仿宋_GB2312" pitchFamily="49" charset="-122"/>
                <a:sym typeface="Symbol" pitchFamily="18" charset="2"/>
              </a:rPr>
              <a:t>WPL</a:t>
            </a:r>
            <a:r>
              <a:rPr kumimoji="1" lang="zh-CN" altLang="en-US" sz="3000" b="1">
                <a:solidFill>
                  <a:srgbClr val="000099"/>
                </a:solidFill>
                <a:latin typeface="Times New Roman" pitchFamily="18" charset="0"/>
                <a:ea typeface="仿宋_GB2312" pitchFamily="49" charset="-122"/>
                <a:sym typeface="Symbol" pitchFamily="18" charset="2"/>
              </a:rPr>
              <a:t>。</a:t>
            </a:r>
          </a:p>
          <a:p>
            <a:pPr marL="342900" indent="-342900" eaLnBrk="1" hangingPunct="1">
              <a:spcBef>
                <a:spcPct val="15000"/>
              </a:spcBef>
              <a:buClr>
                <a:srgbClr val="800080"/>
              </a:buClr>
              <a:buSzPct val="50000"/>
              <a:buFont typeface="Wingdings" pitchFamily="2" charset="2"/>
              <a:buChar char="n"/>
              <a:defRPr/>
            </a:pP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编码是一种</a:t>
            </a:r>
          </a:p>
          <a:p>
            <a:pPr marL="342900" indent="-342900" eaLnBrk="1" hangingPunct="1">
              <a:spcBef>
                <a:spcPct val="15000"/>
              </a:spcBef>
              <a:buClr>
                <a:srgbClr val="800080"/>
              </a:buClr>
              <a:buSzPct val="50000"/>
              <a:buFont typeface="Wingdings" pitchFamily="2" charset="2"/>
              <a:buNone/>
              <a:defRPr/>
            </a:pPr>
            <a:r>
              <a:rPr kumimoji="1" lang="zh-CN" altLang="en-GB" sz="3000" b="1">
                <a:solidFill>
                  <a:srgbClr val="000099"/>
                </a:solidFill>
                <a:latin typeface="Times New Roman" pitchFamily="18" charset="0"/>
                <a:ea typeface="仿宋_GB2312" pitchFamily="49" charset="-122"/>
              </a:rPr>
              <a:t>	前缀编码，即任一个</a:t>
            </a:r>
          </a:p>
          <a:p>
            <a:pPr marL="342900" indent="-342900" eaLnBrk="1" hangingPunct="1">
              <a:spcBef>
                <a:spcPct val="15000"/>
              </a:spcBef>
              <a:buClr>
                <a:srgbClr val="800080"/>
              </a:buClr>
              <a:buSzPct val="50000"/>
              <a:buFont typeface="Wingdings" pitchFamily="2" charset="2"/>
              <a:buNone/>
              <a:defRPr/>
            </a:pPr>
            <a:r>
              <a:rPr kumimoji="1" lang="zh-CN" altLang="en-GB" sz="3000" b="1">
                <a:solidFill>
                  <a:srgbClr val="000099"/>
                </a:solidFill>
                <a:latin typeface="Times New Roman" pitchFamily="18" charset="0"/>
                <a:ea typeface="仿宋_GB2312" pitchFamily="49" charset="-122"/>
              </a:rPr>
              <a:t>	二进制编码不是其他</a:t>
            </a:r>
          </a:p>
          <a:p>
            <a:pPr marL="342900" indent="-342900" eaLnBrk="1" hangingPunct="1">
              <a:spcBef>
                <a:spcPct val="15000"/>
              </a:spcBef>
              <a:buClr>
                <a:srgbClr val="800080"/>
              </a:buClr>
              <a:buSzPct val="50000"/>
              <a:buFont typeface="Wingdings" pitchFamily="2" charset="2"/>
              <a:buNone/>
              <a:defRPr/>
            </a:pPr>
            <a:r>
              <a:rPr kumimoji="1" lang="zh-CN" altLang="en-GB" sz="3000" b="1">
                <a:solidFill>
                  <a:srgbClr val="000099"/>
                </a:solidFill>
                <a:latin typeface="Times New Roman" pitchFamily="18" charset="0"/>
                <a:ea typeface="仿宋_GB2312" pitchFamily="49" charset="-122"/>
              </a:rPr>
              <a:t>	二进制编码的前缀</a:t>
            </a:r>
            <a:r>
              <a:rPr kumimoji="1" lang="zh-CN" altLang="en-US" sz="3000" b="1">
                <a:solidFill>
                  <a:srgbClr val="000099"/>
                </a:solidFill>
                <a:latin typeface="Times New Roman" pitchFamily="18" charset="0"/>
                <a:ea typeface="仿宋_GB2312" pitchFamily="49" charset="-122"/>
              </a:rPr>
              <a:t>。</a:t>
            </a:r>
          </a:p>
          <a:p>
            <a:pPr marL="342900" indent="-342900" eaLnBrk="1" hangingPunct="1">
              <a:spcBef>
                <a:spcPct val="15000"/>
              </a:spcBef>
              <a:buClr>
                <a:srgbClr val="800080"/>
              </a:buClr>
              <a:buSzPct val="50000"/>
              <a:buFont typeface="Wingdings" pitchFamily="2" charset="2"/>
              <a:buNone/>
              <a:defRPr/>
            </a:pPr>
            <a:r>
              <a:rPr kumimoji="1" lang="zh-CN" altLang="en-US" sz="3000" b="1">
                <a:solidFill>
                  <a:srgbClr val="000099"/>
                </a:solidFill>
                <a:latin typeface="Times New Roman" pitchFamily="18" charset="0"/>
                <a:ea typeface="仿宋_GB2312" pitchFamily="49" charset="-122"/>
              </a:rPr>
              <a:t>	解码时不会混淆。</a:t>
            </a:r>
          </a:p>
        </p:txBody>
      </p:sp>
      <p:grpSp>
        <p:nvGrpSpPr>
          <p:cNvPr id="157699" name="Group 3">
            <a:extLst>
              <a:ext uri="{FF2B5EF4-FFF2-40B4-BE49-F238E27FC236}">
                <a16:creationId xmlns:a16="http://schemas.microsoft.com/office/drawing/2014/main" id="{3EF9EEA2-A50F-4DCB-AA9D-BD46EE4A16A6}"/>
              </a:ext>
            </a:extLst>
          </p:cNvPr>
          <p:cNvGrpSpPr>
            <a:grpSpLocks/>
          </p:cNvGrpSpPr>
          <p:nvPr/>
        </p:nvGrpSpPr>
        <p:grpSpPr bwMode="auto">
          <a:xfrm>
            <a:off x="5148263" y="2971800"/>
            <a:ext cx="3048000" cy="3200400"/>
            <a:chOff x="3456" y="1872"/>
            <a:chExt cx="1920" cy="2016"/>
          </a:xfrm>
        </p:grpSpPr>
        <p:sp>
          <p:nvSpPr>
            <p:cNvPr id="157700" name="Text Box 4">
              <a:extLst>
                <a:ext uri="{FF2B5EF4-FFF2-40B4-BE49-F238E27FC236}">
                  <a16:creationId xmlns:a16="http://schemas.microsoft.com/office/drawing/2014/main" id="{7F2CDD22-8C22-40E9-87B2-B6D078213A61}"/>
                </a:ext>
              </a:extLst>
            </p:cNvPr>
            <p:cNvSpPr txBox="1">
              <a:spLocks noChangeArrowheads="1"/>
            </p:cNvSpPr>
            <p:nvPr/>
          </p:nvSpPr>
          <p:spPr bwMode="auto">
            <a:xfrm>
              <a:off x="3456" y="3523"/>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8000"/>
                  </a:solidFill>
                  <a:latin typeface="Times New Roman" panose="02020603050405020304" pitchFamily="18" charset="0"/>
                  <a:ea typeface="隶书" panose="02010509060101010101" pitchFamily="49" charset="-122"/>
                </a:rPr>
                <a:t>Huffman</a:t>
              </a:r>
              <a:r>
                <a:rPr kumimoji="1" lang="zh-CN" altLang="en-US" b="1">
                  <a:solidFill>
                    <a:srgbClr val="008000"/>
                  </a:solidFill>
                  <a:latin typeface="Times New Roman" panose="02020603050405020304" pitchFamily="18" charset="0"/>
                  <a:ea typeface="隶书" panose="02010509060101010101" pitchFamily="49" charset="-122"/>
                </a:rPr>
                <a:t>编码树</a:t>
              </a:r>
              <a:endParaRPr kumimoji="1" lang="zh-CN" altLang="en-US" sz="2000">
                <a:latin typeface="Times New Roman" panose="02020603050405020304" pitchFamily="18" charset="0"/>
                <a:ea typeface="仿宋_GB2312" pitchFamily="49" charset="-122"/>
              </a:endParaRPr>
            </a:p>
          </p:txBody>
        </p:sp>
        <p:sp>
          <p:nvSpPr>
            <p:cNvPr id="157701" name="Line 5">
              <a:extLst>
                <a:ext uri="{FF2B5EF4-FFF2-40B4-BE49-F238E27FC236}">
                  <a16:creationId xmlns:a16="http://schemas.microsoft.com/office/drawing/2014/main" id="{EFA6BE26-D570-456B-9778-AE7551372A52}"/>
                </a:ext>
              </a:extLst>
            </p:cNvPr>
            <p:cNvSpPr>
              <a:spLocks noChangeShapeType="1"/>
            </p:cNvSpPr>
            <p:nvPr/>
          </p:nvSpPr>
          <p:spPr bwMode="auto">
            <a:xfrm flipH="1">
              <a:off x="3840" y="2121"/>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2" name="Line 6">
              <a:extLst>
                <a:ext uri="{FF2B5EF4-FFF2-40B4-BE49-F238E27FC236}">
                  <a16:creationId xmlns:a16="http://schemas.microsoft.com/office/drawing/2014/main" id="{B8A64BA8-DC8C-4C48-AB93-C73E3B551C5C}"/>
                </a:ext>
              </a:extLst>
            </p:cNvPr>
            <p:cNvSpPr>
              <a:spLocks noChangeShapeType="1"/>
            </p:cNvSpPr>
            <p:nvPr/>
          </p:nvSpPr>
          <p:spPr bwMode="auto">
            <a:xfrm flipH="1">
              <a:off x="4176" y="2505"/>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3" name="Line 7">
              <a:extLst>
                <a:ext uri="{FF2B5EF4-FFF2-40B4-BE49-F238E27FC236}">
                  <a16:creationId xmlns:a16="http://schemas.microsoft.com/office/drawing/2014/main" id="{BD14355B-B4EC-4EE5-B061-68B2B566DACF}"/>
                </a:ext>
              </a:extLst>
            </p:cNvPr>
            <p:cNvSpPr>
              <a:spLocks noChangeShapeType="1"/>
            </p:cNvSpPr>
            <p:nvPr/>
          </p:nvSpPr>
          <p:spPr bwMode="auto">
            <a:xfrm flipH="1">
              <a:off x="4464" y="2889"/>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4" name="Line 8">
              <a:extLst>
                <a:ext uri="{FF2B5EF4-FFF2-40B4-BE49-F238E27FC236}">
                  <a16:creationId xmlns:a16="http://schemas.microsoft.com/office/drawing/2014/main" id="{DA419B54-3ACC-4D86-94BE-555FC34720DB}"/>
                </a:ext>
              </a:extLst>
            </p:cNvPr>
            <p:cNvSpPr>
              <a:spLocks noChangeShapeType="1"/>
            </p:cNvSpPr>
            <p:nvPr/>
          </p:nvSpPr>
          <p:spPr bwMode="auto">
            <a:xfrm>
              <a:off x="4176" y="2025"/>
              <a:ext cx="816" cy="115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5" name="Oval 9">
              <a:extLst>
                <a:ext uri="{FF2B5EF4-FFF2-40B4-BE49-F238E27FC236}">
                  <a16:creationId xmlns:a16="http://schemas.microsoft.com/office/drawing/2014/main" id="{B386D5EC-8D09-43F7-AC56-8F9C49C815FE}"/>
                </a:ext>
              </a:extLst>
            </p:cNvPr>
            <p:cNvSpPr>
              <a:spLocks noChangeArrowheads="1"/>
            </p:cNvSpPr>
            <p:nvPr/>
          </p:nvSpPr>
          <p:spPr bwMode="auto">
            <a:xfrm>
              <a:off x="3984" y="1872"/>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06" name="Oval 10">
              <a:extLst>
                <a:ext uri="{FF2B5EF4-FFF2-40B4-BE49-F238E27FC236}">
                  <a16:creationId xmlns:a16="http://schemas.microsoft.com/office/drawing/2014/main" id="{2530BAEA-B09F-4A76-8611-466E6C40756D}"/>
                </a:ext>
              </a:extLst>
            </p:cNvPr>
            <p:cNvSpPr>
              <a:spLocks noChangeArrowheads="1"/>
            </p:cNvSpPr>
            <p:nvPr/>
          </p:nvSpPr>
          <p:spPr bwMode="auto">
            <a:xfrm>
              <a:off x="4608" y="2745"/>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07" name="Oval 11">
              <a:extLst>
                <a:ext uri="{FF2B5EF4-FFF2-40B4-BE49-F238E27FC236}">
                  <a16:creationId xmlns:a16="http://schemas.microsoft.com/office/drawing/2014/main" id="{458FDA41-C034-42A8-BD62-E0AD92A3CD42}"/>
                </a:ext>
              </a:extLst>
            </p:cNvPr>
            <p:cNvSpPr>
              <a:spLocks noChangeArrowheads="1"/>
            </p:cNvSpPr>
            <p:nvPr/>
          </p:nvSpPr>
          <p:spPr bwMode="auto">
            <a:xfrm>
              <a:off x="4320" y="231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08" name="Text Box 12">
              <a:extLst>
                <a:ext uri="{FF2B5EF4-FFF2-40B4-BE49-F238E27FC236}">
                  <a16:creationId xmlns:a16="http://schemas.microsoft.com/office/drawing/2014/main" id="{66F2E5DC-1B21-4E55-9F57-7A7A108FFB34}"/>
                </a:ext>
              </a:extLst>
            </p:cNvPr>
            <p:cNvSpPr txBox="1">
              <a:spLocks noChangeArrowheads="1"/>
            </p:cNvSpPr>
            <p:nvPr/>
          </p:nvSpPr>
          <p:spPr bwMode="auto">
            <a:xfrm>
              <a:off x="3744" y="197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7709" name="Text Box 13">
              <a:extLst>
                <a:ext uri="{FF2B5EF4-FFF2-40B4-BE49-F238E27FC236}">
                  <a16:creationId xmlns:a16="http://schemas.microsoft.com/office/drawing/2014/main" id="{9CC1DACD-36FF-4BA1-A77D-48F7FEF9AF8E}"/>
                </a:ext>
              </a:extLst>
            </p:cNvPr>
            <p:cNvSpPr txBox="1">
              <a:spLocks noChangeArrowheads="1"/>
            </p:cNvSpPr>
            <p:nvPr/>
          </p:nvSpPr>
          <p:spPr bwMode="auto">
            <a:xfrm>
              <a:off x="4092"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7710" name="Text Box 14">
              <a:extLst>
                <a:ext uri="{FF2B5EF4-FFF2-40B4-BE49-F238E27FC236}">
                  <a16:creationId xmlns:a16="http://schemas.microsoft.com/office/drawing/2014/main" id="{1C7751AB-9BFE-497F-9B7F-12EBAFCA7573}"/>
                </a:ext>
              </a:extLst>
            </p:cNvPr>
            <p:cNvSpPr txBox="1">
              <a:spLocks noChangeArrowheads="1"/>
            </p:cNvSpPr>
            <p:nvPr/>
          </p:nvSpPr>
          <p:spPr bwMode="auto">
            <a:xfrm>
              <a:off x="4380"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157711" name="Text Box 15">
              <a:extLst>
                <a:ext uri="{FF2B5EF4-FFF2-40B4-BE49-F238E27FC236}">
                  <a16:creationId xmlns:a16="http://schemas.microsoft.com/office/drawing/2014/main" id="{78E1DDCC-48D2-4C2C-8DA2-F5497840847E}"/>
                </a:ext>
              </a:extLst>
            </p:cNvPr>
            <p:cNvSpPr txBox="1">
              <a:spLocks noChangeArrowheads="1"/>
            </p:cNvSpPr>
            <p:nvPr/>
          </p:nvSpPr>
          <p:spPr bwMode="auto">
            <a:xfrm>
              <a:off x="4320" y="19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7712" name="Text Box 16">
              <a:extLst>
                <a:ext uri="{FF2B5EF4-FFF2-40B4-BE49-F238E27FC236}">
                  <a16:creationId xmlns:a16="http://schemas.microsoft.com/office/drawing/2014/main" id="{F5E0E1C2-53D3-484B-8978-874688726375}"/>
                </a:ext>
              </a:extLst>
            </p:cNvPr>
            <p:cNvSpPr txBox="1">
              <a:spLocks noChangeArrowheads="1"/>
            </p:cNvSpPr>
            <p:nvPr/>
          </p:nvSpPr>
          <p:spPr bwMode="auto">
            <a:xfrm>
              <a:off x="4620" y="24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7713" name="Text Box 17">
              <a:extLst>
                <a:ext uri="{FF2B5EF4-FFF2-40B4-BE49-F238E27FC236}">
                  <a16:creationId xmlns:a16="http://schemas.microsoft.com/office/drawing/2014/main" id="{AEC03EE7-5823-48B4-BE8A-C0F6DD4F8AD9}"/>
                </a:ext>
              </a:extLst>
            </p:cNvPr>
            <p:cNvSpPr txBox="1">
              <a:spLocks noChangeArrowheads="1"/>
            </p:cNvSpPr>
            <p:nvPr/>
          </p:nvSpPr>
          <p:spPr bwMode="auto">
            <a:xfrm>
              <a:off x="4848"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7714" name="Rectangle 18">
              <a:extLst>
                <a:ext uri="{FF2B5EF4-FFF2-40B4-BE49-F238E27FC236}">
                  <a16:creationId xmlns:a16="http://schemas.microsoft.com/office/drawing/2014/main" id="{F41941C3-3483-44F8-A921-5A1727FCAA43}"/>
                </a:ext>
              </a:extLst>
            </p:cNvPr>
            <p:cNvSpPr>
              <a:spLocks noChangeArrowheads="1"/>
            </p:cNvSpPr>
            <p:nvPr/>
          </p:nvSpPr>
          <p:spPr bwMode="auto">
            <a:xfrm>
              <a:off x="3696" y="231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15" name="Rectangle 19">
              <a:extLst>
                <a:ext uri="{FF2B5EF4-FFF2-40B4-BE49-F238E27FC236}">
                  <a16:creationId xmlns:a16="http://schemas.microsoft.com/office/drawing/2014/main" id="{A3931873-041D-43E1-BEAC-6B169C447012}"/>
                </a:ext>
              </a:extLst>
            </p:cNvPr>
            <p:cNvSpPr>
              <a:spLocks noChangeArrowheads="1"/>
            </p:cNvSpPr>
            <p:nvPr/>
          </p:nvSpPr>
          <p:spPr bwMode="auto">
            <a:xfrm>
              <a:off x="3984" y="274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16" name="Rectangle 20">
              <a:extLst>
                <a:ext uri="{FF2B5EF4-FFF2-40B4-BE49-F238E27FC236}">
                  <a16:creationId xmlns:a16="http://schemas.microsoft.com/office/drawing/2014/main" id="{256EC52A-4E78-4F85-ADA1-690B00305834}"/>
                </a:ext>
              </a:extLst>
            </p:cNvPr>
            <p:cNvSpPr>
              <a:spLocks noChangeArrowheads="1"/>
            </p:cNvSpPr>
            <p:nvPr/>
          </p:nvSpPr>
          <p:spPr bwMode="auto">
            <a:xfrm>
              <a:off x="4272"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17" name="Rectangle 21">
              <a:extLst>
                <a:ext uri="{FF2B5EF4-FFF2-40B4-BE49-F238E27FC236}">
                  <a16:creationId xmlns:a16="http://schemas.microsoft.com/office/drawing/2014/main" id="{627D0147-0CF5-4B87-BB14-4C49C9F2BBB6}"/>
                </a:ext>
              </a:extLst>
            </p:cNvPr>
            <p:cNvSpPr>
              <a:spLocks noChangeArrowheads="1"/>
            </p:cNvSpPr>
            <p:nvPr/>
          </p:nvSpPr>
          <p:spPr bwMode="auto">
            <a:xfrm>
              <a:off x="4896"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7718" name="Text Box 22">
              <a:extLst>
                <a:ext uri="{FF2B5EF4-FFF2-40B4-BE49-F238E27FC236}">
                  <a16:creationId xmlns:a16="http://schemas.microsoft.com/office/drawing/2014/main" id="{95042D0E-CF57-4B7D-900D-22674A101CB9}"/>
                </a:ext>
              </a:extLst>
            </p:cNvPr>
            <p:cNvSpPr txBox="1">
              <a:spLocks noChangeArrowheads="1"/>
            </p:cNvSpPr>
            <p:nvPr/>
          </p:nvSpPr>
          <p:spPr bwMode="auto">
            <a:xfrm>
              <a:off x="4320"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2</a:t>
              </a:r>
              <a:endParaRPr kumimoji="1" lang="en-US" altLang="zh-CN" sz="2800">
                <a:latin typeface="Times New Roman" panose="02020603050405020304" pitchFamily="18" charset="0"/>
              </a:endParaRPr>
            </a:p>
          </p:txBody>
        </p:sp>
        <p:sp>
          <p:nvSpPr>
            <p:cNvPr id="157719" name="Text Box 23">
              <a:extLst>
                <a:ext uri="{FF2B5EF4-FFF2-40B4-BE49-F238E27FC236}">
                  <a16:creationId xmlns:a16="http://schemas.microsoft.com/office/drawing/2014/main" id="{1ADC1680-7B66-4874-A76B-8BE13963A259}"/>
                </a:ext>
              </a:extLst>
            </p:cNvPr>
            <p:cNvSpPr txBox="1">
              <a:spLocks noChangeArrowheads="1"/>
            </p:cNvSpPr>
            <p:nvPr/>
          </p:nvSpPr>
          <p:spPr bwMode="auto">
            <a:xfrm>
              <a:off x="4908"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4</a:t>
              </a:r>
              <a:endParaRPr kumimoji="1" lang="en-US" altLang="zh-CN" sz="2800">
                <a:latin typeface="Times New Roman" panose="02020603050405020304" pitchFamily="18" charset="0"/>
              </a:endParaRPr>
            </a:p>
          </p:txBody>
        </p:sp>
        <p:sp>
          <p:nvSpPr>
            <p:cNvPr id="157720" name="Text Box 24">
              <a:extLst>
                <a:ext uri="{FF2B5EF4-FFF2-40B4-BE49-F238E27FC236}">
                  <a16:creationId xmlns:a16="http://schemas.microsoft.com/office/drawing/2014/main" id="{D889E87D-E7A4-44ED-8B0E-A4B80384DD25}"/>
                </a:ext>
              </a:extLst>
            </p:cNvPr>
            <p:cNvSpPr txBox="1">
              <a:spLocks noChangeArrowheads="1"/>
            </p:cNvSpPr>
            <p:nvPr/>
          </p:nvSpPr>
          <p:spPr bwMode="auto">
            <a:xfrm>
              <a:off x="4044" y="270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5</a:t>
              </a:r>
              <a:endParaRPr kumimoji="1" lang="en-US" altLang="zh-CN" sz="2800">
                <a:latin typeface="Times New Roman" panose="02020603050405020304" pitchFamily="18" charset="0"/>
              </a:endParaRPr>
            </a:p>
          </p:txBody>
        </p:sp>
        <p:sp>
          <p:nvSpPr>
            <p:cNvPr id="157721" name="Text Box 25">
              <a:extLst>
                <a:ext uri="{FF2B5EF4-FFF2-40B4-BE49-F238E27FC236}">
                  <a16:creationId xmlns:a16="http://schemas.microsoft.com/office/drawing/2014/main" id="{1FD33A1A-3E46-4B3E-85E2-05253F5BA75B}"/>
                </a:ext>
              </a:extLst>
            </p:cNvPr>
            <p:cNvSpPr txBox="1">
              <a:spLocks noChangeArrowheads="1"/>
            </p:cNvSpPr>
            <p:nvPr/>
          </p:nvSpPr>
          <p:spPr bwMode="auto">
            <a:xfrm>
              <a:off x="3744" y="227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7</a:t>
              </a:r>
              <a:endParaRPr kumimoji="1" lang="en-US" altLang="zh-CN" sz="2800">
                <a:latin typeface="Times New Roman" panose="02020603050405020304" pitchFamily="18" charset="0"/>
              </a:endParaRPr>
            </a:p>
          </p:txBody>
        </p:sp>
      </p:gr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矩形 1">
            <a:extLst>
              <a:ext uri="{FF2B5EF4-FFF2-40B4-BE49-F238E27FC236}">
                <a16:creationId xmlns:a16="http://schemas.microsoft.com/office/drawing/2014/main" id="{3BE81A0E-00B6-4F73-B28D-14D58F7338B0}"/>
              </a:ext>
            </a:extLst>
          </p:cNvPr>
          <p:cNvSpPr>
            <a:spLocks noChangeArrowheads="1"/>
          </p:cNvSpPr>
          <p:nvPr/>
        </p:nvSpPr>
        <p:spPr bwMode="auto">
          <a:xfrm>
            <a:off x="628996" y="1600200"/>
            <a:ext cx="8001000" cy="248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3600" dirty="0">
                <a:latin typeface="Times New Roman" panose="02020603050405020304" pitchFamily="18" charset="0"/>
              </a:rPr>
              <a:t>设字符集</a:t>
            </a:r>
            <a:r>
              <a:rPr lang="en-US" altLang="zh-CN" sz="3600" dirty="0">
                <a:latin typeface="Times New Roman" panose="02020603050405020304" pitchFamily="18" charset="0"/>
              </a:rPr>
              <a:t>D</a:t>
            </a:r>
            <a:r>
              <a:rPr lang="zh-CN" altLang="en-US" sz="3600" dirty="0">
                <a:latin typeface="Times New Roman" panose="02020603050405020304" pitchFamily="18" charset="0"/>
              </a:rPr>
              <a:t>及其概率分布</a:t>
            </a:r>
            <a:r>
              <a:rPr lang="en-US" altLang="zh-CN" sz="3600" dirty="0">
                <a:latin typeface="Times New Roman" panose="02020603050405020304" pitchFamily="18" charset="0"/>
              </a:rPr>
              <a:t>P</a:t>
            </a:r>
            <a:r>
              <a:rPr lang="zh-CN" altLang="en-US" sz="3600" dirty="0">
                <a:latin typeface="Times New Roman" panose="02020603050405020304" pitchFamily="18" charset="0"/>
              </a:rPr>
              <a:t>，请构造哈夫曼编码，计算平均码长：</a:t>
            </a:r>
          </a:p>
          <a:p>
            <a:pPr eaLnBrk="1" hangingPunct="1">
              <a:lnSpc>
                <a:spcPct val="110000"/>
              </a:lnSpc>
              <a:spcBef>
                <a:spcPct val="0"/>
              </a:spcBef>
              <a:buFontTx/>
              <a:buNone/>
            </a:pPr>
            <a:r>
              <a:rPr lang="en-US" altLang="zh-CN" sz="3600" dirty="0">
                <a:latin typeface="Times New Roman" panose="02020603050405020304" pitchFamily="18" charset="0"/>
              </a:rPr>
              <a:t>D={a, b, c, d, e}</a:t>
            </a:r>
            <a:br>
              <a:rPr lang="en-US" altLang="zh-CN" sz="3600" dirty="0">
                <a:latin typeface="Times New Roman" panose="02020603050405020304" pitchFamily="18" charset="0"/>
              </a:rPr>
            </a:br>
            <a:r>
              <a:rPr lang="en-US" altLang="zh-CN" sz="3600" dirty="0">
                <a:latin typeface="Times New Roman" panose="02020603050405020304" pitchFamily="18" charset="0"/>
              </a:rPr>
              <a:t>P={0.12, 0.40, 0.15, 0.08, 0.25} </a:t>
            </a:r>
          </a:p>
        </p:txBody>
      </p:sp>
      <p:sp>
        <p:nvSpPr>
          <p:cNvPr id="2" name="矩形 1">
            <a:extLst>
              <a:ext uri="{FF2B5EF4-FFF2-40B4-BE49-F238E27FC236}">
                <a16:creationId xmlns:a16="http://schemas.microsoft.com/office/drawing/2014/main" id="{6F5D4F63-6E3C-434B-B287-73A7E4AEE14A}"/>
              </a:ext>
            </a:extLst>
          </p:cNvPr>
          <p:cNvSpPr/>
          <p:nvPr/>
        </p:nvSpPr>
        <p:spPr>
          <a:xfrm>
            <a:off x="609600" y="685800"/>
            <a:ext cx="1620957" cy="5332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lnSpc>
                <a:spcPct val="110000"/>
              </a:lnSpc>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练习</a:t>
            </a:r>
            <a:r>
              <a:rPr lang="en-US" altLang="zh-CN" sz="28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582B217-66A5-4AF4-80C4-642344E03537}"/>
              </a:ext>
            </a:extLst>
          </p:cNvPr>
          <p:cNvSpPr>
            <a:spLocks noGrp="1" noChangeArrowheads="1"/>
          </p:cNvSpPr>
          <p:nvPr>
            <p:ph type="body" idx="1"/>
          </p:nvPr>
        </p:nvSpPr>
        <p:spPr>
          <a:xfrm>
            <a:off x="539750" y="657225"/>
            <a:ext cx="8064500" cy="5649913"/>
          </a:xfrm>
        </p:spPr>
        <p:txBody>
          <a:bodyPr/>
          <a:lstStyle/>
          <a:p>
            <a:pPr marL="457200" indent="-457200" eaLnBrk="1" hangingPunct="1">
              <a:spcBef>
                <a:spcPct val="5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如将一棵有</a:t>
            </a:r>
            <a:r>
              <a:rPr kumimoji="1" lang="en-US" altLang="zh-CN" sz="3000" b="1" i="1">
                <a:solidFill>
                  <a:srgbClr val="000099"/>
                </a:solidFill>
                <a:latin typeface="Times New Roman" panose="02020603050405020304" pitchFamily="18" charset="0"/>
                <a:ea typeface="仿宋_GB2312" pitchFamily="49" charset="-122"/>
              </a:rPr>
              <a:t>n</a:t>
            </a:r>
            <a:r>
              <a:rPr kumimoji="1" lang="zh-CN" altLang="en-US" sz="3000" b="1">
                <a:solidFill>
                  <a:srgbClr val="000099"/>
                </a:solidFill>
                <a:latin typeface="Times New Roman" panose="02020603050405020304" pitchFamily="18" charset="0"/>
                <a:ea typeface="仿宋_GB2312" pitchFamily="49" charset="-122"/>
              </a:rPr>
              <a:t>个结点的完全二叉树自顶向下，同一层自左向右连续给结点编号</a:t>
            </a:r>
            <a:r>
              <a:rPr kumimoji="1" lang="en-US" altLang="zh-CN" sz="3000" b="1">
                <a:solidFill>
                  <a:srgbClr val="000099"/>
                </a:solidFill>
                <a:latin typeface="Times New Roman" panose="02020603050405020304" pitchFamily="18" charset="0"/>
                <a:ea typeface="仿宋_GB2312" pitchFamily="49" charset="-122"/>
              </a:rPr>
              <a:t>1, 2, …, </a:t>
            </a:r>
            <a:r>
              <a:rPr kumimoji="1" lang="en-US" altLang="zh-CN" sz="3000" b="1" i="1">
                <a:solidFill>
                  <a:srgbClr val="000099"/>
                </a:solidFill>
                <a:latin typeface="Times New Roman" panose="02020603050405020304" pitchFamily="18" charset="0"/>
                <a:ea typeface="仿宋_GB2312" pitchFamily="49" charset="-122"/>
              </a:rPr>
              <a:t>n</a:t>
            </a:r>
            <a:r>
              <a:rPr kumimoji="1" lang="zh-CN" altLang="en-US" sz="3000" b="1">
                <a:solidFill>
                  <a:srgbClr val="000099"/>
                </a:solidFill>
                <a:latin typeface="Times New Roman" panose="02020603050405020304" pitchFamily="18" charset="0"/>
                <a:ea typeface="仿宋_GB2312" pitchFamily="49" charset="-122"/>
              </a:rPr>
              <a:t>，则有以下关系：</a:t>
            </a:r>
            <a:r>
              <a:rPr kumimoji="1" lang="zh-CN" altLang="en-US" sz="3000" b="1">
                <a:latin typeface="Times New Roman" panose="02020603050405020304" pitchFamily="18" charset="0"/>
                <a:ea typeface="仿宋_GB2312" pitchFamily="49" charset="-122"/>
              </a:rPr>
              <a:t> </a:t>
            </a:r>
          </a:p>
          <a:p>
            <a:pPr marL="838200" lvl="1" indent="-381000" eaLnBrk="1" hangingPunct="1">
              <a:spcBef>
                <a:spcPct val="5000"/>
              </a:spcBef>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i="1">
                <a:latin typeface="Times New Roman" panose="02020603050405020304" pitchFamily="18" charset="0"/>
                <a:ea typeface="仿宋_GB2312" pitchFamily="49" charset="-122"/>
              </a:rPr>
              <a:t>i = </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无双亲</a:t>
            </a:r>
          </a:p>
          <a:p>
            <a:pPr marL="838200" lvl="1" indent="-381000" eaLnBrk="1" hangingPunct="1">
              <a:spcBef>
                <a:spcPct val="5000"/>
              </a:spcBef>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&gt; 1,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的双亲为</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i="1">
                <a:solidFill>
                  <a:schemeClr val="tx2"/>
                </a:solidFill>
                <a:latin typeface="Times New Roman" panose="02020603050405020304" pitchFamily="18" charset="0"/>
                <a:ea typeface="仿宋_GB2312" pitchFamily="49" charset="-122"/>
              </a:rPr>
              <a:t>i</a:t>
            </a:r>
            <a:r>
              <a:rPr kumimoji="1" lang="zh-CN" altLang="en-US" sz="3000" b="1">
                <a:solidFill>
                  <a:schemeClr val="tx2"/>
                </a:solidFill>
                <a:latin typeface="Times New Roman" panose="02020603050405020304" pitchFamily="18" charset="0"/>
                <a:ea typeface="仿宋_GB2312" pitchFamily="49" charset="-122"/>
                <a:cs typeface="Arial" panose="020B0604020202020204" pitchFamily="34" charset="0"/>
              </a:rPr>
              <a:t>／</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endParaRPr kumimoji="1" lang="en-US" altLang="zh-CN" sz="3000" b="1">
              <a:solidFill>
                <a:schemeClr val="tx2"/>
              </a:solidFill>
              <a:latin typeface="Times New Roman" panose="02020603050405020304" pitchFamily="18" charset="0"/>
              <a:ea typeface="仿宋_GB2312" pitchFamily="49" charset="-122"/>
            </a:endParaRPr>
          </a:p>
          <a:p>
            <a:pPr marL="838200" lvl="1" indent="-381000" eaLnBrk="1" hangingPunct="1">
              <a:spcBef>
                <a:spcPct val="5000"/>
              </a:spcBef>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a:latin typeface="Times New Roman" panose="02020603050405020304" pitchFamily="18" charset="0"/>
                <a:ea typeface="仿宋_GB2312" pitchFamily="49" charset="-122"/>
              </a:rPr>
              <a:t>2*</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&lt;=</a:t>
            </a:r>
            <a:r>
              <a:rPr kumimoji="1" lang="en-US" altLang="zh-CN" sz="3000" b="1" i="1">
                <a:latin typeface="Times New Roman" panose="02020603050405020304" pitchFamily="18" charset="0"/>
                <a:ea typeface="仿宋_GB2312" pitchFamily="49" charset="-122"/>
              </a:rPr>
              <a:t> 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的左子女为</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a:solidFill>
                  <a:schemeClr val="tx2"/>
                </a:solidFill>
                <a:latin typeface="Times New Roman" panose="02020603050405020304" pitchFamily="18" charset="0"/>
                <a:ea typeface="仿宋_GB2312" pitchFamily="49" charset="-122"/>
              </a:rPr>
              <a:t>i</a:t>
            </a:r>
            <a:r>
              <a:rPr kumimoji="1" lang="zh-CN" altLang="en-US" sz="3000" b="1">
                <a:latin typeface="Times New Roman" panose="02020603050405020304" pitchFamily="18" charset="0"/>
                <a:ea typeface="仿宋_GB2312" pitchFamily="49" charset="-122"/>
              </a:rPr>
              <a:t>，</a:t>
            </a:r>
          </a:p>
          <a:p>
            <a:pPr marL="838200" lvl="1" indent="-381000" eaLnBrk="1" hangingPunct="1">
              <a:spcBef>
                <a:spcPct val="5000"/>
              </a:spcBef>
              <a:buClr>
                <a:schemeClr val="tx2"/>
              </a:buClr>
              <a:buFont typeface="Wingdings" panose="05000000000000000000" pitchFamily="2" charset="2"/>
              <a:buNone/>
            </a:pPr>
            <a:r>
              <a:rPr kumimoji="1" lang="zh-CN" altLang="en-US" sz="3000" b="1">
                <a:latin typeface="Times New Roman" panose="02020603050405020304" pitchFamily="18" charset="0"/>
                <a:ea typeface="仿宋_GB2312" pitchFamily="49" charset="-122"/>
              </a:rPr>
              <a:t>	若</a:t>
            </a:r>
            <a:r>
              <a:rPr kumimoji="1" lang="en-US" altLang="zh-CN" sz="3000" b="1">
                <a:latin typeface="Times New Roman" panose="02020603050405020304" pitchFamily="18" charset="0"/>
                <a:ea typeface="仿宋_GB2312" pitchFamily="49" charset="-122"/>
              </a:rPr>
              <a:t>2*</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+1 &lt;=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的右子女为</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+1</a:t>
            </a:r>
          </a:p>
          <a:p>
            <a:pPr marL="838200" lvl="1" indent="-381000" eaLnBrk="1" hangingPunct="1">
              <a:spcBef>
                <a:spcPct val="5000"/>
              </a:spcBef>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为奇数</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且</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 1, </a:t>
            </a:r>
          </a:p>
          <a:p>
            <a:pPr marL="838200" lvl="1" indent="-381000" eaLnBrk="1" hangingPunct="1">
              <a:spcBef>
                <a:spcPct val="5000"/>
              </a:spcBef>
              <a:buClr>
                <a:schemeClr val="tx2"/>
              </a:buClr>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则其左兄弟为</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a:t>
            </a:r>
          </a:p>
          <a:p>
            <a:pPr marL="838200" lvl="1" indent="-381000" eaLnBrk="1" hangingPunct="1">
              <a:spcBef>
                <a:spcPct val="5000"/>
              </a:spcBef>
              <a:buClr>
                <a:schemeClr val="tx2"/>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zh-CN" altLang="en-US" sz="3000" b="1" i="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为偶数</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且</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p>
          <a:p>
            <a:pPr marL="838200" lvl="1" indent="-381000" eaLnBrk="1" hangingPunct="1">
              <a:spcBef>
                <a:spcPct val="5000"/>
              </a:spcBef>
              <a:buClr>
                <a:schemeClr val="tx2"/>
              </a:buClr>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则其右兄弟为</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+1</a:t>
            </a:r>
            <a:endParaRPr lang="en-US" altLang="zh-CN" sz="3000">
              <a:solidFill>
                <a:schemeClr val="tx2"/>
              </a:solidFill>
              <a:latin typeface="Times New Roman" panose="02020603050405020304" pitchFamily="18" charset="0"/>
              <a:ea typeface="仿宋_GB2312" pitchFamily="49" charset="-122"/>
            </a:endParaRPr>
          </a:p>
        </p:txBody>
      </p:sp>
      <p:grpSp>
        <p:nvGrpSpPr>
          <p:cNvPr id="17411" name="Group 3">
            <a:extLst>
              <a:ext uri="{FF2B5EF4-FFF2-40B4-BE49-F238E27FC236}">
                <a16:creationId xmlns:a16="http://schemas.microsoft.com/office/drawing/2014/main" id="{83DC9B3E-98BE-48A2-8365-49C9F81C1FFC}"/>
              </a:ext>
            </a:extLst>
          </p:cNvPr>
          <p:cNvGrpSpPr>
            <a:grpSpLocks/>
          </p:cNvGrpSpPr>
          <p:nvPr/>
        </p:nvGrpSpPr>
        <p:grpSpPr bwMode="auto">
          <a:xfrm>
            <a:off x="5076825" y="3962400"/>
            <a:ext cx="3352800" cy="2271713"/>
            <a:chOff x="3120" y="2496"/>
            <a:chExt cx="2112" cy="1431"/>
          </a:xfrm>
        </p:grpSpPr>
        <p:sp>
          <p:nvSpPr>
            <p:cNvPr id="17412" name="Line 4">
              <a:extLst>
                <a:ext uri="{FF2B5EF4-FFF2-40B4-BE49-F238E27FC236}">
                  <a16:creationId xmlns:a16="http://schemas.microsoft.com/office/drawing/2014/main" id="{9302ACFB-9770-404B-8F72-00ED720A92F9}"/>
                </a:ext>
              </a:extLst>
            </p:cNvPr>
            <p:cNvSpPr>
              <a:spLocks noChangeShapeType="1"/>
            </p:cNvSpPr>
            <p:nvPr/>
          </p:nvSpPr>
          <p:spPr bwMode="auto">
            <a:xfrm>
              <a:off x="4896" y="307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Line 5">
              <a:extLst>
                <a:ext uri="{FF2B5EF4-FFF2-40B4-BE49-F238E27FC236}">
                  <a16:creationId xmlns:a16="http://schemas.microsoft.com/office/drawing/2014/main" id="{DAC94855-3664-4D60-B396-CB0C3D652E21}"/>
                </a:ext>
              </a:extLst>
            </p:cNvPr>
            <p:cNvSpPr>
              <a:spLocks noChangeShapeType="1"/>
            </p:cNvSpPr>
            <p:nvPr/>
          </p:nvSpPr>
          <p:spPr bwMode="auto">
            <a:xfrm flipH="1">
              <a:off x="4608" y="3024"/>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Line 6">
              <a:extLst>
                <a:ext uri="{FF2B5EF4-FFF2-40B4-BE49-F238E27FC236}">
                  <a16:creationId xmlns:a16="http://schemas.microsoft.com/office/drawing/2014/main" id="{24DC1112-2C94-4652-AF94-05409C157ED8}"/>
                </a:ext>
              </a:extLst>
            </p:cNvPr>
            <p:cNvSpPr>
              <a:spLocks noChangeShapeType="1"/>
            </p:cNvSpPr>
            <p:nvPr/>
          </p:nvSpPr>
          <p:spPr bwMode="auto">
            <a:xfrm>
              <a:off x="3744" y="3024"/>
              <a:ext cx="192"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Line 7">
              <a:extLst>
                <a:ext uri="{FF2B5EF4-FFF2-40B4-BE49-F238E27FC236}">
                  <a16:creationId xmlns:a16="http://schemas.microsoft.com/office/drawing/2014/main" id="{19A8A9CE-71F7-4800-8B24-EBB5ACAB90BD}"/>
                </a:ext>
              </a:extLst>
            </p:cNvPr>
            <p:cNvSpPr>
              <a:spLocks noChangeShapeType="1"/>
            </p:cNvSpPr>
            <p:nvPr/>
          </p:nvSpPr>
          <p:spPr bwMode="auto">
            <a:xfrm flipH="1">
              <a:off x="3408" y="307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8">
              <a:extLst>
                <a:ext uri="{FF2B5EF4-FFF2-40B4-BE49-F238E27FC236}">
                  <a16:creationId xmlns:a16="http://schemas.microsoft.com/office/drawing/2014/main" id="{1455DDDE-CD4E-4C42-97B9-37173A848CDC}"/>
                </a:ext>
              </a:extLst>
            </p:cNvPr>
            <p:cNvSpPr>
              <a:spLocks noChangeShapeType="1"/>
            </p:cNvSpPr>
            <p:nvPr/>
          </p:nvSpPr>
          <p:spPr bwMode="auto">
            <a:xfrm>
              <a:off x="4368"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9">
              <a:extLst>
                <a:ext uri="{FF2B5EF4-FFF2-40B4-BE49-F238E27FC236}">
                  <a16:creationId xmlns:a16="http://schemas.microsoft.com/office/drawing/2014/main" id="{20CE8DC8-6312-4EF2-8713-89A607B60147}"/>
                </a:ext>
              </a:extLst>
            </p:cNvPr>
            <p:cNvSpPr>
              <a:spLocks noChangeShapeType="1"/>
            </p:cNvSpPr>
            <p:nvPr/>
          </p:nvSpPr>
          <p:spPr bwMode="auto">
            <a:xfrm flipH="1">
              <a:off x="3744"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Oval 10">
              <a:extLst>
                <a:ext uri="{FF2B5EF4-FFF2-40B4-BE49-F238E27FC236}">
                  <a16:creationId xmlns:a16="http://schemas.microsoft.com/office/drawing/2014/main" id="{9E82CE8D-63A6-4624-AD84-5E72B542F540}"/>
                </a:ext>
              </a:extLst>
            </p:cNvPr>
            <p:cNvSpPr>
              <a:spLocks noChangeArrowheads="1"/>
            </p:cNvSpPr>
            <p:nvPr/>
          </p:nvSpPr>
          <p:spPr bwMode="auto">
            <a:xfrm>
              <a:off x="4176" y="2544"/>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9" name="Line 11">
              <a:extLst>
                <a:ext uri="{FF2B5EF4-FFF2-40B4-BE49-F238E27FC236}">
                  <a16:creationId xmlns:a16="http://schemas.microsoft.com/office/drawing/2014/main" id="{8E98B423-C9E8-486D-9CD1-CDBF78A36D3E}"/>
                </a:ext>
              </a:extLst>
            </p:cNvPr>
            <p:cNvSpPr>
              <a:spLocks noChangeShapeType="1"/>
            </p:cNvSpPr>
            <p:nvPr/>
          </p:nvSpPr>
          <p:spPr bwMode="auto">
            <a:xfrm flipH="1">
              <a:off x="3792" y="3408"/>
              <a:ext cx="144"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2">
              <a:extLst>
                <a:ext uri="{FF2B5EF4-FFF2-40B4-BE49-F238E27FC236}">
                  <a16:creationId xmlns:a16="http://schemas.microsoft.com/office/drawing/2014/main" id="{4BE8EAEB-217D-45E5-B1AA-477C86F42055}"/>
                </a:ext>
              </a:extLst>
            </p:cNvPr>
            <p:cNvSpPr>
              <a:spLocks noChangeShapeType="1"/>
            </p:cNvSpPr>
            <p:nvPr/>
          </p:nvSpPr>
          <p:spPr bwMode="auto">
            <a:xfrm>
              <a:off x="3456" y="345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a:extLst>
                <a:ext uri="{FF2B5EF4-FFF2-40B4-BE49-F238E27FC236}">
                  <a16:creationId xmlns:a16="http://schemas.microsoft.com/office/drawing/2014/main" id="{06C9DC08-B6CA-4200-AFCC-E569114AAA50}"/>
                </a:ext>
              </a:extLst>
            </p:cNvPr>
            <p:cNvSpPr>
              <a:spLocks noChangeShapeType="1"/>
            </p:cNvSpPr>
            <p:nvPr/>
          </p:nvSpPr>
          <p:spPr bwMode="auto">
            <a:xfrm flipH="1">
              <a:off x="3243" y="3408"/>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Oval 14">
              <a:extLst>
                <a:ext uri="{FF2B5EF4-FFF2-40B4-BE49-F238E27FC236}">
                  <a16:creationId xmlns:a16="http://schemas.microsoft.com/office/drawing/2014/main" id="{CE646C37-C1FC-4D4F-BFA4-063E5A1F8405}"/>
                </a:ext>
              </a:extLst>
            </p:cNvPr>
            <p:cNvSpPr>
              <a:spLocks noChangeArrowheads="1"/>
            </p:cNvSpPr>
            <p:nvPr/>
          </p:nvSpPr>
          <p:spPr bwMode="auto">
            <a:xfrm>
              <a:off x="3120" y="3648"/>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3" name="Oval 15">
              <a:extLst>
                <a:ext uri="{FF2B5EF4-FFF2-40B4-BE49-F238E27FC236}">
                  <a16:creationId xmlns:a16="http://schemas.microsoft.com/office/drawing/2014/main" id="{07FE44A9-F26A-4850-90F0-A15AFBB1F89E}"/>
                </a:ext>
              </a:extLst>
            </p:cNvPr>
            <p:cNvSpPr>
              <a:spLocks noChangeArrowheads="1"/>
            </p:cNvSpPr>
            <p:nvPr/>
          </p:nvSpPr>
          <p:spPr bwMode="auto">
            <a:xfrm>
              <a:off x="3408" y="3648"/>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4" name="Oval 16">
              <a:extLst>
                <a:ext uri="{FF2B5EF4-FFF2-40B4-BE49-F238E27FC236}">
                  <a16:creationId xmlns:a16="http://schemas.microsoft.com/office/drawing/2014/main" id="{62AC62E6-ECB7-4150-9D30-F913516B8CF8}"/>
                </a:ext>
              </a:extLst>
            </p:cNvPr>
            <p:cNvSpPr>
              <a:spLocks noChangeArrowheads="1"/>
            </p:cNvSpPr>
            <p:nvPr/>
          </p:nvSpPr>
          <p:spPr bwMode="auto">
            <a:xfrm>
              <a:off x="3696" y="3648"/>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5" name="Oval 17">
              <a:extLst>
                <a:ext uri="{FF2B5EF4-FFF2-40B4-BE49-F238E27FC236}">
                  <a16:creationId xmlns:a16="http://schemas.microsoft.com/office/drawing/2014/main" id="{F6665B3C-5D41-46EA-9FB9-A236CB19D5F8}"/>
                </a:ext>
              </a:extLst>
            </p:cNvPr>
            <p:cNvSpPr>
              <a:spLocks noChangeArrowheads="1"/>
            </p:cNvSpPr>
            <p:nvPr/>
          </p:nvSpPr>
          <p:spPr bwMode="auto">
            <a:xfrm>
              <a:off x="3312" y="3264"/>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6" name="Oval 18">
              <a:extLst>
                <a:ext uri="{FF2B5EF4-FFF2-40B4-BE49-F238E27FC236}">
                  <a16:creationId xmlns:a16="http://schemas.microsoft.com/office/drawing/2014/main" id="{1D44A228-DE9D-4A91-B35C-24543052E325}"/>
                </a:ext>
              </a:extLst>
            </p:cNvPr>
            <p:cNvSpPr>
              <a:spLocks noChangeArrowheads="1"/>
            </p:cNvSpPr>
            <p:nvPr/>
          </p:nvSpPr>
          <p:spPr bwMode="auto">
            <a:xfrm>
              <a:off x="3840" y="3264"/>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7" name="Oval 19">
              <a:extLst>
                <a:ext uri="{FF2B5EF4-FFF2-40B4-BE49-F238E27FC236}">
                  <a16:creationId xmlns:a16="http://schemas.microsoft.com/office/drawing/2014/main" id="{FE5805B9-9069-419E-AC76-F605F5E1663F}"/>
                </a:ext>
              </a:extLst>
            </p:cNvPr>
            <p:cNvSpPr>
              <a:spLocks noChangeArrowheads="1"/>
            </p:cNvSpPr>
            <p:nvPr/>
          </p:nvSpPr>
          <p:spPr bwMode="auto">
            <a:xfrm>
              <a:off x="4464" y="3264"/>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8" name="Oval 20">
              <a:extLst>
                <a:ext uri="{FF2B5EF4-FFF2-40B4-BE49-F238E27FC236}">
                  <a16:creationId xmlns:a16="http://schemas.microsoft.com/office/drawing/2014/main" id="{642BEE32-F509-4D74-9F84-EC31AAE1F351}"/>
                </a:ext>
              </a:extLst>
            </p:cNvPr>
            <p:cNvSpPr>
              <a:spLocks noChangeArrowheads="1"/>
            </p:cNvSpPr>
            <p:nvPr/>
          </p:nvSpPr>
          <p:spPr bwMode="auto">
            <a:xfrm>
              <a:off x="4992" y="3264"/>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29" name="Oval 21">
              <a:extLst>
                <a:ext uri="{FF2B5EF4-FFF2-40B4-BE49-F238E27FC236}">
                  <a16:creationId xmlns:a16="http://schemas.microsoft.com/office/drawing/2014/main" id="{1DD765FC-61E2-42DC-904A-B7B7473C4F4C}"/>
                </a:ext>
              </a:extLst>
            </p:cNvPr>
            <p:cNvSpPr>
              <a:spLocks noChangeArrowheads="1"/>
            </p:cNvSpPr>
            <p:nvPr/>
          </p:nvSpPr>
          <p:spPr bwMode="auto">
            <a:xfrm>
              <a:off x="3600" y="2880"/>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30" name="Oval 22">
              <a:extLst>
                <a:ext uri="{FF2B5EF4-FFF2-40B4-BE49-F238E27FC236}">
                  <a16:creationId xmlns:a16="http://schemas.microsoft.com/office/drawing/2014/main" id="{50633107-7850-41C6-B2C5-63297BBC5129}"/>
                </a:ext>
              </a:extLst>
            </p:cNvPr>
            <p:cNvSpPr>
              <a:spLocks noChangeArrowheads="1"/>
            </p:cNvSpPr>
            <p:nvPr/>
          </p:nvSpPr>
          <p:spPr bwMode="auto">
            <a:xfrm>
              <a:off x="4752" y="2880"/>
              <a:ext cx="240" cy="240"/>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31" name="Text Box 23">
              <a:extLst>
                <a:ext uri="{FF2B5EF4-FFF2-40B4-BE49-F238E27FC236}">
                  <a16:creationId xmlns:a16="http://schemas.microsoft.com/office/drawing/2014/main" id="{E1DCF34A-F16A-4DB0-B766-620DCAF5038D}"/>
                </a:ext>
              </a:extLst>
            </p:cNvPr>
            <p:cNvSpPr txBox="1">
              <a:spLocks noChangeArrowheads="1"/>
            </p:cNvSpPr>
            <p:nvPr/>
          </p:nvSpPr>
          <p:spPr bwMode="auto">
            <a:xfrm>
              <a:off x="4176" y="249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7432" name="Text Box 24">
              <a:extLst>
                <a:ext uri="{FF2B5EF4-FFF2-40B4-BE49-F238E27FC236}">
                  <a16:creationId xmlns:a16="http://schemas.microsoft.com/office/drawing/2014/main" id="{B79192E3-A4A8-4CF9-AD93-CC2470709E75}"/>
                </a:ext>
              </a:extLst>
            </p:cNvPr>
            <p:cNvSpPr txBox="1">
              <a:spLocks noChangeArrowheads="1"/>
            </p:cNvSpPr>
            <p:nvPr/>
          </p:nvSpPr>
          <p:spPr bwMode="auto">
            <a:xfrm>
              <a:off x="3600"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33" name="Text Box 25">
              <a:extLst>
                <a:ext uri="{FF2B5EF4-FFF2-40B4-BE49-F238E27FC236}">
                  <a16:creationId xmlns:a16="http://schemas.microsoft.com/office/drawing/2014/main" id="{34926387-4B1E-4176-A112-0BCF3FE9EBCF}"/>
                </a:ext>
              </a:extLst>
            </p:cNvPr>
            <p:cNvSpPr txBox="1">
              <a:spLocks noChangeArrowheads="1"/>
            </p:cNvSpPr>
            <p:nvPr/>
          </p:nvSpPr>
          <p:spPr bwMode="auto">
            <a:xfrm>
              <a:off x="4752"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7434" name="Text Box 26">
              <a:extLst>
                <a:ext uri="{FF2B5EF4-FFF2-40B4-BE49-F238E27FC236}">
                  <a16:creationId xmlns:a16="http://schemas.microsoft.com/office/drawing/2014/main" id="{534842C2-0FE9-43FE-9904-8C63D0DB2C4A}"/>
                </a:ext>
              </a:extLst>
            </p:cNvPr>
            <p:cNvSpPr txBox="1">
              <a:spLocks noChangeArrowheads="1"/>
            </p:cNvSpPr>
            <p:nvPr/>
          </p:nvSpPr>
          <p:spPr bwMode="auto">
            <a:xfrm>
              <a:off x="331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7435" name="Text Box 27">
              <a:extLst>
                <a:ext uri="{FF2B5EF4-FFF2-40B4-BE49-F238E27FC236}">
                  <a16:creationId xmlns:a16="http://schemas.microsoft.com/office/drawing/2014/main" id="{06153797-C146-466B-8118-5E9106D73A8D}"/>
                </a:ext>
              </a:extLst>
            </p:cNvPr>
            <p:cNvSpPr txBox="1">
              <a:spLocks noChangeArrowheads="1"/>
            </p:cNvSpPr>
            <p:nvPr/>
          </p:nvSpPr>
          <p:spPr bwMode="auto">
            <a:xfrm>
              <a:off x="3120"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7436" name="Text Box 28">
              <a:extLst>
                <a:ext uri="{FF2B5EF4-FFF2-40B4-BE49-F238E27FC236}">
                  <a16:creationId xmlns:a16="http://schemas.microsoft.com/office/drawing/2014/main" id="{2A0DDB46-654B-4A13-9710-957EC3A4AA6E}"/>
                </a:ext>
              </a:extLst>
            </p:cNvPr>
            <p:cNvSpPr txBox="1">
              <a:spLocks noChangeArrowheads="1"/>
            </p:cNvSpPr>
            <p:nvPr/>
          </p:nvSpPr>
          <p:spPr bwMode="auto">
            <a:xfrm>
              <a:off x="3840"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7437" name="Text Box 29">
              <a:extLst>
                <a:ext uri="{FF2B5EF4-FFF2-40B4-BE49-F238E27FC236}">
                  <a16:creationId xmlns:a16="http://schemas.microsoft.com/office/drawing/2014/main" id="{35419A3F-7D96-45A5-A02E-2AE8F1E9508D}"/>
                </a:ext>
              </a:extLst>
            </p:cNvPr>
            <p:cNvSpPr txBox="1">
              <a:spLocks noChangeArrowheads="1"/>
            </p:cNvSpPr>
            <p:nvPr/>
          </p:nvSpPr>
          <p:spPr bwMode="auto">
            <a:xfrm>
              <a:off x="4464"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7438" name="Text Box 30">
              <a:extLst>
                <a:ext uri="{FF2B5EF4-FFF2-40B4-BE49-F238E27FC236}">
                  <a16:creationId xmlns:a16="http://schemas.microsoft.com/office/drawing/2014/main" id="{E94E468B-3C69-4D38-94F3-FF2D4DCCAA57}"/>
                </a:ext>
              </a:extLst>
            </p:cNvPr>
            <p:cNvSpPr txBox="1">
              <a:spLocks noChangeArrowheads="1"/>
            </p:cNvSpPr>
            <p:nvPr/>
          </p:nvSpPr>
          <p:spPr bwMode="auto">
            <a:xfrm>
              <a:off x="499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7439" name="Text Box 31">
              <a:extLst>
                <a:ext uri="{FF2B5EF4-FFF2-40B4-BE49-F238E27FC236}">
                  <a16:creationId xmlns:a16="http://schemas.microsoft.com/office/drawing/2014/main" id="{4A2504A8-4720-4B7A-846B-B81075E24F1D}"/>
                </a:ext>
              </a:extLst>
            </p:cNvPr>
            <p:cNvSpPr txBox="1">
              <a:spLocks noChangeArrowheads="1"/>
            </p:cNvSpPr>
            <p:nvPr/>
          </p:nvSpPr>
          <p:spPr bwMode="auto">
            <a:xfrm>
              <a:off x="3408"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17440" name="Text Box 32">
              <a:extLst>
                <a:ext uri="{FF2B5EF4-FFF2-40B4-BE49-F238E27FC236}">
                  <a16:creationId xmlns:a16="http://schemas.microsoft.com/office/drawing/2014/main" id="{2E91A58F-A7FD-4463-897C-600F912FAAF8}"/>
                </a:ext>
              </a:extLst>
            </p:cNvPr>
            <p:cNvSpPr txBox="1">
              <a:spLocks noChangeArrowheads="1"/>
            </p:cNvSpPr>
            <p:nvPr/>
          </p:nvSpPr>
          <p:spPr bwMode="auto">
            <a:xfrm>
              <a:off x="3656" y="361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10</a:t>
              </a:r>
              <a:endParaRPr kumimoji="1" lang="en-US" altLang="zh-CN" sz="2400">
                <a:latin typeface="Times New Roman" panose="02020603050405020304" pitchFamily="18"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B8B1F3-DE4B-4C7F-A84C-711721115122}"/>
              </a:ext>
            </a:extLst>
          </p:cNvPr>
          <p:cNvSpPr>
            <a:spLocks noGrp="1" noChangeArrowheads="1"/>
          </p:cNvSpPr>
          <p:nvPr>
            <p:ph type="title"/>
          </p:nvPr>
        </p:nvSpPr>
        <p:spPr>
          <a:xfrm>
            <a:off x="503238" y="441325"/>
            <a:ext cx="8229600" cy="865188"/>
          </a:xfrm>
        </p:spPr>
        <p:txBody>
          <a:bodyPr/>
          <a:lstStyle/>
          <a:p>
            <a:pPr eaLnBrk="1" hangingPunct="1"/>
            <a:r>
              <a:rPr kumimoji="1" lang="zh-CN" altLang="en-US" sz="4000" b="1">
                <a:ea typeface="华文新魏" panose="02010800040101010101" pitchFamily="2" charset="-122"/>
              </a:rPr>
              <a:t>二叉树的抽象数据类型</a:t>
            </a:r>
          </a:p>
        </p:txBody>
      </p:sp>
      <p:sp>
        <p:nvSpPr>
          <p:cNvPr id="18435" name="Rectangle 3">
            <a:extLst>
              <a:ext uri="{FF2B5EF4-FFF2-40B4-BE49-F238E27FC236}">
                <a16:creationId xmlns:a16="http://schemas.microsoft.com/office/drawing/2014/main" id="{25532BB3-937E-40C9-9034-7041EC45F74D}"/>
              </a:ext>
            </a:extLst>
          </p:cNvPr>
          <p:cNvSpPr>
            <a:spLocks noGrp="1" noChangeArrowheads="1"/>
          </p:cNvSpPr>
          <p:nvPr>
            <p:ph type="body" idx="1"/>
          </p:nvPr>
        </p:nvSpPr>
        <p:spPr>
          <a:xfrm>
            <a:off x="627063" y="1268413"/>
            <a:ext cx="8229600" cy="5076825"/>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结点的有限集合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二叉树是有序树</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public:</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lch</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rch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以</a:t>
            </a:r>
            <a:r>
              <a:rPr lang="en-US" altLang="zh-CN" sz="2800" b="1">
                <a:solidFill>
                  <a:schemeClr val="tx2"/>
                </a:solidFill>
                <a:latin typeface="Times New Roman" panose="02020603050405020304" pitchFamily="18" charset="0"/>
                <a:ea typeface="隶书" panose="02010509060101010101" pitchFamily="49" charset="-122"/>
              </a:rPr>
              <a:t>item</a:t>
            </a:r>
            <a:r>
              <a:rPr lang="zh-CN" altLang="en-US" sz="2800">
                <a:solidFill>
                  <a:schemeClr val="tx2"/>
                </a:solidFill>
                <a:latin typeface="Times New Roman" panose="02020603050405020304" pitchFamily="18" charset="0"/>
                <a:ea typeface="隶书" panose="02010509060101010101" pitchFamily="49" charset="-122"/>
              </a:rPr>
              <a:t>为根</a:t>
            </a:r>
            <a:r>
              <a:rPr lang="en-US" altLang="zh-CN"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lch</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rch</a:t>
            </a:r>
            <a:r>
              <a:rPr lang="zh-CN" altLang="en-US" sz="2800">
                <a:solidFill>
                  <a:schemeClr val="tx2"/>
                </a:solidFill>
                <a:latin typeface="Times New Roman" panose="02020603050405020304" pitchFamily="18" charset="0"/>
                <a:ea typeface="隶书" panose="02010509060101010101" pitchFamily="49" charset="-122"/>
              </a:rPr>
              <a:t>为左、右子</a:t>
            </a:r>
          </a:p>
          <a:p>
            <a:pPr eaLnBrk="1" hangingPunct="1">
              <a:spcBef>
                <a:spcPct val="0"/>
              </a:spcBef>
              <a:buFontTx/>
              <a:buNone/>
            </a:pP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树构造一棵二叉树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求树深度或高度</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求树中结点个数</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08D17C-545F-4737-859A-BF3622729A90}"/>
              </a:ext>
            </a:extLst>
          </p:cNvPr>
          <p:cNvSpPr>
            <a:spLocks noGrp="1" noChangeArrowheads="1"/>
          </p:cNvSpPr>
          <p:nvPr>
            <p:ph type="body" idx="1"/>
          </p:nvPr>
        </p:nvSpPr>
        <p:spPr>
          <a:xfrm>
            <a:off x="503238" y="765175"/>
            <a:ext cx="8389937" cy="5580063"/>
          </a:xfrm>
        </p:spPr>
        <p:txBody>
          <a:bodyPr/>
          <a:lstStyle/>
          <a:p>
            <a:pPr eaLnBrk="1" hangingPunct="1">
              <a:spcBef>
                <a:spcPct val="10000"/>
              </a:spcBef>
              <a:buFontTx/>
              <a:buNone/>
            </a:pPr>
            <a:r>
              <a:rPr lang="en-US" altLang="zh-CN" sz="30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判二叉树空否？</a:t>
            </a:r>
            <a:r>
              <a:rPr lang="zh-CN" altLang="en-US" sz="2800" b="1">
                <a:latin typeface="Times New Roman" panose="02020603050405020304" pitchFamily="18" charset="0"/>
                <a:ea typeface="隶书" panose="02010509060101010101" pitchFamily="49" charset="-122"/>
              </a:rPr>
              <a:t> </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的双亲</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的左子女</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RightChild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的右子女</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在树中插入新元素</a:t>
            </a:r>
            <a:endParaRPr lang="zh-CN" altLang="en-US" sz="2800" b="1">
              <a:latin typeface="Times New Roman" panose="02020603050405020304" pitchFamily="18" charset="0"/>
              <a:ea typeface="隶书" panose="02010509060101010101" pitchFamily="49" charset="-122"/>
            </a:endParaRP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在树中删除元素</a:t>
            </a:r>
            <a:endParaRPr lang="zh-CN" altLang="en-US" sz="2800" b="1">
              <a:latin typeface="Times New Roman" panose="02020603050405020304" pitchFamily="18" charset="0"/>
              <a:ea typeface="隶书" panose="02010509060101010101" pitchFamily="49" charset="-122"/>
            </a:endParaRP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a:t>
            </a:r>
            <a:r>
              <a:rPr lang="en-US" altLang="zh-CN" sz="2800">
                <a:solidFill>
                  <a:schemeClr val="tx2"/>
                </a:solidFill>
                <a:latin typeface="Times New Roman" panose="02020603050405020304" pitchFamily="18" charset="0"/>
                <a:ea typeface="隶书" panose="02010509060101010101" pitchFamily="49" charset="-122"/>
              </a:rPr>
              <a:t>item</a:t>
            </a:r>
            <a:r>
              <a:rPr lang="zh-CN" altLang="en-US" sz="2800">
                <a:solidFill>
                  <a:schemeClr val="tx2"/>
                </a:solidFill>
                <a:latin typeface="Times New Roman" panose="02020603050405020304" pitchFamily="18" charset="0"/>
                <a:ea typeface="隶书" panose="02010509060101010101" pitchFamily="49" charset="-122"/>
              </a:rPr>
              <a:t>是否在树中</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getData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取得结点数据</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B340C6A3-2989-4275-9C26-6146A95A41E1}"/>
              </a:ext>
            </a:extLst>
          </p:cNvPr>
          <p:cNvGraphicFramePr/>
          <p:nvPr>
            <p:extLst>
              <p:ext uri="{D42A27DB-BD31-4B8C-83A1-F6EECF244321}">
                <p14:modId xmlns:p14="http://schemas.microsoft.com/office/powerpoint/2010/main" val="1242151308"/>
              </p:ext>
            </p:extLst>
          </p:nvPr>
        </p:nvGraphicFramePr>
        <p:xfrm>
          <a:off x="395536" y="896526"/>
          <a:ext cx="8537876" cy="5539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0F601BC2-9B9E-4678-85AA-53A4A0EB8F20}"/>
              </a:ext>
            </a:extLst>
          </p:cNvPr>
          <p:cNvSpPr/>
          <p:nvPr/>
        </p:nvSpPr>
        <p:spPr>
          <a:xfrm>
            <a:off x="395536" y="188640"/>
            <a:ext cx="252028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zh-CN" altLang="en-US" sz="4000" b="0" cap="none" spc="0" dirty="0">
                <a:ln w="0"/>
                <a:solidFill>
                  <a:srgbClr val="0070C0"/>
                </a:solidFill>
                <a:effectLst>
                  <a:outerShdw blurRad="38100" dist="25400" dir="5400000" algn="ctr" rotWithShape="0">
                    <a:srgbClr val="6E747A">
                      <a:alpha val="43000"/>
                    </a:srgbClr>
                  </a:outerShdw>
                </a:effectLst>
              </a:rPr>
              <a:t>知识导图</a:t>
            </a:r>
          </a:p>
        </p:txBody>
      </p:sp>
    </p:spTree>
    <p:extLst>
      <p:ext uri="{BB962C8B-B14F-4D97-AF65-F5344CB8AC3E}">
        <p14:creationId xmlns:p14="http://schemas.microsoft.com/office/powerpoint/2010/main" val="56686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9BC2775-5545-4145-874A-2B4C5668B006}"/>
              </a:ext>
            </a:extLst>
          </p:cNvPr>
          <p:cNvSpPr>
            <a:spLocks noGrp="1" noChangeArrowheads="1"/>
          </p:cNvSpPr>
          <p:nvPr>
            <p:ph type="body" idx="1"/>
          </p:nvPr>
        </p:nvSpPr>
        <p:spPr>
          <a:xfrm>
            <a:off x="503238" y="765175"/>
            <a:ext cx="8389937" cy="5580063"/>
          </a:xfrm>
        </p:spPr>
        <p:txBody>
          <a:bodyPr/>
          <a:lstStyle/>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getRoot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取根</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preOrder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postOrder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levelOrder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层次序遍历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EA41EE7E-163B-4F7E-BA3E-8881DDBBE68E}"/>
              </a:ext>
            </a:extLst>
          </p:cNvPr>
          <p:cNvSpPr txBox="1">
            <a:spLocks noChangeArrowheads="1"/>
          </p:cNvSpPr>
          <p:nvPr/>
        </p:nvSpPr>
        <p:spPr bwMode="auto">
          <a:xfrm>
            <a:off x="1146175" y="4941888"/>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latin typeface="隶书" panose="02010509060101010101" pitchFamily="49" charset="-122"/>
                <a:ea typeface="隶书" panose="02010509060101010101" pitchFamily="49" charset="-122"/>
              </a:rPr>
              <a:t>完全二叉树           一般二叉树</a:t>
            </a:r>
          </a:p>
          <a:p>
            <a:pPr eaLnBrk="1" hangingPunct="1">
              <a:spcBef>
                <a:spcPct val="0"/>
              </a:spcBef>
              <a:buFontTx/>
              <a:buNone/>
            </a:pPr>
            <a:r>
              <a:rPr kumimoji="1" lang="zh-CN" altLang="en-US">
                <a:latin typeface="隶书" panose="02010509060101010101" pitchFamily="49" charset="-122"/>
                <a:ea typeface="隶书" panose="02010509060101010101" pitchFamily="49" charset="-122"/>
              </a:rPr>
              <a:t>的顺序表示           的顺序表示</a:t>
            </a:r>
            <a:endParaRPr kumimoji="1" lang="zh-CN" altLang="en-US">
              <a:latin typeface="仿宋_GB2312" pitchFamily="49" charset="-122"/>
              <a:ea typeface="仿宋_GB2312" pitchFamily="49" charset="-122"/>
            </a:endParaRPr>
          </a:p>
        </p:txBody>
      </p:sp>
      <p:sp>
        <p:nvSpPr>
          <p:cNvPr id="21507" name="Rectangle 3">
            <a:extLst>
              <a:ext uri="{FF2B5EF4-FFF2-40B4-BE49-F238E27FC236}">
                <a16:creationId xmlns:a16="http://schemas.microsoft.com/office/drawing/2014/main" id="{7DC03EE5-2E9D-4A0F-BDE8-6EC20A36D28E}"/>
              </a:ext>
            </a:extLst>
          </p:cNvPr>
          <p:cNvSpPr>
            <a:spLocks noChangeArrowheads="1"/>
          </p:cNvSpPr>
          <p:nvPr/>
        </p:nvSpPr>
        <p:spPr bwMode="auto">
          <a:xfrm>
            <a:off x="2232025" y="719138"/>
            <a:ext cx="457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b="1">
                <a:solidFill>
                  <a:schemeClr val="tx2"/>
                </a:solidFill>
                <a:latin typeface="Times New Roman" panose="02020603050405020304" pitchFamily="18" charset="0"/>
                <a:ea typeface="华文新魏" panose="02010800040101010101" pitchFamily="2" charset="-122"/>
              </a:rPr>
              <a:t>二叉树的顺序表示</a:t>
            </a:r>
            <a:endParaRPr kumimoji="1" lang="zh-CN" altLang="en-US" sz="4000">
              <a:solidFill>
                <a:schemeClr val="tx2"/>
              </a:solidFill>
              <a:latin typeface="Times New Roman" panose="02020603050405020304" pitchFamily="18" charset="0"/>
              <a:ea typeface="华文新魏" panose="02010800040101010101" pitchFamily="2" charset="-122"/>
            </a:endParaRPr>
          </a:p>
        </p:txBody>
      </p:sp>
      <p:grpSp>
        <p:nvGrpSpPr>
          <p:cNvPr id="21508" name="Group 4">
            <a:extLst>
              <a:ext uri="{FF2B5EF4-FFF2-40B4-BE49-F238E27FC236}">
                <a16:creationId xmlns:a16="http://schemas.microsoft.com/office/drawing/2014/main" id="{EC241629-7011-4A1E-BEF4-3C6B7AEEA56C}"/>
              </a:ext>
            </a:extLst>
          </p:cNvPr>
          <p:cNvGrpSpPr>
            <a:grpSpLocks/>
          </p:cNvGrpSpPr>
          <p:nvPr/>
        </p:nvGrpSpPr>
        <p:grpSpPr bwMode="auto">
          <a:xfrm>
            <a:off x="527050" y="1704975"/>
            <a:ext cx="8083550" cy="3271838"/>
            <a:chOff x="332" y="1017"/>
            <a:chExt cx="5092" cy="2061"/>
          </a:xfrm>
        </p:grpSpPr>
        <p:sp>
          <p:nvSpPr>
            <p:cNvPr id="21509" name="Line 5">
              <a:extLst>
                <a:ext uri="{FF2B5EF4-FFF2-40B4-BE49-F238E27FC236}">
                  <a16:creationId xmlns:a16="http://schemas.microsoft.com/office/drawing/2014/main" id="{EBF6E718-CF6D-4A36-AC30-074FB4EC39DD}"/>
                </a:ext>
              </a:extLst>
            </p:cNvPr>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Line 6">
              <a:extLst>
                <a:ext uri="{FF2B5EF4-FFF2-40B4-BE49-F238E27FC236}">
                  <a16:creationId xmlns:a16="http://schemas.microsoft.com/office/drawing/2014/main" id="{2626374E-D7D0-4938-9A45-DEAA194F05C1}"/>
                </a:ext>
              </a:extLst>
            </p:cNvPr>
            <p:cNvSpPr>
              <a:spLocks noChangeShapeType="1"/>
            </p:cNvSpPr>
            <p:nvPr/>
          </p:nvSpPr>
          <p:spPr bwMode="auto">
            <a:xfrm>
              <a:off x="2280" y="1611"/>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Line 7">
              <a:extLst>
                <a:ext uri="{FF2B5EF4-FFF2-40B4-BE49-F238E27FC236}">
                  <a16:creationId xmlns:a16="http://schemas.microsoft.com/office/drawing/2014/main" id="{E59588AB-C1F7-425D-8500-6C34C3330D31}"/>
                </a:ext>
              </a:extLst>
            </p:cNvPr>
            <p:cNvSpPr>
              <a:spLocks noChangeShapeType="1"/>
            </p:cNvSpPr>
            <p:nvPr/>
          </p:nvSpPr>
          <p:spPr bwMode="auto">
            <a:xfrm flipH="1">
              <a:off x="1992" y="1584"/>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8">
              <a:extLst>
                <a:ext uri="{FF2B5EF4-FFF2-40B4-BE49-F238E27FC236}">
                  <a16:creationId xmlns:a16="http://schemas.microsoft.com/office/drawing/2014/main" id="{71A42910-9029-45D3-8ED8-306709B0BF87}"/>
                </a:ext>
              </a:extLst>
            </p:cNvPr>
            <p:cNvSpPr>
              <a:spLocks noChangeShapeType="1"/>
            </p:cNvSpPr>
            <p:nvPr/>
          </p:nvSpPr>
          <p:spPr bwMode="auto">
            <a:xfrm>
              <a:off x="1128" y="1563"/>
              <a:ext cx="216"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9">
              <a:extLst>
                <a:ext uri="{FF2B5EF4-FFF2-40B4-BE49-F238E27FC236}">
                  <a16:creationId xmlns:a16="http://schemas.microsoft.com/office/drawing/2014/main" id="{CB2D9828-D24C-43DB-B507-65275128446F}"/>
                </a:ext>
              </a:extLst>
            </p:cNvPr>
            <p:cNvSpPr>
              <a:spLocks noChangeShapeType="1"/>
            </p:cNvSpPr>
            <p:nvPr/>
          </p:nvSpPr>
          <p:spPr bwMode="auto">
            <a:xfrm flipH="1">
              <a:off x="792" y="1611"/>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10">
              <a:extLst>
                <a:ext uri="{FF2B5EF4-FFF2-40B4-BE49-F238E27FC236}">
                  <a16:creationId xmlns:a16="http://schemas.microsoft.com/office/drawing/2014/main" id="{337CA614-A8B7-44C0-966E-30CD115F5FB4}"/>
                </a:ext>
              </a:extLst>
            </p:cNvPr>
            <p:cNvSpPr>
              <a:spLocks noChangeShapeType="1"/>
            </p:cNvSpPr>
            <p:nvPr/>
          </p:nvSpPr>
          <p:spPr bwMode="auto">
            <a:xfrm>
              <a:off x="1752" y="1227"/>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Line 11">
              <a:extLst>
                <a:ext uri="{FF2B5EF4-FFF2-40B4-BE49-F238E27FC236}">
                  <a16:creationId xmlns:a16="http://schemas.microsoft.com/office/drawing/2014/main" id="{8346E9C2-991A-4AE8-B7E2-B73E52D963BC}"/>
                </a:ext>
              </a:extLst>
            </p:cNvPr>
            <p:cNvSpPr>
              <a:spLocks noChangeShapeType="1"/>
            </p:cNvSpPr>
            <p:nvPr/>
          </p:nvSpPr>
          <p:spPr bwMode="auto">
            <a:xfrm flipH="1">
              <a:off x="1128" y="1227"/>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Oval 12">
              <a:extLst>
                <a:ext uri="{FF2B5EF4-FFF2-40B4-BE49-F238E27FC236}">
                  <a16:creationId xmlns:a16="http://schemas.microsoft.com/office/drawing/2014/main" id="{DFC3D68B-7881-471E-9B5F-A2FE1A3F0171}"/>
                </a:ext>
              </a:extLst>
            </p:cNvPr>
            <p:cNvSpPr>
              <a:spLocks noChangeArrowheads="1"/>
            </p:cNvSpPr>
            <p:nvPr/>
          </p:nvSpPr>
          <p:spPr bwMode="auto">
            <a:xfrm>
              <a:off x="1536" y="105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7" name="Line 13">
              <a:extLst>
                <a:ext uri="{FF2B5EF4-FFF2-40B4-BE49-F238E27FC236}">
                  <a16:creationId xmlns:a16="http://schemas.microsoft.com/office/drawing/2014/main" id="{50001F54-0F45-4838-B23D-487D8A8D8877}"/>
                </a:ext>
              </a:extLst>
            </p:cNvPr>
            <p:cNvSpPr>
              <a:spLocks noChangeShapeType="1"/>
            </p:cNvSpPr>
            <p:nvPr/>
          </p:nvSpPr>
          <p:spPr bwMode="auto">
            <a:xfrm flipH="1">
              <a:off x="1281" y="1947"/>
              <a:ext cx="111"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Line 14">
              <a:extLst>
                <a:ext uri="{FF2B5EF4-FFF2-40B4-BE49-F238E27FC236}">
                  <a16:creationId xmlns:a16="http://schemas.microsoft.com/office/drawing/2014/main" id="{CF1B8984-D6F4-449A-BDE3-DB230DA9C119}"/>
                </a:ext>
              </a:extLst>
            </p:cNvPr>
            <p:cNvSpPr>
              <a:spLocks noChangeShapeType="1"/>
            </p:cNvSpPr>
            <p:nvPr/>
          </p:nvSpPr>
          <p:spPr bwMode="auto">
            <a:xfrm>
              <a:off x="840" y="1995"/>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Line 15">
              <a:extLst>
                <a:ext uri="{FF2B5EF4-FFF2-40B4-BE49-F238E27FC236}">
                  <a16:creationId xmlns:a16="http://schemas.microsoft.com/office/drawing/2014/main" id="{6B78DA70-9BA4-40C9-95FB-B112D38AC355}"/>
                </a:ext>
              </a:extLst>
            </p:cNvPr>
            <p:cNvSpPr>
              <a:spLocks noChangeShapeType="1"/>
            </p:cNvSpPr>
            <p:nvPr/>
          </p:nvSpPr>
          <p:spPr bwMode="auto">
            <a:xfrm flipH="1">
              <a:off x="627" y="1947"/>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Text Box 16">
              <a:extLst>
                <a:ext uri="{FF2B5EF4-FFF2-40B4-BE49-F238E27FC236}">
                  <a16:creationId xmlns:a16="http://schemas.microsoft.com/office/drawing/2014/main" id="{6E25AC40-E479-4C4F-91A4-859A278DA7F7}"/>
                </a:ext>
              </a:extLst>
            </p:cNvPr>
            <p:cNvSpPr txBox="1">
              <a:spLocks noChangeArrowheads="1"/>
            </p:cNvSpPr>
            <p:nvPr/>
          </p:nvSpPr>
          <p:spPr bwMode="auto">
            <a:xfrm>
              <a:off x="1563"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1521" name="Rectangle 17">
              <a:extLst>
                <a:ext uri="{FF2B5EF4-FFF2-40B4-BE49-F238E27FC236}">
                  <a16:creationId xmlns:a16="http://schemas.microsoft.com/office/drawing/2014/main" id="{4D353EEB-7B37-476F-B79F-071E42C19911}"/>
                </a:ext>
              </a:extLst>
            </p:cNvPr>
            <p:cNvSpPr>
              <a:spLocks noChangeArrowheads="1"/>
            </p:cNvSpPr>
            <p:nvPr/>
          </p:nvSpPr>
          <p:spPr bwMode="auto">
            <a:xfrm>
              <a:off x="336" y="2755"/>
              <a:ext cx="1977" cy="288"/>
            </a:xfrm>
            <a:prstGeom prst="rect">
              <a:avLst/>
            </a:prstGeom>
            <a:solidFill>
              <a:srgbClr val="FF7C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2" name="Line 18">
              <a:extLst>
                <a:ext uri="{FF2B5EF4-FFF2-40B4-BE49-F238E27FC236}">
                  <a16:creationId xmlns:a16="http://schemas.microsoft.com/office/drawing/2014/main" id="{29028F41-291D-4422-BFCC-2477FEA78DE5}"/>
                </a:ext>
              </a:extLst>
            </p:cNvPr>
            <p:cNvSpPr>
              <a:spLocks noChangeShapeType="1"/>
            </p:cNvSpPr>
            <p:nvPr/>
          </p:nvSpPr>
          <p:spPr bwMode="auto">
            <a:xfrm>
              <a:off x="5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Text Box 19">
              <a:extLst>
                <a:ext uri="{FF2B5EF4-FFF2-40B4-BE49-F238E27FC236}">
                  <a16:creationId xmlns:a16="http://schemas.microsoft.com/office/drawing/2014/main" id="{5F8770B4-1EBA-4270-BA02-056AE38D9D66}"/>
                </a:ext>
              </a:extLst>
            </p:cNvPr>
            <p:cNvSpPr txBox="1">
              <a:spLocks noChangeArrowheads="1"/>
            </p:cNvSpPr>
            <p:nvPr/>
          </p:nvSpPr>
          <p:spPr bwMode="auto">
            <a:xfrm>
              <a:off x="332" y="2707"/>
              <a:ext cx="209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b="1">
                  <a:solidFill>
                    <a:schemeClr val="bg1"/>
                  </a:solidFill>
                  <a:latin typeface="Times New Roman" panose="02020603050405020304" pitchFamily="18" charset="0"/>
                </a:rPr>
                <a:t>1 2 3 4 5 6 7 8 9</a:t>
              </a:r>
              <a:r>
                <a:rPr kumimoji="1" lang="en-US" altLang="zh-CN" sz="2800" b="1">
                  <a:solidFill>
                    <a:schemeClr val="bg1"/>
                  </a:solidFill>
                  <a:latin typeface="Times New Roman" panose="02020603050405020304" pitchFamily="18" charset="0"/>
                </a:rPr>
                <a:t> </a:t>
              </a:r>
              <a:r>
                <a:rPr kumimoji="1" lang="en-US" altLang="zh-CN" sz="900"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10</a:t>
              </a:r>
              <a:r>
                <a:rPr kumimoji="1" lang="en-US" altLang="zh-CN" b="1">
                  <a:solidFill>
                    <a:schemeClr val="bg1"/>
                  </a:solidFill>
                  <a:latin typeface="Times New Roman" panose="02020603050405020304" pitchFamily="18" charset="0"/>
                </a:rPr>
                <a:t> </a:t>
              </a:r>
              <a:endParaRPr kumimoji="1" lang="en-US" altLang="zh-CN" sz="2800">
                <a:latin typeface="Times New Roman" panose="02020603050405020304" pitchFamily="18" charset="0"/>
              </a:endParaRPr>
            </a:p>
          </p:txBody>
        </p:sp>
        <p:sp>
          <p:nvSpPr>
            <p:cNvPr id="21524" name="Line 20">
              <a:extLst>
                <a:ext uri="{FF2B5EF4-FFF2-40B4-BE49-F238E27FC236}">
                  <a16:creationId xmlns:a16="http://schemas.microsoft.com/office/drawing/2014/main" id="{6770E203-D7B8-423E-9D08-336E2AEE4CB3}"/>
                </a:ext>
              </a:extLst>
            </p:cNvPr>
            <p:cNvSpPr>
              <a:spLocks noChangeShapeType="1"/>
            </p:cNvSpPr>
            <p:nvPr/>
          </p:nvSpPr>
          <p:spPr bwMode="auto">
            <a:xfrm>
              <a:off x="7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21">
              <a:extLst>
                <a:ext uri="{FF2B5EF4-FFF2-40B4-BE49-F238E27FC236}">
                  <a16:creationId xmlns:a16="http://schemas.microsoft.com/office/drawing/2014/main" id="{C9DB99FF-DEFA-4077-8C7C-3D1FAD9C80F5}"/>
                </a:ext>
              </a:extLst>
            </p:cNvPr>
            <p:cNvSpPr>
              <a:spLocks noChangeShapeType="1"/>
            </p:cNvSpPr>
            <p:nvPr/>
          </p:nvSpPr>
          <p:spPr bwMode="auto">
            <a:xfrm>
              <a:off x="9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22">
              <a:extLst>
                <a:ext uri="{FF2B5EF4-FFF2-40B4-BE49-F238E27FC236}">
                  <a16:creationId xmlns:a16="http://schemas.microsoft.com/office/drawing/2014/main" id="{28C106FD-470C-484F-BC1D-6400B8479DB3}"/>
                </a:ext>
              </a:extLst>
            </p:cNvPr>
            <p:cNvSpPr>
              <a:spLocks noChangeShapeType="1"/>
            </p:cNvSpPr>
            <p:nvPr/>
          </p:nvSpPr>
          <p:spPr bwMode="auto">
            <a:xfrm>
              <a:off x="11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3">
              <a:extLst>
                <a:ext uri="{FF2B5EF4-FFF2-40B4-BE49-F238E27FC236}">
                  <a16:creationId xmlns:a16="http://schemas.microsoft.com/office/drawing/2014/main" id="{E1CDF3A2-52E0-468F-B893-708B1DDFFA1F}"/>
                </a:ext>
              </a:extLst>
            </p:cNvPr>
            <p:cNvSpPr>
              <a:spLocks noChangeShapeType="1"/>
            </p:cNvSpPr>
            <p:nvPr/>
          </p:nvSpPr>
          <p:spPr bwMode="auto">
            <a:xfrm>
              <a:off x="129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4">
              <a:extLst>
                <a:ext uri="{FF2B5EF4-FFF2-40B4-BE49-F238E27FC236}">
                  <a16:creationId xmlns:a16="http://schemas.microsoft.com/office/drawing/2014/main" id="{A60E1FDC-91F8-4839-BC8F-E1AE14DB62AA}"/>
                </a:ext>
              </a:extLst>
            </p:cNvPr>
            <p:cNvSpPr>
              <a:spLocks noChangeShapeType="1"/>
            </p:cNvSpPr>
            <p:nvPr/>
          </p:nvSpPr>
          <p:spPr bwMode="auto">
            <a:xfrm>
              <a:off x="148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5">
              <a:extLst>
                <a:ext uri="{FF2B5EF4-FFF2-40B4-BE49-F238E27FC236}">
                  <a16:creationId xmlns:a16="http://schemas.microsoft.com/office/drawing/2014/main" id="{7560C044-334C-4BC4-AE94-ED62F10A19BA}"/>
                </a:ext>
              </a:extLst>
            </p:cNvPr>
            <p:cNvSpPr>
              <a:spLocks noChangeShapeType="1"/>
            </p:cNvSpPr>
            <p:nvPr/>
          </p:nvSpPr>
          <p:spPr bwMode="auto">
            <a:xfrm>
              <a:off x="168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6">
              <a:extLst>
                <a:ext uri="{FF2B5EF4-FFF2-40B4-BE49-F238E27FC236}">
                  <a16:creationId xmlns:a16="http://schemas.microsoft.com/office/drawing/2014/main" id="{D016D3EB-DC3C-413C-9A6D-31144D95EFAA}"/>
                </a:ext>
              </a:extLst>
            </p:cNvPr>
            <p:cNvSpPr>
              <a:spLocks noChangeShapeType="1"/>
            </p:cNvSpPr>
            <p:nvPr/>
          </p:nvSpPr>
          <p:spPr bwMode="auto">
            <a:xfrm>
              <a:off x="187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7">
              <a:extLst>
                <a:ext uri="{FF2B5EF4-FFF2-40B4-BE49-F238E27FC236}">
                  <a16:creationId xmlns:a16="http://schemas.microsoft.com/office/drawing/2014/main" id="{EC96317D-9356-4CF0-AD57-EDA665D43F65}"/>
                </a:ext>
              </a:extLst>
            </p:cNvPr>
            <p:cNvSpPr>
              <a:spLocks noChangeShapeType="1"/>
            </p:cNvSpPr>
            <p:nvPr/>
          </p:nvSpPr>
          <p:spPr bwMode="auto">
            <a:xfrm>
              <a:off x="206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Line 28">
              <a:extLst>
                <a:ext uri="{FF2B5EF4-FFF2-40B4-BE49-F238E27FC236}">
                  <a16:creationId xmlns:a16="http://schemas.microsoft.com/office/drawing/2014/main" id="{E2C2BC06-C07E-43D6-9DC4-50EAAA28175B}"/>
                </a:ext>
              </a:extLst>
            </p:cNvPr>
            <p:cNvSpPr>
              <a:spLocks noChangeShapeType="1"/>
            </p:cNvSpPr>
            <p:nvPr/>
          </p:nvSpPr>
          <p:spPr bwMode="auto">
            <a:xfrm flipV="1">
              <a:off x="5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Line 29">
              <a:extLst>
                <a:ext uri="{FF2B5EF4-FFF2-40B4-BE49-F238E27FC236}">
                  <a16:creationId xmlns:a16="http://schemas.microsoft.com/office/drawing/2014/main" id="{F7B58E23-3A03-4C9A-BEE8-8F2AAF35C5EF}"/>
                </a:ext>
              </a:extLst>
            </p:cNvPr>
            <p:cNvSpPr>
              <a:spLocks noChangeShapeType="1"/>
            </p:cNvSpPr>
            <p:nvPr/>
          </p:nvSpPr>
          <p:spPr bwMode="auto">
            <a:xfrm flipV="1">
              <a:off x="7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30">
              <a:extLst>
                <a:ext uri="{FF2B5EF4-FFF2-40B4-BE49-F238E27FC236}">
                  <a16:creationId xmlns:a16="http://schemas.microsoft.com/office/drawing/2014/main" id="{C3BD22F6-CAFF-4246-98C8-9E5BE687BB5F}"/>
                </a:ext>
              </a:extLst>
            </p:cNvPr>
            <p:cNvSpPr>
              <a:spLocks noChangeShapeType="1"/>
            </p:cNvSpPr>
            <p:nvPr/>
          </p:nvSpPr>
          <p:spPr bwMode="auto">
            <a:xfrm flipV="1">
              <a:off x="9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5" name="Line 31">
              <a:extLst>
                <a:ext uri="{FF2B5EF4-FFF2-40B4-BE49-F238E27FC236}">
                  <a16:creationId xmlns:a16="http://schemas.microsoft.com/office/drawing/2014/main" id="{DDA6769E-15EA-4052-BCEF-1C2237291886}"/>
                </a:ext>
              </a:extLst>
            </p:cNvPr>
            <p:cNvSpPr>
              <a:spLocks noChangeShapeType="1"/>
            </p:cNvSpPr>
            <p:nvPr/>
          </p:nvSpPr>
          <p:spPr bwMode="auto">
            <a:xfrm flipV="1">
              <a:off x="11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6" name="Line 32">
              <a:extLst>
                <a:ext uri="{FF2B5EF4-FFF2-40B4-BE49-F238E27FC236}">
                  <a16:creationId xmlns:a16="http://schemas.microsoft.com/office/drawing/2014/main" id="{9296FA83-18F7-4757-947E-6529EF3373CA}"/>
                </a:ext>
              </a:extLst>
            </p:cNvPr>
            <p:cNvSpPr>
              <a:spLocks noChangeShapeType="1"/>
            </p:cNvSpPr>
            <p:nvPr/>
          </p:nvSpPr>
          <p:spPr bwMode="auto">
            <a:xfrm flipV="1">
              <a:off x="129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7" name="Line 33">
              <a:extLst>
                <a:ext uri="{FF2B5EF4-FFF2-40B4-BE49-F238E27FC236}">
                  <a16:creationId xmlns:a16="http://schemas.microsoft.com/office/drawing/2014/main" id="{981BA473-A1D8-42BE-92B4-D05B4CE354C0}"/>
                </a:ext>
              </a:extLst>
            </p:cNvPr>
            <p:cNvSpPr>
              <a:spLocks noChangeShapeType="1"/>
            </p:cNvSpPr>
            <p:nvPr/>
          </p:nvSpPr>
          <p:spPr bwMode="auto">
            <a:xfrm flipV="1">
              <a:off x="148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8" name="Line 34">
              <a:extLst>
                <a:ext uri="{FF2B5EF4-FFF2-40B4-BE49-F238E27FC236}">
                  <a16:creationId xmlns:a16="http://schemas.microsoft.com/office/drawing/2014/main" id="{52045AD4-F262-445D-B70C-EE445EAB01E5}"/>
                </a:ext>
              </a:extLst>
            </p:cNvPr>
            <p:cNvSpPr>
              <a:spLocks noChangeShapeType="1"/>
            </p:cNvSpPr>
            <p:nvPr/>
          </p:nvSpPr>
          <p:spPr bwMode="auto">
            <a:xfrm flipV="1">
              <a:off x="168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9" name="Line 35">
              <a:extLst>
                <a:ext uri="{FF2B5EF4-FFF2-40B4-BE49-F238E27FC236}">
                  <a16:creationId xmlns:a16="http://schemas.microsoft.com/office/drawing/2014/main" id="{B3ED921B-A425-4C5D-B5FE-2334260B4A6E}"/>
                </a:ext>
              </a:extLst>
            </p:cNvPr>
            <p:cNvSpPr>
              <a:spLocks noChangeShapeType="1"/>
            </p:cNvSpPr>
            <p:nvPr/>
          </p:nvSpPr>
          <p:spPr bwMode="auto">
            <a:xfrm flipV="1">
              <a:off x="187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0" name="Line 36">
              <a:extLst>
                <a:ext uri="{FF2B5EF4-FFF2-40B4-BE49-F238E27FC236}">
                  <a16:creationId xmlns:a16="http://schemas.microsoft.com/office/drawing/2014/main" id="{2EB0237E-A457-4D05-BC2C-EF24480C6D4D}"/>
                </a:ext>
              </a:extLst>
            </p:cNvPr>
            <p:cNvSpPr>
              <a:spLocks noChangeShapeType="1"/>
            </p:cNvSpPr>
            <p:nvPr/>
          </p:nvSpPr>
          <p:spPr bwMode="auto">
            <a:xfrm flipV="1">
              <a:off x="206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1" name="Line 37">
              <a:extLst>
                <a:ext uri="{FF2B5EF4-FFF2-40B4-BE49-F238E27FC236}">
                  <a16:creationId xmlns:a16="http://schemas.microsoft.com/office/drawing/2014/main" id="{96316956-6675-46B5-9E68-BAC8758EF48D}"/>
                </a:ext>
              </a:extLst>
            </p:cNvPr>
            <p:cNvSpPr>
              <a:spLocks noChangeShapeType="1"/>
            </p:cNvSpPr>
            <p:nvPr/>
          </p:nvSpPr>
          <p:spPr bwMode="auto">
            <a:xfrm>
              <a:off x="4656" y="163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2" name="Line 38">
              <a:extLst>
                <a:ext uri="{FF2B5EF4-FFF2-40B4-BE49-F238E27FC236}">
                  <a16:creationId xmlns:a16="http://schemas.microsoft.com/office/drawing/2014/main" id="{F77318D0-8167-4ECE-B0D5-410044595427}"/>
                </a:ext>
              </a:extLst>
            </p:cNvPr>
            <p:cNvSpPr>
              <a:spLocks noChangeShapeType="1"/>
            </p:cNvSpPr>
            <p:nvPr/>
          </p:nvSpPr>
          <p:spPr bwMode="auto">
            <a:xfrm flipH="1">
              <a:off x="4368" y="1605"/>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Line 39">
              <a:extLst>
                <a:ext uri="{FF2B5EF4-FFF2-40B4-BE49-F238E27FC236}">
                  <a16:creationId xmlns:a16="http://schemas.microsoft.com/office/drawing/2014/main" id="{9199A270-32CA-4F9A-AFA0-4D05E9103DE7}"/>
                </a:ext>
              </a:extLst>
            </p:cNvPr>
            <p:cNvSpPr>
              <a:spLocks noChangeShapeType="1"/>
            </p:cNvSpPr>
            <p:nvPr/>
          </p:nvSpPr>
          <p:spPr bwMode="auto">
            <a:xfrm flipH="1">
              <a:off x="2928" y="1968"/>
              <a:ext cx="192"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40">
              <a:extLst>
                <a:ext uri="{FF2B5EF4-FFF2-40B4-BE49-F238E27FC236}">
                  <a16:creationId xmlns:a16="http://schemas.microsoft.com/office/drawing/2014/main" id="{B977B471-F984-4882-8ED9-8CCEE2B155E4}"/>
                </a:ext>
              </a:extLst>
            </p:cNvPr>
            <p:cNvSpPr>
              <a:spLocks noChangeShapeType="1"/>
            </p:cNvSpPr>
            <p:nvPr/>
          </p:nvSpPr>
          <p:spPr bwMode="auto">
            <a:xfrm flipH="1">
              <a:off x="3168" y="16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Line 41">
              <a:extLst>
                <a:ext uri="{FF2B5EF4-FFF2-40B4-BE49-F238E27FC236}">
                  <a16:creationId xmlns:a16="http://schemas.microsoft.com/office/drawing/2014/main" id="{F3FD34DB-E867-4432-B5A4-6936F68A034B}"/>
                </a:ext>
              </a:extLst>
            </p:cNvPr>
            <p:cNvSpPr>
              <a:spLocks noChangeShapeType="1"/>
            </p:cNvSpPr>
            <p:nvPr/>
          </p:nvSpPr>
          <p:spPr bwMode="auto">
            <a:xfrm>
              <a:off x="4128" y="1248"/>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6" name="Line 42">
              <a:extLst>
                <a:ext uri="{FF2B5EF4-FFF2-40B4-BE49-F238E27FC236}">
                  <a16:creationId xmlns:a16="http://schemas.microsoft.com/office/drawing/2014/main" id="{16729AB1-6089-426E-B8C9-E0611E54D64E}"/>
                </a:ext>
              </a:extLst>
            </p:cNvPr>
            <p:cNvSpPr>
              <a:spLocks noChangeShapeType="1"/>
            </p:cNvSpPr>
            <p:nvPr/>
          </p:nvSpPr>
          <p:spPr bwMode="auto">
            <a:xfrm flipH="1">
              <a:off x="3504" y="124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7" name="Line 43">
              <a:extLst>
                <a:ext uri="{FF2B5EF4-FFF2-40B4-BE49-F238E27FC236}">
                  <a16:creationId xmlns:a16="http://schemas.microsoft.com/office/drawing/2014/main" id="{8EA111B4-5230-4CC5-84B6-7DCDE6C35241}"/>
                </a:ext>
              </a:extLst>
            </p:cNvPr>
            <p:cNvSpPr>
              <a:spLocks noChangeShapeType="1"/>
            </p:cNvSpPr>
            <p:nvPr/>
          </p:nvSpPr>
          <p:spPr bwMode="auto">
            <a:xfrm flipH="1">
              <a:off x="4224" y="196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8" name="Line 44">
              <a:extLst>
                <a:ext uri="{FF2B5EF4-FFF2-40B4-BE49-F238E27FC236}">
                  <a16:creationId xmlns:a16="http://schemas.microsoft.com/office/drawing/2014/main" id="{761B07E9-6BBE-4449-930A-0D7AED6EE64C}"/>
                </a:ext>
              </a:extLst>
            </p:cNvPr>
            <p:cNvSpPr>
              <a:spLocks noChangeShapeType="1"/>
            </p:cNvSpPr>
            <p:nvPr/>
          </p:nvSpPr>
          <p:spPr bwMode="auto">
            <a:xfrm>
              <a:off x="3216" y="2016"/>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Line 45">
              <a:extLst>
                <a:ext uri="{FF2B5EF4-FFF2-40B4-BE49-F238E27FC236}">
                  <a16:creationId xmlns:a16="http://schemas.microsoft.com/office/drawing/2014/main" id="{E7972001-DEC7-400D-B91E-C20DC313A429}"/>
                </a:ext>
              </a:extLst>
            </p:cNvPr>
            <p:cNvSpPr>
              <a:spLocks noChangeShapeType="1"/>
            </p:cNvSpPr>
            <p:nvPr/>
          </p:nvSpPr>
          <p:spPr bwMode="auto">
            <a:xfrm flipH="1">
              <a:off x="4752" y="201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Oval 46">
              <a:extLst>
                <a:ext uri="{FF2B5EF4-FFF2-40B4-BE49-F238E27FC236}">
                  <a16:creationId xmlns:a16="http://schemas.microsoft.com/office/drawing/2014/main" id="{8C08034E-286D-4213-B90C-599D3464F0DD}"/>
                </a:ext>
              </a:extLst>
            </p:cNvPr>
            <p:cNvSpPr>
              <a:spLocks noChangeArrowheads="1"/>
            </p:cNvSpPr>
            <p:nvPr/>
          </p:nvSpPr>
          <p:spPr bwMode="auto">
            <a:xfrm>
              <a:off x="4600"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1" name="Text Box 47">
              <a:extLst>
                <a:ext uri="{FF2B5EF4-FFF2-40B4-BE49-F238E27FC236}">
                  <a16:creationId xmlns:a16="http://schemas.microsoft.com/office/drawing/2014/main" id="{566CC021-EEF3-42DE-96C2-C73F3EA94BB1}"/>
                </a:ext>
              </a:extLst>
            </p:cNvPr>
            <p:cNvSpPr txBox="1">
              <a:spLocks noChangeArrowheads="1"/>
            </p:cNvSpPr>
            <p:nvPr/>
          </p:nvSpPr>
          <p:spPr bwMode="auto">
            <a:xfrm>
              <a:off x="4564" y="219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1"/>
                  </a:solidFill>
                  <a:latin typeface="Times New Roman" panose="02020603050405020304" pitchFamily="18" charset="0"/>
                </a:rPr>
                <a:t>14</a:t>
              </a:r>
              <a:endParaRPr kumimoji="1" lang="en-US" altLang="zh-CN" sz="2600">
                <a:latin typeface="Times New Roman" panose="02020603050405020304" pitchFamily="18" charset="0"/>
              </a:endParaRPr>
            </a:p>
          </p:txBody>
        </p:sp>
        <p:sp>
          <p:nvSpPr>
            <p:cNvPr id="21552" name="Rectangle 48">
              <a:extLst>
                <a:ext uri="{FF2B5EF4-FFF2-40B4-BE49-F238E27FC236}">
                  <a16:creationId xmlns:a16="http://schemas.microsoft.com/office/drawing/2014/main" id="{EF8683C9-5063-4C9E-9775-285C0E90293A}"/>
                </a:ext>
              </a:extLst>
            </p:cNvPr>
            <p:cNvSpPr>
              <a:spLocks noChangeArrowheads="1"/>
            </p:cNvSpPr>
            <p:nvPr/>
          </p:nvSpPr>
          <p:spPr bwMode="auto">
            <a:xfrm>
              <a:off x="2592" y="2755"/>
              <a:ext cx="2832" cy="288"/>
            </a:xfrm>
            <a:prstGeom prst="rect">
              <a:avLst/>
            </a:prstGeom>
            <a:solidFill>
              <a:srgbClr val="FF7C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3" name="Line 49">
              <a:extLst>
                <a:ext uri="{FF2B5EF4-FFF2-40B4-BE49-F238E27FC236}">
                  <a16:creationId xmlns:a16="http://schemas.microsoft.com/office/drawing/2014/main" id="{5A1F2A46-B80F-488F-9241-C11A873C5063}"/>
                </a:ext>
              </a:extLst>
            </p:cNvPr>
            <p:cNvSpPr>
              <a:spLocks noChangeShapeType="1"/>
            </p:cNvSpPr>
            <p:nvPr/>
          </p:nvSpPr>
          <p:spPr bwMode="auto">
            <a:xfrm>
              <a:off x="278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4" name="Text Box 50">
              <a:extLst>
                <a:ext uri="{FF2B5EF4-FFF2-40B4-BE49-F238E27FC236}">
                  <a16:creationId xmlns:a16="http://schemas.microsoft.com/office/drawing/2014/main" id="{D92CA382-3173-4B1C-93DF-7994E0876C39}"/>
                </a:ext>
              </a:extLst>
            </p:cNvPr>
            <p:cNvSpPr txBox="1">
              <a:spLocks noChangeArrowheads="1"/>
            </p:cNvSpPr>
            <p:nvPr/>
          </p:nvSpPr>
          <p:spPr bwMode="auto">
            <a:xfrm>
              <a:off x="2588" y="2636"/>
              <a:ext cx="28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100" b="1">
                  <a:solidFill>
                    <a:schemeClr val="bg1"/>
                  </a:solidFill>
                  <a:latin typeface="Times New Roman" panose="02020603050405020304" pitchFamily="18" charset="0"/>
                </a:rPr>
                <a:t>1 2 3 4    6 7 8 9   </a:t>
              </a:r>
              <a:r>
                <a:rPr kumimoji="1" lang="en-US" altLang="zh-CN"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12 </a:t>
              </a:r>
              <a:r>
                <a:rPr kumimoji="1" lang="en-US" altLang="zh-CN" sz="4000"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14</a:t>
              </a:r>
              <a:endParaRPr kumimoji="1" lang="en-US" altLang="zh-CN" sz="2800">
                <a:latin typeface="Times New Roman" panose="02020603050405020304" pitchFamily="18" charset="0"/>
              </a:endParaRPr>
            </a:p>
          </p:txBody>
        </p:sp>
        <p:sp>
          <p:nvSpPr>
            <p:cNvPr id="21555" name="Line 51">
              <a:extLst>
                <a:ext uri="{FF2B5EF4-FFF2-40B4-BE49-F238E27FC236}">
                  <a16:creationId xmlns:a16="http://schemas.microsoft.com/office/drawing/2014/main" id="{FED49629-EA4E-4553-80EF-9E6325F72BCD}"/>
                </a:ext>
              </a:extLst>
            </p:cNvPr>
            <p:cNvSpPr>
              <a:spLocks noChangeShapeType="1"/>
            </p:cNvSpPr>
            <p:nvPr/>
          </p:nvSpPr>
          <p:spPr bwMode="auto">
            <a:xfrm>
              <a:off x="297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6" name="Line 52">
              <a:extLst>
                <a:ext uri="{FF2B5EF4-FFF2-40B4-BE49-F238E27FC236}">
                  <a16:creationId xmlns:a16="http://schemas.microsoft.com/office/drawing/2014/main" id="{89011BA8-3027-48B5-89B8-C5706468BDE8}"/>
                </a:ext>
              </a:extLst>
            </p:cNvPr>
            <p:cNvSpPr>
              <a:spLocks noChangeShapeType="1"/>
            </p:cNvSpPr>
            <p:nvPr/>
          </p:nvSpPr>
          <p:spPr bwMode="auto">
            <a:xfrm>
              <a:off x="316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7" name="Line 53">
              <a:extLst>
                <a:ext uri="{FF2B5EF4-FFF2-40B4-BE49-F238E27FC236}">
                  <a16:creationId xmlns:a16="http://schemas.microsoft.com/office/drawing/2014/main" id="{454C55D0-6C1B-4F29-8ABF-A4D837340D55}"/>
                </a:ext>
              </a:extLst>
            </p:cNvPr>
            <p:cNvSpPr>
              <a:spLocks noChangeShapeType="1"/>
            </p:cNvSpPr>
            <p:nvPr/>
          </p:nvSpPr>
          <p:spPr bwMode="auto">
            <a:xfrm>
              <a:off x="336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8" name="Line 54">
              <a:extLst>
                <a:ext uri="{FF2B5EF4-FFF2-40B4-BE49-F238E27FC236}">
                  <a16:creationId xmlns:a16="http://schemas.microsoft.com/office/drawing/2014/main" id="{50A30D41-C850-4DEB-8E0B-2B937F6C7B91}"/>
                </a:ext>
              </a:extLst>
            </p:cNvPr>
            <p:cNvSpPr>
              <a:spLocks noChangeShapeType="1"/>
            </p:cNvSpPr>
            <p:nvPr/>
          </p:nvSpPr>
          <p:spPr bwMode="auto">
            <a:xfrm>
              <a:off x="355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9" name="Line 55">
              <a:extLst>
                <a:ext uri="{FF2B5EF4-FFF2-40B4-BE49-F238E27FC236}">
                  <a16:creationId xmlns:a16="http://schemas.microsoft.com/office/drawing/2014/main" id="{648A6CA9-33E4-4049-B08E-6926871B4B7F}"/>
                </a:ext>
              </a:extLst>
            </p:cNvPr>
            <p:cNvSpPr>
              <a:spLocks noChangeShapeType="1"/>
            </p:cNvSpPr>
            <p:nvPr/>
          </p:nvSpPr>
          <p:spPr bwMode="auto">
            <a:xfrm>
              <a:off x="37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0" name="Line 56">
              <a:extLst>
                <a:ext uri="{FF2B5EF4-FFF2-40B4-BE49-F238E27FC236}">
                  <a16:creationId xmlns:a16="http://schemas.microsoft.com/office/drawing/2014/main" id="{ECFA08E1-87C1-480C-9BB7-27B889FCE91D}"/>
                </a:ext>
              </a:extLst>
            </p:cNvPr>
            <p:cNvSpPr>
              <a:spLocks noChangeShapeType="1"/>
            </p:cNvSpPr>
            <p:nvPr/>
          </p:nvSpPr>
          <p:spPr bwMode="auto">
            <a:xfrm>
              <a:off x="39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1" name="Line 57">
              <a:extLst>
                <a:ext uri="{FF2B5EF4-FFF2-40B4-BE49-F238E27FC236}">
                  <a16:creationId xmlns:a16="http://schemas.microsoft.com/office/drawing/2014/main" id="{3613D881-899A-44F6-B5D8-2B00423FA9B7}"/>
                </a:ext>
              </a:extLst>
            </p:cNvPr>
            <p:cNvSpPr>
              <a:spLocks noChangeShapeType="1"/>
            </p:cNvSpPr>
            <p:nvPr/>
          </p:nvSpPr>
          <p:spPr bwMode="auto">
            <a:xfrm>
              <a:off x="41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2" name="Line 58">
              <a:extLst>
                <a:ext uri="{FF2B5EF4-FFF2-40B4-BE49-F238E27FC236}">
                  <a16:creationId xmlns:a16="http://schemas.microsoft.com/office/drawing/2014/main" id="{189249A4-369F-46B1-81DB-E1BCD600B850}"/>
                </a:ext>
              </a:extLst>
            </p:cNvPr>
            <p:cNvSpPr>
              <a:spLocks noChangeShapeType="1"/>
            </p:cNvSpPr>
            <p:nvPr/>
          </p:nvSpPr>
          <p:spPr bwMode="auto">
            <a:xfrm>
              <a:off x="43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3" name="Line 59">
              <a:extLst>
                <a:ext uri="{FF2B5EF4-FFF2-40B4-BE49-F238E27FC236}">
                  <a16:creationId xmlns:a16="http://schemas.microsoft.com/office/drawing/2014/main" id="{92BAEAA8-8CFE-44A5-9C0C-8488CAA5C46B}"/>
                </a:ext>
              </a:extLst>
            </p:cNvPr>
            <p:cNvSpPr>
              <a:spLocks noChangeShapeType="1"/>
            </p:cNvSpPr>
            <p:nvPr/>
          </p:nvSpPr>
          <p:spPr bwMode="auto">
            <a:xfrm flipV="1">
              <a:off x="278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4" name="Line 60">
              <a:extLst>
                <a:ext uri="{FF2B5EF4-FFF2-40B4-BE49-F238E27FC236}">
                  <a16:creationId xmlns:a16="http://schemas.microsoft.com/office/drawing/2014/main" id="{1B38B235-5295-474B-90A1-1033A9568159}"/>
                </a:ext>
              </a:extLst>
            </p:cNvPr>
            <p:cNvSpPr>
              <a:spLocks noChangeShapeType="1"/>
            </p:cNvSpPr>
            <p:nvPr/>
          </p:nvSpPr>
          <p:spPr bwMode="auto">
            <a:xfrm flipV="1">
              <a:off x="297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5" name="Line 61">
              <a:extLst>
                <a:ext uri="{FF2B5EF4-FFF2-40B4-BE49-F238E27FC236}">
                  <a16:creationId xmlns:a16="http://schemas.microsoft.com/office/drawing/2014/main" id="{472B85AE-D611-4AF5-A3B2-B405808C1AF3}"/>
                </a:ext>
              </a:extLst>
            </p:cNvPr>
            <p:cNvSpPr>
              <a:spLocks noChangeShapeType="1"/>
            </p:cNvSpPr>
            <p:nvPr/>
          </p:nvSpPr>
          <p:spPr bwMode="auto">
            <a:xfrm flipV="1">
              <a:off x="316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6" name="Line 62">
              <a:extLst>
                <a:ext uri="{FF2B5EF4-FFF2-40B4-BE49-F238E27FC236}">
                  <a16:creationId xmlns:a16="http://schemas.microsoft.com/office/drawing/2014/main" id="{F5C5F928-C5BC-4105-83C1-F7CAD2A63BEA}"/>
                </a:ext>
              </a:extLst>
            </p:cNvPr>
            <p:cNvSpPr>
              <a:spLocks noChangeShapeType="1"/>
            </p:cNvSpPr>
            <p:nvPr/>
          </p:nvSpPr>
          <p:spPr bwMode="auto">
            <a:xfrm flipV="1">
              <a:off x="336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7" name="Line 63">
              <a:extLst>
                <a:ext uri="{FF2B5EF4-FFF2-40B4-BE49-F238E27FC236}">
                  <a16:creationId xmlns:a16="http://schemas.microsoft.com/office/drawing/2014/main" id="{040F272B-FBBF-4D15-9742-25A97A078445}"/>
                </a:ext>
              </a:extLst>
            </p:cNvPr>
            <p:cNvSpPr>
              <a:spLocks noChangeShapeType="1"/>
            </p:cNvSpPr>
            <p:nvPr/>
          </p:nvSpPr>
          <p:spPr bwMode="auto">
            <a:xfrm flipV="1">
              <a:off x="355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8" name="Line 64">
              <a:extLst>
                <a:ext uri="{FF2B5EF4-FFF2-40B4-BE49-F238E27FC236}">
                  <a16:creationId xmlns:a16="http://schemas.microsoft.com/office/drawing/2014/main" id="{4AE1D8AB-052D-44EF-AFAB-1B3008C414EF}"/>
                </a:ext>
              </a:extLst>
            </p:cNvPr>
            <p:cNvSpPr>
              <a:spLocks noChangeShapeType="1"/>
            </p:cNvSpPr>
            <p:nvPr/>
          </p:nvSpPr>
          <p:spPr bwMode="auto">
            <a:xfrm flipV="1">
              <a:off x="37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9" name="Line 65">
              <a:extLst>
                <a:ext uri="{FF2B5EF4-FFF2-40B4-BE49-F238E27FC236}">
                  <a16:creationId xmlns:a16="http://schemas.microsoft.com/office/drawing/2014/main" id="{298FADA6-07E4-4B93-A4F3-D683ACEAB5EF}"/>
                </a:ext>
              </a:extLst>
            </p:cNvPr>
            <p:cNvSpPr>
              <a:spLocks noChangeShapeType="1"/>
            </p:cNvSpPr>
            <p:nvPr/>
          </p:nvSpPr>
          <p:spPr bwMode="auto">
            <a:xfrm flipV="1">
              <a:off x="39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0" name="Line 66">
              <a:extLst>
                <a:ext uri="{FF2B5EF4-FFF2-40B4-BE49-F238E27FC236}">
                  <a16:creationId xmlns:a16="http://schemas.microsoft.com/office/drawing/2014/main" id="{7FBD0528-A06E-4CFF-A446-863EFDBBA909}"/>
                </a:ext>
              </a:extLst>
            </p:cNvPr>
            <p:cNvSpPr>
              <a:spLocks noChangeShapeType="1"/>
            </p:cNvSpPr>
            <p:nvPr/>
          </p:nvSpPr>
          <p:spPr bwMode="auto">
            <a:xfrm flipV="1">
              <a:off x="41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1" name="Line 67">
              <a:extLst>
                <a:ext uri="{FF2B5EF4-FFF2-40B4-BE49-F238E27FC236}">
                  <a16:creationId xmlns:a16="http://schemas.microsoft.com/office/drawing/2014/main" id="{82CACE08-DEDC-4514-81E8-6706A46653C9}"/>
                </a:ext>
              </a:extLst>
            </p:cNvPr>
            <p:cNvSpPr>
              <a:spLocks noChangeShapeType="1"/>
            </p:cNvSpPr>
            <p:nvPr/>
          </p:nvSpPr>
          <p:spPr bwMode="auto">
            <a:xfrm flipV="1">
              <a:off x="43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2" name="Line 68">
              <a:extLst>
                <a:ext uri="{FF2B5EF4-FFF2-40B4-BE49-F238E27FC236}">
                  <a16:creationId xmlns:a16="http://schemas.microsoft.com/office/drawing/2014/main" id="{1B9F569F-9DFD-4AC4-832D-994F201676B4}"/>
                </a:ext>
              </a:extLst>
            </p:cNvPr>
            <p:cNvSpPr>
              <a:spLocks noChangeShapeType="1"/>
            </p:cNvSpPr>
            <p:nvPr/>
          </p:nvSpPr>
          <p:spPr bwMode="auto">
            <a:xfrm>
              <a:off x="45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3" name="Line 69">
              <a:extLst>
                <a:ext uri="{FF2B5EF4-FFF2-40B4-BE49-F238E27FC236}">
                  <a16:creationId xmlns:a16="http://schemas.microsoft.com/office/drawing/2014/main" id="{4A93AD54-9BF4-4316-852C-92E44BEBA9B4}"/>
                </a:ext>
              </a:extLst>
            </p:cNvPr>
            <p:cNvSpPr>
              <a:spLocks noChangeShapeType="1"/>
            </p:cNvSpPr>
            <p:nvPr/>
          </p:nvSpPr>
          <p:spPr bwMode="auto">
            <a:xfrm flipV="1">
              <a:off x="45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4" name="Line 70">
              <a:extLst>
                <a:ext uri="{FF2B5EF4-FFF2-40B4-BE49-F238E27FC236}">
                  <a16:creationId xmlns:a16="http://schemas.microsoft.com/office/drawing/2014/main" id="{F952E0EB-F155-4C3C-ADC2-4E457E222F4A}"/>
                </a:ext>
              </a:extLst>
            </p:cNvPr>
            <p:cNvSpPr>
              <a:spLocks noChangeShapeType="1"/>
            </p:cNvSpPr>
            <p:nvPr/>
          </p:nvSpPr>
          <p:spPr bwMode="auto">
            <a:xfrm>
              <a:off x="47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5" name="Line 71">
              <a:extLst>
                <a:ext uri="{FF2B5EF4-FFF2-40B4-BE49-F238E27FC236}">
                  <a16:creationId xmlns:a16="http://schemas.microsoft.com/office/drawing/2014/main" id="{182710DF-79C1-43C4-8ABC-646F64676203}"/>
                </a:ext>
              </a:extLst>
            </p:cNvPr>
            <p:cNvSpPr>
              <a:spLocks noChangeShapeType="1"/>
            </p:cNvSpPr>
            <p:nvPr/>
          </p:nvSpPr>
          <p:spPr bwMode="auto">
            <a:xfrm flipV="1">
              <a:off x="47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6" name="Line 72">
              <a:extLst>
                <a:ext uri="{FF2B5EF4-FFF2-40B4-BE49-F238E27FC236}">
                  <a16:creationId xmlns:a16="http://schemas.microsoft.com/office/drawing/2014/main" id="{DDB8F90A-9171-490D-B0D3-B31C46EF93D5}"/>
                </a:ext>
              </a:extLst>
            </p:cNvPr>
            <p:cNvSpPr>
              <a:spLocks noChangeShapeType="1"/>
            </p:cNvSpPr>
            <p:nvPr/>
          </p:nvSpPr>
          <p:spPr bwMode="auto">
            <a:xfrm>
              <a:off x="49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7" name="Line 73">
              <a:extLst>
                <a:ext uri="{FF2B5EF4-FFF2-40B4-BE49-F238E27FC236}">
                  <a16:creationId xmlns:a16="http://schemas.microsoft.com/office/drawing/2014/main" id="{C661E640-5EB9-4AF9-8F86-1065D723DE66}"/>
                </a:ext>
              </a:extLst>
            </p:cNvPr>
            <p:cNvSpPr>
              <a:spLocks noChangeShapeType="1"/>
            </p:cNvSpPr>
            <p:nvPr/>
          </p:nvSpPr>
          <p:spPr bwMode="auto">
            <a:xfrm flipV="1">
              <a:off x="49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8" name="Line 74">
              <a:extLst>
                <a:ext uri="{FF2B5EF4-FFF2-40B4-BE49-F238E27FC236}">
                  <a16:creationId xmlns:a16="http://schemas.microsoft.com/office/drawing/2014/main" id="{C9F90665-97F8-463B-9B13-0CAA5D16A20B}"/>
                </a:ext>
              </a:extLst>
            </p:cNvPr>
            <p:cNvSpPr>
              <a:spLocks noChangeShapeType="1"/>
            </p:cNvSpPr>
            <p:nvPr/>
          </p:nvSpPr>
          <p:spPr bwMode="auto">
            <a:xfrm>
              <a:off x="51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9" name="Line 75">
              <a:extLst>
                <a:ext uri="{FF2B5EF4-FFF2-40B4-BE49-F238E27FC236}">
                  <a16:creationId xmlns:a16="http://schemas.microsoft.com/office/drawing/2014/main" id="{EA2B7429-2326-4C02-AC0F-ADE65D45D53A}"/>
                </a:ext>
              </a:extLst>
            </p:cNvPr>
            <p:cNvSpPr>
              <a:spLocks noChangeShapeType="1"/>
            </p:cNvSpPr>
            <p:nvPr/>
          </p:nvSpPr>
          <p:spPr bwMode="auto">
            <a:xfrm flipV="1">
              <a:off x="51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0" name="Oval 76">
              <a:extLst>
                <a:ext uri="{FF2B5EF4-FFF2-40B4-BE49-F238E27FC236}">
                  <a16:creationId xmlns:a16="http://schemas.microsoft.com/office/drawing/2014/main" id="{D5BA80D5-064B-42BA-9877-31F9984C524A}"/>
                </a:ext>
              </a:extLst>
            </p:cNvPr>
            <p:cNvSpPr>
              <a:spLocks noChangeArrowheads="1"/>
            </p:cNvSpPr>
            <p:nvPr/>
          </p:nvSpPr>
          <p:spPr bwMode="auto">
            <a:xfrm>
              <a:off x="960" y="1392"/>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1" name="Oval 77">
              <a:extLst>
                <a:ext uri="{FF2B5EF4-FFF2-40B4-BE49-F238E27FC236}">
                  <a16:creationId xmlns:a16="http://schemas.microsoft.com/office/drawing/2014/main" id="{FB465585-C73B-4933-9F7C-2F3A39BD6428}"/>
                </a:ext>
              </a:extLst>
            </p:cNvPr>
            <p:cNvSpPr>
              <a:spLocks noChangeArrowheads="1"/>
            </p:cNvSpPr>
            <p:nvPr/>
          </p:nvSpPr>
          <p:spPr bwMode="auto">
            <a:xfrm>
              <a:off x="672"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2" name="Oval 78">
              <a:extLst>
                <a:ext uri="{FF2B5EF4-FFF2-40B4-BE49-F238E27FC236}">
                  <a16:creationId xmlns:a16="http://schemas.microsoft.com/office/drawing/2014/main" id="{B2B9F3A8-7D4A-4742-9975-3A6F4B5784B0}"/>
                </a:ext>
              </a:extLst>
            </p:cNvPr>
            <p:cNvSpPr>
              <a:spLocks noChangeArrowheads="1"/>
            </p:cNvSpPr>
            <p:nvPr/>
          </p:nvSpPr>
          <p:spPr bwMode="auto">
            <a:xfrm>
              <a:off x="431" y="2205"/>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3" name="Oval 79">
              <a:extLst>
                <a:ext uri="{FF2B5EF4-FFF2-40B4-BE49-F238E27FC236}">
                  <a16:creationId xmlns:a16="http://schemas.microsoft.com/office/drawing/2014/main" id="{18BF0679-A2E7-481E-8C5E-737FD9DAE44E}"/>
                </a:ext>
              </a:extLst>
            </p:cNvPr>
            <p:cNvSpPr>
              <a:spLocks noChangeArrowheads="1"/>
            </p:cNvSpPr>
            <p:nvPr/>
          </p:nvSpPr>
          <p:spPr bwMode="auto">
            <a:xfrm>
              <a:off x="768"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4" name="Oval 80">
              <a:extLst>
                <a:ext uri="{FF2B5EF4-FFF2-40B4-BE49-F238E27FC236}">
                  <a16:creationId xmlns:a16="http://schemas.microsoft.com/office/drawing/2014/main" id="{881B1E6E-E1D0-4278-B7C8-B1001DDA354C}"/>
                </a:ext>
              </a:extLst>
            </p:cNvPr>
            <p:cNvSpPr>
              <a:spLocks noChangeArrowheads="1"/>
            </p:cNvSpPr>
            <p:nvPr/>
          </p:nvSpPr>
          <p:spPr bwMode="auto">
            <a:xfrm>
              <a:off x="1104"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5" name="Oval 81">
              <a:extLst>
                <a:ext uri="{FF2B5EF4-FFF2-40B4-BE49-F238E27FC236}">
                  <a16:creationId xmlns:a16="http://schemas.microsoft.com/office/drawing/2014/main" id="{E99BCCFE-6645-4DA9-B41D-C861AB6AA2C2}"/>
                </a:ext>
              </a:extLst>
            </p:cNvPr>
            <p:cNvSpPr>
              <a:spLocks noChangeArrowheads="1"/>
            </p:cNvSpPr>
            <p:nvPr/>
          </p:nvSpPr>
          <p:spPr bwMode="auto">
            <a:xfrm>
              <a:off x="1248"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86" name="Text Box 82">
              <a:extLst>
                <a:ext uri="{FF2B5EF4-FFF2-40B4-BE49-F238E27FC236}">
                  <a16:creationId xmlns:a16="http://schemas.microsoft.com/office/drawing/2014/main" id="{F748749E-B59D-4128-8096-68001587833A}"/>
                </a:ext>
              </a:extLst>
            </p:cNvPr>
            <p:cNvSpPr txBox="1">
              <a:spLocks noChangeArrowheads="1"/>
            </p:cNvSpPr>
            <p:nvPr/>
          </p:nvSpPr>
          <p:spPr bwMode="auto">
            <a:xfrm>
              <a:off x="996"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1587" name="Text Box 83">
              <a:extLst>
                <a:ext uri="{FF2B5EF4-FFF2-40B4-BE49-F238E27FC236}">
                  <a16:creationId xmlns:a16="http://schemas.microsoft.com/office/drawing/2014/main" id="{FB9C33E5-EBEF-4564-9626-7C6689E69EC3}"/>
                </a:ext>
              </a:extLst>
            </p:cNvPr>
            <p:cNvSpPr txBox="1">
              <a:spLocks noChangeArrowheads="1"/>
            </p:cNvSpPr>
            <p:nvPr/>
          </p:nvSpPr>
          <p:spPr bwMode="auto">
            <a:xfrm>
              <a:off x="702"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1588" name="Text Box 84">
              <a:extLst>
                <a:ext uri="{FF2B5EF4-FFF2-40B4-BE49-F238E27FC236}">
                  <a16:creationId xmlns:a16="http://schemas.microsoft.com/office/drawing/2014/main" id="{105B217B-1381-46A7-9A14-FE2396D78F73}"/>
                </a:ext>
              </a:extLst>
            </p:cNvPr>
            <p:cNvSpPr txBox="1">
              <a:spLocks noChangeArrowheads="1"/>
            </p:cNvSpPr>
            <p:nvPr/>
          </p:nvSpPr>
          <p:spPr bwMode="auto">
            <a:xfrm>
              <a:off x="453"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21589" name="Text Box 85">
              <a:extLst>
                <a:ext uri="{FF2B5EF4-FFF2-40B4-BE49-F238E27FC236}">
                  <a16:creationId xmlns:a16="http://schemas.microsoft.com/office/drawing/2014/main" id="{8C76245D-AF08-4D11-8574-AD0973DC9DED}"/>
                </a:ext>
              </a:extLst>
            </p:cNvPr>
            <p:cNvSpPr txBox="1">
              <a:spLocks noChangeArrowheads="1"/>
            </p:cNvSpPr>
            <p:nvPr/>
          </p:nvSpPr>
          <p:spPr bwMode="auto">
            <a:xfrm>
              <a:off x="792"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21590" name="Text Box 86">
              <a:extLst>
                <a:ext uri="{FF2B5EF4-FFF2-40B4-BE49-F238E27FC236}">
                  <a16:creationId xmlns:a16="http://schemas.microsoft.com/office/drawing/2014/main" id="{C3D3EFC0-2ACE-4963-9AC9-27EABFC9C11C}"/>
                </a:ext>
              </a:extLst>
            </p:cNvPr>
            <p:cNvSpPr txBox="1">
              <a:spLocks noChangeArrowheads="1"/>
            </p:cNvSpPr>
            <p:nvPr/>
          </p:nvSpPr>
          <p:spPr bwMode="auto">
            <a:xfrm>
              <a:off x="1098" y="22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1591" name="Text Box 87">
              <a:extLst>
                <a:ext uri="{FF2B5EF4-FFF2-40B4-BE49-F238E27FC236}">
                  <a16:creationId xmlns:a16="http://schemas.microsoft.com/office/drawing/2014/main" id="{B198601F-B5C1-4C36-BDF7-25399187E6AA}"/>
                </a:ext>
              </a:extLst>
            </p:cNvPr>
            <p:cNvSpPr txBox="1">
              <a:spLocks noChangeArrowheads="1"/>
            </p:cNvSpPr>
            <p:nvPr/>
          </p:nvSpPr>
          <p:spPr bwMode="auto">
            <a:xfrm>
              <a:off x="127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1592" name="Oval 88">
              <a:extLst>
                <a:ext uri="{FF2B5EF4-FFF2-40B4-BE49-F238E27FC236}">
                  <a16:creationId xmlns:a16="http://schemas.microsoft.com/office/drawing/2014/main" id="{A093087D-0943-4D89-B390-5FDE52923544}"/>
                </a:ext>
              </a:extLst>
            </p:cNvPr>
            <p:cNvSpPr>
              <a:spLocks noChangeArrowheads="1"/>
            </p:cNvSpPr>
            <p:nvPr/>
          </p:nvSpPr>
          <p:spPr bwMode="auto">
            <a:xfrm>
              <a:off x="1824"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93" name="Oval 89">
              <a:extLst>
                <a:ext uri="{FF2B5EF4-FFF2-40B4-BE49-F238E27FC236}">
                  <a16:creationId xmlns:a16="http://schemas.microsoft.com/office/drawing/2014/main" id="{371B0C68-9356-4E48-8AD1-84BE41DA2471}"/>
                </a:ext>
              </a:extLst>
            </p:cNvPr>
            <p:cNvSpPr>
              <a:spLocks noChangeArrowheads="1"/>
            </p:cNvSpPr>
            <p:nvPr/>
          </p:nvSpPr>
          <p:spPr bwMode="auto">
            <a:xfrm>
              <a:off x="2112" y="1392"/>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94" name="Oval 90">
              <a:extLst>
                <a:ext uri="{FF2B5EF4-FFF2-40B4-BE49-F238E27FC236}">
                  <a16:creationId xmlns:a16="http://schemas.microsoft.com/office/drawing/2014/main" id="{8D060ADD-C8AF-49E9-8556-C4C00B0E2B12}"/>
                </a:ext>
              </a:extLst>
            </p:cNvPr>
            <p:cNvSpPr>
              <a:spLocks noChangeArrowheads="1"/>
            </p:cNvSpPr>
            <p:nvPr/>
          </p:nvSpPr>
          <p:spPr bwMode="auto">
            <a:xfrm>
              <a:off x="2352"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95" name="Text Box 91">
              <a:extLst>
                <a:ext uri="{FF2B5EF4-FFF2-40B4-BE49-F238E27FC236}">
                  <a16:creationId xmlns:a16="http://schemas.microsoft.com/office/drawing/2014/main" id="{55E86A83-C8A5-4E6B-A75B-B331B5D6BBDA}"/>
                </a:ext>
              </a:extLst>
            </p:cNvPr>
            <p:cNvSpPr txBox="1">
              <a:spLocks noChangeArrowheads="1"/>
            </p:cNvSpPr>
            <p:nvPr/>
          </p:nvSpPr>
          <p:spPr bwMode="auto">
            <a:xfrm>
              <a:off x="1858"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1596" name="Text Box 92">
              <a:extLst>
                <a:ext uri="{FF2B5EF4-FFF2-40B4-BE49-F238E27FC236}">
                  <a16:creationId xmlns:a16="http://schemas.microsoft.com/office/drawing/2014/main" id="{B68BEE44-A7EE-434F-9871-ECF1AF1AA920}"/>
                </a:ext>
              </a:extLst>
            </p:cNvPr>
            <p:cNvSpPr txBox="1">
              <a:spLocks noChangeArrowheads="1"/>
            </p:cNvSpPr>
            <p:nvPr/>
          </p:nvSpPr>
          <p:spPr bwMode="auto">
            <a:xfrm>
              <a:off x="2364"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1597" name="Text Box 93">
              <a:extLst>
                <a:ext uri="{FF2B5EF4-FFF2-40B4-BE49-F238E27FC236}">
                  <a16:creationId xmlns:a16="http://schemas.microsoft.com/office/drawing/2014/main" id="{4B5C5ED3-A3B8-49B8-A83E-501174B2CAE3}"/>
                </a:ext>
              </a:extLst>
            </p:cNvPr>
            <p:cNvSpPr txBox="1">
              <a:spLocks noChangeArrowheads="1"/>
            </p:cNvSpPr>
            <p:nvPr/>
          </p:nvSpPr>
          <p:spPr bwMode="auto">
            <a:xfrm>
              <a:off x="2153"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21598" name="Oval 94">
              <a:extLst>
                <a:ext uri="{FF2B5EF4-FFF2-40B4-BE49-F238E27FC236}">
                  <a16:creationId xmlns:a16="http://schemas.microsoft.com/office/drawing/2014/main" id="{9F0204DF-446A-4867-ACB4-4C3AF12A350E}"/>
                </a:ext>
              </a:extLst>
            </p:cNvPr>
            <p:cNvSpPr>
              <a:spLocks noChangeArrowheads="1"/>
            </p:cNvSpPr>
            <p:nvPr/>
          </p:nvSpPr>
          <p:spPr bwMode="auto">
            <a:xfrm>
              <a:off x="3936" y="105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99" name="Oval 95">
              <a:extLst>
                <a:ext uri="{FF2B5EF4-FFF2-40B4-BE49-F238E27FC236}">
                  <a16:creationId xmlns:a16="http://schemas.microsoft.com/office/drawing/2014/main" id="{7C8FEB7F-72F9-46CD-9103-EE2F8E93CC2E}"/>
                </a:ext>
              </a:extLst>
            </p:cNvPr>
            <p:cNvSpPr>
              <a:spLocks noChangeArrowheads="1"/>
            </p:cNvSpPr>
            <p:nvPr/>
          </p:nvSpPr>
          <p:spPr bwMode="auto">
            <a:xfrm>
              <a:off x="3360" y="1392"/>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00" name="Oval 96">
              <a:extLst>
                <a:ext uri="{FF2B5EF4-FFF2-40B4-BE49-F238E27FC236}">
                  <a16:creationId xmlns:a16="http://schemas.microsoft.com/office/drawing/2014/main" id="{72931925-183D-4849-A541-5C20A8A68AA9}"/>
                </a:ext>
              </a:extLst>
            </p:cNvPr>
            <p:cNvSpPr>
              <a:spLocks noChangeArrowheads="1"/>
            </p:cNvSpPr>
            <p:nvPr/>
          </p:nvSpPr>
          <p:spPr bwMode="auto">
            <a:xfrm>
              <a:off x="4464" y="1392"/>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01" name="Text Box 97">
              <a:extLst>
                <a:ext uri="{FF2B5EF4-FFF2-40B4-BE49-F238E27FC236}">
                  <a16:creationId xmlns:a16="http://schemas.microsoft.com/office/drawing/2014/main" id="{4E08037C-DC37-493A-BBE5-C9AF24C1BBFB}"/>
                </a:ext>
              </a:extLst>
            </p:cNvPr>
            <p:cNvSpPr txBox="1">
              <a:spLocks noChangeArrowheads="1"/>
            </p:cNvSpPr>
            <p:nvPr/>
          </p:nvSpPr>
          <p:spPr bwMode="auto">
            <a:xfrm>
              <a:off x="3969"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1602" name="Text Box 98">
              <a:extLst>
                <a:ext uri="{FF2B5EF4-FFF2-40B4-BE49-F238E27FC236}">
                  <a16:creationId xmlns:a16="http://schemas.microsoft.com/office/drawing/2014/main" id="{243A68C4-0A2F-4BEC-B47C-4D4E29095615}"/>
                </a:ext>
              </a:extLst>
            </p:cNvPr>
            <p:cNvSpPr txBox="1">
              <a:spLocks noChangeArrowheads="1"/>
            </p:cNvSpPr>
            <p:nvPr/>
          </p:nvSpPr>
          <p:spPr bwMode="auto">
            <a:xfrm>
              <a:off x="340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1603" name="Text Box 99">
              <a:extLst>
                <a:ext uri="{FF2B5EF4-FFF2-40B4-BE49-F238E27FC236}">
                  <a16:creationId xmlns:a16="http://schemas.microsoft.com/office/drawing/2014/main" id="{262393CC-0CCC-4A92-9363-CD7168FD0A42}"/>
                </a:ext>
              </a:extLst>
            </p:cNvPr>
            <p:cNvSpPr txBox="1">
              <a:spLocks noChangeArrowheads="1"/>
            </p:cNvSpPr>
            <p:nvPr/>
          </p:nvSpPr>
          <p:spPr bwMode="auto">
            <a:xfrm>
              <a:off x="449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21604" name="Oval 100">
              <a:extLst>
                <a:ext uri="{FF2B5EF4-FFF2-40B4-BE49-F238E27FC236}">
                  <a16:creationId xmlns:a16="http://schemas.microsoft.com/office/drawing/2014/main" id="{2E5BD8BC-65A3-40F0-9329-8FE84A83A7F0}"/>
                </a:ext>
              </a:extLst>
            </p:cNvPr>
            <p:cNvSpPr>
              <a:spLocks noChangeArrowheads="1"/>
            </p:cNvSpPr>
            <p:nvPr/>
          </p:nvSpPr>
          <p:spPr bwMode="auto">
            <a:xfrm>
              <a:off x="4224"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05" name="Oval 101">
              <a:extLst>
                <a:ext uri="{FF2B5EF4-FFF2-40B4-BE49-F238E27FC236}">
                  <a16:creationId xmlns:a16="http://schemas.microsoft.com/office/drawing/2014/main" id="{339D0CE4-E604-4782-8711-2D3D04278BB5}"/>
                </a:ext>
              </a:extLst>
            </p:cNvPr>
            <p:cNvSpPr>
              <a:spLocks noChangeArrowheads="1"/>
            </p:cNvSpPr>
            <p:nvPr/>
          </p:nvSpPr>
          <p:spPr bwMode="auto">
            <a:xfrm>
              <a:off x="4752"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06" name="Text Box 102">
              <a:extLst>
                <a:ext uri="{FF2B5EF4-FFF2-40B4-BE49-F238E27FC236}">
                  <a16:creationId xmlns:a16="http://schemas.microsoft.com/office/drawing/2014/main" id="{5E4CF896-4829-4FE1-9B2F-8F1899F6AD00}"/>
                </a:ext>
              </a:extLst>
            </p:cNvPr>
            <p:cNvSpPr txBox="1">
              <a:spLocks noChangeArrowheads="1"/>
            </p:cNvSpPr>
            <p:nvPr/>
          </p:nvSpPr>
          <p:spPr bwMode="auto">
            <a:xfrm>
              <a:off x="4785" y="17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1607" name="Text Box 103">
              <a:extLst>
                <a:ext uri="{FF2B5EF4-FFF2-40B4-BE49-F238E27FC236}">
                  <a16:creationId xmlns:a16="http://schemas.microsoft.com/office/drawing/2014/main" id="{41EA273E-6AC9-43F7-962C-420A77B761A1}"/>
                </a:ext>
              </a:extLst>
            </p:cNvPr>
            <p:cNvSpPr txBox="1">
              <a:spLocks noChangeArrowheads="1"/>
            </p:cNvSpPr>
            <p:nvPr/>
          </p:nvSpPr>
          <p:spPr bwMode="auto">
            <a:xfrm>
              <a:off x="424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1608" name="Oval 104">
              <a:extLst>
                <a:ext uri="{FF2B5EF4-FFF2-40B4-BE49-F238E27FC236}">
                  <a16:creationId xmlns:a16="http://schemas.microsoft.com/office/drawing/2014/main" id="{91161D98-5E19-463D-88C3-3A366E355781}"/>
                </a:ext>
              </a:extLst>
            </p:cNvPr>
            <p:cNvSpPr>
              <a:spLocks noChangeArrowheads="1"/>
            </p:cNvSpPr>
            <p:nvPr/>
          </p:nvSpPr>
          <p:spPr bwMode="auto">
            <a:xfrm>
              <a:off x="3024" y="1776"/>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09" name="Text Box 105">
              <a:extLst>
                <a:ext uri="{FF2B5EF4-FFF2-40B4-BE49-F238E27FC236}">
                  <a16:creationId xmlns:a16="http://schemas.microsoft.com/office/drawing/2014/main" id="{4AAD936A-B105-4AA4-8A01-3D8D41EEBFF3}"/>
                </a:ext>
              </a:extLst>
            </p:cNvPr>
            <p:cNvSpPr txBox="1">
              <a:spLocks noChangeArrowheads="1"/>
            </p:cNvSpPr>
            <p:nvPr/>
          </p:nvSpPr>
          <p:spPr bwMode="auto">
            <a:xfrm>
              <a:off x="306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1610" name="Oval 106">
              <a:extLst>
                <a:ext uri="{FF2B5EF4-FFF2-40B4-BE49-F238E27FC236}">
                  <a16:creationId xmlns:a16="http://schemas.microsoft.com/office/drawing/2014/main" id="{33EA467E-0DF3-4C5E-A72E-145A201567A7}"/>
                </a:ext>
              </a:extLst>
            </p:cNvPr>
            <p:cNvSpPr>
              <a:spLocks noChangeArrowheads="1"/>
            </p:cNvSpPr>
            <p:nvPr/>
          </p:nvSpPr>
          <p:spPr bwMode="auto">
            <a:xfrm>
              <a:off x="2784"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11" name="Text Box 107">
              <a:extLst>
                <a:ext uri="{FF2B5EF4-FFF2-40B4-BE49-F238E27FC236}">
                  <a16:creationId xmlns:a16="http://schemas.microsoft.com/office/drawing/2014/main" id="{484EE3F1-88B4-4715-9E19-154DF3E3FE54}"/>
                </a:ext>
              </a:extLst>
            </p:cNvPr>
            <p:cNvSpPr txBox="1">
              <a:spLocks noChangeArrowheads="1"/>
            </p:cNvSpPr>
            <p:nvPr/>
          </p:nvSpPr>
          <p:spPr bwMode="auto">
            <a:xfrm>
              <a:off x="2811"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21612" name="Oval 108">
              <a:extLst>
                <a:ext uri="{FF2B5EF4-FFF2-40B4-BE49-F238E27FC236}">
                  <a16:creationId xmlns:a16="http://schemas.microsoft.com/office/drawing/2014/main" id="{989E2FC9-3684-4F55-A8F3-C274B380BE2A}"/>
                </a:ext>
              </a:extLst>
            </p:cNvPr>
            <p:cNvSpPr>
              <a:spLocks noChangeArrowheads="1"/>
            </p:cNvSpPr>
            <p:nvPr/>
          </p:nvSpPr>
          <p:spPr bwMode="auto">
            <a:xfrm>
              <a:off x="3168"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13" name="Text Box 109">
              <a:extLst>
                <a:ext uri="{FF2B5EF4-FFF2-40B4-BE49-F238E27FC236}">
                  <a16:creationId xmlns:a16="http://schemas.microsoft.com/office/drawing/2014/main" id="{65AABC2A-7C5B-4041-A235-0B1E7ADC92C7}"/>
                </a:ext>
              </a:extLst>
            </p:cNvPr>
            <p:cNvSpPr txBox="1">
              <a:spLocks noChangeArrowheads="1"/>
            </p:cNvSpPr>
            <p:nvPr/>
          </p:nvSpPr>
          <p:spPr bwMode="auto">
            <a:xfrm>
              <a:off x="3196"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21614" name="Oval 110">
              <a:extLst>
                <a:ext uri="{FF2B5EF4-FFF2-40B4-BE49-F238E27FC236}">
                  <a16:creationId xmlns:a16="http://schemas.microsoft.com/office/drawing/2014/main" id="{66E98B8D-0366-445F-B6C2-756FC140F059}"/>
                </a:ext>
              </a:extLst>
            </p:cNvPr>
            <p:cNvSpPr>
              <a:spLocks noChangeArrowheads="1"/>
            </p:cNvSpPr>
            <p:nvPr/>
          </p:nvSpPr>
          <p:spPr bwMode="auto">
            <a:xfrm>
              <a:off x="4024" y="2208"/>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615" name="Text Box 111">
              <a:extLst>
                <a:ext uri="{FF2B5EF4-FFF2-40B4-BE49-F238E27FC236}">
                  <a16:creationId xmlns:a16="http://schemas.microsoft.com/office/drawing/2014/main" id="{EF585A13-EDA8-4CA1-B37B-CB95DAD05001}"/>
                </a:ext>
              </a:extLst>
            </p:cNvPr>
            <p:cNvSpPr txBox="1">
              <a:spLocks noChangeArrowheads="1"/>
            </p:cNvSpPr>
            <p:nvPr/>
          </p:nvSpPr>
          <p:spPr bwMode="auto">
            <a:xfrm>
              <a:off x="4008" y="218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1"/>
                  </a:solidFill>
                  <a:latin typeface="Times New Roman" panose="02020603050405020304" pitchFamily="18" charset="0"/>
                </a:rPr>
                <a:t>12</a:t>
              </a:r>
              <a:endParaRPr kumimoji="1" lang="en-US" altLang="zh-CN" sz="2600">
                <a:latin typeface="Times New Roman" panose="02020603050405020304" pitchFamily="18" charset="0"/>
              </a:endParaRPr>
            </a:p>
          </p:txBody>
        </p:sp>
        <p:sp>
          <p:nvSpPr>
            <p:cNvPr id="21616" name="Text Box 112">
              <a:extLst>
                <a:ext uri="{FF2B5EF4-FFF2-40B4-BE49-F238E27FC236}">
                  <a16:creationId xmlns:a16="http://schemas.microsoft.com/office/drawing/2014/main" id="{68A37293-536B-4AD7-8A2F-C4F81CACB5AC}"/>
                </a:ext>
              </a:extLst>
            </p:cNvPr>
            <p:cNvSpPr txBox="1">
              <a:spLocks noChangeArrowheads="1"/>
            </p:cNvSpPr>
            <p:nvPr/>
          </p:nvSpPr>
          <p:spPr bwMode="auto">
            <a:xfrm>
              <a:off x="3612" y="1785"/>
              <a:ext cx="22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2"/>
                  </a:solidFill>
                  <a:latin typeface="Times New Roman" panose="02020603050405020304" pitchFamily="18" charset="0"/>
                </a:rPr>
                <a:t>5</a:t>
              </a:r>
              <a:endParaRPr kumimoji="1" lang="en-US" altLang="zh-CN" sz="2400">
                <a:solidFill>
                  <a:schemeClr val="bg2"/>
                </a:solidFill>
                <a:latin typeface="Times New Roman" panose="02020603050405020304" pitchFamily="18" charset="0"/>
              </a:endParaRPr>
            </a:p>
          </p:txBody>
        </p:sp>
        <p:sp>
          <p:nvSpPr>
            <p:cNvPr id="21617" name="Text Box 113">
              <a:extLst>
                <a:ext uri="{FF2B5EF4-FFF2-40B4-BE49-F238E27FC236}">
                  <a16:creationId xmlns:a16="http://schemas.microsoft.com/office/drawing/2014/main" id="{C4F0435C-769B-4EA7-B1E8-A01042633AD0}"/>
                </a:ext>
              </a:extLst>
            </p:cNvPr>
            <p:cNvSpPr txBox="1">
              <a:spLocks noChangeArrowheads="1"/>
            </p:cNvSpPr>
            <p:nvPr/>
          </p:nvSpPr>
          <p:spPr bwMode="auto">
            <a:xfrm>
              <a:off x="3430" y="2178"/>
              <a:ext cx="58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2"/>
                  </a:solidFill>
                  <a:latin typeface="Times New Roman" panose="02020603050405020304" pitchFamily="18" charset="0"/>
                </a:rPr>
                <a:t>10 11</a:t>
              </a:r>
            </a:p>
          </p:txBody>
        </p:sp>
        <p:sp>
          <p:nvSpPr>
            <p:cNvPr id="21618" name="Text Box 114">
              <a:extLst>
                <a:ext uri="{FF2B5EF4-FFF2-40B4-BE49-F238E27FC236}">
                  <a16:creationId xmlns:a16="http://schemas.microsoft.com/office/drawing/2014/main" id="{3420D0C8-2BFF-49FA-BB83-B88A16174772}"/>
                </a:ext>
              </a:extLst>
            </p:cNvPr>
            <p:cNvSpPr txBox="1">
              <a:spLocks noChangeArrowheads="1"/>
            </p:cNvSpPr>
            <p:nvPr/>
          </p:nvSpPr>
          <p:spPr bwMode="auto">
            <a:xfrm>
              <a:off x="4302" y="2192"/>
              <a:ext cx="32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2"/>
                  </a:solidFill>
                  <a:latin typeface="Times New Roman" panose="02020603050405020304" pitchFamily="18" charset="0"/>
                </a:rPr>
                <a:t>13</a:t>
              </a:r>
              <a:endParaRPr kumimoji="1" lang="en-US" altLang="zh-CN" sz="2600" b="1">
                <a:latin typeface="Times New Roman" panose="02020603050405020304" pitchFamily="18" charset="0"/>
              </a:endParaRPr>
            </a:p>
          </p:txBody>
        </p:sp>
        <p:sp>
          <p:nvSpPr>
            <p:cNvPr id="21619" name="Line 115">
              <a:extLst>
                <a:ext uri="{FF2B5EF4-FFF2-40B4-BE49-F238E27FC236}">
                  <a16:creationId xmlns:a16="http://schemas.microsoft.com/office/drawing/2014/main" id="{E28D4547-A2F4-467A-AC8A-F47B10E31672}"/>
                </a:ext>
              </a:extLst>
            </p:cNvPr>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20" name="Line 116">
              <a:extLst>
                <a:ext uri="{FF2B5EF4-FFF2-40B4-BE49-F238E27FC236}">
                  <a16:creationId xmlns:a16="http://schemas.microsoft.com/office/drawing/2014/main" id="{6A8347EB-6986-401D-9A8B-6141AA55D7B0}"/>
                </a:ext>
              </a:extLst>
            </p:cNvPr>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21" name="Line 117">
              <a:extLst>
                <a:ext uri="{FF2B5EF4-FFF2-40B4-BE49-F238E27FC236}">
                  <a16:creationId xmlns:a16="http://schemas.microsoft.com/office/drawing/2014/main" id="{1B1361D5-5C4A-4A2D-9E70-9228720A060D}"/>
                </a:ext>
              </a:extLst>
            </p:cNvPr>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0773D001-BFD8-418D-8F14-FAE01DD9F176}"/>
              </a:ext>
            </a:extLst>
          </p:cNvPr>
          <p:cNvGrpSpPr>
            <a:grpSpLocks/>
          </p:cNvGrpSpPr>
          <p:nvPr/>
        </p:nvGrpSpPr>
        <p:grpSpPr bwMode="auto">
          <a:xfrm>
            <a:off x="4487863" y="1592263"/>
            <a:ext cx="3036887" cy="2881312"/>
            <a:chOff x="2532" y="768"/>
            <a:chExt cx="1913" cy="1815"/>
          </a:xfrm>
        </p:grpSpPr>
        <p:sp>
          <p:nvSpPr>
            <p:cNvPr id="22602" name="Line 3">
              <a:extLst>
                <a:ext uri="{FF2B5EF4-FFF2-40B4-BE49-F238E27FC236}">
                  <a16:creationId xmlns:a16="http://schemas.microsoft.com/office/drawing/2014/main" id="{CA6212C7-2C6E-48A1-8C5E-4D3BD65993A2}"/>
                </a:ext>
              </a:extLst>
            </p:cNvPr>
            <p:cNvSpPr>
              <a:spLocks noChangeShapeType="1"/>
            </p:cNvSpPr>
            <p:nvPr/>
          </p:nvSpPr>
          <p:spPr bwMode="auto">
            <a:xfrm>
              <a:off x="2736" y="1008"/>
              <a:ext cx="1536" cy="13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3" name="Oval 4">
              <a:extLst>
                <a:ext uri="{FF2B5EF4-FFF2-40B4-BE49-F238E27FC236}">
                  <a16:creationId xmlns:a16="http://schemas.microsoft.com/office/drawing/2014/main" id="{B73A0A74-9EC4-4745-88FB-FBFD7B667A0E}"/>
                </a:ext>
              </a:extLst>
            </p:cNvPr>
            <p:cNvSpPr>
              <a:spLocks noChangeArrowheads="1"/>
            </p:cNvSpPr>
            <p:nvPr/>
          </p:nvSpPr>
          <p:spPr bwMode="auto">
            <a:xfrm>
              <a:off x="2532" y="807"/>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4" name="Oval 5">
              <a:extLst>
                <a:ext uri="{FF2B5EF4-FFF2-40B4-BE49-F238E27FC236}">
                  <a16:creationId xmlns:a16="http://schemas.microsoft.com/office/drawing/2014/main" id="{D6BD887C-4476-4C8E-8399-EEA12879A8C7}"/>
                </a:ext>
              </a:extLst>
            </p:cNvPr>
            <p:cNvSpPr>
              <a:spLocks noChangeArrowheads="1"/>
            </p:cNvSpPr>
            <p:nvPr/>
          </p:nvSpPr>
          <p:spPr bwMode="auto">
            <a:xfrm>
              <a:off x="2928" y="1152"/>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5" name="Text Box 6">
              <a:extLst>
                <a:ext uri="{FF2B5EF4-FFF2-40B4-BE49-F238E27FC236}">
                  <a16:creationId xmlns:a16="http://schemas.microsoft.com/office/drawing/2014/main" id="{C3D40908-6E43-449C-AADE-D08EA6B54E14}"/>
                </a:ext>
              </a:extLst>
            </p:cNvPr>
            <p:cNvSpPr txBox="1">
              <a:spLocks noChangeArrowheads="1"/>
            </p:cNvSpPr>
            <p:nvPr/>
          </p:nvSpPr>
          <p:spPr bwMode="auto">
            <a:xfrm>
              <a:off x="2561" y="7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2606" name="Text Box 7">
              <a:extLst>
                <a:ext uri="{FF2B5EF4-FFF2-40B4-BE49-F238E27FC236}">
                  <a16:creationId xmlns:a16="http://schemas.microsoft.com/office/drawing/2014/main" id="{95DA38AE-B8A8-4BA5-B947-D7BBDCD022CF}"/>
                </a:ext>
              </a:extLst>
            </p:cNvPr>
            <p:cNvSpPr txBox="1">
              <a:spLocks noChangeArrowheads="1"/>
            </p:cNvSpPr>
            <p:nvPr/>
          </p:nvSpPr>
          <p:spPr bwMode="auto">
            <a:xfrm>
              <a:off x="2970" y="11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22607" name="Oval 8">
              <a:extLst>
                <a:ext uri="{FF2B5EF4-FFF2-40B4-BE49-F238E27FC236}">
                  <a16:creationId xmlns:a16="http://schemas.microsoft.com/office/drawing/2014/main" id="{BA94D126-37E6-4473-95E9-F896386B5443}"/>
                </a:ext>
              </a:extLst>
            </p:cNvPr>
            <p:cNvSpPr>
              <a:spLocks noChangeArrowheads="1"/>
            </p:cNvSpPr>
            <p:nvPr/>
          </p:nvSpPr>
          <p:spPr bwMode="auto">
            <a:xfrm>
              <a:off x="3744" y="1920"/>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8" name="Oval 9">
              <a:extLst>
                <a:ext uri="{FF2B5EF4-FFF2-40B4-BE49-F238E27FC236}">
                  <a16:creationId xmlns:a16="http://schemas.microsoft.com/office/drawing/2014/main" id="{08BB0BF8-5D71-4279-90CA-8D8D22E27896}"/>
                </a:ext>
              </a:extLst>
            </p:cNvPr>
            <p:cNvSpPr>
              <a:spLocks noChangeArrowheads="1"/>
            </p:cNvSpPr>
            <p:nvPr/>
          </p:nvSpPr>
          <p:spPr bwMode="auto">
            <a:xfrm>
              <a:off x="3312" y="1527"/>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9" name="Text Box 10">
              <a:extLst>
                <a:ext uri="{FF2B5EF4-FFF2-40B4-BE49-F238E27FC236}">
                  <a16:creationId xmlns:a16="http://schemas.microsoft.com/office/drawing/2014/main" id="{2E66ADE9-F855-4DA2-8641-0E2FCB0AD71E}"/>
                </a:ext>
              </a:extLst>
            </p:cNvPr>
            <p:cNvSpPr txBox="1">
              <a:spLocks noChangeArrowheads="1"/>
            </p:cNvSpPr>
            <p:nvPr/>
          </p:nvSpPr>
          <p:spPr bwMode="auto">
            <a:xfrm>
              <a:off x="3332" y="150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2610" name="Text Box 11">
              <a:extLst>
                <a:ext uri="{FF2B5EF4-FFF2-40B4-BE49-F238E27FC236}">
                  <a16:creationId xmlns:a16="http://schemas.microsoft.com/office/drawing/2014/main" id="{03462B82-63C7-41D4-9B4C-30AD5671F6B2}"/>
                </a:ext>
              </a:extLst>
            </p:cNvPr>
            <p:cNvSpPr txBox="1">
              <a:spLocks noChangeArrowheads="1"/>
            </p:cNvSpPr>
            <p:nvPr/>
          </p:nvSpPr>
          <p:spPr bwMode="auto">
            <a:xfrm>
              <a:off x="3719" y="1897"/>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1"/>
                  </a:solidFill>
                  <a:latin typeface="Times New Roman" panose="02020603050405020304" pitchFamily="18" charset="0"/>
                </a:rPr>
                <a:t>15</a:t>
              </a:r>
              <a:endParaRPr kumimoji="1" lang="en-US" altLang="zh-CN" sz="2600">
                <a:latin typeface="Times New Roman" panose="02020603050405020304" pitchFamily="18" charset="0"/>
              </a:endParaRPr>
            </a:p>
          </p:txBody>
        </p:sp>
        <p:sp>
          <p:nvSpPr>
            <p:cNvPr id="22611" name="Oval 12">
              <a:extLst>
                <a:ext uri="{FF2B5EF4-FFF2-40B4-BE49-F238E27FC236}">
                  <a16:creationId xmlns:a16="http://schemas.microsoft.com/office/drawing/2014/main" id="{621F439A-6FEF-4B4C-9094-AE59A17D5533}"/>
                </a:ext>
              </a:extLst>
            </p:cNvPr>
            <p:cNvSpPr>
              <a:spLocks noChangeArrowheads="1"/>
            </p:cNvSpPr>
            <p:nvPr/>
          </p:nvSpPr>
          <p:spPr bwMode="auto">
            <a:xfrm>
              <a:off x="4128" y="2295"/>
              <a:ext cx="288" cy="288"/>
            </a:xfrm>
            <a:prstGeom prst="ellipse">
              <a:avLst/>
            </a:prstGeom>
            <a:gradFill rotWithShape="0">
              <a:gsLst>
                <a:gs pos="0">
                  <a:srgbClr val="FF6600"/>
                </a:gs>
                <a:gs pos="100000">
                  <a:srgbClr val="762F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2" name="Text Box 13">
              <a:extLst>
                <a:ext uri="{FF2B5EF4-FFF2-40B4-BE49-F238E27FC236}">
                  <a16:creationId xmlns:a16="http://schemas.microsoft.com/office/drawing/2014/main" id="{C0BBB8EB-7E89-451A-A316-180F51AE5111}"/>
                </a:ext>
              </a:extLst>
            </p:cNvPr>
            <p:cNvSpPr txBox="1">
              <a:spLocks noChangeArrowheads="1"/>
            </p:cNvSpPr>
            <p:nvPr/>
          </p:nvSpPr>
          <p:spPr bwMode="auto">
            <a:xfrm>
              <a:off x="4121" y="227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600" b="1">
                  <a:solidFill>
                    <a:schemeClr val="bg1"/>
                  </a:solidFill>
                  <a:latin typeface="Times New Roman" panose="02020603050405020304" pitchFamily="18" charset="0"/>
                </a:rPr>
                <a:t>31</a:t>
              </a:r>
              <a:endParaRPr kumimoji="1" lang="en-US" altLang="zh-CN" sz="2600">
                <a:latin typeface="Times New Roman" panose="02020603050405020304" pitchFamily="18" charset="0"/>
              </a:endParaRPr>
            </a:p>
          </p:txBody>
        </p:sp>
      </p:grpSp>
      <p:sp>
        <p:nvSpPr>
          <p:cNvPr id="22531" name="Text Box 14">
            <a:extLst>
              <a:ext uri="{FF2B5EF4-FFF2-40B4-BE49-F238E27FC236}">
                <a16:creationId xmlns:a16="http://schemas.microsoft.com/office/drawing/2014/main" id="{3038E87B-E1B2-4BD9-96F2-32A2A600DD4F}"/>
              </a:ext>
            </a:extLst>
          </p:cNvPr>
          <p:cNvSpPr txBox="1">
            <a:spLocks noChangeArrowheads="1"/>
          </p:cNvSpPr>
          <p:nvPr/>
        </p:nvSpPr>
        <p:spPr bwMode="auto">
          <a:xfrm>
            <a:off x="1181100" y="836613"/>
            <a:ext cx="6415088" cy="6413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600" b="1">
                <a:solidFill>
                  <a:srgbClr val="000099"/>
                </a:solidFill>
                <a:latin typeface="Times New Roman" panose="02020603050405020304" pitchFamily="18" charset="0"/>
                <a:ea typeface="仿宋_GB2312" pitchFamily="49" charset="-122"/>
              </a:rPr>
              <a:t>极端情形</a:t>
            </a:r>
            <a:r>
              <a:rPr kumimoji="1" lang="en-US" altLang="zh-CN" sz="3600" b="1">
                <a:solidFill>
                  <a:srgbClr val="000099"/>
                </a:solidFill>
                <a:latin typeface="Times New Roman" panose="02020603050405020304" pitchFamily="18" charset="0"/>
                <a:ea typeface="仿宋_GB2312" pitchFamily="49" charset="-122"/>
              </a:rPr>
              <a:t>: </a:t>
            </a:r>
            <a:r>
              <a:rPr kumimoji="1" lang="zh-CN" altLang="en-US" sz="3600" b="1">
                <a:solidFill>
                  <a:srgbClr val="000099"/>
                </a:solidFill>
                <a:latin typeface="Times New Roman" panose="02020603050405020304" pitchFamily="18" charset="0"/>
                <a:ea typeface="仿宋_GB2312" pitchFamily="49" charset="-122"/>
              </a:rPr>
              <a:t>只有右单支的二叉树</a:t>
            </a:r>
            <a:endParaRPr kumimoji="1" lang="zh-CN" altLang="en-US" sz="3600">
              <a:latin typeface="Times New Roman" panose="02020603050405020304" pitchFamily="18" charset="0"/>
            </a:endParaRPr>
          </a:p>
        </p:txBody>
      </p:sp>
      <p:grpSp>
        <p:nvGrpSpPr>
          <p:cNvPr id="22532" name="Group 15">
            <a:extLst>
              <a:ext uri="{FF2B5EF4-FFF2-40B4-BE49-F238E27FC236}">
                <a16:creationId xmlns:a16="http://schemas.microsoft.com/office/drawing/2014/main" id="{6C23D976-CD32-423B-8F22-2E5B3B281369}"/>
              </a:ext>
            </a:extLst>
          </p:cNvPr>
          <p:cNvGrpSpPr>
            <a:grpSpLocks/>
          </p:cNvGrpSpPr>
          <p:nvPr/>
        </p:nvGrpSpPr>
        <p:grpSpPr bwMode="auto">
          <a:xfrm>
            <a:off x="855663" y="4292600"/>
            <a:ext cx="7029450" cy="1600200"/>
            <a:chOff x="228" y="2832"/>
            <a:chExt cx="4428" cy="1008"/>
          </a:xfrm>
        </p:grpSpPr>
        <p:sp>
          <p:nvSpPr>
            <p:cNvPr id="22533" name="Rectangle 16">
              <a:extLst>
                <a:ext uri="{FF2B5EF4-FFF2-40B4-BE49-F238E27FC236}">
                  <a16:creationId xmlns:a16="http://schemas.microsoft.com/office/drawing/2014/main" id="{EB6F68D0-7419-4F83-9013-EA07F4C40846}"/>
                </a:ext>
              </a:extLst>
            </p:cNvPr>
            <p:cNvSpPr>
              <a:spLocks noChangeArrowheads="1"/>
            </p:cNvSpPr>
            <p:nvPr/>
          </p:nvSpPr>
          <p:spPr bwMode="auto">
            <a:xfrm>
              <a:off x="1488" y="3552"/>
              <a:ext cx="3168" cy="288"/>
            </a:xfrm>
            <a:prstGeom prst="rect">
              <a:avLst/>
            </a:prstGeom>
            <a:solidFill>
              <a:srgbClr val="FF7C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Rectangle 17">
              <a:extLst>
                <a:ext uri="{FF2B5EF4-FFF2-40B4-BE49-F238E27FC236}">
                  <a16:creationId xmlns:a16="http://schemas.microsoft.com/office/drawing/2014/main" id="{0585C27A-A574-4315-8F18-260A0E980C0F}"/>
                </a:ext>
              </a:extLst>
            </p:cNvPr>
            <p:cNvSpPr>
              <a:spLocks noChangeArrowheads="1"/>
            </p:cNvSpPr>
            <p:nvPr/>
          </p:nvSpPr>
          <p:spPr bwMode="auto">
            <a:xfrm>
              <a:off x="244" y="2928"/>
              <a:ext cx="2924" cy="288"/>
            </a:xfrm>
            <a:prstGeom prst="rect">
              <a:avLst/>
            </a:prstGeom>
            <a:solidFill>
              <a:srgbClr val="FF7C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5" name="Text Box 18">
              <a:extLst>
                <a:ext uri="{FF2B5EF4-FFF2-40B4-BE49-F238E27FC236}">
                  <a16:creationId xmlns:a16="http://schemas.microsoft.com/office/drawing/2014/main" id="{B91E9726-1123-424C-81E3-D77DCCBE4D5F}"/>
                </a:ext>
              </a:extLst>
            </p:cNvPr>
            <p:cNvSpPr txBox="1">
              <a:spLocks noChangeArrowheads="1"/>
            </p:cNvSpPr>
            <p:nvPr/>
          </p:nvSpPr>
          <p:spPr bwMode="auto">
            <a:xfrm>
              <a:off x="228"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2536" name="Line 19">
              <a:extLst>
                <a:ext uri="{FF2B5EF4-FFF2-40B4-BE49-F238E27FC236}">
                  <a16:creationId xmlns:a16="http://schemas.microsoft.com/office/drawing/2014/main" id="{872076BE-80CA-480A-B381-1676183F4BA8}"/>
                </a:ext>
              </a:extLst>
            </p:cNvPr>
            <p:cNvSpPr>
              <a:spLocks noChangeShapeType="1"/>
            </p:cNvSpPr>
            <p:nvPr/>
          </p:nvSpPr>
          <p:spPr bwMode="auto">
            <a:xfrm>
              <a:off x="43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20">
              <a:extLst>
                <a:ext uri="{FF2B5EF4-FFF2-40B4-BE49-F238E27FC236}">
                  <a16:creationId xmlns:a16="http://schemas.microsoft.com/office/drawing/2014/main" id="{DC08C7D7-A097-4079-9D27-E1C58ED83DE2}"/>
                </a:ext>
              </a:extLst>
            </p:cNvPr>
            <p:cNvSpPr>
              <a:spLocks noChangeShapeType="1"/>
            </p:cNvSpPr>
            <p:nvPr/>
          </p:nvSpPr>
          <p:spPr bwMode="auto">
            <a:xfrm flipV="1">
              <a:off x="43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21">
              <a:extLst>
                <a:ext uri="{FF2B5EF4-FFF2-40B4-BE49-F238E27FC236}">
                  <a16:creationId xmlns:a16="http://schemas.microsoft.com/office/drawing/2014/main" id="{6831FA8B-DD12-44F6-818D-6592C32E2C7C}"/>
                </a:ext>
              </a:extLst>
            </p:cNvPr>
            <p:cNvSpPr>
              <a:spLocks noChangeShapeType="1"/>
            </p:cNvSpPr>
            <p:nvPr/>
          </p:nvSpPr>
          <p:spPr bwMode="auto">
            <a:xfrm>
              <a:off x="62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22">
              <a:extLst>
                <a:ext uri="{FF2B5EF4-FFF2-40B4-BE49-F238E27FC236}">
                  <a16:creationId xmlns:a16="http://schemas.microsoft.com/office/drawing/2014/main" id="{AC82340F-C033-43D3-A31F-998AC43C1EEB}"/>
                </a:ext>
              </a:extLst>
            </p:cNvPr>
            <p:cNvSpPr>
              <a:spLocks noChangeShapeType="1"/>
            </p:cNvSpPr>
            <p:nvPr/>
          </p:nvSpPr>
          <p:spPr bwMode="auto">
            <a:xfrm flipV="1">
              <a:off x="62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23">
              <a:extLst>
                <a:ext uri="{FF2B5EF4-FFF2-40B4-BE49-F238E27FC236}">
                  <a16:creationId xmlns:a16="http://schemas.microsoft.com/office/drawing/2014/main" id="{D8A6D0EE-6C6C-4783-9CF0-DE4BBA0E9435}"/>
                </a:ext>
              </a:extLst>
            </p:cNvPr>
            <p:cNvSpPr>
              <a:spLocks noChangeShapeType="1"/>
            </p:cNvSpPr>
            <p:nvPr/>
          </p:nvSpPr>
          <p:spPr bwMode="auto">
            <a:xfrm>
              <a:off x="81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Line 24">
              <a:extLst>
                <a:ext uri="{FF2B5EF4-FFF2-40B4-BE49-F238E27FC236}">
                  <a16:creationId xmlns:a16="http://schemas.microsoft.com/office/drawing/2014/main" id="{E5E9BC1B-C579-432E-A255-68DE7C7E50E0}"/>
                </a:ext>
              </a:extLst>
            </p:cNvPr>
            <p:cNvSpPr>
              <a:spLocks noChangeShapeType="1"/>
            </p:cNvSpPr>
            <p:nvPr/>
          </p:nvSpPr>
          <p:spPr bwMode="auto">
            <a:xfrm flipV="1">
              <a:off x="81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25">
              <a:extLst>
                <a:ext uri="{FF2B5EF4-FFF2-40B4-BE49-F238E27FC236}">
                  <a16:creationId xmlns:a16="http://schemas.microsoft.com/office/drawing/2014/main" id="{D9B8F704-1DB9-4171-8597-3A3E14825B30}"/>
                </a:ext>
              </a:extLst>
            </p:cNvPr>
            <p:cNvSpPr>
              <a:spLocks noChangeShapeType="1"/>
            </p:cNvSpPr>
            <p:nvPr/>
          </p:nvSpPr>
          <p:spPr bwMode="auto">
            <a:xfrm>
              <a:off x="100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Line 26">
              <a:extLst>
                <a:ext uri="{FF2B5EF4-FFF2-40B4-BE49-F238E27FC236}">
                  <a16:creationId xmlns:a16="http://schemas.microsoft.com/office/drawing/2014/main" id="{33C5F587-BF71-4078-A267-39724C5AF626}"/>
                </a:ext>
              </a:extLst>
            </p:cNvPr>
            <p:cNvSpPr>
              <a:spLocks noChangeShapeType="1"/>
            </p:cNvSpPr>
            <p:nvPr/>
          </p:nvSpPr>
          <p:spPr bwMode="auto">
            <a:xfrm flipV="1">
              <a:off x="100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27">
              <a:extLst>
                <a:ext uri="{FF2B5EF4-FFF2-40B4-BE49-F238E27FC236}">
                  <a16:creationId xmlns:a16="http://schemas.microsoft.com/office/drawing/2014/main" id="{CBCD3AEB-3BDD-4E89-80E1-BD68976BFB0A}"/>
                </a:ext>
              </a:extLst>
            </p:cNvPr>
            <p:cNvSpPr>
              <a:spLocks noChangeShapeType="1"/>
            </p:cNvSpPr>
            <p:nvPr/>
          </p:nvSpPr>
          <p:spPr bwMode="auto">
            <a:xfrm>
              <a:off x="120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Line 28">
              <a:extLst>
                <a:ext uri="{FF2B5EF4-FFF2-40B4-BE49-F238E27FC236}">
                  <a16:creationId xmlns:a16="http://schemas.microsoft.com/office/drawing/2014/main" id="{50654DC2-04AF-4126-B9FF-B83CC820861D}"/>
                </a:ext>
              </a:extLst>
            </p:cNvPr>
            <p:cNvSpPr>
              <a:spLocks noChangeShapeType="1"/>
            </p:cNvSpPr>
            <p:nvPr/>
          </p:nvSpPr>
          <p:spPr bwMode="auto">
            <a:xfrm flipV="1">
              <a:off x="120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6" name="Line 29">
              <a:extLst>
                <a:ext uri="{FF2B5EF4-FFF2-40B4-BE49-F238E27FC236}">
                  <a16:creationId xmlns:a16="http://schemas.microsoft.com/office/drawing/2014/main" id="{23FA7A7A-6968-46A3-915B-CED7FD364EDD}"/>
                </a:ext>
              </a:extLst>
            </p:cNvPr>
            <p:cNvSpPr>
              <a:spLocks noChangeShapeType="1"/>
            </p:cNvSpPr>
            <p:nvPr/>
          </p:nvSpPr>
          <p:spPr bwMode="auto">
            <a:xfrm>
              <a:off x="139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30">
              <a:extLst>
                <a:ext uri="{FF2B5EF4-FFF2-40B4-BE49-F238E27FC236}">
                  <a16:creationId xmlns:a16="http://schemas.microsoft.com/office/drawing/2014/main" id="{62D56730-A2F0-405E-A3F4-C4F756DD1582}"/>
                </a:ext>
              </a:extLst>
            </p:cNvPr>
            <p:cNvSpPr>
              <a:spLocks noChangeShapeType="1"/>
            </p:cNvSpPr>
            <p:nvPr/>
          </p:nvSpPr>
          <p:spPr bwMode="auto">
            <a:xfrm flipV="1">
              <a:off x="139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31">
              <a:extLst>
                <a:ext uri="{FF2B5EF4-FFF2-40B4-BE49-F238E27FC236}">
                  <a16:creationId xmlns:a16="http://schemas.microsoft.com/office/drawing/2014/main" id="{7D1128D0-C89C-40BF-953A-8F1DDAFDA129}"/>
                </a:ext>
              </a:extLst>
            </p:cNvPr>
            <p:cNvSpPr>
              <a:spLocks noChangeShapeType="1"/>
            </p:cNvSpPr>
            <p:nvPr/>
          </p:nvSpPr>
          <p:spPr bwMode="auto">
            <a:xfrm>
              <a:off x="158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32">
              <a:extLst>
                <a:ext uri="{FF2B5EF4-FFF2-40B4-BE49-F238E27FC236}">
                  <a16:creationId xmlns:a16="http://schemas.microsoft.com/office/drawing/2014/main" id="{DEF78595-1EBD-4DCA-AF4A-2C333EA4896B}"/>
                </a:ext>
              </a:extLst>
            </p:cNvPr>
            <p:cNvSpPr>
              <a:spLocks noChangeShapeType="1"/>
            </p:cNvSpPr>
            <p:nvPr/>
          </p:nvSpPr>
          <p:spPr bwMode="auto">
            <a:xfrm flipV="1">
              <a:off x="158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Line 33">
              <a:extLst>
                <a:ext uri="{FF2B5EF4-FFF2-40B4-BE49-F238E27FC236}">
                  <a16:creationId xmlns:a16="http://schemas.microsoft.com/office/drawing/2014/main" id="{243E10E0-7760-419A-A2E1-F163D1D9037E}"/>
                </a:ext>
              </a:extLst>
            </p:cNvPr>
            <p:cNvSpPr>
              <a:spLocks noChangeShapeType="1"/>
            </p:cNvSpPr>
            <p:nvPr/>
          </p:nvSpPr>
          <p:spPr bwMode="auto">
            <a:xfrm>
              <a:off x="177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Line 34">
              <a:extLst>
                <a:ext uri="{FF2B5EF4-FFF2-40B4-BE49-F238E27FC236}">
                  <a16:creationId xmlns:a16="http://schemas.microsoft.com/office/drawing/2014/main" id="{499C7366-4FB5-4258-AA7B-AF8C84124BD5}"/>
                </a:ext>
              </a:extLst>
            </p:cNvPr>
            <p:cNvSpPr>
              <a:spLocks noChangeShapeType="1"/>
            </p:cNvSpPr>
            <p:nvPr/>
          </p:nvSpPr>
          <p:spPr bwMode="auto">
            <a:xfrm flipV="1">
              <a:off x="177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Line 35">
              <a:extLst>
                <a:ext uri="{FF2B5EF4-FFF2-40B4-BE49-F238E27FC236}">
                  <a16:creationId xmlns:a16="http://schemas.microsoft.com/office/drawing/2014/main" id="{26175B33-C1DF-4763-A10C-A5FEA44F8254}"/>
                </a:ext>
              </a:extLst>
            </p:cNvPr>
            <p:cNvSpPr>
              <a:spLocks noChangeShapeType="1"/>
            </p:cNvSpPr>
            <p:nvPr/>
          </p:nvSpPr>
          <p:spPr bwMode="auto">
            <a:xfrm>
              <a:off x="196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3" name="Line 36">
              <a:extLst>
                <a:ext uri="{FF2B5EF4-FFF2-40B4-BE49-F238E27FC236}">
                  <a16:creationId xmlns:a16="http://schemas.microsoft.com/office/drawing/2014/main" id="{8C533BBD-803D-4536-89F1-003E814294EE}"/>
                </a:ext>
              </a:extLst>
            </p:cNvPr>
            <p:cNvSpPr>
              <a:spLocks noChangeShapeType="1"/>
            </p:cNvSpPr>
            <p:nvPr/>
          </p:nvSpPr>
          <p:spPr bwMode="auto">
            <a:xfrm flipV="1">
              <a:off x="196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4" name="Line 37">
              <a:extLst>
                <a:ext uri="{FF2B5EF4-FFF2-40B4-BE49-F238E27FC236}">
                  <a16:creationId xmlns:a16="http://schemas.microsoft.com/office/drawing/2014/main" id="{700A9C40-3801-462D-9644-EA9FCB950C75}"/>
                </a:ext>
              </a:extLst>
            </p:cNvPr>
            <p:cNvSpPr>
              <a:spLocks noChangeShapeType="1"/>
            </p:cNvSpPr>
            <p:nvPr/>
          </p:nvSpPr>
          <p:spPr bwMode="auto">
            <a:xfrm>
              <a:off x="216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Line 38">
              <a:extLst>
                <a:ext uri="{FF2B5EF4-FFF2-40B4-BE49-F238E27FC236}">
                  <a16:creationId xmlns:a16="http://schemas.microsoft.com/office/drawing/2014/main" id="{BA68D296-D4F3-42ED-9308-60BE14D6AC9C}"/>
                </a:ext>
              </a:extLst>
            </p:cNvPr>
            <p:cNvSpPr>
              <a:spLocks noChangeShapeType="1"/>
            </p:cNvSpPr>
            <p:nvPr/>
          </p:nvSpPr>
          <p:spPr bwMode="auto">
            <a:xfrm flipV="1">
              <a:off x="216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6" name="Line 39">
              <a:extLst>
                <a:ext uri="{FF2B5EF4-FFF2-40B4-BE49-F238E27FC236}">
                  <a16:creationId xmlns:a16="http://schemas.microsoft.com/office/drawing/2014/main" id="{B4AFDF59-30CF-4707-B745-1963A105B2E9}"/>
                </a:ext>
              </a:extLst>
            </p:cNvPr>
            <p:cNvSpPr>
              <a:spLocks noChangeShapeType="1"/>
            </p:cNvSpPr>
            <p:nvPr/>
          </p:nvSpPr>
          <p:spPr bwMode="auto">
            <a:xfrm>
              <a:off x="235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Line 40">
              <a:extLst>
                <a:ext uri="{FF2B5EF4-FFF2-40B4-BE49-F238E27FC236}">
                  <a16:creationId xmlns:a16="http://schemas.microsoft.com/office/drawing/2014/main" id="{7D4DE508-8519-4C04-A3E7-4764C74EA76A}"/>
                </a:ext>
              </a:extLst>
            </p:cNvPr>
            <p:cNvSpPr>
              <a:spLocks noChangeShapeType="1"/>
            </p:cNvSpPr>
            <p:nvPr/>
          </p:nvSpPr>
          <p:spPr bwMode="auto">
            <a:xfrm flipV="1">
              <a:off x="235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Line 41">
              <a:extLst>
                <a:ext uri="{FF2B5EF4-FFF2-40B4-BE49-F238E27FC236}">
                  <a16:creationId xmlns:a16="http://schemas.microsoft.com/office/drawing/2014/main" id="{95E6AAC2-F600-4075-BB6E-52ABEB06627B}"/>
                </a:ext>
              </a:extLst>
            </p:cNvPr>
            <p:cNvSpPr>
              <a:spLocks noChangeShapeType="1"/>
            </p:cNvSpPr>
            <p:nvPr/>
          </p:nvSpPr>
          <p:spPr bwMode="auto">
            <a:xfrm>
              <a:off x="254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Line 42">
              <a:extLst>
                <a:ext uri="{FF2B5EF4-FFF2-40B4-BE49-F238E27FC236}">
                  <a16:creationId xmlns:a16="http://schemas.microsoft.com/office/drawing/2014/main" id="{1F124C9E-9A4E-4E26-83ED-CCD779B482AF}"/>
                </a:ext>
              </a:extLst>
            </p:cNvPr>
            <p:cNvSpPr>
              <a:spLocks noChangeShapeType="1"/>
            </p:cNvSpPr>
            <p:nvPr/>
          </p:nvSpPr>
          <p:spPr bwMode="auto">
            <a:xfrm flipV="1">
              <a:off x="254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Line 43">
              <a:extLst>
                <a:ext uri="{FF2B5EF4-FFF2-40B4-BE49-F238E27FC236}">
                  <a16:creationId xmlns:a16="http://schemas.microsoft.com/office/drawing/2014/main" id="{E2BABD89-9AD8-4375-9A52-65B5F43887D0}"/>
                </a:ext>
              </a:extLst>
            </p:cNvPr>
            <p:cNvSpPr>
              <a:spLocks noChangeShapeType="1"/>
            </p:cNvSpPr>
            <p:nvPr/>
          </p:nvSpPr>
          <p:spPr bwMode="auto">
            <a:xfrm>
              <a:off x="273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1" name="Line 44">
              <a:extLst>
                <a:ext uri="{FF2B5EF4-FFF2-40B4-BE49-F238E27FC236}">
                  <a16:creationId xmlns:a16="http://schemas.microsoft.com/office/drawing/2014/main" id="{28C200B4-3B04-463A-9425-80C5B587A88D}"/>
                </a:ext>
              </a:extLst>
            </p:cNvPr>
            <p:cNvSpPr>
              <a:spLocks noChangeShapeType="1"/>
            </p:cNvSpPr>
            <p:nvPr/>
          </p:nvSpPr>
          <p:spPr bwMode="auto">
            <a:xfrm flipV="1">
              <a:off x="273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Line 45">
              <a:extLst>
                <a:ext uri="{FF2B5EF4-FFF2-40B4-BE49-F238E27FC236}">
                  <a16:creationId xmlns:a16="http://schemas.microsoft.com/office/drawing/2014/main" id="{E7D30593-AE98-4B6F-B9FB-598C8B7A86DB}"/>
                </a:ext>
              </a:extLst>
            </p:cNvPr>
            <p:cNvSpPr>
              <a:spLocks noChangeShapeType="1"/>
            </p:cNvSpPr>
            <p:nvPr/>
          </p:nvSpPr>
          <p:spPr bwMode="auto">
            <a:xfrm>
              <a:off x="292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Line 46">
              <a:extLst>
                <a:ext uri="{FF2B5EF4-FFF2-40B4-BE49-F238E27FC236}">
                  <a16:creationId xmlns:a16="http://schemas.microsoft.com/office/drawing/2014/main" id="{7CF1E647-808C-4AA9-B464-64C7F8DA030B}"/>
                </a:ext>
              </a:extLst>
            </p:cNvPr>
            <p:cNvSpPr>
              <a:spLocks noChangeShapeType="1"/>
            </p:cNvSpPr>
            <p:nvPr/>
          </p:nvSpPr>
          <p:spPr bwMode="auto">
            <a:xfrm flipV="1">
              <a:off x="292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47">
              <a:extLst>
                <a:ext uri="{FF2B5EF4-FFF2-40B4-BE49-F238E27FC236}">
                  <a16:creationId xmlns:a16="http://schemas.microsoft.com/office/drawing/2014/main" id="{A43A05E2-BFAA-49CA-BB05-1EE6D07C94C5}"/>
                </a:ext>
              </a:extLst>
            </p:cNvPr>
            <p:cNvSpPr>
              <a:spLocks noChangeShapeType="1"/>
            </p:cNvSpPr>
            <p:nvPr/>
          </p:nvSpPr>
          <p:spPr bwMode="auto">
            <a:xfrm>
              <a:off x="312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Line 48">
              <a:extLst>
                <a:ext uri="{FF2B5EF4-FFF2-40B4-BE49-F238E27FC236}">
                  <a16:creationId xmlns:a16="http://schemas.microsoft.com/office/drawing/2014/main" id="{FFD7988E-FD6A-47AF-ADE3-AEC6F4F97355}"/>
                </a:ext>
              </a:extLst>
            </p:cNvPr>
            <p:cNvSpPr>
              <a:spLocks noChangeShapeType="1"/>
            </p:cNvSpPr>
            <p:nvPr/>
          </p:nvSpPr>
          <p:spPr bwMode="auto">
            <a:xfrm flipV="1">
              <a:off x="312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Text Box 49">
              <a:extLst>
                <a:ext uri="{FF2B5EF4-FFF2-40B4-BE49-F238E27FC236}">
                  <a16:creationId xmlns:a16="http://schemas.microsoft.com/office/drawing/2014/main" id="{BE1D5B93-2884-4489-BA5E-61183B85EDC7}"/>
                </a:ext>
              </a:extLst>
            </p:cNvPr>
            <p:cNvSpPr txBox="1">
              <a:spLocks noChangeArrowheads="1"/>
            </p:cNvSpPr>
            <p:nvPr/>
          </p:nvSpPr>
          <p:spPr bwMode="auto">
            <a:xfrm>
              <a:off x="624"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bg1"/>
                  </a:solidFill>
                  <a:latin typeface="Times New Roman" panose="02020603050405020304" pitchFamily="18" charset="0"/>
                </a:rPr>
                <a:t>3</a:t>
              </a:r>
              <a:endParaRPr kumimoji="1" lang="en-US" altLang="zh-CN" sz="2800">
                <a:latin typeface="Times New Roman" panose="02020603050405020304" pitchFamily="18" charset="0"/>
              </a:endParaRPr>
            </a:p>
          </p:txBody>
        </p:sp>
        <p:sp>
          <p:nvSpPr>
            <p:cNvPr id="22567" name="Text Box 50">
              <a:extLst>
                <a:ext uri="{FF2B5EF4-FFF2-40B4-BE49-F238E27FC236}">
                  <a16:creationId xmlns:a16="http://schemas.microsoft.com/office/drawing/2014/main" id="{1A6DADB1-CD94-4008-A35F-B9451229C2D7}"/>
                </a:ext>
              </a:extLst>
            </p:cNvPr>
            <p:cNvSpPr txBox="1">
              <a:spLocks noChangeArrowheads="1"/>
            </p:cNvSpPr>
            <p:nvPr/>
          </p:nvSpPr>
          <p:spPr bwMode="auto">
            <a:xfrm>
              <a:off x="1366"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bg1"/>
                  </a:solidFill>
                  <a:latin typeface="Times New Roman" panose="02020603050405020304" pitchFamily="18" charset="0"/>
                </a:rPr>
                <a:t>7</a:t>
              </a:r>
              <a:endParaRPr kumimoji="1" lang="en-US" altLang="zh-CN" sz="2800">
                <a:latin typeface="Times New Roman" panose="02020603050405020304" pitchFamily="18" charset="0"/>
              </a:endParaRPr>
            </a:p>
          </p:txBody>
        </p:sp>
        <p:sp>
          <p:nvSpPr>
            <p:cNvPr id="22568" name="Text Box 51">
              <a:extLst>
                <a:ext uri="{FF2B5EF4-FFF2-40B4-BE49-F238E27FC236}">
                  <a16:creationId xmlns:a16="http://schemas.microsoft.com/office/drawing/2014/main" id="{29B611AF-4374-4FF8-93E6-E072F1BDD7D1}"/>
                </a:ext>
              </a:extLst>
            </p:cNvPr>
            <p:cNvSpPr txBox="1">
              <a:spLocks noChangeArrowheads="1"/>
            </p:cNvSpPr>
            <p:nvPr/>
          </p:nvSpPr>
          <p:spPr bwMode="auto">
            <a:xfrm>
              <a:off x="2874" y="2898"/>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600" b="1">
                  <a:solidFill>
                    <a:schemeClr val="bg1"/>
                  </a:solidFill>
                  <a:latin typeface="Times New Roman" panose="02020603050405020304" pitchFamily="18" charset="0"/>
                </a:rPr>
                <a:t>15</a:t>
              </a:r>
              <a:endParaRPr kumimoji="1" lang="en-US" altLang="zh-CN" sz="2600">
                <a:latin typeface="Times New Roman" panose="02020603050405020304" pitchFamily="18" charset="0"/>
              </a:endParaRPr>
            </a:p>
          </p:txBody>
        </p:sp>
        <p:sp>
          <p:nvSpPr>
            <p:cNvPr id="22569" name="Line 52">
              <a:extLst>
                <a:ext uri="{FF2B5EF4-FFF2-40B4-BE49-F238E27FC236}">
                  <a16:creationId xmlns:a16="http://schemas.microsoft.com/office/drawing/2014/main" id="{AFBB45A0-B571-45E0-B452-061BC89AE43E}"/>
                </a:ext>
              </a:extLst>
            </p:cNvPr>
            <p:cNvSpPr>
              <a:spLocks noChangeShapeType="1"/>
            </p:cNvSpPr>
            <p:nvPr/>
          </p:nvSpPr>
          <p:spPr bwMode="auto">
            <a:xfrm>
              <a:off x="168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Line 53">
              <a:extLst>
                <a:ext uri="{FF2B5EF4-FFF2-40B4-BE49-F238E27FC236}">
                  <a16:creationId xmlns:a16="http://schemas.microsoft.com/office/drawing/2014/main" id="{24934178-5977-4607-B778-A246EFE04C68}"/>
                </a:ext>
              </a:extLst>
            </p:cNvPr>
            <p:cNvSpPr>
              <a:spLocks noChangeShapeType="1"/>
            </p:cNvSpPr>
            <p:nvPr/>
          </p:nvSpPr>
          <p:spPr bwMode="auto">
            <a:xfrm flipV="1">
              <a:off x="168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Line 54">
              <a:extLst>
                <a:ext uri="{FF2B5EF4-FFF2-40B4-BE49-F238E27FC236}">
                  <a16:creationId xmlns:a16="http://schemas.microsoft.com/office/drawing/2014/main" id="{E12C126F-6458-4E94-AA92-F7AEB571C3DF}"/>
                </a:ext>
              </a:extLst>
            </p:cNvPr>
            <p:cNvSpPr>
              <a:spLocks noChangeShapeType="1"/>
            </p:cNvSpPr>
            <p:nvPr/>
          </p:nvSpPr>
          <p:spPr bwMode="auto">
            <a:xfrm>
              <a:off x="187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Line 55">
              <a:extLst>
                <a:ext uri="{FF2B5EF4-FFF2-40B4-BE49-F238E27FC236}">
                  <a16:creationId xmlns:a16="http://schemas.microsoft.com/office/drawing/2014/main" id="{FC479F3D-4E57-419C-B9B9-CB4B1750FB30}"/>
                </a:ext>
              </a:extLst>
            </p:cNvPr>
            <p:cNvSpPr>
              <a:spLocks noChangeShapeType="1"/>
            </p:cNvSpPr>
            <p:nvPr/>
          </p:nvSpPr>
          <p:spPr bwMode="auto">
            <a:xfrm flipV="1">
              <a:off x="187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Line 56">
              <a:extLst>
                <a:ext uri="{FF2B5EF4-FFF2-40B4-BE49-F238E27FC236}">
                  <a16:creationId xmlns:a16="http://schemas.microsoft.com/office/drawing/2014/main" id="{A21C4A87-90D5-45F5-BBF9-54C87150B367}"/>
                </a:ext>
              </a:extLst>
            </p:cNvPr>
            <p:cNvSpPr>
              <a:spLocks noChangeShapeType="1"/>
            </p:cNvSpPr>
            <p:nvPr/>
          </p:nvSpPr>
          <p:spPr bwMode="auto">
            <a:xfrm>
              <a:off x="206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Line 57">
              <a:extLst>
                <a:ext uri="{FF2B5EF4-FFF2-40B4-BE49-F238E27FC236}">
                  <a16:creationId xmlns:a16="http://schemas.microsoft.com/office/drawing/2014/main" id="{610792FC-02C1-46C9-BEC0-7736E27111F9}"/>
                </a:ext>
              </a:extLst>
            </p:cNvPr>
            <p:cNvSpPr>
              <a:spLocks noChangeShapeType="1"/>
            </p:cNvSpPr>
            <p:nvPr/>
          </p:nvSpPr>
          <p:spPr bwMode="auto">
            <a:xfrm flipV="1">
              <a:off x="206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5" name="Line 58">
              <a:extLst>
                <a:ext uri="{FF2B5EF4-FFF2-40B4-BE49-F238E27FC236}">
                  <a16:creationId xmlns:a16="http://schemas.microsoft.com/office/drawing/2014/main" id="{1BC2E4B7-F843-46AF-A5CE-406B2008AF45}"/>
                </a:ext>
              </a:extLst>
            </p:cNvPr>
            <p:cNvSpPr>
              <a:spLocks noChangeShapeType="1"/>
            </p:cNvSpPr>
            <p:nvPr/>
          </p:nvSpPr>
          <p:spPr bwMode="auto">
            <a:xfrm>
              <a:off x="225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6" name="Line 59">
              <a:extLst>
                <a:ext uri="{FF2B5EF4-FFF2-40B4-BE49-F238E27FC236}">
                  <a16:creationId xmlns:a16="http://schemas.microsoft.com/office/drawing/2014/main" id="{C60CE1FB-14D4-4B11-89BA-7A08C0249529}"/>
                </a:ext>
              </a:extLst>
            </p:cNvPr>
            <p:cNvSpPr>
              <a:spLocks noChangeShapeType="1"/>
            </p:cNvSpPr>
            <p:nvPr/>
          </p:nvSpPr>
          <p:spPr bwMode="auto">
            <a:xfrm flipV="1">
              <a:off x="225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7" name="Line 60">
              <a:extLst>
                <a:ext uri="{FF2B5EF4-FFF2-40B4-BE49-F238E27FC236}">
                  <a16:creationId xmlns:a16="http://schemas.microsoft.com/office/drawing/2014/main" id="{46D596F2-52D9-46D7-88AE-BCF17960FF04}"/>
                </a:ext>
              </a:extLst>
            </p:cNvPr>
            <p:cNvSpPr>
              <a:spLocks noChangeShapeType="1"/>
            </p:cNvSpPr>
            <p:nvPr/>
          </p:nvSpPr>
          <p:spPr bwMode="auto">
            <a:xfrm>
              <a:off x="244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8" name="Line 61">
              <a:extLst>
                <a:ext uri="{FF2B5EF4-FFF2-40B4-BE49-F238E27FC236}">
                  <a16:creationId xmlns:a16="http://schemas.microsoft.com/office/drawing/2014/main" id="{BADA93B4-1004-4BA8-8A3B-640460B512E4}"/>
                </a:ext>
              </a:extLst>
            </p:cNvPr>
            <p:cNvSpPr>
              <a:spLocks noChangeShapeType="1"/>
            </p:cNvSpPr>
            <p:nvPr/>
          </p:nvSpPr>
          <p:spPr bwMode="auto">
            <a:xfrm flipV="1">
              <a:off x="244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9" name="Line 62">
              <a:extLst>
                <a:ext uri="{FF2B5EF4-FFF2-40B4-BE49-F238E27FC236}">
                  <a16:creationId xmlns:a16="http://schemas.microsoft.com/office/drawing/2014/main" id="{B05C7367-3358-4256-85B4-E359C3D6182B}"/>
                </a:ext>
              </a:extLst>
            </p:cNvPr>
            <p:cNvSpPr>
              <a:spLocks noChangeShapeType="1"/>
            </p:cNvSpPr>
            <p:nvPr/>
          </p:nvSpPr>
          <p:spPr bwMode="auto">
            <a:xfrm>
              <a:off x="264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0" name="Line 63">
              <a:extLst>
                <a:ext uri="{FF2B5EF4-FFF2-40B4-BE49-F238E27FC236}">
                  <a16:creationId xmlns:a16="http://schemas.microsoft.com/office/drawing/2014/main" id="{AB67B9D4-378C-4E54-A677-8D647E2A1EB1}"/>
                </a:ext>
              </a:extLst>
            </p:cNvPr>
            <p:cNvSpPr>
              <a:spLocks noChangeShapeType="1"/>
            </p:cNvSpPr>
            <p:nvPr/>
          </p:nvSpPr>
          <p:spPr bwMode="auto">
            <a:xfrm flipV="1">
              <a:off x="264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1" name="Line 64">
              <a:extLst>
                <a:ext uri="{FF2B5EF4-FFF2-40B4-BE49-F238E27FC236}">
                  <a16:creationId xmlns:a16="http://schemas.microsoft.com/office/drawing/2014/main" id="{8549D41A-FF1D-41B1-8AA4-1067251928E3}"/>
                </a:ext>
              </a:extLst>
            </p:cNvPr>
            <p:cNvSpPr>
              <a:spLocks noChangeShapeType="1"/>
            </p:cNvSpPr>
            <p:nvPr/>
          </p:nvSpPr>
          <p:spPr bwMode="auto">
            <a:xfrm flipV="1">
              <a:off x="283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2" name="Line 65">
              <a:extLst>
                <a:ext uri="{FF2B5EF4-FFF2-40B4-BE49-F238E27FC236}">
                  <a16:creationId xmlns:a16="http://schemas.microsoft.com/office/drawing/2014/main" id="{CD396B29-3BC5-4416-B8E6-FE2EA0503ED0}"/>
                </a:ext>
              </a:extLst>
            </p:cNvPr>
            <p:cNvSpPr>
              <a:spLocks noChangeShapeType="1"/>
            </p:cNvSpPr>
            <p:nvPr/>
          </p:nvSpPr>
          <p:spPr bwMode="auto">
            <a:xfrm>
              <a:off x="302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3" name="Line 66">
              <a:extLst>
                <a:ext uri="{FF2B5EF4-FFF2-40B4-BE49-F238E27FC236}">
                  <a16:creationId xmlns:a16="http://schemas.microsoft.com/office/drawing/2014/main" id="{CF99350D-85B2-4A30-8DBC-83583BE8C161}"/>
                </a:ext>
              </a:extLst>
            </p:cNvPr>
            <p:cNvSpPr>
              <a:spLocks noChangeShapeType="1"/>
            </p:cNvSpPr>
            <p:nvPr/>
          </p:nvSpPr>
          <p:spPr bwMode="auto">
            <a:xfrm flipV="1">
              <a:off x="302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4" name="Line 67">
              <a:extLst>
                <a:ext uri="{FF2B5EF4-FFF2-40B4-BE49-F238E27FC236}">
                  <a16:creationId xmlns:a16="http://schemas.microsoft.com/office/drawing/2014/main" id="{7AF3AEDD-3409-401D-9649-ACB575A9C965}"/>
                </a:ext>
              </a:extLst>
            </p:cNvPr>
            <p:cNvSpPr>
              <a:spLocks noChangeShapeType="1"/>
            </p:cNvSpPr>
            <p:nvPr/>
          </p:nvSpPr>
          <p:spPr bwMode="auto">
            <a:xfrm>
              <a:off x="321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5" name="Line 68">
              <a:extLst>
                <a:ext uri="{FF2B5EF4-FFF2-40B4-BE49-F238E27FC236}">
                  <a16:creationId xmlns:a16="http://schemas.microsoft.com/office/drawing/2014/main" id="{B5462BDD-6A98-4E3F-89D4-8840A7293EC5}"/>
                </a:ext>
              </a:extLst>
            </p:cNvPr>
            <p:cNvSpPr>
              <a:spLocks noChangeShapeType="1"/>
            </p:cNvSpPr>
            <p:nvPr/>
          </p:nvSpPr>
          <p:spPr bwMode="auto">
            <a:xfrm flipV="1">
              <a:off x="321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6" name="Line 69">
              <a:extLst>
                <a:ext uri="{FF2B5EF4-FFF2-40B4-BE49-F238E27FC236}">
                  <a16:creationId xmlns:a16="http://schemas.microsoft.com/office/drawing/2014/main" id="{3023544A-5994-4F01-863D-526FB716757E}"/>
                </a:ext>
              </a:extLst>
            </p:cNvPr>
            <p:cNvSpPr>
              <a:spLocks noChangeShapeType="1"/>
            </p:cNvSpPr>
            <p:nvPr/>
          </p:nvSpPr>
          <p:spPr bwMode="auto">
            <a:xfrm>
              <a:off x="340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7" name="Line 70">
              <a:extLst>
                <a:ext uri="{FF2B5EF4-FFF2-40B4-BE49-F238E27FC236}">
                  <a16:creationId xmlns:a16="http://schemas.microsoft.com/office/drawing/2014/main" id="{9ACD52BD-8E77-4CF7-8685-5DFBF846D982}"/>
                </a:ext>
              </a:extLst>
            </p:cNvPr>
            <p:cNvSpPr>
              <a:spLocks noChangeShapeType="1"/>
            </p:cNvSpPr>
            <p:nvPr/>
          </p:nvSpPr>
          <p:spPr bwMode="auto">
            <a:xfrm flipV="1">
              <a:off x="340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8" name="Line 71">
              <a:extLst>
                <a:ext uri="{FF2B5EF4-FFF2-40B4-BE49-F238E27FC236}">
                  <a16:creationId xmlns:a16="http://schemas.microsoft.com/office/drawing/2014/main" id="{6D3DB99F-C57B-4622-BC12-CC874F9E19A9}"/>
                </a:ext>
              </a:extLst>
            </p:cNvPr>
            <p:cNvSpPr>
              <a:spLocks noChangeShapeType="1"/>
            </p:cNvSpPr>
            <p:nvPr/>
          </p:nvSpPr>
          <p:spPr bwMode="auto">
            <a:xfrm>
              <a:off x="283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9" name="Line 72">
              <a:extLst>
                <a:ext uri="{FF2B5EF4-FFF2-40B4-BE49-F238E27FC236}">
                  <a16:creationId xmlns:a16="http://schemas.microsoft.com/office/drawing/2014/main" id="{012FE9D7-11BD-43ED-A38C-ADF16C370421}"/>
                </a:ext>
              </a:extLst>
            </p:cNvPr>
            <p:cNvSpPr>
              <a:spLocks noChangeShapeType="1"/>
            </p:cNvSpPr>
            <p:nvPr/>
          </p:nvSpPr>
          <p:spPr bwMode="auto">
            <a:xfrm>
              <a:off x="360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0" name="Line 73">
              <a:extLst>
                <a:ext uri="{FF2B5EF4-FFF2-40B4-BE49-F238E27FC236}">
                  <a16:creationId xmlns:a16="http://schemas.microsoft.com/office/drawing/2014/main" id="{05DCFF43-9CB6-4E68-89D4-22E4B57A3659}"/>
                </a:ext>
              </a:extLst>
            </p:cNvPr>
            <p:cNvSpPr>
              <a:spLocks noChangeShapeType="1"/>
            </p:cNvSpPr>
            <p:nvPr/>
          </p:nvSpPr>
          <p:spPr bwMode="auto">
            <a:xfrm flipV="1">
              <a:off x="360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1" name="Line 74">
              <a:extLst>
                <a:ext uri="{FF2B5EF4-FFF2-40B4-BE49-F238E27FC236}">
                  <a16:creationId xmlns:a16="http://schemas.microsoft.com/office/drawing/2014/main" id="{A6B12988-2DE9-4085-BABF-BD54FC02D8E8}"/>
                </a:ext>
              </a:extLst>
            </p:cNvPr>
            <p:cNvSpPr>
              <a:spLocks noChangeShapeType="1"/>
            </p:cNvSpPr>
            <p:nvPr/>
          </p:nvSpPr>
          <p:spPr bwMode="auto">
            <a:xfrm>
              <a:off x="379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2" name="Line 75">
              <a:extLst>
                <a:ext uri="{FF2B5EF4-FFF2-40B4-BE49-F238E27FC236}">
                  <a16:creationId xmlns:a16="http://schemas.microsoft.com/office/drawing/2014/main" id="{67ECF712-724F-4BF8-A3C6-F64E170832C8}"/>
                </a:ext>
              </a:extLst>
            </p:cNvPr>
            <p:cNvSpPr>
              <a:spLocks noChangeShapeType="1"/>
            </p:cNvSpPr>
            <p:nvPr/>
          </p:nvSpPr>
          <p:spPr bwMode="auto">
            <a:xfrm flipV="1">
              <a:off x="379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3" name="Line 76">
              <a:extLst>
                <a:ext uri="{FF2B5EF4-FFF2-40B4-BE49-F238E27FC236}">
                  <a16:creationId xmlns:a16="http://schemas.microsoft.com/office/drawing/2014/main" id="{6C469536-868A-4C11-9749-4ED8C4682394}"/>
                </a:ext>
              </a:extLst>
            </p:cNvPr>
            <p:cNvSpPr>
              <a:spLocks noChangeShapeType="1"/>
            </p:cNvSpPr>
            <p:nvPr/>
          </p:nvSpPr>
          <p:spPr bwMode="auto">
            <a:xfrm>
              <a:off x="398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4" name="Line 77">
              <a:extLst>
                <a:ext uri="{FF2B5EF4-FFF2-40B4-BE49-F238E27FC236}">
                  <a16:creationId xmlns:a16="http://schemas.microsoft.com/office/drawing/2014/main" id="{C9C4FD76-D869-4DF9-9691-73F94EA18763}"/>
                </a:ext>
              </a:extLst>
            </p:cNvPr>
            <p:cNvSpPr>
              <a:spLocks noChangeShapeType="1"/>
            </p:cNvSpPr>
            <p:nvPr/>
          </p:nvSpPr>
          <p:spPr bwMode="auto">
            <a:xfrm flipV="1">
              <a:off x="398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5" name="Line 78">
              <a:extLst>
                <a:ext uri="{FF2B5EF4-FFF2-40B4-BE49-F238E27FC236}">
                  <a16:creationId xmlns:a16="http://schemas.microsoft.com/office/drawing/2014/main" id="{107489B7-5F17-44FA-B4C2-4A6879E721B0}"/>
                </a:ext>
              </a:extLst>
            </p:cNvPr>
            <p:cNvSpPr>
              <a:spLocks noChangeShapeType="1"/>
            </p:cNvSpPr>
            <p:nvPr/>
          </p:nvSpPr>
          <p:spPr bwMode="auto">
            <a:xfrm>
              <a:off x="417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6" name="Line 79">
              <a:extLst>
                <a:ext uri="{FF2B5EF4-FFF2-40B4-BE49-F238E27FC236}">
                  <a16:creationId xmlns:a16="http://schemas.microsoft.com/office/drawing/2014/main" id="{14498D71-C4E1-4D3A-97D5-E31A14493EBF}"/>
                </a:ext>
              </a:extLst>
            </p:cNvPr>
            <p:cNvSpPr>
              <a:spLocks noChangeShapeType="1"/>
            </p:cNvSpPr>
            <p:nvPr/>
          </p:nvSpPr>
          <p:spPr bwMode="auto">
            <a:xfrm flipV="1">
              <a:off x="417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7" name="Line 80">
              <a:extLst>
                <a:ext uri="{FF2B5EF4-FFF2-40B4-BE49-F238E27FC236}">
                  <a16:creationId xmlns:a16="http://schemas.microsoft.com/office/drawing/2014/main" id="{7D54D3C5-18C7-4A2C-B46F-1DCC180668A8}"/>
                </a:ext>
              </a:extLst>
            </p:cNvPr>
            <p:cNvSpPr>
              <a:spLocks noChangeShapeType="1"/>
            </p:cNvSpPr>
            <p:nvPr/>
          </p:nvSpPr>
          <p:spPr bwMode="auto">
            <a:xfrm>
              <a:off x="436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8" name="Line 81">
              <a:extLst>
                <a:ext uri="{FF2B5EF4-FFF2-40B4-BE49-F238E27FC236}">
                  <a16:creationId xmlns:a16="http://schemas.microsoft.com/office/drawing/2014/main" id="{D48408C9-B106-4CAB-BCF9-EBCBEAE29041}"/>
                </a:ext>
              </a:extLst>
            </p:cNvPr>
            <p:cNvSpPr>
              <a:spLocks noChangeShapeType="1"/>
            </p:cNvSpPr>
            <p:nvPr/>
          </p:nvSpPr>
          <p:spPr bwMode="auto">
            <a:xfrm flipV="1">
              <a:off x="436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9" name="Line 82">
              <a:extLst>
                <a:ext uri="{FF2B5EF4-FFF2-40B4-BE49-F238E27FC236}">
                  <a16:creationId xmlns:a16="http://schemas.microsoft.com/office/drawing/2014/main" id="{368CCC85-FB03-444A-B1D2-4EB43742AD82}"/>
                </a:ext>
              </a:extLst>
            </p:cNvPr>
            <p:cNvSpPr>
              <a:spLocks noChangeShapeType="1"/>
            </p:cNvSpPr>
            <p:nvPr/>
          </p:nvSpPr>
          <p:spPr bwMode="auto">
            <a:xfrm>
              <a:off x="456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0" name="Line 83">
              <a:extLst>
                <a:ext uri="{FF2B5EF4-FFF2-40B4-BE49-F238E27FC236}">
                  <a16:creationId xmlns:a16="http://schemas.microsoft.com/office/drawing/2014/main" id="{4F457692-83C8-4F55-87B0-8E6984B32DC2}"/>
                </a:ext>
              </a:extLst>
            </p:cNvPr>
            <p:cNvSpPr>
              <a:spLocks noChangeShapeType="1"/>
            </p:cNvSpPr>
            <p:nvPr/>
          </p:nvSpPr>
          <p:spPr bwMode="auto">
            <a:xfrm flipV="1">
              <a:off x="456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1" name="Text Box 84">
              <a:extLst>
                <a:ext uri="{FF2B5EF4-FFF2-40B4-BE49-F238E27FC236}">
                  <a16:creationId xmlns:a16="http://schemas.microsoft.com/office/drawing/2014/main" id="{34231F4D-363D-4CB1-99F4-507379418A23}"/>
                </a:ext>
              </a:extLst>
            </p:cNvPr>
            <p:cNvSpPr txBox="1">
              <a:spLocks noChangeArrowheads="1"/>
            </p:cNvSpPr>
            <p:nvPr/>
          </p:nvSpPr>
          <p:spPr bwMode="auto">
            <a:xfrm>
              <a:off x="4325" y="352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600" b="1">
                  <a:solidFill>
                    <a:schemeClr val="bg1"/>
                  </a:solidFill>
                  <a:latin typeface="Times New Roman" panose="02020603050405020304" pitchFamily="18" charset="0"/>
                </a:rPr>
                <a:t>31</a:t>
              </a:r>
              <a:endParaRPr kumimoji="1" lang="en-US" altLang="zh-CN" sz="2600">
                <a:latin typeface="Times New Roman" panose="02020603050405020304" pitchFamily="18" charset="0"/>
              </a:endParaRP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687161D-1CD6-4069-A2D2-5355475558FA}"/>
              </a:ext>
            </a:extLst>
          </p:cNvPr>
          <p:cNvSpPr>
            <a:spLocks noGrp="1" noChangeArrowheads="1"/>
          </p:cNvSpPr>
          <p:nvPr>
            <p:ph type="body" idx="1"/>
          </p:nvPr>
        </p:nvSpPr>
        <p:spPr>
          <a:xfrm>
            <a:off x="647700" y="1412875"/>
            <a:ext cx="8101013" cy="1584325"/>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二叉树结点定义：每个结点有</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个数据成员，</a:t>
            </a:r>
            <a:r>
              <a:rPr lang="en-US" altLang="zh-CN" sz="3000" b="1">
                <a:solidFill>
                  <a:schemeClr val="tx2"/>
                </a:solidFill>
                <a:latin typeface="Times New Roman" panose="02020603050405020304" pitchFamily="18" charset="0"/>
                <a:ea typeface="仿宋_GB2312" pitchFamily="49" charset="-122"/>
              </a:rPr>
              <a:t>data</a:t>
            </a:r>
            <a:r>
              <a:rPr lang="zh-CN" altLang="en-US" sz="3000" b="1">
                <a:latin typeface="Times New Roman" panose="02020603050405020304" pitchFamily="18" charset="0"/>
                <a:ea typeface="仿宋_GB2312" pitchFamily="49" charset="-122"/>
              </a:rPr>
              <a:t>域存储结点数据，</a:t>
            </a:r>
            <a:r>
              <a:rPr lang="en-US" altLang="zh-CN" sz="3000" b="1">
                <a:solidFill>
                  <a:schemeClr val="tx2"/>
                </a:solidFill>
                <a:latin typeface="Times New Roman" panose="02020603050405020304" pitchFamily="18" charset="0"/>
                <a:ea typeface="仿宋_GB2312" pitchFamily="49" charset="-122"/>
              </a:rPr>
              <a:t>leftChild</a:t>
            </a:r>
            <a:r>
              <a:rPr lang="zh-CN" altLang="en-US" sz="3000" b="1">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rightChild</a:t>
            </a:r>
            <a:r>
              <a:rPr lang="zh-CN" altLang="en-US" sz="3000" b="1">
                <a:latin typeface="Times New Roman" panose="02020603050405020304" pitchFamily="18" charset="0"/>
                <a:ea typeface="仿宋_GB2312" pitchFamily="49" charset="-122"/>
              </a:rPr>
              <a:t>分别存放指向左子女和右子女的指针。</a:t>
            </a:r>
          </a:p>
        </p:txBody>
      </p:sp>
      <p:grpSp>
        <p:nvGrpSpPr>
          <p:cNvPr id="23555" name="Group 3">
            <a:extLst>
              <a:ext uri="{FF2B5EF4-FFF2-40B4-BE49-F238E27FC236}">
                <a16:creationId xmlns:a16="http://schemas.microsoft.com/office/drawing/2014/main" id="{0BA5B03F-365C-41BC-BE67-35905D11F09E}"/>
              </a:ext>
            </a:extLst>
          </p:cNvPr>
          <p:cNvGrpSpPr>
            <a:grpSpLocks/>
          </p:cNvGrpSpPr>
          <p:nvPr/>
        </p:nvGrpSpPr>
        <p:grpSpPr bwMode="auto">
          <a:xfrm>
            <a:off x="2160588" y="3152775"/>
            <a:ext cx="5256212" cy="2868613"/>
            <a:chOff x="1134" y="1056"/>
            <a:chExt cx="3311" cy="1807"/>
          </a:xfrm>
        </p:grpSpPr>
        <p:sp>
          <p:nvSpPr>
            <p:cNvPr id="23558" name="Rectangle 4">
              <a:extLst>
                <a:ext uri="{FF2B5EF4-FFF2-40B4-BE49-F238E27FC236}">
                  <a16:creationId xmlns:a16="http://schemas.microsoft.com/office/drawing/2014/main" id="{EE7CBCBD-F3A7-487D-9219-16FA6C69D919}"/>
                </a:ext>
              </a:extLst>
            </p:cNvPr>
            <p:cNvSpPr>
              <a:spLocks noChangeArrowheads="1"/>
            </p:cNvSpPr>
            <p:nvPr/>
          </p:nvSpPr>
          <p:spPr bwMode="auto">
            <a:xfrm>
              <a:off x="1270" y="1152"/>
              <a:ext cx="2877" cy="39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9" name="Text Box 5">
              <a:extLst>
                <a:ext uri="{FF2B5EF4-FFF2-40B4-BE49-F238E27FC236}">
                  <a16:creationId xmlns:a16="http://schemas.microsoft.com/office/drawing/2014/main" id="{3A4FDA30-850F-4F36-B7AE-5CDD6A6D8DA8}"/>
                </a:ext>
              </a:extLst>
            </p:cNvPr>
            <p:cNvSpPr txBox="1">
              <a:spLocks noChangeArrowheads="1"/>
            </p:cNvSpPr>
            <p:nvPr/>
          </p:nvSpPr>
          <p:spPr bwMode="auto">
            <a:xfrm>
              <a:off x="1323" y="1152"/>
              <a:ext cx="27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leftChild   data   rightChild</a:t>
              </a:r>
              <a:endParaRPr kumimoji="1" lang="en-US" altLang="zh-CN" sz="2400">
                <a:latin typeface="Times New Roman" panose="02020603050405020304" pitchFamily="18" charset="0"/>
              </a:endParaRPr>
            </a:p>
          </p:txBody>
        </p:sp>
        <p:sp>
          <p:nvSpPr>
            <p:cNvPr id="23560" name="Line 6">
              <a:extLst>
                <a:ext uri="{FF2B5EF4-FFF2-40B4-BE49-F238E27FC236}">
                  <a16:creationId xmlns:a16="http://schemas.microsoft.com/office/drawing/2014/main" id="{3E6FBC05-771F-4F25-9B84-0832F53BF01F}"/>
                </a:ext>
              </a:extLst>
            </p:cNvPr>
            <p:cNvSpPr>
              <a:spLocks noChangeShapeType="1"/>
            </p:cNvSpPr>
            <p:nvPr/>
          </p:nvSpPr>
          <p:spPr bwMode="auto">
            <a:xfrm flipH="1" flipV="1">
              <a:off x="2290" y="1162"/>
              <a:ext cx="0" cy="38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7">
              <a:extLst>
                <a:ext uri="{FF2B5EF4-FFF2-40B4-BE49-F238E27FC236}">
                  <a16:creationId xmlns:a16="http://schemas.microsoft.com/office/drawing/2014/main" id="{0F7B4B71-5683-4796-B7E5-DEEC27C5BBD1}"/>
                </a:ext>
              </a:extLst>
            </p:cNvPr>
            <p:cNvSpPr>
              <a:spLocks noChangeShapeType="1"/>
            </p:cNvSpPr>
            <p:nvPr/>
          </p:nvSpPr>
          <p:spPr bwMode="auto">
            <a:xfrm flipV="1">
              <a:off x="2880" y="1152"/>
              <a:ext cx="0" cy="3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8">
              <a:extLst>
                <a:ext uri="{FF2B5EF4-FFF2-40B4-BE49-F238E27FC236}">
                  <a16:creationId xmlns:a16="http://schemas.microsoft.com/office/drawing/2014/main" id="{E4E9109E-0F6E-49FF-B554-EB2AADA1DF2C}"/>
                </a:ext>
              </a:extLst>
            </p:cNvPr>
            <p:cNvSpPr>
              <a:spLocks noChangeShapeType="1"/>
            </p:cNvSpPr>
            <p:nvPr/>
          </p:nvSpPr>
          <p:spPr bwMode="auto">
            <a:xfrm flipV="1">
              <a:off x="2290" y="106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9">
              <a:extLst>
                <a:ext uri="{FF2B5EF4-FFF2-40B4-BE49-F238E27FC236}">
                  <a16:creationId xmlns:a16="http://schemas.microsoft.com/office/drawing/2014/main" id="{F279F8CC-8228-435E-80DB-5DD7094565EE}"/>
                </a:ext>
              </a:extLst>
            </p:cNvPr>
            <p:cNvSpPr>
              <a:spLocks noChangeShapeType="1"/>
            </p:cNvSpPr>
            <p:nvPr/>
          </p:nvSpPr>
          <p:spPr bwMode="auto">
            <a:xfrm flipV="1">
              <a:off x="288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AutoShape 10">
              <a:extLst>
                <a:ext uri="{FF2B5EF4-FFF2-40B4-BE49-F238E27FC236}">
                  <a16:creationId xmlns:a16="http://schemas.microsoft.com/office/drawing/2014/main" id="{D7529FB8-BCCA-4ACC-BA92-E395C392F7B3}"/>
                </a:ext>
              </a:extLst>
            </p:cNvPr>
            <p:cNvSpPr>
              <a:spLocks noChangeArrowheads="1"/>
            </p:cNvSpPr>
            <p:nvPr/>
          </p:nvSpPr>
          <p:spPr bwMode="auto">
            <a:xfrm>
              <a:off x="1968" y="1968"/>
              <a:ext cx="1584" cy="283"/>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5" name="AutoShape 11">
              <a:extLst>
                <a:ext uri="{FF2B5EF4-FFF2-40B4-BE49-F238E27FC236}">
                  <a16:creationId xmlns:a16="http://schemas.microsoft.com/office/drawing/2014/main" id="{1581095E-DE7B-46FA-87B7-EA7B6CB84909}"/>
                </a:ext>
              </a:extLst>
            </p:cNvPr>
            <p:cNvSpPr>
              <a:spLocks noChangeArrowheads="1"/>
            </p:cNvSpPr>
            <p:nvPr/>
          </p:nvSpPr>
          <p:spPr bwMode="auto">
            <a:xfrm>
              <a:off x="3204" y="2552"/>
              <a:ext cx="1241" cy="311"/>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6" name="AutoShape 12">
              <a:extLst>
                <a:ext uri="{FF2B5EF4-FFF2-40B4-BE49-F238E27FC236}">
                  <a16:creationId xmlns:a16="http://schemas.microsoft.com/office/drawing/2014/main" id="{C55D1722-2892-4069-B02B-A7905BB800B4}"/>
                </a:ext>
              </a:extLst>
            </p:cNvPr>
            <p:cNvSpPr>
              <a:spLocks noChangeArrowheads="1"/>
            </p:cNvSpPr>
            <p:nvPr/>
          </p:nvSpPr>
          <p:spPr bwMode="auto">
            <a:xfrm>
              <a:off x="1134" y="2544"/>
              <a:ext cx="1113" cy="296"/>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7" name="Text Box 13">
              <a:extLst>
                <a:ext uri="{FF2B5EF4-FFF2-40B4-BE49-F238E27FC236}">
                  <a16:creationId xmlns:a16="http://schemas.microsoft.com/office/drawing/2014/main" id="{0639511E-0B8C-474D-ACAB-131D3436981F}"/>
                </a:ext>
              </a:extLst>
            </p:cNvPr>
            <p:cNvSpPr txBox="1">
              <a:spLocks noChangeArrowheads="1"/>
            </p:cNvSpPr>
            <p:nvPr/>
          </p:nvSpPr>
          <p:spPr bwMode="auto">
            <a:xfrm>
              <a:off x="2484" y="192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23568" name="Text Box 14">
              <a:extLst>
                <a:ext uri="{FF2B5EF4-FFF2-40B4-BE49-F238E27FC236}">
                  <a16:creationId xmlns:a16="http://schemas.microsoft.com/office/drawing/2014/main" id="{B560BDA4-D7AE-4FA2-812E-A6AC8506281D}"/>
                </a:ext>
              </a:extLst>
            </p:cNvPr>
            <p:cNvSpPr txBox="1">
              <a:spLocks noChangeArrowheads="1"/>
            </p:cNvSpPr>
            <p:nvPr/>
          </p:nvSpPr>
          <p:spPr bwMode="auto">
            <a:xfrm>
              <a:off x="1200" y="250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leftChild</a:t>
              </a:r>
              <a:endParaRPr kumimoji="1" lang="en-US" altLang="zh-CN" sz="2400">
                <a:latin typeface="Times New Roman" panose="02020603050405020304" pitchFamily="18" charset="0"/>
              </a:endParaRPr>
            </a:p>
          </p:txBody>
        </p:sp>
        <p:sp>
          <p:nvSpPr>
            <p:cNvPr id="23569" name="Line 15">
              <a:extLst>
                <a:ext uri="{FF2B5EF4-FFF2-40B4-BE49-F238E27FC236}">
                  <a16:creationId xmlns:a16="http://schemas.microsoft.com/office/drawing/2014/main" id="{0618D7B7-9562-4768-960B-85A2E8FFE020}"/>
                </a:ext>
              </a:extLst>
            </p:cNvPr>
            <p:cNvSpPr>
              <a:spLocks noChangeShapeType="1"/>
            </p:cNvSpPr>
            <p:nvPr/>
          </p:nvSpPr>
          <p:spPr bwMode="auto">
            <a:xfrm flipV="1">
              <a:off x="3072"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16">
              <a:extLst>
                <a:ext uri="{FF2B5EF4-FFF2-40B4-BE49-F238E27FC236}">
                  <a16:creationId xmlns:a16="http://schemas.microsoft.com/office/drawing/2014/main" id="{3513C38A-3518-4842-86E7-BD816AB2F6B1}"/>
                </a:ext>
              </a:extLst>
            </p:cNvPr>
            <p:cNvSpPr>
              <a:spLocks noChangeShapeType="1"/>
            </p:cNvSpPr>
            <p:nvPr/>
          </p:nvSpPr>
          <p:spPr bwMode="auto">
            <a:xfrm flipV="1">
              <a:off x="3072"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7">
              <a:extLst>
                <a:ext uri="{FF2B5EF4-FFF2-40B4-BE49-F238E27FC236}">
                  <a16:creationId xmlns:a16="http://schemas.microsoft.com/office/drawing/2014/main" id="{B550BC7D-387A-4807-9F7D-13502EF7B173}"/>
                </a:ext>
              </a:extLst>
            </p:cNvPr>
            <p:cNvSpPr>
              <a:spLocks noChangeShapeType="1"/>
            </p:cNvSpPr>
            <p:nvPr/>
          </p:nvSpPr>
          <p:spPr bwMode="auto">
            <a:xfrm flipV="1">
              <a:off x="2448"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Line 18">
              <a:extLst>
                <a:ext uri="{FF2B5EF4-FFF2-40B4-BE49-F238E27FC236}">
                  <a16:creationId xmlns:a16="http://schemas.microsoft.com/office/drawing/2014/main" id="{36404E33-6D33-4DEE-A167-BFC695B21004}"/>
                </a:ext>
              </a:extLst>
            </p:cNvPr>
            <p:cNvSpPr>
              <a:spLocks noChangeShapeType="1"/>
            </p:cNvSpPr>
            <p:nvPr/>
          </p:nvSpPr>
          <p:spPr bwMode="auto">
            <a:xfrm flipV="1">
              <a:off x="2448"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Text Box 19">
              <a:extLst>
                <a:ext uri="{FF2B5EF4-FFF2-40B4-BE49-F238E27FC236}">
                  <a16:creationId xmlns:a16="http://schemas.microsoft.com/office/drawing/2014/main" id="{01873EEA-318F-4DE1-A83F-C74A45E97709}"/>
                </a:ext>
              </a:extLst>
            </p:cNvPr>
            <p:cNvSpPr txBox="1">
              <a:spLocks noChangeArrowheads="1"/>
            </p:cNvSpPr>
            <p:nvPr/>
          </p:nvSpPr>
          <p:spPr bwMode="auto">
            <a:xfrm>
              <a:off x="3264" y="2513"/>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23574" name="Line 20">
              <a:extLst>
                <a:ext uri="{FF2B5EF4-FFF2-40B4-BE49-F238E27FC236}">
                  <a16:creationId xmlns:a16="http://schemas.microsoft.com/office/drawing/2014/main" id="{35C6AD19-948E-4E4C-8833-8CA114A54CCF}"/>
                </a:ext>
              </a:extLst>
            </p:cNvPr>
            <p:cNvSpPr>
              <a:spLocks noChangeShapeType="1"/>
            </p:cNvSpPr>
            <p:nvPr/>
          </p:nvSpPr>
          <p:spPr bwMode="auto">
            <a:xfrm flipH="1">
              <a:off x="1872" y="225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5" name="Line 21">
              <a:extLst>
                <a:ext uri="{FF2B5EF4-FFF2-40B4-BE49-F238E27FC236}">
                  <a16:creationId xmlns:a16="http://schemas.microsoft.com/office/drawing/2014/main" id="{C4883EA3-5C52-4D9F-AA13-37276348EF70}"/>
                </a:ext>
              </a:extLst>
            </p:cNvPr>
            <p:cNvSpPr>
              <a:spLocks noChangeShapeType="1"/>
            </p:cNvSpPr>
            <p:nvPr/>
          </p:nvSpPr>
          <p:spPr bwMode="auto">
            <a:xfrm flipV="1">
              <a:off x="2064"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Line 22">
              <a:extLst>
                <a:ext uri="{FF2B5EF4-FFF2-40B4-BE49-F238E27FC236}">
                  <a16:creationId xmlns:a16="http://schemas.microsoft.com/office/drawing/2014/main" id="{4106D928-1669-47CC-BEE8-C895368BEF7D}"/>
                </a:ext>
              </a:extLst>
            </p:cNvPr>
            <p:cNvSpPr>
              <a:spLocks noChangeShapeType="1"/>
            </p:cNvSpPr>
            <p:nvPr/>
          </p:nvSpPr>
          <p:spPr bwMode="auto">
            <a:xfrm flipH="1" flipV="1">
              <a:off x="3504" y="225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23">
              <a:extLst>
                <a:ext uri="{FF2B5EF4-FFF2-40B4-BE49-F238E27FC236}">
                  <a16:creationId xmlns:a16="http://schemas.microsoft.com/office/drawing/2014/main" id="{22C3F1AC-8B44-456E-B64B-D722A75390D6}"/>
                </a:ext>
              </a:extLst>
            </p:cNvPr>
            <p:cNvSpPr>
              <a:spLocks noChangeShapeType="1"/>
            </p:cNvSpPr>
            <p:nvPr/>
          </p:nvSpPr>
          <p:spPr bwMode="auto">
            <a:xfrm>
              <a:off x="3360"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6" name="Text Box 24">
            <a:extLst>
              <a:ext uri="{FF2B5EF4-FFF2-40B4-BE49-F238E27FC236}">
                <a16:creationId xmlns:a16="http://schemas.microsoft.com/office/drawing/2014/main" id="{1C3067A7-C7D9-472D-A052-5DF864A38DE4}"/>
              </a:ext>
            </a:extLst>
          </p:cNvPr>
          <p:cNvSpPr txBox="1">
            <a:spLocks noChangeArrowheads="1"/>
          </p:cNvSpPr>
          <p:nvPr/>
        </p:nvSpPr>
        <p:spPr bwMode="auto">
          <a:xfrm>
            <a:off x="962025" y="4251325"/>
            <a:ext cx="1816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b="1" u="sng">
                <a:solidFill>
                  <a:schemeClr val="tx2"/>
                </a:solidFill>
                <a:latin typeface="Times New Roman" panose="02020603050405020304" pitchFamily="18" charset="0"/>
                <a:ea typeface="仿宋_GB2312" pitchFamily="49" charset="-122"/>
              </a:rPr>
              <a:t>二叉链表</a:t>
            </a:r>
          </a:p>
        </p:txBody>
      </p:sp>
      <p:sp>
        <p:nvSpPr>
          <p:cNvPr id="23557" name="Rectangle 25">
            <a:extLst>
              <a:ext uri="{FF2B5EF4-FFF2-40B4-BE49-F238E27FC236}">
                <a16:creationId xmlns:a16="http://schemas.microsoft.com/office/drawing/2014/main" id="{4C7D9D07-82CC-45A2-95CC-C1E169E3F40C}"/>
              </a:ext>
            </a:extLst>
          </p:cNvPr>
          <p:cNvSpPr>
            <a:spLocks noGrp="1" noChangeArrowheads="1"/>
          </p:cNvSpPr>
          <p:nvPr>
            <p:ph type="title"/>
          </p:nvPr>
        </p:nvSpPr>
        <p:spPr>
          <a:xfrm>
            <a:off x="519113" y="476250"/>
            <a:ext cx="8229600" cy="1008063"/>
          </a:xfrm>
        </p:spPr>
        <p:txBody>
          <a:bodyPr/>
          <a:lstStyle/>
          <a:p>
            <a:pPr eaLnBrk="1" hangingPunct="1"/>
            <a:r>
              <a:rPr kumimoji="1" lang="zh-CN" altLang="en-US" sz="4000" b="1">
                <a:ea typeface="华文新魏" panose="02010800040101010101" pitchFamily="2" charset="-122"/>
              </a:rPr>
              <a:t>二叉树的链表表示（二叉链表）</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67253F4A-23FB-4633-8DA1-F6ED6D4A090B}"/>
              </a:ext>
            </a:extLst>
          </p:cNvPr>
          <p:cNvGrpSpPr>
            <a:grpSpLocks/>
          </p:cNvGrpSpPr>
          <p:nvPr/>
        </p:nvGrpSpPr>
        <p:grpSpPr bwMode="auto">
          <a:xfrm>
            <a:off x="1689100" y="2608263"/>
            <a:ext cx="5870575" cy="3521075"/>
            <a:chOff x="1006" y="1094"/>
            <a:chExt cx="3698" cy="2218"/>
          </a:xfrm>
        </p:grpSpPr>
        <p:grpSp>
          <p:nvGrpSpPr>
            <p:cNvPr id="24582" name="Group 3">
              <a:extLst>
                <a:ext uri="{FF2B5EF4-FFF2-40B4-BE49-F238E27FC236}">
                  <a16:creationId xmlns:a16="http://schemas.microsoft.com/office/drawing/2014/main" id="{4C228088-5C5C-4872-8556-EEC6FD641338}"/>
                </a:ext>
              </a:extLst>
            </p:cNvPr>
            <p:cNvGrpSpPr>
              <a:grpSpLocks/>
            </p:cNvGrpSpPr>
            <p:nvPr/>
          </p:nvGrpSpPr>
          <p:grpSpPr bwMode="auto">
            <a:xfrm>
              <a:off x="1006" y="1094"/>
              <a:ext cx="3552" cy="432"/>
              <a:chOff x="960" y="1056"/>
              <a:chExt cx="3552" cy="432"/>
            </a:xfrm>
          </p:grpSpPr>
          <p:sp>
            <p:nvSpPr>
              <p:cNvPr id="24603" name="Rectangle 4">
                <a:extLst>
                  <a:ext uri="{FF2B5EF4-FFF2-40B4-BE49-F238E27FC236}">
                    <a16:creationId xmlns:a16="http://schemas.microsoft.com/office/drawing/2014/main" id="{3C4349BE-F971-4711-8590-C1ACD2BB8C5D}"/>
                  </a:ext>
                </a:extLst>
              </p:cNvPr>
              <p:cNvSpPr>
                <a:spLocks noChangeArrowheads="1"/>
              </p:cNvSpPr>
              <p:nvPr/>
            </p:nvSpPr>
            <p:spPr bwMode="auto">
              <a:xfrm>
                <a:off x="960" y="1152"/>
                <a:ext cx="3552"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604" name="Line 5">
                <a:extLst>
                  <a:ext uri="{FF2B5EF4-FFF2-40B4-BE49-F238E27FC236}">
                    <a16:creationId xmlns:a16="http://schemas.microsoft.com/office/drawing/2014/main" id="{C7B05DEC-9634-4601-9D94-FCA4A1783146}"/>
                  </a:ext>
                </a:extLst>
              </p:cNvPr>
              <p:cNvSpPr>
                <a:spLocks noChangeShapeType="1"/>
              </p:cNvSpPr>
              <p:nvPr/>
            </p:nvSpPr>
            <p:spPr bwMode="auto">
              <a:xfrm flipV="1">
                <a:off x="1968"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6">
                <a:extLst>
                  <a:ext uri="{FF2B5EF4-FFF2-40B4-BE49-F238E27FC236}">
                    <a16:creationId xmlns:a16="http://schemas.microsoft.com/office/drawing/2014/main" id="{ABF9554D-5FF9-4761-B41A-31DFB5F895C9}"/>
                  </a:ext>
                </a:extLst>
              </p:cNvPr>
              <p:cNvSpPr>
                <a:spLocks noChangeShapeType="1"/>
              </p:cNvSpPr>
              <p:nvPr/>
            </p:nvSpPr>
            <p:spPr bwMode="auto">
              <a:xfrm flipV="1">
                <a:off x="2544"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7">
                <a:extLst>
                  <a:ext uri="{FF2B5EF4-FFF2-40B4-BE49-F238E27FC236}">
                    <a16:creationId xmlns:a16="http://schemas.microsoft.com/office/drawing/2014/main" id="{AC7A1AB8-E542-4844-9EBA-D13A84495F42}"/>
                  </a:ext>
                </a:extLst>
              </p:cNvPr>
              <p:cNvSpPr>
                <a:spLocks noChangeShapeType="1"/>
              </p:cNvSpPr>
              <p:nvPr/>
            </p:nvSpPr>
            <p:spPr bwMode="auto">
              <a:xfrm flipV="1">
                <a:off x="1968"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8">
                <a:extLst>
                  <a:ext uri="{FF2B5EF4-FFF2-40B4-BE49-F238E27FC236}">
                    <a16:creationId xmlns:a16="http://schemas.microsoft.com/office/drawing/2014/main" id="{8058DC00-98EB-4A54-9D92-94C057215007}"/>
                  </a:ext>
                </a:extLst>
              </p:cNvPr>
              <p:cNvSpPr>
                <a:spLocks noChangeShapeType="1"/>
              </p:cNvSpPr>
              <p:nvPr/>
            </p:nvSpPr>
            <p:spPr bwMode="auto">
              <a:xfrm flipV="1">
                <a:off x="2544"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9">
                <a:extLst>
                  <a:ext uri="{FF2B5EF4-FFF2-40B4-BE49-F238E27FC236}">
                    <a16:creationId xmlns:a16="http://schemas.microsoft.com/office/drawing/2014/main" id="{FECBD923-3495-4562-BA85-98F3BF5AD3B2}"/>
                  </a:ext>
                </a:extLst>
              </p:cNvPr>
              <p:cNvSpPr>
                <a:spLocks noChangeShapeType="1"/>
              </p:cNvSpPr>
              <p:nvPr/>
            </p:nvSpPr>
            <p:spPr bwMode="auto">
              <a:xfrm flipV="1">
                <a:off x="3360"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10">
                <a:extLst>
                  <a:ext uri="{FF2B5EF4-FFF2-40B4-BE49-F238E27FC236}">
                    <a16:creationId xmlns:a16="http://schemas.microsoft.com/office/drawing/2014/main" id="{AD315039-59EF-4D25-859F-AA81B79160B6}"/>
                  </a:ext>
                </a:extLst>
              </p:cNvPr>
              <p:cNvSpPr>
                <a:spLocks noChangeShapeType="1"/>
              </p:cNvSpPr>
              <p:nvPr/>
            </p:nvSpPr>
            <p:spPr bwMode="auto">
              <a:xfrm flipV="1">
                <a:off x="336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Text Box 11">
                <a:extLst>
                  <a:ext uri="{FF2B5EF4-FFF2-40B4-BE49-F238E27FC236}">
                    <a16:creationId xmlns:a16="http://schemas.microsoft.com/office/drawing/2014/main" id="{D9FE7D61-8105-46EE-AFEB-E0ABF57A1C24}"/>
                  </a:ext>
                </a:extLst>
              </p:cNvPr>
              <p:cNvSpPr txBox="1">
                <a:spLocks noChangeArrowheads="1"/>
              </p:cNvSpPr>
              <p:nvPr/>
            </p:nvSpPr>
            <p:spPr bwMode="auto">
              <a:xfrm>
                <a:off x="977" y="1139"/>
                <a:ext cx="35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leftChild   data   parent   rightChild</a:t>
                </a:r>
                <a:endParaRPr kumimoji="1" lang="en-US" altLang="zh-CN" sz="2400">
                  <a:latin typeface="Times New Roman" panose="02020603050405020304" pitchFamily="18" charset="0"/>
                </a:endParaRPr>
              </a:p>
            </p:txBody>
          </p:sp>
        </p:grpSp>
        <p:sp>
          <p:nvSpPr>
            <p:cNvPr id="24583" name="AutoShape 12">
              <a:extLst>
                <a:ext uri="{FF2B5EF4-FFF2-40B4-BE49-F238E27FC236}">
                  <a16:creationId xmlns:a16="http://schemas.microsoft.com/office/drawing/2014/main" id="{F9399C28-6A8F-448A-A590-BA3F418503C0}"/>
                </a:ext>
              </a:extLst>
            </p:cNvPr>
            <p:cNvSpPr>
              <a:spLocks noChangeArrowheads="1"/>
            </p:cNvSpPr>
            <p:nvPr/>
          </p:nvSpPr>
          <p:spPr bwMode="auto">
            <a:xfrm>
              <a:off x="2784" y="1872"/>
              <a:ext cx="864" cy="288"/>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4" name="AutoShape 13">
              <a:extLst>
                <a:ext uri="{FF2B5EF4-FFF2-40B4-BE49-F238E27FC236}">
                  <a16:creationId xmlns:a16="http://schemas.microsoft.com/office/drawing/2014/main" id="{89404CE9-8ABC-45FB-9FF3-36642932B8B9}"/>
                </a:ext>
              </a:extLst>
            </p:cNvPr>
            <p:cNvSpPr>
              <a:spLocks noChangeArrowheads="1"/>
            </p:cNvSpPr>
            <p:nvPr/>
          </p:nvSpPr>
          <p:spPr bwMode="auto">
            <a:xfrm>
              <a:off x="1920" y="2448"/>
              <a:ext cx="1920" cy="288"/>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5" name="AutoShape 14">
              <a:extLst>
                <a:ext uri="{FF2B5EF4-FFF2-40B4-BE49-F238E27FC236}">
                  <a16:creationId xmlns:a16="http://schemas.microsoft.com/office/drawing/2014/main" id="{B17FC10F-E4D4-4F5A-84FA-087D368BA1CC}"/>
                </a:ext>
              </a:extLst>
            </p:cNvPr>
            <p:cNvSpPr>
              <a:spLocks noChangeArrowheads="1"/>
            </p:cNvSpPr>
            <p:nvPr/>
          </p:nvSpPr>
          <p:spPr bwMode="auto">
            <a:xfrm>
              <a:off x="3552" y="3024"/>
              <a:ext cx="1152" cy="288"/>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6" name="AutoShape 15">
              <a:extLst>
                <a:ext uri="{FF2B5EF4-FFF2-40B4-BE49-F238E27FC236}">
                  <a16:creationId xmlns:a16="http://schemas.microsoft.com/office/drawing/2014/main" id="{91566394-E6B5-460E-B033-B37FC4129A63}"/>
                </a:ext>
              </a:extLst>
            </p:cNvPr>
            <p:cNvSpPr>
              <a:spLocks noChangeArrowheads="1"/>
            </p:cNvSpPr>
            <p:nvPr/>
          </p:nvSpPr>
          <p:spPr bwMode="auto">
            <a:xfrm>
              <a:off x="1152" y="3024"/>
              <a:ext cx="960" cy="288"/>
            </a:xfrm>
            <a:prstGeom prst="roundRect">
              <a:avLst>
                <a:gd name="adj" fmla="val 16667"/>
              </a:avLst>
            </a:prstGeom>
            <a:solidFill>
              <a:schemeClr val="bg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7" name="Text Box 16">
              <a:extLst>
                <a:ext uri="{FF2B5EF4-FFF2-40B4-BE49-F238E27FC236}">
                  <a16:creationId xmlns:a16="http://schemas.microsoft.com/office/drawing/2014/main" id="{5CFE5C89-3176-446F-8785-6BE60412409F}"/>
                </a:ext>
              </a:extLst>
            </p:cNvPr>
            <p:cNvSpPr txBox="1">
              <a:spLocks noChangeArrowheads="1"/>
            </p:cNvSpPr>
            <p:nvPr/>
          </p:nvSpPr>
          <p:spPr bwMode="auto">
            <a:xfrm>
              <a:off x="2849" y="1824"/>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24588" name="Text Box 17">
              <a:extLst>
                <a:ext uri="{FF2B5EF4-FFF2-40B4-BE49-F238E27FC236}">
                  <a16:creationId xmlns:a16="http://schemas.microsoft.com/office/drawing/2014/main" id="{FE0266BA-52F1-4F56-A933-B8A668EF2089}"/>
                </a:ext>
              </a:extLst>
            </p:cNvPr>
            <p:cNvSpPr txBox="1">
              <a:spLocks noChangeArrowheads="1"/>
            </p:cNvSpPr>
            <p:nvPr/>
          </p:nvSpPr>
          <p:spPr bwMode="auto">
            <a:xfrm>
              <a:off x="2388" y="240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24589" name="Text Box 18">
              <a:extLst>
                <a:ext uri="{FF2B5EF4-FFF2-40B4-BE49-F238E27FC236}">
                  <a16:creationId xmlns:a16="http://schemas.microsoft.com/office/drawing/2014/main" id="{E9C4AE59-0CAC-412D-BD67-EC5777179EFD}"/>
                </a:ext>
              </a:extLst>
            </p:cNvPr>
            <p:cNvSpPr txBox="1">
              <a:spLocks noChangeArrowheads="1"/>
            </p:cNvSpPr>
            <p:nvPr/>
          </p:nvSpPr>
          <p:spPr bwMode="auto">
            <a:xfrm>
              <a:off x="1152" y="298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leftChild</a:t>
              </a:r>
              <a:endParaRPr kumimoji="1" lang="en-US" altLang="zh-CN" sz="2400">
                <a:latin typeface="Times New Roman" panose="02020603050405020304" pitchFamily="18" charset="0"/>
              </a:endParaRPr>
            </a:p>
          </p:txBody>
        </p:sp>
        <p:sp>
          <p:nvSpPr>
            <p:cNvPr id="24590" name="Line 19">
              <a:extLst>
                <a:ext uri="{FF2B5EF4-FFF2-40B4-BE49-F238E27FC236}">
                  <a16:creationId xmlns:a16="http://schemas.microsoft.com/office/drawing/2014/main" id="{2E534792-4647-431F-9EDD-CB42C6DAD603}"/>
                </a:ext>
              </a:extLst>
            </p:cNvPr>
            <p:cNvSpPr>
              <a:spLocks noChangeShapeType="1"/>
            </p:cNvSpPr>
            <p:nvPr/>
          </p:nvSpPr>
          <p:spPr bwMode="auto">
            <a:xfrm flipV="1">
              <a:off x="292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20">
              <a:extLst>
                <a:ext uri="{FF2B5EF4-FFF2-40B4-BE49-F238E27FC236}">
                  <a16:creationId xmlns:a16="http://schemas.microsoft.com/office/drawing/2014/main" id="{1F5F4623-E9DE-4BCB-8689-F8E22E81FE58}"/>
                </a:ext>
              </a:extLst>
            </p:cNvPr>
            <p:cNvSpPr>
              <a:spLocks noChangeShapeType="1"/>
            </p:cNvSpPr>
            <p:nvPr/>
          </p:nvSpPr>
          <p:spPr bwMode="auto">
            <a:xfrm flipV="1">
              <a:off x="292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Line 21">
              <a:extLst>
                <a:ext uri="{FF2B5EF4-FFF2-40B4-BE49-F238E27FC236}">
                  <a16:creationId xmlns:a16="http://schemas.microsoft.com/office/drawing/2014/main" id="{DE09347D-66D5-4153-B76A-7E93F45D0E1A}"/>
                </a:ext>
              </a:extLst>
            </p:cNvPr>
            <p:cNvSpPr>
              <a:spLocks noChangeShapeType="1"/>
            </p:cNvSpPr>
            <p:nvPr/>
          </p:nvSpPr>
          <p:spPr bwMode="auto">
            <a:xfrm flipV="1">
              <a:off x="2352"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Line 22">
              <a:extLst>
                <a:ext uri="{FF2B5EF4-FFF2-40B4-BE49-F238E27FC236}">
                  <a16:creationId xmlns:a16="http://schemas.microsoft.com/office/drawing/2014/main" id="{EE2290F8-16AA-4625-A1B7-C4137A05D368}"/>
                </a:ext>
              </a:extLst>
            </p:cNvPr>
            <p:cNvSpPr>
              <a:spLocks noChangeShapeType="1"/>
            </p:cNvSpPr>
            <p:nvPr/>
          </p:nvSpPr>
          <p:spPr bwMode="auto">
            <a:xfrm flipV="1">
              <a:off x="2352"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Line 23">
              <a:extLst>
                <a:ext uri="{FF2B5EF4-FFF2-40B4-BE49-F238E27FC236}">
                  <a16:creationId xmlns:a16="http://schemas.microsoft.com/office/drawing/2014/main" id="{DD250D3B-9B42-4A2E-9A17-456DE3DD55F7}"/>
                </a:ext>
              </a:extLst>
            </p:cNvPr>
            <p:cNvSpPr>
              <a:spLocks noChangeShapeType="1"/>
            </p:cNvSpPr>
            <p:nvPr/>
          </p:nvSpPr>
          <p:spPr bwMode="auto">
            <a:xfrm flipV="1">
              <a:off x="340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Line 24">
              <a:extLst>
                <a:ext uri="{FF2B5EF4-FFF2-40B4-BE49-F238E27FC236}">
                  <a16:creationId xmlns:a16="http://schemas.microsoft.com/office/drawing/2014/main" id="{CB809B52-76F4-4424-8E03-CB0ACEB6842B}"/>
                </a:ext>
              </a:extLst>
            </p:cNvPr>
            <p:cNvSpPr>
              <a:spLocks noChangeShapeType="1"/>
            </p:cNvSpPr>
            <p:nvPr/>
          </p:nvSpPr>
          <p:spPr bwMode="auto">
            <a:xfrm flipV="1">
              <a:off x="340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Text Box 25">
              <a:extLst>
                <a:ext uri="{FF2B5EF4-FFF2-40B4-BE49-F238E27FC236}">
                  <a16:creationId xmlns:a16="http://schemas.microsoft.com/office/drawing/2014/main" id="{DA94CC44-63B4-4C86-A65C-8E2FEB5C5C93}"/>
                </a:ext>
              </a:extLst>
            </p:cNvPr>
            <p:cNvSpPr txBox="1">
              <a:spLocks noChangeArrowheads="1"/>
            </p:cNvSpPr>
            <p:nvPr/>
          </p:nvSpPr>
          <p:spPr bwMode="auto">
            <a:xfrm>
              <a:off x="3552" y="2976"/>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24597" name="Line 26">
              <a:extLst>
                <a:ext uri="{FF2B5EF4-FFF2-40B4-BE49-F238E27FC236}">
                  <a16:creationId xmlns:a16="http://schemas.microsoft.com/office/drawing/2014/main" id="{C429AE37-8893-4E98-956D-3ECD0A23D689}"/>
                </a:ext>
              </a:extLst>
            </p:cNvPr>
            <p:cNvSpPr>
              <a:spLocks noChangeShapeType="1"/>
            </p:cNvSpPr>
            <p:nvPr/>
          </p:nvSpPr>
          <p:spPr bwMode="auto">
            <a:xfrm flipV="1">
              <a:off x="3168" y="2160"/>
              <a:ext cx="0" cy="24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Line 27">
              <a:extLst>
                <a:ext uri="{FF2B5EF4-FFF2-40B4-BE49-F238E27FC236}">
                  <a16:creationId xmlns:a16="http://schemas.microsoft.com/office/drawing/2014/main" id="{15E6FF58-70C3-4810-A3E9-BDC8B62AEB87}"/>
                </a:ext>
              </a:extLst>
            </p:cNvPr>
            <p:cNvSpPr>
              <a:spLocks noChangeShapeType="1"/>
            </p:cNvSpPr>
            <p:nvPr/>
          </p:nvSpPr>
          <p:spPr bwMode="auto">
            <a:xfrm>
              <a:off x="3168" y="2400"/>
              <a:ext cx="0" cy="192"/>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Line 28">
              <a:extLst>
                <a:ext uri="{FF2B5EF4-FFF2-40B4-BE49-F238E27FC236}">
                  <a16:creationId xmlns:a16="http://schemas.microsoft.com/office/drawing/2014/main" id="{BDCA89BF-B2B9-4AA5-A7EF-7C47EB2F43FE}"/>
                </a:ext>
              </a:extLst>
            </p:cNvPr>
            <p:cNvSpPr>
              <a:spLocks noChangeShapeType="1"/>
            </p:cNvSpPr>
            <p:nvPr/>
          </p:nvSpPr>
          <p:spPr bwMode="auto">
            <a:xfrm flipH="1">
              <a:off x="1824" y="273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Line 29">
              <a:extLst>
                <a:ext uri="{FF2B5EF4-FFF2-40B4-BE49-F238E27FC236}">
                  <a16:creationId xmlns:a16="http://schemas.microsoft.com/office/drawing/2014/main" id="{75604403-3F99-4618-A70D-8356B9341148}"/>
                </a:ext>
              </a:extLst>
            </p:cNvPr>
            <p:cNvSpPr>
              <a:spLocks noChangeShapeType="1"/>
            </p:cNvSpPr>
            <p:nvPr/>
          </p:nvSpPr>
          <p:spPr bwMode="auto">
            <a:xfrm flipV="1">
              <a:off x="2016"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30">
              <a:extLst>
                <a:ext uri="{FF2B5EF4-FFF2-40B4-BE49-F238E27FC236}">
                  <a16:creationId xmlns:a16="http://schemas.microsoft.com/office/drawing/2014/main" id="{3CAA26D5-4066-4B47-B3F6-22EB407D3DC7}"/>
                </a:ext>
              </a:extLst>
            </p:cNvPr>
            <p:cNvSpPr>
              <a:spLocks noChangeShapeType="1"/>
            </p:cNvSpPr>
            <p:nvPr/>
          </p:nvSpPr>
          <p:spPr bwMode="auto">
            <a:xfrm flipH="1" flipV="1">
              <a:off x="3696" y="273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31">
              <a:extLst>
                <a:ext uri="{FF2B5EF4-FFF2-40B4-BE49-F238E27FC236}">
                  <a16:creationId xmlns:a16="http://schemas.microsoft.com/office/drawing/2014/main" id="{34A8D135-72EA-4D91-8BFE-547D690C4D93}"/>
                </a:ext>
              </a:extLst>
            </p:cNvPr>
            <p:cNvSpPr>
              <a:spLocks noChangeShapeType="1"/>
            </p:cNvSpPr>
            <p:nvPr/>
          </p:nvSpPr>
          <p:spPr bwMode="auto">
            <a:xfrm>
              <a:off x="3552"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79" name="Text Box 32">
            <a:extLst>
              <a:ext uri="{FF2B5EF4-FFF2-40B4-BE49-F238E27FC236}">
                <a16:creationId xmlns:a16="http://schemas.microsoft.com/office/drawing/2014/main" id="{D44E319C-F99A-4E84-B907-7B5DC59C7CD7}"/>
              </a:ext>
            </a:extLst>
          </p:cNvPr>
          <p:cNvSpPr txBox="1">
            <a:spLocks noChangeArrowheads="1"/>
          </p:cNvSpPr>
          <p:nvPr/>
        </p:nvSpPr>
        <p:spPr bwMode="auto">
          <a:xfrm>
            <a:off x="935038" y="3573463"/>
            <a:ext cx="1816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b="1" u="sng">
                <a:solidFill>
                  <a:schemeClr val="tx2"/>
                </a:solidFill>
                <a:latin typeface="Times New Roman" panose="02020603050405020304" pitchFamily="18" charset="0"/>
                <a:ea typeface="仿宋_GB2312" pitchFamily="49" charset="-122"/>
              </a:rPr>
              <a:t>三叉链表</a:t>
            </a:r>
          </a:p>
        </p:txBody>
      </p:sp>
      <p:sp>
        <p:nvSpPr>
          <p:cNvPr id="24580" name="Rectangle 33">
            <a:extLst>
              <a:ext uri="{FF2B5EF4-FFF2-40B4-BE49-F238E27FC236}">
                <a16:creationId xmlns:a16="http://schemas.microsoft.com/office/drawing/2014/main" id="{51FB5A54-111C-491A-8895-E2A448AADC0C}"/>
              </a:ext>
            </a:extLst>
          </p:cNvPr>
          <p:cNvSpPr>
            <a:spLocks noGrp="1" noChangeArrowheads="1"/>
          </p:cNvSpPr>
          <p:nvPr>
            <p:ph type="title"/>
          </p:nvPr>
        </p:nvSpPr>
        <p:spPr>
          <a:xfrm>
            <a:off x="503238" y="441325"/>
            <a:ext cx="8229600" cy="973138"/>
          </a:xfrm>
        </p:spPr>
        <p:txBody>
          <a:bodyPr/>
          <a:lstStyle/>
          <a:p>
            <a:pPr eaLnBrk="1" hangingPunct="1"/>
            <a:r>
              <a:rPr kumimoji="1" lang="zh-CN" altLang="en-US" sz="4000" b="1">
                <a:ea typeface="华文新魏" panose="02010800040101010101" pitchFamily="2" charset="-122"/>
              </a:rPr>
              <a:t>二叉树的链表表示（三叉链表）</a:t>
            </a:r>
          </a:p>
        </p:txBody>
      </p:sp>
      <p:sp>
        <p:nvSpPr>
          <p:cNvPr id="24581" name="Rectangle 34">
            <a:extLst>
              <a:ext uri="{FF2B5EF4-FFF2-40B4-BE49-F238E27FC236}">
                <a16:creationId xmlns:a16="http://schemas.microsoft.com/office/drawing/2014/main" id="{21E49450-AB63-42C3-9020-F182CADC34F3}"/>
              </a:ext>
            </a:extLst>
          </p:cNvPr>
          <p:cNvSpPr>
            <a:spLocks noGrp="1" noChangeArrowheads="1"/>
          </p:cNvSpPr>
          <p:nvPr>
            <p:ph type="body" idx="1"/>
          </p:nvPr>
        </p:nvSpPr>
        <p:spPr>
          <a:xfrm>
            <a:off x="663575" y="1376363"/>
            <a:ext cx="7977188" cy="1044575"/>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每个结点增加一个指向双亲的指针</a:t>
            </a:r>
            <a:r>
              <a:rPr lang="en-US" altLang="zh-CN" sz="3000" b="1">
                <a:solidFill>
                  <a:schemeClr val="tx2"/>
                </a:solidFill>
                <a:latin typeface="Times New Roman" panose="02020603050405020304" pitchFamily="18" charset="0"/>
                <a:ea typeface="仿宋_GB2312" pitchFamily="49" charset="-122"/>
              </a:rPr>
              <a:t>parent</a:t>
            </a:r>
            <a:r>
              <a:rPr lang="zh-CN" altLang="en-US" sz="3000" b="1">
                <a:latin typeface="Times New Roman" panose="02020603050405020304" pitchFamily="18" charset="0"/>
                <a:ea typeface="仿宋_GB2312" pitchFamily="49" charset="-122"/>
              </a:rPr>
              <a:t>，使得查找双亲也很方便。</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3B4D35A3-B77D-412D-A005-11F13915895E}"/>
              </a:ext>
            </a:extLst>
          </p:cNvPr>
          <p:cNvSpPr txBox="1">
            <a:spLocks noChangeArrowheads="1"/>
          </p:cNvSpPr>
          <p:nvPr/>
        </p:nvSpPr>
        <p:spPr bwMode="auto">
          <a:xfrm>
            <a:off x="2209800" y="5330825"/>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3600" b="1">
                <a:effectLst>
                  <a:outerShdw blurRad="38100" dist="38100" dir="2700000" algn="tl">
                    <a:srgbClr val="C0C0C0"/>
                  </a:outerShdw>
                </a:effectLst>
                <a:latin typeface="Times New Roman" pitchFamily="18" charset="0"/>
                <a:ea typeface="仿宋_GB2312" pitchFamily="49" charset="-122"/>
              </a:rPr>
              <a:t>二叉树链表表示的示例</a:t>
            </a:r>
            <a:endParaRPr kumimoji="1" lang="zh-CN" altLang="en-US" sz="2000" b="1">
              <a:effectLst>
                <a:outerShdw blurRad="38100" dist="38100" dir="2700000" algn="tl">
                  <a:srgbClr val="C0C0C0"/>
                </a:outerShdw>
              </a:effectLst>
              <a:latin typeface="Times New Roman" pitchFamily="18" charset="0"/>
              <a:ea typeface="仿宋_GB2312" pitchFamily="49" charset="-122"/>
            </a:endParaRPr>
          </a:p>
        </p:txBody>
      </p:sp>
      <p:grpSp>
        <p:nvGrpSpPr>
          <p:cNvPr id="25603" name="Group 3">
            <a:extLst>
              <a:ext uri="{FF2B5EF4-FFF2-40B4-BE49-F238E27FC236}">
                <a16:creationId xmlns:a16="http://schemas.microsoft.com/office/drawing/2014/main" id="{C2CE2B1A-B3C9-490A-A02C-A1CF31E2ADE4}"/>
              </a:ext>
            </a:extLst>
          </p:cNvPr>
          <p:cNvGrpSpPr>
            <a:grpSpLocks/>
          </p:cNvGrpSpPr>
          <p:nvPr/>
        </p:nvGrpSpPr>
        <p:grpSpPr bwMode="auto">
          <a:xfrm>
            <a:off x="787400" y="692150"/>
            <a:ext cx="7637463" cy="3856038"/>
            <a:chOff x="432" y="259"/>
            <a:chExt cx="4811" cy="2429"/>
          </a:xfrm>
        </p:grpSpPr>
        <p:sp>
          <p:nvSpPr>
            <p:cNvPr id="25605" name="Line 4">
              <a:extLst>
                <a:ext uri="{FF2B5EF4-FFF2-40B4-BE49-F238E27FC236}">
                  <a16:creationId xmlns:a16="http://schemas.microsoft.com/office/drawing/2014/main" id="{441D734C-98B5-4F3D-B6BB-0555531126A2}"/>
                </a:ext>
              </a:extLst>
            </p:cNvPr>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5">
              <a:extLst>
                <a:ext uri="{FF2B5EF4-FFF2-40B4-BE49-F238E27FC236}">
                  <a16:creationId xmlns:a16="http://schemas.microsoft.com/office/drawing/2014/main" id="{CDE518A9-1935-4391-A183-A78AB110E29C}"/>
                </a:ext>
              </a:extLst>
            </p:cNvPr>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6">
              <a:extLst>
                <a:ext uri="{FF2B5EF4-FFF2-40B4-BE49-F238E27FC236}">
                  <a16:creationId xmlns:a16="http://schemas.microsoft.com/office/drawing/2014/main" id="{CF3AA2F3-B057-47A4-8B94-064A64C9F821}"/>
                </a:ext>
              </a:extLst>
            </p:cNvPr>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Oval 7" descr="羊皮纸">
              <a:extLst>
                <a:ext uri="{FF2B5EF4-FFF2-40B4-BE49-F238E27FC236}">
                  <a16:creationId xmlns:a16="http://schemas.microsoft.com/office/drawing/2014/main" id="{7391B5B5-8B92-4DA8-8A0B-951CFECA81AC}"/>
                </a:ext>
              </a:extLst>
            </p:cNvPr>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9" name="Oval 8" descr="羊皮纸">
              <a:extLst>
                <a:ext uri="{FF2B5EF4-FFF2-40B4-BE49-F238E27FC236}">
                  <a16:creationId xmlns:a16="http://schemas.microsoft.com/office/drawing/2014/main" id="{692C24AC-833E-4DF4-BC94-ADFD627D2430}"/>
                </a:ext>
              </a:extLst>
            </p:cNvPr>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0" name="Oval 9" descr="羊皮纸">
              <a:extLst>
                <a:ext uri="{FF2B5EF4-FFF2-40B4-BE49-F238E27FC236}">
                  <a16:creationId xmlns:a16="http://schemas.microsoft.com/office/drawing/2014/main" id="{C64D19D5-EB64-4807-AF1B-A7F6D32BFBBF}"/>
                </a:ext>
              </a:extLst>
            </p:cNvPr>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1" name="Oval 10" descr="羊皮纸">
              <a:extLst>
                <a:ext uri="{FF2B5EF4-FFF2-40B4-BE49-F238E27FC236}">
                  <a16:creationId xmlns:a16="http://schemas.microsoft.com/office/drawing/2014/main" id="{9EB04D42-1639-4A98-B33A-3B0F08ED770B}"/>
                </a:ext>
              </a:extLst>
            </p:cNvPr>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2" name="Oval 11" descr="羊皮纸">
              <a:extLst>
                <a:ext uri="{FF2B5EF4-FFF2-40B4-BE49-F238E27FC236}">
                  <a16:creationId xmlns:a16="http://schemas.microsoft.com/office/drawing/2014/main" id="{3FA129F7-FE05-4A51-94CB-2D23A9AC35EC}"/>
                </a:ext>
              </a:extLst>
            </p:cNvPr>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3" name="Oval 12" descr="羊皮纸">
              <a:extLst>
                <a:ext uri="{FF2B5EF4-FFF2-40B4-BE49-F238E27FC236}">
                  <a16:creationId xmlns:a16="http://schemas.microsoft.com/office/drawing/2014/main" id="{F2D3F78B-165C-4429-B411-E1C8D87D6346}"/>
                </a:ext>
              </a:extLst>
            </p:cNvPr>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4" name="Rectangle 13" descr="羊皮纸">
              <a:extLst>
                <a:ext uri="{FF2B5EF4-FFF2-40B4-BE49-F238E27FC236}">
                  <a16:creationId xmlns:a16="http://schemas.microsoft.com/office/drawing/2014/main" id="{DEBBBFF3-3FC8-4B77-9DF4-0F046FA63877}"/>
                </a:ext>
              </a:extLst>
            </p:cNvPr>
            <p:cNvSpPr>
              <a:spLocks noChangeArrowheads="1"/>
            </p:cNvSpPr>
            <p:nvPr/>
          </p:nvSpPr>
          <p:spPr bwMode="auto">
            <a:xfrm>
              <a:off x="2256" y="768"/>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5" name="Line 14">
              <a:extLst>
                <a:ext uri="{FF2B5EF4-FFF2-40B4-BE49-F238E27FC236}">
                  <a16:creationId xmlns:a16="http://schemas.microsoft.com/office/drawing/2014/main" id="{A29538A4-0BDB-4352-B1B8-C0976A8D6DFE}"/>
                </a:ext>
              </a:extLst>
            </p:cNvPr>
            <p:cNvSpPr>
              <a:spLocks noChangeShapeType="1"/>
            </p:cNvSpPr>
            <p:nvPr/>
          </p:nvSpPr>
          <p:spPr bwMode="auto">
            <a:xfrm>
              <a:off x="244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5">
              <a:extLst>
                <a:ext uri="{FF2B5EF4-FFF2-40B4-BE49-F238E27FC236}">
                  <a16:creationId xmlns:a16="http://schemas.microsoft.com/office/drawing/2014/main" id="{464F264C-2E3A-4324-B41C-05E07FBD578E}"/>
                </a:ext>
              </a:extLst>
            </p:cNvPr>
            <p:cNvSpPr>
              <a:spLocks noChangeShapeType="1"/>
            </p:cNvSpPr>
            <p:nvPr/>
          </p:nvSpPr>
          <p:spPr bwMode="auto">
            <a:xfrm>
              <a:off x="268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Rectangle 16" descr="羊皮纸">
              <a:extLst>
                <a:ext uri="{FF2B5EF4-FFF2-40B4-BE49-F238E27FC236}">
                  <a16:creationId xmlns:a16="http://schemas.microsoft.com/office/drawing/2014/main" id="{C9C008CC-5CD6-47E5-9C80-E8BAB97F03C2}"/>
                </a:ext>
              </a:extLst>
            </p:cNvPr>
            <p:cNvSpPr>
              <a:spLocks noChangeArrowheads="1"/>
            </p:cNvSpPr>
            <p:nvPr/>
          </p:nvSpPr>
          <p:spPr bwMode="auto">
            <a:xfrm>
              <a:off x="1920" y="1296"/>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8" name="Line 17">
              <a:extLst>
                <a:ext uri="{FF2B5EF4-FFF2-40B4-BE49-F238E27FC236}">
                  <a16:creationId xmlns:a16="http://schemas.microsoft.com/office/drawing/2014/main" id="{548DBFFC-CEE4-436F-BA7E-D2099C25CCB2}"/>
                </a:ext>
              </a:extLst>
            </p:cNvPr>
            <p:cNvSpPr>
              <a:spLocks noChangeShapeType="1"/>
            </p:cNvSpPr>
            <p:nvPr/>
          </p:nvSpPr>
          <p:spPr bwMode="auto">
            <a:xfrm>
              <a:off x="211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8">
              <a:extLst>
                <a:ext uri="{FF2B5EF4-FFF2-40B4-BE49-F238E27FC236}">
                  <a16:creationId xmlns:a16="http://schemas.microsoft.com/office/drawing/2014/main" id="{447296E5-5658-4241-8BDE-61EFD79D58FC}"/>
                </a:ext>
              </a:extLst>
            </p:cNvPr>
            <p:cNvSpPr>
              <a:spLocks noChangeShapeType="1"/>
            </p:cNvSpPr>
            <p:nvPr/>
          </p:nvSpPr>
          <p:spPr bwMode="auto">
            <a:xfrm>
              <a:off x="235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Rectangle 19" descr="羊皮纸">
              <a:extLst>
                <a:ext uri="{FF2B5EF4-FFF2-40B4-BE49-F238E27FC236}">
                  <a16:creationId xmlns:a16="http://schemas.microsoft.com/office/drawing/2014/main" id="{2652FE28-4957-4AC1-9A3B-D5B6CF6ADE49}"/>
                </a:ext>
              </a:extLst>
            </p:cNvPr>
            <p:cNvSpPr>
              <a:spLocks noChangeArrowheads="1"/>
            </p:cNvSpPr>
            <p:nvPr/>
          </p:nvSpPr>
          <p:spPr bwMode="auto">
            <a:xfrm>
              <a:off x="187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21" name="Line 20">
              <a:extLst>
                <a:ext uri="{FF2B5EF4-FFF2-40B4-BE49-F238E27FC236}">
                  <a16:creationId xmlns:a16="http://schemas.microsoft.com/office/drawing/2014/main" id="{7291ADA9-B743-4656-A4D8-13F386BA37B7}"/>
                </a:ext>
              </a:extLst>
            </p:cNvPr>
            <p:cNvSpPr>
              <a:spLocks noChangeShapeType="1"/>
            </p:cNvSpPr>
            <p:nvPr/>
          </p:nvSpPr>
          <p:spPr bwMode="auto">
            <a:xfrm>
              <a:off x="206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21">
              <a:extLst>
                <a:ext uri="{FF2B5EF4-FFF2-40B4-BE49-F238E27FC236}">
                  <a16:creationId xmlns:a16="http://schemas.microsoft.com/office/drawing/2014/main" id="{E3D7FA66-9F8F-43DE-A433-8A53EBAD402D}"/>
                </a:ext>
              </a:extLst>
            </p:cNvPr>
            <p:cNvSpPr>
              <a:spLocks noChangeShapeType="1"/>
            </p:cNvSpPr>
            <p:nvPr/>
          </p:nvSpPr>
          <p:spPr bwMode="auto">
            <a:xfrm>
              <a:off x="230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Rectangle 22" descr="羊皮纸">
              <a:extLst>
                <a:ext uri="{FF2B5EF4-FFF2-40B4-BE49-F238E27FC236}">
                  <a16:creationId xmlns:a16="http://schemas.microsoft.com/office/drawing/2014/main" id="{CCF11F4E-A6DE-4799-A16B-8A184EE4A45F}"/>
                </a:ext>
              </a:extLst>
            </p:cNvPr>
            <p:cNvSpPr>
              <a:spLocks noChangeArrowheads="1"/>
            </p:cNvSpPr>
            <p:nvPr/>
          </p:nvSpPr>
          <p:spPr bwMode="auto">
            <a:xfrm>
              <a:off x="259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24" name="Line 23">
              <a:extLst>
                <a:ext uri="{FF2B5EF4-FFF2-40B4-BE49-F238E27FC236}">
                  <a16:creationId xmlns:a16="http://schemas.microsoft.com/office/drawing/2014/main" id="{639B9414-AB0C-4ABF-AA2A-D8FAE109F7DB}"/>
                </a:ext>
              </a:extLst>
            </p:cNvPr>
            <p:cNvSpPr>
              <a:spLocks noChangeShapeType="1"/>
            </p:cNvSpPr>
            <p:nvPr/>
          </p:nvSpPr>
          <p:spPr bwMode="auto">
            <a:xfrm>
              <a:off x="278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Line 24">
              <a:extLst>
                <a:ext uri="{FF2B5EF4-FFF2-40B4-BE49-F238E27FC236}">
                  <a16:creationId xmlns:a16="http://schemas.microsoft.com/office/drawing/2014/main" id="{475E755A-A3C3-4E11-B366-8A0494B154E7}"/>
                </a:ext>
              </a:extLst>
            </p:cNvPr>
            <p:cNvSpPr>
              <a:spLocks noChangeShapeType="1"/>
            </p:cNvSpPr>
            <p:nvPr/>
          </p:nvSpPr>
          <p:spPr bwMode="auto">
            <a:xfrm>
              <a:off x="302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Rectangle 25" descr="羊皮纸">
              <a:extLst>
                <a:ext uri="{FF2B5EF4-FFF2-40B4-BE49-F238E27FC236}">
                  <a16:creationId xmlns:a16="http://schemas.microsoft.com/office/drawing/2014/main" id="{B0ECBDDF-D52B-4DEB-8E64-1C4F61C0DBB6}"/>
                </a:ext>
              </a:extLst>
            </p:cNvPr>
            <p:cNvSpPr>
              <a:spLocks noChangeArrowheads="1"/>
            </p:cNvSpPr>
            <p:nvPr/>
          </p:nvSpPr>
          <p:spPr bwMode="auto">
            <a:xfrm>
              <a:off x="225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27" name="Line 26">
              <a:extLst>
                <a:ext uri="{FF2B5EF4-FFF2-40B4-BE49-F238E27FC236}">
                  <a16:creationId xmlns:a16="http://schemas.microsoft.com/office/drawing/2014/main" id="{168F492E-DDAC-45AC-A9DF-03C330A2974D}"/>
                </a:ext>
              </a:extLst>
            </p:cNvPr>
            <p:cNvSpPr>
              <a:spLocks noChangeShapeType="1"/>
            </p:cNvSpPr>
            <p:nvPr/>
          </p:nvSpPr>
          <p:spPr bwMode="auto">
            <a:xfrm>
              <a:off x="244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27">
              <a:extLst>
                <a:ext uri="{FF2B5EF4-FFF2-40B4-BE49-F238E27FC236}">
                  <a16:creationId xmlns:a16="http://schemas.microsoft.com/office/drawing/2014/main" id="{0FA5F0BF-FA8F-4F24-B97E-35A4ABE60D98}"/>
                </a:ext>
              </a:extLst>
            </p:cNvPr>
            <p:cNvSpPr>
              <a:spLocks noChangeShapeType="1"/>
            </p:cNvSpPr>
            <p:nvPr/>
          </p:nvSpPr>
          <p:spPr bwMode="auto">
            <a:xfrm>
              <a:off x="268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Rectangle 28" descr="羊皮纸">
              <a:extLst>
                <a:ext uri="{FF2B5EF4-FFF2-40B4-BE49-F238E27FC236}">
                  <a16:creationId xmlns:a16="http://schemas.microsoft.com/office/drawing/2014/main" id="{5948894A-FFFD-47C8-902D-9A80FB17E771}"/>
                </a:ext>
              </a:extLst>
            </p:cNvPr>
            <p:cNvSpPr>
              <a:spLocks noChangeArrowheads="1"/>
            </p:cNvSpPr>
            <p:nvPr/>
          </p:nvSpPr>
          <p:spPr bwMode="auto">
            <a:xfrm>
              <a:off x="153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0" name="Line 29">
              <a:extLst>
                <a:ext uri="{FF2B5EF4-FFF2-40B4-BE49-F238E27FC236}">
                  <a16:creationId xmlns:a16="http://schemas.microsoft.com/office/drawing/2014/main" id="{E8A10FD3-527B-4F95-B42B-5BCCC8E62961}"/>
                </a:ext>
              </a:extLst>
            </p:cNvPr>
            <p:cNvSpPr>
              <a:spLocks noChangeShapeType="1"/>
            </p:cNvSpPr>
            <p:nvPr/>
          </p:nvSpPr>
          <p:spPr bwMode="auto">
            <a:xfrm flipH="1">
              <a:off x="172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30">
              <a:extLst>
                <a:ext uri="{FF2B5EF4-FFF2-40B4-BE49-F238E27FC236}">
                  <a16:creationId xmlns:a16="http://schemas.microsoft.com/office/drawing/2014/main" id="{A82EB1F7-9014-4FCC-A786-46F23A7CCB74}"/>
                </a:ext>
              </a:extLst>
            </p:cNvPr>
            <p:cNvSpPr>
              <a:spLocks noChangeShapeType="1"/>
            </p:cNvSpPr>
            <p:nvPr/>
          </p:nvSpPr>
          <p:spPr bwMode="auto">
            <a:xfrm>
              <a:off x="196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Rectangle 31" descr="羊皮纸">
              <a:extLst>
                <a:ext uri="{FF2B5EF4-FFF2-40B4-BE49-F238E27FC236}">
                  <a16:creationId xmlns:a16="http://schemas.microsoft.com/office/drawing/2014/main" id="{1B76049C-AEA1-4A8C-9416-3E2A28B888B5}"/>
                </a:ext>
              </a:extLst>
            </p:cNvPr>
            <p:cNvSpPr>
              <a:spLocks noChangeArrowheads="1"/>
            </p:cNvSpPr>
            <p:nvPr/>
          </p:nvSpPr>
          <p:spPr bwMode="auto">
            <a:xfrm>
              <a:off x="4416"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3" name="Line 32">
              <a:extLst>
                <a:ext uri="{FF2B5EF4-FFF2-40B4-BE49-F238E27FC236}">
                  <a16:creationId xmlns:a16="http://schemas.microsoft.com/office/drawing/2014/main" id="{BC7311CB-6CAD-457E-90ED-FD719E1CBCDC}"/>
                </a:ext>
              </a:extLst>
            </p:cNvPr>
            <p:cNvSpPr>
              <a:spLocks noChangeShapeType="1"/>
            </p:cNvSpPr>
            <p:nvPr/>
          </p:nvSpPr>
          <p:spPr bwMode="auto">
            <a:xfrm>
              <a:off x="484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Line 33">
              <a:extLst>
                <a:ext uri="{FF2B5EF4-FFF2-40B4-BE49-F238E27FC236}">
                  <a16:creationId xmlns:a16="http://schemas.microsoft.com/office/drawing/2014/main" id="{FA3C6E61-FB0D-4BCE-AF18-D7F531F52D3E}"/>
                </a:ext>
              </a:extLst>
            </p:cNvPr>
            <p:cNvSpPr>
              <a:spLocks noChangeShapeType="1"/>
            </p:cNvSpPr>
            <p:nvPr/>
          </p:nvSpPr>
          <p:spPr bwMode="auto">
            <a:xfrm>
              <a:off x="5040"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34">
              <a:extLst>
                <a:ext uri="{FF2B5EF4-FFF2-40B4-BE49-F238E27FC236}">
                  <a16:creationId xmlns:a16="http://schemas.microsoft.com/office/drawing/2014/main" id="{31E3D455-A78B-47CE-85E1-F4A3C6245CD9}"/>
                </a:ext>
              </a:extLst>
            </p:cNvPr>
            <p:cNvSpPr>
              <a:spLocks noChangeShapeType="1"/>
            </p:cNvSpPr>
            <p:nvPr/>
          </p:nvSpPr>
          <p:spPr bwMode="auto">
            <a:xfrm>
              <a:off x="4608"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Rectangle 35" descr="羊皮纸">
              <a:extLst>
                <a:ext uri="{FF2B5EF4-FFF2-40B4-BE49-F238E27FC236}">
                  <a16:creationId xmlns:a16="http://schemas.microsoft.com/office/drawing/2014/main" id="{1987FC4E-5583-4B9B-8C3D-6C0DF683C135}"/>
                </a:ext>
              </a:extLst>
            </p:cNvPr>
            <p:cNvSpPr>
              <a:spLocks noChangeArrowheads="1"/>
            </p:cNvSpPr>
            <p:nvPr/>
          </p:nvSpPr>
          <p:spPr bwMode="auto">
            <a:xfrm>
              <a:off x="3504"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37" name="Line 36">
              <a:extLst>
                <a:ext uri="{FF2B5EF4-FFF2-40B4-BE49-F238E27FC236}">
                  <a16:creationId xmlns:a16="http://schemas.microsoft.com/office/drawing/2014/main" id="{0E367581-08C3-4DAF-AF87-274EB95E13CC}"/>
                </a:ext>
              </a:extLst>
            </p:cNvPr>
            <p:cNvSpPr>
              <a:spLocks noChangeShapeType="1"/>
            </p:cNvSpPr>
            <p:nvPr/>
          </p:nvSpPr>
          <p:spPr bwMode="auto">
            <a:xfrm>
              <a:off x="3935"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Line 37">
              <a:extLst>
                <a:ext uri="{FF2B5EF4-FFF2-40B4-BE49-F238E27FC236}">
                  <a16:creationId xmlns:a16="http://schemas.microsoft.com/office/drawing/2014/main" id="{044FEBAA-FCCE-4506-8B6D-8552CC53C9B4}"/>
                </a:ext>
              </a:extLst>
            </p:cNvPr>
            <p:cNvSpPr>
              <a:spLocks noChangeShapeType="1"/>
            </p:cNvSpPr>
            <p:nvPr/>
          </p:nvSpPr>
          <p:spPr bwMode="auto">
            <a:xfrm>
              <a:off x="412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Line 38">
              <a:extLst>
                <a:ext uri="{FF2B5EF4-FFF2-40B4-BE49-F238E27FC236}">
                  <a16:creationId xmlns:a16="http://schemas.microsoft.com/office/drawing/2014/main" id="{8B04E774-7A4D-47EA-B1DF-1F82EA1BC651}"/>
                </a:ext>
              </a:extLst>
            </p:cNvPr>
            <p:cNvSpPr>
              <a:spLocks noChangeShapeType="1"/>
            </p:cNvSpPr>
            <p:nvPr/>
          </p:nvSpPr>
          <p:spPr bwMode="auto">
            <a:xfrm>
              <a:off x="3696"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Rectangle 39" descr="羊皮纸">
              <a:extLst>
                <a:ext uri="{FF2B5EF4-FFF2-40B4-BE49-F238E27FC236}">
                  <a16:creationId xmlns:a16="http://schemas.microsoft.com/office/drawing/2014/main" id="{D48F59D6-4FBD-4900-8865-35C4E37AA78F}"/>
                </a:ext>
              </a:extLst>
            </p:cNvPr>
            <p:cNvSpPr>
              <a:spLocks noChangeArrowheads="1"/>
            </p:cNvSpPr>
            <p:nvPr/>
          </p:nvSpPr>
          <p:spPr bwMode="auto">
            <a:xfrm>
              <a:off x="4080"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1" name="Line 40">
              <a:extLst>
                <a:ext uri="{FF2B5EF4-FFF2-40B4-BE49-F238E27FC236}">
                  <a16:creationId xmlns:a16="http://schemas.microsoft.com/office/drawing/2014/main" id="{CE6E0EFD-A84F-4BD7-8346-E83FA0D5915D}"/>
                </a:ext>
              </a:extLst>
            </p:cNvPr>
            <p:cNvSpPr>
              <a:spLocks noChangeShapeType="1"/>
            </p:cNvSpPr>
            <p:nvPr/>
          </p:nvSpPr>
          <p:spPr bwMode="auto">
            <a:xfrm>
              <a:off x="451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Line 41">
              <a:extLst>
                <a:ext uri="{FF2B5EF4-FFF2-40B4-BE49-F238E27FC236}">
                  <a16:creationId xmlns:a16="http://schemas.microsoft.com/office/drawing/2014/main" id="{5D560555-0F6F-4B16-A203-222C161263A4}"/>
                </a:ext>
              </a:extLst>
            </p:cNvPr>
            <p:cNvSpPr>
              <a:spLocks noChangeShapeType="1"/>
            </p:cNvSpPr>
            <p:nvPr/>
          </p:nvSpPr>
          <p:spPr bwMode="auto">
            <a:xfrm>
              <a:off x="4704"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42">
              <a:extLst>
                <a:ext uri="{FF2B5EF4-FFF2-40B4-BE49-F238E27FC236}">
                  <a16:creationId xmlns:a16="http://schemas.microsoft.com/office/drawing/2014/main" id="{8DDDB574-56BA-4512-9158-C6B3BA712BE6}"/>
                </a:ext>
              </a:extLst>
            </p:cNvPr>
            <p:cNvSpPr>
              <a:spLocks noChangeShapeType="1"/>
            </p:cNvSpPr>
            <p:nvPr/>
          </p:nvSpPr>
          <p:spPr bwMode="auto">
            <a:xfrm>
              <a:off x="427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4" name="Rectangle 43" descr="羊皮纸">
              <a:extLst>
                <a:ext uri="{FF2B5EF4-FFF2-40B4-BE49-F238E27FC236}">
                  <a16:creationId xmlns:a16="http://schemas.microsoft.com/office/drawing/2014/main" id="{9FF7C6FC-DEE1-40E5-8B45-86F56D95178B}"/>
                </a:ext>
              </a:extLst>
            </p:cNvPr>
            <p:cNvSpPr>
              <a:spLocks noChangeArrowheads="1"/>
            </p:cNvSpPr>
            <p:nvPr/>
          </p:nvSpPr>
          <p:spPr bwMode="auto">
            <a:xfrm>
              <a:off x="3168"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5" name="Line 44">
              <a:extLst>
                <a:ext uri="{FF2B5EF4-FFF2-40B4-BE49-F238E27FC236}">
                  <a16:creationId xmlns:a16="http://schemas.microsoft.com/office/drawing/2014/main" id="{2324E77F-A2D2-4DCF-A62E-248AA2A4A235}"/>
                </a:ext>
              </a:extLst>
            </p:cNvPr>
            <p:cNvSpPr>
              <a:spLocks noChangeShapeType="1"/>
            </p:cNvSpPr>
            <p:nvPr/>
          </p:nvSpPr>
          <p:spPr bwMode="auto">
            <a:xfrm>
              <a:off x="3599"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6" name="Line 45">
              <a:extLst>
                <a:ext uri="{FF2B5EF4-FFF2-40B4-BE49-F238E27FC236}">
                  <a16:creationId xmlns:a16="http://schemas.microsoft.com/office/drawing/2014/main" id="{C53641D1-F424-4CB9-B2C1-7C57911588D5}"/>
                </a:ext>
              </a:extLst>
            </p:cNvPr>
            <p:cNvSpPr>
              <a:spLocks noChangeShapeType="1"/>
            </p:cNvSpPr>
            <p:nvPr/>
          </p:nvSpPr>
          <p:spPr bwMode="auto">
            <a:xfrm>
              <a:off x="379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7" name="Line 46">
              <a:extLst>
                <a:ext uri="{FF2B5EF4-FFF2-40B4-BE49-F238E27FC236}">
                  <a16:creationId xmlns:a16="http://schemas.microsoft.com/office/drawing/2014/main" id="{58231F5A-901F-4839-8008-4ABD32965A7C}"/>
                </a:ext>
              </a:extLst>
            </p:cNvPr>
            <p:cNvSpPr>
              <a:spLocks noChangeShapeType="1"/>
            </p:cNvSpPr>
            <p:nvPr/>
          </p:nvSpPr>
          <p:spPr bwMode="auto">
            <a:xfrm>
              <a:off x="3360"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8" name="Rectangle 47" descr="羊皮纸">
              <a:extLst>
                <a:ext uri="{FF2B5EF4-FFF2-40B4-BE49-F238E27FC236}">
                  <a16:creationId xmlns:a16="http://schemas.microsoft.com/office/drawing/2014/main" id="{6256FE77-69A3-4902-952E-12730411ED93}"/>
                </a:ext>
              </a:extLst>
            </p:cNvPr>
            <p:cNvSpPr>
              <a:spLocks noChangeArrowheads="1"/>
            </p:cNvSpPr>
            <p:nvPr/>
          </p:nvSpPr>
          <p:spPr bwMode="auto">
            <a:xfrm>
              <a:off x="3600" y="1296"/>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9" name="Line 48">
              <a:extLst>
                <a:ext uri="{FF2B5EF4-FFF2-40B4-BE49-F238E27FC236}">
                  <a16:creationId xmlns:a16="http://schemas.microsoft.com/office/drawing/2014/main" id="{CC499F8A-6925-4442-93B3-379D60174718}"/>
                </a:ext>
              </a:extLst>
            </p:cNvPr>
            <p:cNvSpPr>
              <a:spLocks noChangeShapeType="1"/>
            </p:cNvSpPr>
            <p:nvPr/>
          </p:nvSpPr>
          <p:spPr bwMode="auto">
            <a:xfrm>
              <a:off x="403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0" name="Line 49">
              <a:extLst>
                <a:ext uri="{FF2B5EF4-FFF2-40B4-BE49-F238E27FC236}">
                  <a16:creationId xmlns:a16="http://schemas.microsoft.com/office/drawing/2014/main" id="{53803031-5B67-43C4-80E2-7316DEDED983}"/>
                </a:ext>
              </a:extLst>
            </p:cNvPr>
            <p:cNvSpPr>
              <a:spLocks noChangeShapeType="1"/>
            </p:cNvSpPr>
            <p:nvPr/>
          </p:nvSpPr>
          <p:spPr bwMode="auto">
            <a:xfrm>
              <a:off x="4224"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1" name="Line 50">
              <a:extLst>
                <a:ext uri="{FF2B5EF4-FFF2-40B4-BE49-F238E27FC236}">
                  <a16:creationId xmlns:a16="http://schemas.microsoft.com/office/drawing/2014/main" id="{B1F83061-3DA5-44F7-9047-B98580B125F6}"/>
                </a:ext>
              </a:extLst>
            </p:cNvPr>
            <p:cNvSpPr>
              <a:spLocks noChangeShapeType="1"/>
            </p:cNvSpPr>
            <p:nvPr/>
          </p:nvSpPr>
          <p:spPr bwMode="auto">
            <a:xfrm>
              <a:off x="379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2" name="Rectangle 51" descr="羊皮纸">
              <a:extLst>
                <a:ext uri="{FF2B5EF4-FFF2-40B4-BE49-F238E27FC236}">
                  <a16:creationId xmlns:a16="http://schemas.microsoft.com/office/drawing/2014/main" id="{9D63D9D4-6361-423F-93AA-4AAE8ECD0B13}"/>
                </a:ext>
              </a:extLst>
            </p:cNvPr>
            <p:cNvSpPr>
              <a:spLocks noChangeArrowheads="1"/>
            </p:cNvSpPr>
            <p:nvPr/>
          </p:nvSpPr>
          <p:spPr bwMode="auto">
            <a:xfrm>
              <a:off x="3888" y="768"/>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53" name="Line 52">
              <a:extLst>
                <a:ext uri="{FF2B5EF4-FFF2-40B4-BE49-F238E27FC236}">
                  <a16:creationId xmlns:a16="http://schemas.microsoft.com/office/drawing/2014/main" id="{B36EA54D-4BC7-490F-8C4A-5EEB69ADDF0B}"/>
                </a:ext>
              </a:extLst>
            </p:cNvPr>
            <p:cNvSpPr>
              <a:spLocks noChangeShapeType="1"/>
            </p:cNvSpPr>
            <p:nvPr/>
          </p:nvSpPr>
          <p:spPr bwMode="auto">
            <a:xfrm>
              <a:off x="431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4" name="Line 53">
              <a:extLst>
                <a:ext uri="{FF2B5EF4-FFF2-40B4-BE49-F238E27FC236}">
                  <a16:creationId xmlns:a16="http://schemas.microsoft.com/office/drawing/2014/main" id="{BC62E27D-AD6C-48B2-93C9-97E589AFFF26}"/>
                </a:ext>
              </a:extLst>
            </p:cNvPr>
            <p:cNvSpPr>
              <a:spLocks noChangeShapeType="1"/>
            </p:cNvSpPr>
            <p:nvPr/>
          </p:nvSpPr>
          <p:spPr bwMode="auto">
            <a:xfrm>
              <a:off x="4512"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5" name="Line 54">
              <a:extLst>
                <a:ext uri="{FF2B5EF4-FFF2-40B4-BE49-F238E27FC236}">
                  <a16:creationId xmlns:a16="http://schemas.microsoft.com/office/drawing/2014/main" id="{0BBF2EE2-1DD2-411C-98DD-F606F804EDED}"/>
                </a:ext>
              </a:extLst>
            </p:cNvPr>
            <p:cNvSpPr>
              <a:spLocks noChangeShapeType="1"/>
            </p:cNvSpPr>
            <p:nvPr/>
          </p:nvSpPr>
          <p:spPr bwMode="auto">
            <a:xfrm>
              <a:off x="407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6" name="Line 55">
              <a:extLst>
                <a:ext uri="{FF2B5EF4-FFF2-40B4-BE49-F238E27FC236}">
                  <a16:creationId xmlns:a16="http://schemas.microsoft.com/office/drawing/2014/main" id="{851E3CEB-4F3D-4679-A2E4-F09AB1C6A201}"/>
                </a:ext>
              </a:extLst>
            </p:cNvPr>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7" name="Line 56">
              <a:extLst>
                <a:ext uri="{FF2B5EF4-FFF2-40B4-BE49-F238E27FC236}">
                  <a16:creationId xmlns:a16="http://schemas.microsoft.com/office/drawing/2014/main" id="{D78DDF59-578F-4670-9165-E27C0F13D19F}"/>
                </a:ext>
              </a:extLst>
            </p:cNvPr>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8" name="Line 57">
              <a:extLst>
                <a:ext uri="{FF2B5EF4-FFF2-40B4-BE49-F238E27FC236}">
                  <a16:creationId xmlns:a16="http://schemas.microsoft.com/office/drawing/2014/main" id="{53E04AAD-AE27-4175-8996-F36F78FF298C}"/>
                </a:ext>
              </a:extLst>
            </p:cNvPr>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9" name="Line 58">
              <a:extLst>
                <a:ext uri="{FF2B5EF4-FFF2-40B4-BE49-F238E27FC236}">
                  <a16:creationId xmlns:a16="http://schemas.microsoft.com/office/drawing/2014/main" id="{D3F47A2F-6EED-44EA-B85D-210E3E339DBD}"/>
                </a:ext>
              </a:extLst>
            </p:cNvPr>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0" name="Line 59">
              <a:extLst>
                <a:ext uri="{FF2B5EF4-FFF2-40B4-BE49-F238E27FC236}">
                  <a16:creationId xmlns:a16="http://schemas.microsoft.com/office/drawing/2014/main" id="{83959F93-C590-407C-AEFD-4D80E6879551}"/>
                </a:ext>
              </a:extLst>
            </p:cNvPr>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1" name="Line 60">
              <a:extLst>
                <a:ext uri="{FF2B5EF4-FFF2-40B4-BE49-F238E27FC236}">
                  <a16:creationId xmlns:a16="http://schemas.microsoft.com/office/drawing/2014/main" id="{EBFAEDEE-0F6B-4ABB-872F-6ACACB2C4BBC}"/>
                </a:ext>
              </a:extLst>
            </p:cNvPr>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2" name="Line 61">
              <a:extLst>
                <a:ext uri="{FF2B5EF4-FFF2-40B4-BE49-F238E27FC236}">
                  <a16:creationId xmlns:a16="http://schemas.microsoft.com/office/drawing/2014/main" id="{58A0E49D-3C12-4718-BBC8-42BB9FEB72CD}"/>
                </a:ext>
              </a:extLst>
            </p:cNvPr>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3" name="Line 62">
              <a:extLst>
                <a:ext uri="{FF2B5EF4-FFF2-40B4-BE49-F238E27FC236}">
                  <a16:creationId xmlns:a16="http://schemas.microsoft.com/office/drawing/2014/main" id="{CFD6FF08-C78B-488D-B0ED-24D802BAD958}"/>
                </a:ext>
              </a:extLst>
            </p:cNvPr>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4" name="Line 63">
              <a:extLst>
                <a:ext uri="{FF2B5EF4-FFF2-40B4-BE49-F238E27FC236}">
                  <a16:creationId xmlns:a16="http://schemas.microsoft.com/office/drawing/2014/main" id="{8C775F6F-7916-4838-AB2C-E122A813D7B9}"/>
                </a:ext>
              </a:extLst>
            </p:cNvPr>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5" name="Line 64">
              <a:extLst>
                <a:ext uri="{FF2B5EF4-FFF2-40B4-BE49-F238E27FC236}">
                  <a16:creationId xmlns:a16="http://schemas.microsoft.com/office/drawing/2014/main" id="{9DB5E679-8EC4-48AA-A0B6-6C68339E957D}"/>
                </a:ext>
              </a:extLst>
            </p:cNvPr>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6" name="Line 65">
              <a:extLst>
                <a:ext uri="{FF2B5EF4-FFF2-40B4-BE49-F238E27FC236}">
                  <a16:creationId xmlns:a16="http://schemas.microsoft.com/office/drawing/2014/main" id="{36997268-1D03-42C9-ACD3-6F9513BA2893}"/>
                </a:ext>
              </a:extLst>
            </p:cNvPr>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7" name="Line 66">
              <a:extLst>
                <a:ext uri="{FF2B5EF4-FFF2-40B4-BE49-F238E27FC236}">
                  <a16:creationId xmlns:a16="http://schemas.microsoft.com/office/drawing/2014/main" id="{BFF41B2F-79C9-468D-8FFE-C758F8BF7591}"/>
                </a:ext>
              </a:extLst>
            </p:cNvPr>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8" name="Line 67">
              <a:extLst>
                <a:ext uri="{FF2B5EF4-FFF2-40B4-BE49-F238E27FC236}">
                  <a16:creationId xmlns:a16="http://schemas.microsoft.com/office/drawing/2014/main" id="{18C4E0C8-72C1-4222-B467-226B590A3D3B}"/>
                </a:ext>
              </a:extLst>
            </p:cNvPr>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9" name="Line 68">
              <a:extLst>
                <a:ext uri="{FF2B5EF4-FFF2-40B4-BE49-F238E27FC236}">
                  <a16:creationId xmlns:a16="http://schemas.microsoft.com/office/drawing/2014/main" id="{F796F019-14DE-437C-BD94-419B9432213E}"/>
                </a:ext>
              </a:extLst>
            </p:cNvPr>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0" name="Line 69">
              <a:extLst>
                <a:ext uri="{FF2B5EF4-FFF2-40B4-BE49-F238E27FC236}">
                  <a16:creationId xmlns:a16="http://schemas.microsoft.com/office/drawing/2014/main" id="{5CBE688A-9827-47F3-BCF6-133FB9FA6757}"/>
                </a:ext>
              </a:extLst>
            </p:cNvPr>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1" name="Text Box 70">
              <a:extLst>
                <a:ext uri="{FF2B5EF4-FFF2-40B4-BE49-F238E27FC236}">
                  <a16:creationId xmlns:a16="http://schemas.microsoft.com/office/drawing/2014/main" id="{6AA661CB-B630-4717-B5EF-DDEF60CB4CA6}"/>
                </a:ext>
              </a:extLst>
            </p:cNvPr>
            <p:cNvSpPr txBox="1">
              <a:spLocks noChangeArrowheads="1"/>
            </p:cNvSpPr>
            <p:nvPr/>
          </p:nvSpPr>
          <p:spPr bwMode="auto">
            <a:xfrm>
              <a:off x="2640"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2" name="Text Box 71">
              <a:extLst>
                <a:ext uri="{FF2B5EF4-FFF2-40B4-BE49-F238E27FC236}">
                  <a16:creationId xmlns:a16="http://schemas.microsoft.com/office/drawing/2014/main" id="{7184265A-EE82-47F0-96C4-AFBDF4FA07CB}"/>
                </a:ext>
              </a:extLst>
            </p:cNvPr>
            <p:cNvSpPr txBox="1">
              <a:spLocks noChangeArrowheads="1"/>
            </p:cNvSpPr>
            <p:nvPr/>
          </p:nvSpPr>
          <p:spPr bwMode="auto">
            <a:xfrm>
              <a:off x="1488" y="1785"/>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3" name="Text Box 72">
              <a:extLst>
                <a:ext uri="{FF2B5EF4-FFF2-40B4-BE49-F238E27FC236}">
                  <a16:creationId xmlns:a16="http://schemas.microsoft.com/office/drawing/2014/main" id="{380BE88C-16F8-49E7-9A8E-B31DCA1F0D7C}"/>
                </a:ext>
              </a:extLst>
            </p:cNvPr>
            <p:cNvSpPr txBox="1">
              <a:spLocks noChangeArrowheads="1"/>
            </p:cNvSpPr>
            <p:nvPr/>
          </p:nvSpPr>
          <p:spPr bwMode="auto">
            <a:xfrm>
              <a:off x="19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4" name="Text Box 73">
              <a:extLst>
                <a:ext uri="{FF2B5EF4-FFF2-40B4-BE49-F238E27FC236}">
                  <a16:creationId xmlns:a16="http://schemas.microsoft.com/office/drawing/2014/main" id="{97F880F4-239F-461F-AD64-765D74724D03}"/>
                </a:ext>
              </a:extLst>
            </p:cNvPr>
            <p:cNvSpPr txBox="1">
              <a:spLocks noChangeArrowheads="1"/>
            </p:cNvSpPr>
            <p:nvPr/>
          </p:nvSpPr>
          <p:spPr bwMode="auto">
            <a:xfrm>
              <a:off x="182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5" name="Text Box 74">
              <a:extLst>
                <a:ext uri="{FF2B5EF4-FFF2-40B4-BE49-F238E27FC236}">
                  <a16:creationId xmlns:a16="http://schemas.microsoft.com/office/drawing/2014/main" id="{3BDF7BDD-8F41-4698-835D-8E9D2E3E8F59}"/>
                </a:ext>
              </a:extLst>
            </p:cNvPr>
            <p:cNvSpPr txBox="1">
              <a:spLocks noChangeArrowheads="1"/>
            </p:cNvSpPr>
            <p:nvPr/>
          </p:nvSpPr>
          <p:spPr bwMode="auto">
            <a:xfrm>
              <a:off x="22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6" name="Text Box 75">
              <a:extLst>
                <a:ext uri="{FF2B5EF4-FFF2-40B4-BE49-F238E27FC236}">
                  <a16:creationId xmlns:a16="http://schemas.microsoft.com/office/drawing/2014/main" id="{A1F9CADB-4A26-4C4B-A7F7-824FFDB175B8}"/>
                </a:ext>
              </a:extLst>
            </p:cNvPr>
            <p:cNvSpPr txBox="1">
              <a:spLocks noChangeArrowheads="1"/>
            </p:cNvSpPr>
            <p:nvPr/>
          </p:nvSpPr>
          <p:spPr bwMode="auto">
            <a:xfrm>
              <a:off x="254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7" name="Text Box 76">
              <a:extLst>
                <a:ext uri="{FF2B5EF4-FFF2-40B4-BE49-F238E27FC236}">
                  <a16:creationId xmlns:a16="http://schemas.microsoft.com/office/drawing/2014/main" id="{A14BDC06-0F03-4D26-BC3E-4A084F3FA7FA}"/>
                </a:ext>
              </a:extLst>
            </p:cNvPr>
            <p:cNvSpPr txBox="1">
              <a:spLocks noChangeArrowheads="1"/>
            </p:cNvSpPr>
            <p:nvPr/>
          </p:nvSpPr>
          <p:spPr bwMode="auto">
            <a:xfrm>
              <a:off x="297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8" name="Text Box 77">
              <a:extLst>
                <a:ext uri="{FF2B5EF4-FFF2-40B4-BE49-F238E27FC236}">
                  <a16:creationId xmlns:a16="http://schemas.microsoft.com/office/drawing/2014/main" id="{55C579E7-DFCF-49BB-B769-EDC14F051EF1}"/>
                </a:ext>
              </a:extLst>
            </p:cNvPr>
            <p:cNvSpPr txBox="1">
              <a:spLocks noChangeArrowheads="1"/>
            </p:cNvSpPr>
            <p:nvPr/>
          </p:nvSpPr>
          <p:spPr bwMode="auto">
            <a:xfrm>
              <a:off x="34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79" name="Text Box 78">
              <a:extLst>
                <a:ext uri="{FF2B5EF4-FFF2-40B4-BE49-F238E27FC236}">
                  <a16:creationId xmlns:a16="http://schemas.microsoft.com/office/drawing/2014/main" id="{D75715CC-7055-40FA-A505-A1D1DF563E34}"/>
                </a:ext>
              </a:extLst>
            </p:cNvPr>
            <p:cNvSpPr txBox="1">
              <a:spLocks noChangeArrowheads="1"/>
            </p:cNvSpPr>
            <p:nvPr/>
          </p:nvSpPr>
          <p:spPr bwMode="auto">
            <a:xfrm>
              <a:off x="4080"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0" name="Text Box 79">
              <a:extLst>
                <a:ext uri="{FF2B5EF4-FFF2-40B4-BE49-F238E27FC236}">
                  <a16:creationId xmlns:a16="http://schemas.microsoft.com/office/drawing/2014/main" id="{77DB568E-7557-4458-89FF-8D462DD25551}"/>
                </a:ext>
              </a:extLst>
            </p:cNvPr>
            <p:cNvSpPr txBox="1">
              <a:spLocks noChangeArrowheads="1"/>
            </p:cNvSpPr>
            <p:nvPr/>
          </p:nvSpPr>
          <p:spPr bwMode="auto">
            <a:xfrm>
              <a:off x="4368"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1" name="Text Box 80">
              <a:extLst>
                <a:ext uri="{FF2B5EF4-FFF2-40B4-BE49-F238E27FC236}">
                  <a16:creationId xmlns:a16="http://schemas.microsoft.com/office/drawing/2014/main" id="{26951CB1-F471-4E84-9EB4-1FCCF91F063D}"/>
                </a:ext>
              </a:extLst>
            </p:cNvPr>
            <p:cNvSpPr txBox="1">
              <a:spLocks noChangeArrowheads="1"/>
            </p:cNvSpPr>
            <p:nvPr/>
          </p:nvSpPr>
          <p:spPr bwMode="auto">
            <a:xfrm>
              <a:off x="4992"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2" name="Text Box 81">
              <a:extLst>
                <a:ext uri="{FF2B5EF4-FFF2-40B4-BE49-F238E27FC236}">
                  <a16:creationId xmlns:a16="http://schemas.microsoft.com/office/drawing/2014/main" id="{E23F4904-619A-4AD0-B2D4-44E3AC8BC6E1}"/>
                </a:ext>
              </a:extLst>
            </p:cNvPr>
            <p:cNvSpPr txBox="1">
              <a:spLocks noChangeArrowheads="1"/>
            </p:cNvSpPr>
            <p:nvPr/>
          </p:nvSpPr>
          <p:spPr bwMode="auto">
            <a:xfrm>
              <a:off x="3744"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3" name="Text Box 82">
              <a:extLst>
                <a:ext uri="{FF2B5EF4-FFF2-40B4-BE49-F238E27FC236}">
                  <a16:creationId xmlns:a16="http://schemas.microsoft.com/office/drawing/2014/main" id="{28750E3E-AF2B-45DA-97EE-E8618E85D683}"/>
                </a:ext>
              </a:extLst>
            </p:cNvPr>
            <p:cNvSpPr txBox="1">
              <a:spLocks noChangeArrowheads="1"/>
            </p:cNvSpPr>
            <p:nvPr/>
          </p:nvSpPr>
          <p:spPr bwMode="auto">
            <a:xfrm>
              <a:off x="31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4" name="Text Box 83">
              <a:extLst>
                <a:ext uri="{FF2B5EF4-FFF2-40B4-BE49-F238E27FC236}">
                  <a16:creationId xmlns:a16="http://schemas.microsoft.com/office/drawing/2014/main" id="{D0CC015E-FE88-4935-9E4C-D7B864018BE3}"/>
                </a:ext>
              </a:extLst>
            </p:cNvPr>
            <p:cNvSpPr txBox="1">
              <a:spLocks noChangeArrowheads="1"/>
            </p:cNvSpPr>
            <p:nvPr/>
          </p:nvSpPr>
          <p:spPr bwMode="auto">
            <a:xfrm>
              <a:off x="4272"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5" name="Text Box 84">
              <a:extLst>
                <a:ext uri="{FF2B5EF4-FFF2-40B4-BE49-F238E27FC236}">
                  <a16:creationId xmlns:a16="http://schemas.microsoft.com/office/drawing/2014/main" id="{2717AB82-8FA7-4527-92BE-E53C0A3E152A}"/>
                </a:ext>
              </a:extLst>
            </p:cNvPr>
            <p:cNvSpPr txBox="1">
              <a:spLocks noChangeArrowheads="1"/>
            </p:cNvSpPr>
            <p:nvPr/>
          </p:nvSpPr>
          <p:spPr bwMode="auto">
            <a:xfrm>
              <a:off x="4464"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686" name="Text Box 85">
              <a:extLst>
                <a:ext uri="{FF2B5EF4-FFF2-40B4-BE49-F238E27FC236}">
                  <a16:creationId xmlns:a16="http://schemas.microsoft.com/office/drawing/2014/main" id="{D2A593C9-DB6F-44E1-BDBE-7E401DCF9DEC}"/>
                </a:ext>
              </a:extLst>
            </p:cNvPr>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A</a:t>
              </a:r>
              <a:endParaRPr kumimoji="1" lang="en-US" altLang="zh-CN" sz="2400">
                <a:latin typeface="Times New Roman" panose="02020603050405020304" pitchFamily="18" charset="0"/>
              </a:endParaRPr>
            </a:p>
          </p:txBody>
        </p:sp>
        <p:sp>
          <p:nvSpPr>
            <p:cNvPr id="25687" name="Text Box 86">
              <a:extLst>
                <a:ext uri="{FF2B5EF4-FFF2-40B4-BE49-F238E27FC236}">
                  <a16:creationId xmlns:a16="http://schemas.microsoft.com/office/drawing/2014/main" id="{0BACA83E-19BD-458F-815A-CF5E5F812CB0}"/>
                </a:ext>
              </a:extLst>
            </p:cNvPr>
            <p:cNvSpPr txBox="1">
              <a:spLocks noChangeArrowheads="1"/>
            </p:cNvSpPr>
            <p:nvPr/>
          </p:nvSpPr>
          <p:spPr bwMode="auto">
            <a:xfrm>
              <a:off x="2400" y="71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A</a:t>
              </a:r>
              <a:endParaRPr kumimoji="1" lang="en-US" altLang="zh-CN" sz="2400">
                <a:latin typeface="Times New Roman" panose="02020603050405020304" pitchFamily="18" charset="0"/>
              </a:endParaRPr>
            </a:p>
          </p:txBody>
        </p:sp>
        <p:sp>
          <p:nvSpPr>
            <p:cNvPr id="25688" name="Text Box 87">
              <a:extLst>
                <a:ext uri="{FF2B5EF4-FFF2-40B4-BE49-F238E27FC236}">
                  <a16:creationId xmlns:a16="http://schemas.microsoft.com/office/drawing/2014/main" id="{7E6F0E8F-782C-4238-BCD7-C7847A1264AB}"/>
                </a:ext>
              </a:extLst>
            </p:cNvPr>
            <p:cNvSpPr txBox="1">
              <a:spLocks noChangeArrowheads="1"/>
            </p:cNvSpPr>
            <p:nvPr/>
          </p:nvSpPr>
          <p:spPr bwMode="auto">
            <a:xfrm>
              <a:off x="4032" y="72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A</a:t>
              </a:r>
              <a:endParaRPr kumimoji="1" lang="en-US" altLang="zh-CN" sz="2400">
                <a:latin typeface="Times New Roman" panose="02020603050405020304" pitchFamily="18" charset="0"/>
              </a:endParaRPr>
            </a:p>
          </p:txBody>
        </p:sp>
        <p:sp>
          <p:nvSpPr>
            <p:cNvPr id="25689" name="Text Box 88">
              <a:extLst>
                <a:ext uri="{FF2B5EF4-FFF2-40B4-BE49-F238E27FC236}">
                  <a16:creationId xmlns:a16="http://schemas.microsoft.com/office/drawing/2014/main" id="{635D543B-C533-4B07-8603-19A572C49EA2}"/>
                </a:ext>
              </a:extLst>
            </p:cNvPr>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B</a:t>
              </a:r>
              <a:endParaRPr kumimoji="1" lang="en-US" altLang="zh-CN" sz="2400">
                <a:latin typeface="Times New Roman" panose="02020603050405020304" pitchFamily="18" charset="0"/>
              </a:endParaRPr>
            </a:p>
          </p:txBody>
        </p:sp>
        <p:sp>
          <p:nvSpPr>
            <p:cNvPr id="25690" name="Text Box 89">
              <a:extLst>
                <a:ext uri="{FF2B5EF4-FFF2-40B4-BE49-F238E27FC236}">
                  <a16:creationId xmlns:a16="http://schemas.microsoft.com/office/drawing/2014/main" id="{A2379FAF-889B-4CA4-BF59-78521FBB1162}"/>
                </a:ext>
              </a:extLst>
            </p:cNvPr>
            <p:cNvSpPr txBox="1">
              <a:spLocks noChangeArrowheads="1"/>
            </p:cNvSpPr>
            <p:nvPr/>
          </p:nvSpPr>
          <p:spPr bwMode="auto">
            <a:xfrm>
              <a:off x="2065"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B</a:t>
              </a:r>
              <a:endParaRPr kumimoji="1" lang="en-US" altLang="zh-CN" sz="2400">
                <a:latin typeface="Times New Roman" panose="02020603050405020304" pitchFamily="18" charset="0"/>
              </a:endParaRPr>
            </a:p>
          </p:txBody>
        </p:sp>
        <p:sp>
          <p:nvSpPr>
            <p:cNvPr id="25691" name="Text Box 90">
              <a:extLst>
                <a:ext uri="{FF2B5EF4-FFF2-40B4-BE49-F238E27FC236}">
                  <a16:creationId xmlns:a16="http://schemas.microsoft.com/office/drawing/2014/main" id="{9A5CBF0A-7DCA-4964-90C1-8EA99126A58D}"/>
                </a:ext>
              </a:extLst>
            </p:cNvPr>
            <p:cNvSpPr txBox="1">
              <a:spLocks noChangeArrowheads="1"/>
            </p:cNvSpPr>
            <p:nvPr/>
          </p:nvSpPr>
          <p:spPr bwMode="auto">
            <a:xfrm>
              <a:off x="3744"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B</a:t>
              </a:r>
              <a:endParaRPr kumimoji="1" lang="en-US" altLang="zh-CN" sz="2400">
                <a:latin typeface="Times New Roman" panose="02020603050405020304" pitchFamily="18" charset="0"/>
              </a:endParaRPr>
            </a:p>
          </p:txBody>
        </p:sp>
        <p:sp>
          <p:nvSpPr>
            <p:cNvPr id="25692" name="Text Box 91">
              <a:extLst>
                <a:ext uri="{FF2B5EF4-FFF2-40B4-BE49-F238E27FC236}">
                  <a16:creationId xmlns:a16="http://schemas.microsoft.com/office/drawing/2014/main" id="{7DAF8833-738E-4A39-982E-6AA4E90504D3}"/>
                </a:ext>
              </a:extLst>
            </p:cNvPr>
            <p:cNvSpPr txBox="1">
              <a:spLocks noChangeArrowheads="1"/>
            </p:cNvSpPr>
            <p:nvPr/>
          </p:nvSpPr>
          <p:spPr bwMode="auto">
            <a:xfrm>
              <a:off x="3305"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C</a:t>
              </a:r>
              <a:endParaRPr kumimoji="1" lang="en-US" altLang="zh-CN" sz="2400">
                <a:latin typeface="Times New Roman" panose="02020603050405020304" pitchFamily="18" charset="0"/>
              </a:endParaRPr>
            </a:p>
          </p:txBody>
        </p:sp>
        <p:sp>
          <p:nvSpPr>
            <p:cNvPr id="25693" name="Text Box 92">
              <a:extLst>
                <a:ext uri="{FF2B5EF4-FFF2-40B4-BE49-F238E27FC236}">
                  <a16:creationId xmlns:a16="http://schemas.microsoft.com/office/drawing/2014/main" id="{F650AF97-7D06-4130-819F-A70952DD69F5}"/>
                </a:ext>
              </a:extLst>
            </p:cNvPr>
            <p:cNvSpPr txBox="1">
              <a:spLocks noChangeArrowheads="1"/>
            </p:cNvSpPr>
            <p:nvPr/>
          </p:nvSpPr>
          <p:spPr bwMode="auto">
            <a:xfrm>
              <a:off x="1680"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C</a:t>
              </a:r>
              <a:endParaRPr kumimoji="1" lang="en-US" altLang="zh-CN" sz="2400">
                <a:latin typeface="Times New Roman" panose="02020603050405020304" pitchFamily="18" charset="0"/>
              </a:endParaRPr>
            </a:p>
          </p:txBody>
        </p:sp>
        <p:sp>
          <p:nvSpPr>
            <p:cNvPr id="25694" name="Text Box 93">
              <a:extLst>
                <a:ext uri="{FF2B5EF4-FFF2-40B4-BE49-F238E27FC236}">
                  <a16:creationId xmlns:a16="http://schemas.microsoft.com/office/drawing/2014/main" id="{C56B2D8E-8923-4F31-ADEC-31D29A399CA0}"/>
                </a:ext>
              </a:extLst>
            </p:cNvPr>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C</a:t>
              </a:r>
              <a:endParaRPr kumimoji="1" lang="en-US" altLang="zh-CN" sz="2400">
                <a:latin typeface="Times New Roman" panose="02020603050405020304" pitchFamily="18" charset="0"/>
              </a:endParaRPr>
            </a:p>
          </p:txBody>
        </p:sp>
        <p:sp>
          <p:nvSpPr>
            <p:cNvPr id="25695" name="Text Box 94">
              <a:extLst>
                <a:ext uri="{FF2B5EF4-FFF2-40B4-BE49-F238E27FC236}">
                  <a16:creationId xmlns:a16="http://schemas.microsoft.com/office/drawing/2014/main" id="{2B6193AC-9F3D-4F6B-ADF2-565C752EBAAC}"/>
                </a:ext>
              </a:extLst>
            </p:cNvPr>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D</a:t>
              </a:r>
              <a:endParaRPr kumimoji="1" lang="en-US" altLang="zh-CN" sz="2400">
                <a:latin typeface="Times New Roman" panose="02020603050405020304" pitchFamily="18" charset="0"/>
              </a:endParaRPr>
            </a:p>
          </p:txBody>
        </p:sp>
        <p:sp>
          <p:nvSpPr>
            <p:cNvPr id="25696" name="Text Box 95">
              <a:extLst>
                <a:ext uri="{FF2B5EF4-FFF2-40B4-BE49-F238E27FC236}">
                  <a16:creationId xmlns:a16="http://schemas.microsoft.com/office/drawing/2014/main" id="{45D19136-AF3B-4702-A04E-78A8BA981044}"/>
                </a:ext>
              </a:extLst>
            </p:cNvPr>
            <p:cNvSpPr txBox="1">
              <a:spLocks noChangeArrowheads="1"/>
            </p:cNvSpPr>
            <p:nvPr/>
          </p:nvSpPr>
          <p:spPr bwMode="auto">
            <a:xfrm>
              <a:off x="2400"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D</a:t>
              </a:r>
              <a:endParaRPr kumimoji="1" lang="en-US" altLang="zh-CN" sz="2400">
                <a:latin typeface="Times New Roman" panose="02020603050405020304" pitchFamily="18" charset="0"/>
              </a:endParaRPr>
            </a:p>
          </p:txBody>
        </p:sp>
        <p:sp>
          <p:nvSpPr>
            <p:cNvPr id="25697" name="Text Box 96">
              <a:extLst>
                <a:ext uri="{FF2B5EF4-FFF2-40B4-BE49-F238E27FC236}">
                  <a16:creationId xmlns:a16="http://schemas.microsoft.com/office/drawing/2014/main" id="{7D1A0026-18CD-484D-999A-1384FEE0361D}"/>
                </a:ext>
              </a:extLst>
            </p:cNvPr>
            <p:cNvSpPr txBox="1">
              <a:spLocks noChangeArrowheads="1"/>
            </p:cNvSpPr>
            <p:nvPr/>
          </p:nvSpPr>
          <p:spPr bwMode="auto">
            <a:xfrm>
              <a:off x="4224"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D</a:t>
              </a:r>
              <a:endParaRPr kumimoji="1" lang="en-US" altLang="zh-CN" sz="2400">
                <a:latin typeface="Times New Roman" panose="02020603050405020304" pitchFamily="18" charset="0"/>
              </a:endParaRPr>
            </a:p>
          </p:txBody>
        </p:sp>
        <p:sp>
          <p:nvSpPr>
            <p:cNvPr id="25698" name="Text Box 97">
              <a:extLst>
                <a:ext uri="{FF2B5EF4-FFF2-40B4-BE49-F238E27FC236}">
                  <a16:creationId xmlns:a16="http://schemas.microsoft.com/office/drawing/2014/main" id="{891DB6EB-7453-4917-9FD6-DB45B6503E87}"/>
                </a:ext>
              </a:extLst>
            </p:cNvPr>
            <p:cNvSpPr txBox="1">
              <a:spLocks noChangeArrowheads="1"/>
            </p:cNvSpPr>
            <p:nvPr/>
          </p:nvSpPr>
          <p:spPr bwMode="auto">
            <a:xfrm>
              <a:off x="4574"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F</a:t>
              </a:r>
              <a:endParaRPr kumimoji="1" lang="en-US" altLang="zh-CN" sz="2400">
                <a:latin typeface="Times New Roman" panose="02020603050405020304" pitchFamily="18" charset="0"/>
              </a:endParaRPr>
            </a:p>
          </p:txBody>
        </p:sp>
        <p:sp>
          <p:nvSpPr>
            <p:cNvPr id="25699" name="Text Box 98">
              <a:extLst>
                <a:ext uri="{FF2B5EF4-FFF2-40B4-BE49-F238E27FC236}">
                  <a16:creationId xmlns:a16="http://schemas.microsoft.com/office/drawing/2014/main" id="{B646064F-1851-4438-8A01-68978B649640}"/>
                </a:ext>
              </a:extLst>
            </p:cNvPr>
            <p:cNvSpPr txBox="1">
              <a:spLocks noChangeArrowheads="1"/>
            </p:cNvSpPr>
            <p:nvPr/>
          </p:nvSpPr>
          <p:spPr bwMode="auto">
            <a:xfrm>
              <a:off x="2752"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F</a:t>
              </a:r>
              <a:endParaRPr kumimoji="1" lang="en-US" altLang="zh-CN" sz="2400">
                <a:latin typeface="Times New Roman" panose="02020603050405020304" pitchFamily="18" charset="0"/>
              </a:endParaRPr>
            </a:p>
          </p:txBody>
        </p:sp>
        <p:sp>
          <p:nvSpPr>
            <p:cNvPr id="25700" name="Text Box 99">
              <a:extLst>
                <a:ext uri="{FF2B5EF4-FFF2-40B4-BE49-F238E27FC236}">
                  <a16:creationId xmlns:a16="http://schemas.microsoft.com/office/drawing/2014/main" id="{4C76CB76-5656-4B8E-9077-15C5A69BA3DD}"/>
                </a:ext>
              </a:extLst>
            </p:cNvPr>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F</a:t>
              </a:r>
              <a:endParaRPr kumimoji="1" lang="en-US" altLang="zh-CN" sz="2400">
                <a:latin typeface="Times New Roman" panose="02020603050405020304" pitchFamily="18" charset="0"/>
              </a:endParaRPr>
            </a:p>
          </p:txBody>
        </p:sp>
        <p:sp>
          <p:nvSpPr>
            <p:cNvPr id="25701" name="Text Box 100">
              <a:extLst>
                <a:ext uri="{FF2B5EF4-FFF2-40B4-BE49-F238E27FC236}">
                  <a16:creationId xmlns:a16="http://schemas.microsoft.com/office/drawing/2014/main" id="{B33EA7F5-C55A-4F3F-BB58-C1EC5D316501}"/>
                </a:ext>
              </a:extLst>
            </p:cNvPr>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E</a:t>
              </a:r>
              <a:endParaRPr kumimoji="1" lang="en-US" altLang="zh-CN" sz="2400">
                <a:latin typeface="Times New Roman" panose="02020603050405020304" pitchFamily="18" charset="0"/>
              </a:endParaRPr>
            </a:p>
          </p:txBody>
        </p:sp>
        <p:sp>
          <p:nvSpPr>
            <p:cNvPr id="25702" name="Text Box 101">
              <a:extLst>
                <a:ext uri="{FF2B5EF4-FFF2-40B4-BE49-F238E27FC236}">
                  <a16:creationId xmlns:a16="http://schemas.microsoft.com/office/drawing/2014/main" id="{1C7425D6-7B6B-4B68-9E91-6984143D29BD}"/>
                </a:ext>
              </a:extLst>
            </p:cNvPr>
            <p:cNvSpPr txBox="1">
              <a:spLocks noChangeArrowheads="1"/>
            </p:cNvSpPr>
            <p:nvPr/>
          </p:nvSpPr>
          <p:spPr bwMode="auto">
            <a:xfrm>
              <a:off x="2016"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E</a:t>
              </a:r>
              <a:endParaRPr kumimoji="1" lang="en-US" altLang="zh-CN" sz="2400">
                <a:latin typeface="Times New Roman" panose="02020603050405020304" pitchFamily="18" charset="0"/>
              </a:endParaRPr>
            </a:p>
          </p:txBody>
        </p:sp>
        <p:sp>
          <p:nvSpPr>
            <p:cNvPr id="25703" name="Text Box 102">
              <a:extLst>
                <a:ext uri="{FF2B5EF4-FFF2-40B4-BE49-F238E27FC236}">
                  <a16:creationId xmlns:a16="http://schemas.microsoft.com/office/drawing/2014/main" id="{5CE156D4-F405-4075-85DC-8FB9CDCB21C1}"/>
                </a:ext>
              </a:extLst>
            </p:cNvPr>
            <p:cNvSpPr txBox="1">
              <a:spLocks noChangeArrowheads="1"/>
            </p:cNvSpPr>
            <p:nvPr/>
          </p:nvSpPr>
          <p:spPr bwMode="auto">
            <a:xfrm>
              <a:off x="3648"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E</a:t>
              </a:r>
              <a:endParaRPr kumimoji="1" lang="en-US" altLang="zh-CN" sz="2400">
                <a:latin typeface="Times New Roman" panose="02020603050405020304" pitchFamily="18" charset="0"/>
              </a:endParaRPr>
            </a:p>
          </p:txBody>
        </p:sp>
        <p:sp>
          <p:nvSpPr>
            <p:cNvPr id="25704" name="Line 103">
              <a:extLst>
                <a:ext uri="{FF2B5EF4-FFF2-40B4-BE49-F238E27FC236}">
                  <a16:creationId xmlns:a16="http://schemas.microsoft.com/office/drawing/2014/main" id="{F071A8B7-E4AE-48D1-BEBC-17A127E56587}"/>
                </a:ext>
              </a:extLst>
            </p:cNvPr>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5" name="Text Box 104">
              <a:extLst>
                <a:ext uri="{FF2B5EF4-FFF2-40B4-BE49-F238E27FC236}">
                  <a16:creationId xmlns:a16="http://schemas.microsoft.com/office/drawing/2014/main" id="{93743457-029F-4132-B044-18BF31C69BDA}"/>
                </a:ext>
              </a:extLst>
            </p:cNvPr>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root</a:t>
              </a:r>
              <a:endParaRPr kumimoji="1" lang="en-US" altLang="zh-CN" sz="2400">
                <a:latin typeface="Times New Roman" panose="02020603050405020304" pitchFamily="18" charset="0"/>
              </a:endParaRPr>
            </a:p>
          </p:txBody>
        </p:sp>
        <p:sp>
          <p:nvSpPr>
            <p:cNvPr id="25706" name="Line 105">
              <a:extLst>
                <a:ext uri="{FF2B5EF4-FFF2-40B4-BE49-F238E27FC236}">
                  <a16:creationId xmlns:a16="http://schemas.microsoft.com/office/drawing/2014/main" id="{C048A588-FC6B-4371-A5A4-1E8D73453F9B}"/>
                </a:ext>
              </a:extLst>
            </p:cNvPr>
            <p:cNvSpPr>
              <a:spLocks noChangeShapeType="1"/>
            </p:cNvSpPr>
            <p:nvPr/>
          </p:nvSpPr>
          <p:spPr bwMode="auto">
            <a:xfrm flipH="1">
              <a:off x="2529"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7" name="Text Box 106">
              <a:extLst>
                <a:ext uri="{FF2B5EF4-FFF2-40B4-BE49-F238E27FC236}">
                  <a16:creationId xmlns:a16="http://schemas.microsoft.com/office/drawing/2014/main" id="{43C68A75-CF20-483A-8AF0-BD609BFB9E73}"/>
                </a:ext>
              </a:extLst>
            </p:cNvPr>
            <p:cNvSpPr txBox="1">
              <a:spLocks noChangeArrowheads="1"/>
            </p:cNvSpPr>
            <p:nvPr/>
          </p:nvSpPr>
          <p:spPr bwMode="auto">
            <a:xfrm>
              <a:off x="2501"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root</a:t>
              </a:r>
              <a:endParaRPr kumimoji="1" lang="en-US" altLang="zh-CN" sz="2400">
                <a:latin typeface="Times New Roman" panose="02020603050405020304" pitchFamily="18" charset="0"/>
              </a:endParaRPr>
            </a:p>
          </p:txBody>
        </p:sp>
        <p:sp>
          <p:nvSpPr>
            <p:cNvPr id="25708" name="Line 107">
              <a:extLst>
                <a:ext uri="{FF2B5EF4-FFF2-40B4-BE49-F238E27FC236}">
                  <a16:creationId xmlns:a16="http://schemas.microsoft.com/office/drawing/2014/main" id="{3D564691-30CA-4B30-8D24-7C7EDB6BC535}"/>
                </a:ext>
              </a:extLst>
            </p:cNvPr>
            <p:cNvSpPr>
              <a:spLocks noChangeShapeType="1"/>
            </p:cNvSpPr>
            <p:nvPr/>
          </p:nvSpPr>
          <p:spPr bwMode="auto">
            <a:xfrm flipH="1">
              <a:off x="4161"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9" name="Text Box 108">
              <a:extLst>
                <a:ext uri="{FF2B5EF4-FFF2-40B4-BE49-F238E27FC236}">
                  <a16:creationId xmlns:a16="http://schemas.microsoft.com/office/drawing/2014/main" id="{5D7C3F68-D2E7-4966-B41F-5D2C0A013D15}"/>
                </a:ext>
              </a:extLst>
            </p:cNvPr>
            <p:cNvSpPr txBox="1">
              <a:spLocks noChangeArrowheads="1"/>
            </p:cNvSpPr>
            <p:nvPr/>
          </p:nvSpPr>
          <p:spPr bwMode="auto">
            <a:xfrm>
              <a:off x="4133"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latin typeface="Times New Roman" panose="02020603050405020304" pitchFamily="18" charset="0"/>
                </a:rPr>
                <a:t>root</a:t>
              </a:r>
              <a:endParaRPr kumimoji="1" lang="en-US" altLang="zh-CN" sz="2400">
                <a:latin typeface="Times New Roman" panose="02020603050405020304" pitchFamily="18" charset="0"/>
              </a:endParaRPr>
            </a:p>
          </p:txBody>
        </p:sp>
      </p:grpSp>
      <p:sp>
        <p:nvSpPr>
          <p:cNvPr id="25604" name="Text Box 109">
            <a:extLst>
              <a:ext uri="{FF2B5EF4-FFF2-40B4-BE49-F238E27FC236}">
                <a16:creationId xmlns:a16="http://schemas.microsoft.com/office/drawing/2014/main" id="{17219735-B3DD-4DE7-8CF1-E2DD97AD2221}"/>
              </a:ext>
            </a:extLst>
          </p:cNvPr>
          <p:cNvSpPr txBox="1">
            <a:spLocks noChangeArrowheads="1"/>
          </p:cNvSpPr>
          <p:nvPr/>
        </p:nvSpPr>
        <p:spPr bwMode="auto">
          <a:xfrm>
            <a:off x="984250" y="4592638"/>
            <a:ext cx="7042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a:solidFill>
                  <a:schemeClr val="tx2"/>
                </a:solidFill>
                <a:latin typeface="隶书" panose="02010509060101010101" pitchFamily="49" charset="-122"/>
                <a:ea typeface="隶书" panose="02010509060101010101" pitchFamily="49" charset="-122"/>
              </a:rPr>
              <a:t>二叉树   二叉链表     三叉链表</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A0DCBB3-1834-467D-99EE-8B6CE3203440}"/>
              </a:ext>
            </a:extLst>
          </p:cNvPr>
          <p:cNvSpPr txBox="1">
            <a:spLocks noChangeArrowheads="1"/>
          </p:cNvSpPr>
          <p:nvPr/>
        </p:nvSpPr>
        <p:spPr bwMode="auto">
          <a:xfrm>
            <a:off x="2286000" y="5181600"/>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3600" b="1">
                <a:effectLst>
                  <a:outerShdw blurRad="38100" dist="38100" dir="2700000" algn="tl">
                    <a:srgbClr val="C0C0C0"/>
                  </a:outerShdw>
                </a:effectLst>
                <a:latin typeface="Times New Roman" pitchFamily="18" charset="0"/>
                <a:ea typeface="仿宋_GB2312" pitchFamily="49" charset="-122"/>
              </a:rPr>
              <a:t>二叉链表的静态结构</a:t>
            </a:r>
            <a:endParaRPr kumimoji="1" lang="zh-CN" altLang="en-US" sz="2000" b="1">
              <a:effectLst>
                <a:outerShdw blurRad="38100" dist="38100" dir="2700000" algn="tl">
                  <a:srgbClr val="C0C0C0"/>
                </a:outerShdw>
              </a:effectLst>
              <a:latin typeface="Times New Roman" pitchFamily="18" charset="0"/>
              <a:ea typeface="仿宋_GB2312" pitchFamily="49" charset="-122"/>
            </a:endParaRPr>
          </a:p>
        </p:txBody>
      </p:sp>
      <p:grpSp>
        <p:nvGrpSpPr>
          <p:cNvPr id="26627" name="Group 3">
            <a:extLst>
              <a:ext uri="{FF2B5EF4-FFF2-40B4-BE49-F238E27FC236}">
                <a16:creationId xmlns:a16="http://schemas.microsoft.com/office/drawing/2014/main" id="{81AFDB57-4F5D-4E9F-BF04-3140A4F25290}"/>
              </a:ext>
            </a:extLst>
          </p:cNvPr>
          <p:cNvGrpSpPr>
            <a:grpSpLocks/>
          </p:cNvGrpSpPr>
          <p:nvPr/>
        </p:nvGrpSpPr>
        <p:grpSpPr bwMode="auto">
          <a:xfrm>
            <a:off x="882650" y="1058863"/>
            <a:ext cx="1852613" cy="3810000"/>
            <a:chOff x="432" y="288"/>
            <a:chExt cx="1167" cy="2400"/>
          </a:xfrm>
        </p:grpSpPr>
        <p:sp>
          <p:nvSpPr>
            <p:cNvPr id="26641" name="Line 4">
              <a:extLst>
                <a:ext uri="{FF2B5EF4-FFF2-40B4-BE49-F238E27FC236}">
                  <a16:creationId xmlns:a16="http://schemas.microsoft.com/office/drawing/2014/main" id="{3398C791-E015-4A1F-B48D-D78E5EADC082}"/>
                </a:ext>
              </a:extLst>
            </p:cNvPr>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2" name="Line 5">
              <a:extLst>
                <a:ext uri="{FF2B5EF4-FFF2-40B4-BE49-F238E27FC236}">
                  <a16:creationId xmlns:a16="http://schemas.microsoft.com/office/drawing/2014/main" id="{E8DDAD83-E05A-4063-8C00-F4CC6D221EDB}"/>
                </a:ext>
              </a:extLst>
            </p:cNvPr>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3" name="Line 6">
              <a:extLst>
                <a:ext uri="{FF2B5EF4-FFF2-40B4-BE49-F238E27FC236}">
                  <a16:creationId xmlns:a16="http://schemas.microsoft.com/office/drawing/2014/main" id="{73D96FE8-A0EC-405D-9948-97C04B09E7F6}"/>
                </a:ext>
              </a:extLst>
            </p:cNvPr>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Oval 7" descr="羊皮纸">
              <a:extLst>
                <a:ext uri="{FF2B5EF4-FFF2-40B4-BE49-F238E27FC236}">
                  <a16:creationId xmlns:a16="http://schemas.microsoft.com/office/drawing/2014/main" id="{A9CC47D2-0C81-4CB9-B4AF-146ECE3F3D9E}"/>
                </a:ext>
              </a:extLst>
            </p:cNvPr>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5" name="Oval 8" descr="羊皮纸">
              <a:extLst>
                <a:ext uri="{FF2B5EF4-FFF2-40B4-BE49-F238E27FC236}">
                  <a16:creationId xmlns:a16="http://schemas.microsoft.com/office/drawing/2014/main" id="{8DE67923-9860-4C44-A691-A4C19D6A9713}"/>
                </a:ext>
              </a:extLst>
            </p:cNvPr>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6" name="Oval 9" descr="羊皮纸">
              <a:extLst>
                <a:ext uri="{FF2B5EF4-FFF2-40B4-BE49-F238E27FC236}">
                  <a16:creationId xmlns:a16="http://schemas.microsoft.com/office/drawing/2014/main" id="{362933EB-D0D8-4BB6-A4E9-00E890085D4B}"/>
                </a:ext>
              </a:extLst>
            </p:cNvPr>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7" name="Oval 10" descr="羊皮纸">
              <a:extLst>
                <a:ext uri="{FF2B5EF4-FFF2-40B4-BE49-F238E27FC236}">
                  <a16:creationId xmlns:a16="http://schemas.microsoft.com/office/drawing/2014/main" id="{8EAC1D22-E578-4D4A-AE44-93A58814B56D}"/>
                </a:ext>
              </a:extLst>
            </p:cNvPr>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8" name="Oval 11" descr="羊皮纸">
              <a:extLst>
                <a:ext uri="{FF2B5EF4-FFF2-40B4-BE49-F238E27FC236}">
                  <a16:creationId xmlns:a16="http://schemas.microsoft.com/office/drawing/2014/main" id="{58B9AFF7-6DE8-4504-BB2E-6C5468C8ACBE}"/>
                </a:ext>
              </a:extLst>
            </p:cNvPr>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9" name="Oval 12" descr="羊皮纸">
              <a:extLst>
                <a:ext uri="{FF2B5EF4-FFF2-40B4-BE49-F238E27FC236}">
                  <a16:creationId xmlns:a16="http://schemas.microsoft.com/office/drawing/2014/main" id="{7DBC372B-FE26-434E-8C2C-4D6FAB1DAB2E}"/>
                </a:ext>
              </a:extLst>
            </p:cNvPr>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50" name="Text Box 13">
              <a:extLst>
                <a:ext uri="{FF2B5EF4-FFF2-40B4-BE49-F238E27FC236}">
                  <a16:creationId xmlns:a16="http://schemas.microsoft.com/office/drawing/2014/main" id="{2236132F-6294-4812-8445-1D4A3B21BF3A}"/>
                </a:ext>
              </a:extLst>
            </p:cNvPr>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651" name="Text Box 14">
              <a:extLst>
                <a:ext uri="{FF2B5EF4-FFF2-40B4-BE49-F238E27FC236}">
                  <a16:creationId xmlns:a16="http://schemas.microsoft.com/office/drawing/2014/main" id="{E7F43A05-14D3-4B03-96B4-4D7EBCF23639}"/>
                </a:ext>
              </a:extLst>
            </p:cNvPr>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652" name="Text Box 15">
              <a:extLst>
                <a:ext uri="{FF2B5EF4-FFF2-40B4-BE49-F238E27FC236}">
                  <a16:creationId xmlns:a16="http://schemas.microsoft.com/office/drawing/2014/main" id="{154C914A-12BF-447E-B24E-8ED3D5AC3047}"/>
                </a:ext>
              </a:extLst>
            </p:cNvPr>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653" name="Text Box 16">
              <a:extLst>
                <a:ext uri="{FF2B5EF4-FFF2-40B4-BE49-F238E27FC236}">
                  <a16:creationId xmlns:a16="http://schemas.microsoft.com/office/drawing/2014/main" id="{C6DEB3B4-B29A-4D50-852D-D78DF610D917}"/>
                </a:ext>
              </a:extLst>
            </p:cNvPr>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654" name="Text Box 17">
              <a:extLst>
                <a:ext uri="{FF2B5EF4-FFF2-40B4-BE49-F238E27FC236}">
                  <a16:creationId xmlns:a16="http://schemas.microsoft.com/office/drawing/2014/main" id="{D30546AC-E2F6-4F9D-9C8A-C17792E96C25}"/>
                </a:ext>
              </a:extLst>
            </p:cNvPr>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6655" name="Text Box 18">
              <a:extLst>
                <a:ext uri="{FF2B5EF4-FFF2-40B4-BE49-F238E27FC236}">
                  <a16:creationId xmlns:a16="http://schemas.microsoft.com/office/drawing/2014/main" id="{4746B60D-0064-43EB-B7C9-8849A33B216C}"/>
                </a:ext>
              </a:extLst>
            </p:cNvPr>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656" name="Line 19">
              <a:extLst>
                <a:ext uri="{FF2B5EF4-FFF2-40B4-BE49-F238E27FC236}">
                  <a16:creationId xmlns:a16="http://schemas.microsoft.com/office/drawing/2014/main" id="{41021D37-F5B2-4AB6-800B-F187ADBC6E00}"/>
                </a:ext>
              </a:extLst>
            </p:cNvPr>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7" name="Text Box 20">
              <a:extLst>
                <a:ext uri="{FF2B5EF4-FFF2-40B4-BE49-F238E27FC236}">
                  <a16:creationId xmlns:a16="http://schemas.microsoft.com/office/drawing/2014/main" id="{11F948F9-FEAE-4D02-A76E-E884C7FCBB95}"/>
                </a:ext>
              </a:extLst>
            </p:cNvPr>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grpSp>
      <p:grpSp>
        <p:nvGrpSpPr>
          <p:cNvPr id="26628" name="Group 21">
            <a:extLst>
              <a:ext uri="{FF2B5EF4-FFF2-40B4-BE49-F238E27FC236}">
                <a16:creationId xmlns:a16="http://schemas.microsoft.com/office/drawing/2014/main" id="{8FDCB03B-05AC-41AE-B381-3ECEBF73E00D}"/>
              </a:ext>
            </a:extLst>
          </p:cNvPr>
          <p:cNvGrpSpPr>
            <a:grpSpLocks/>
          </p:cNvGrpSpPr>
          <p:nvPr/>
        </p:nvGrpSpPr>
        <p:grpSpPr bwMode="auto">
          <a:xfrm>
            <a:off x="2986088" y="868363"/>
            <a:ext cx="5395912" cy="3932237"/>
            <a:chOff x="1881" y="547"/>
            <a:chExt cx="3399" cy="2477"/>
          </a:xfrm>
        </p:grpSpPr>
        <p:sp>
          <p:nvSpPr>
            <p:cNvPr id="26629" name="Text Box 22">
              <a:extLst>
                <a:ext uri="{FF2B5EF4-FFF2-40B4-BE49-F238E27FC236}">
                  <a16:creationId xmlns:a16="http://schemas.microsoft.com/office/drawing/2014/main" id="{0AAF9D2D-A2FE-4500-985E-3F44F8242065}"/>
                </a:ext>
              </a:extLst>
            </p:cNvPr>
            <p:cNvSpPr txBox="1">
              <a:spLocks noChangeArrowheads="1"/>
            </p:cNvSpPr>
            <p:nvPr/>
          </p:nvSpPr>
          <p:spPr bwMode="auto">
            <a:xfrm>
              <a:off x="2162" y="547"/>
              <a:ext cx="31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rgbClr val="990099"/>
                  </a:solidFill>
                  <a:latin typeface="Arial Narrow" panose="020B0606020202030204" pitchFamily="34" charset="0"/>
                </a:rPr>
                <a:t>data  parent  leftChild  rightChild</a:t>
              </a:r>
              <a:endParaRPr kumimoji="1" lang="en-US" altLang="zh-CN" sz="2400">
                <a:latin typeface="Arial Narrow" panose="020B0606020202030204" pitchFamily="34" charset="0"/>
              </a:endParaRPr>
            </a:p>
          </p:txBody>
        </p:sp>
        <p:sp>
          <p:nvSpPr>
            <p:cNvPr id="26630" name="Rectangle 23" descr="新闻纸">
              <a:extLst>
                <a:ext uri="{FF2B5EF4-FFF2-40B4-BE49-F238E27FC236}">
                  <a16:creationId xmlns:a16="http://schemas.microsoft.com/office/drawing/2014/main" id="{170D461D-5027-4373-B1A9-2B8803384793}"/>
                </a:ext>
              </a:extLst>
            </p:cNvPr>
            <p:cNvSpPr>
              <a:spLocks noChangeArrowheads="1"/>
            </p:cNvSpPr>
            <p:nvPr/>
          </p:nvSpPr>
          <p:spPr bwMode="auto">
            <a:xfrm>
              <a:off x="2160" y="960"/>
              <a:ext cx="3024" cy="2064"/>
            </a:xfrm>
            <a:prstGeom prst="rect">
              <a:avLst/>
            </a:prstGeom>
            <a:blipFill dpi="0" rotWithShape="0">
              <a:blip r:embed="rId3"/>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26631" name="Line 24">
              <a:extLst>
                <a:ext uri="{FF2B5EF4-FFF2-40B4-BE49-F238E27FC236}">
                  <a16:creationId xmlns:a16="http://schemas.microsoft.com/office/drawing/2014/main" id="{9168493A-041F-4F80-8BCA-20DA3E5ED461}"/>
                </a:ext>
              </a:extLst>
            </p:cNvPr>
            <p:cNvSpPr>
              <a:spLocks noChangeShapeType="1"/>
            </p:cNvSpPr>
            <p:nvPr/>
          </p:nvSpPr>
          <p:spPr bwMode="auto">
            <a:xfrm>
              <a:off x="2154" y="1296"/>
              <a:ext cx="303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Text Box 25">
              <a:extLst>
                <a:ext uri="{FF2B5EF4-FFF2-40B4-BE49-F238E27FC236}">
                  <a16:creationId xmlns:a16="http://schemas.microsoft.com/office/drawing/2014/main" id="{4A459107-8E70-4B31-AC19-5A3BF500F3BD}"/>
                </a:ext>
              </a:extLst>
            </p:cNvPr>
            <p:cNvSpPr txBox="1">
              <a:spLocks noChangeArrowheads="1"/>
            </p:cNvSpPr>
            <p:nvPr/>
          </p:nvSpPr>
          <p:spPr bwMode="auto">
            <a:xfrm>
              <a:off x="1881" y="938"/>
              <a:ext cx="233"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0</a:t>
              </a:r>
            </a:p>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1</a:t>
              </a:r>
            </a:p>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2</a:t>
              </a:r>
            </a:p>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3</a:t>
              </a:r>
            </a:p>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4</a:t>
              </a:r>
            </a:p>
            <a:p>
              <a:pPr algn="ctr" eaLnBrk="1" hangingPunct="1">
                <a:lnSpc>
                  <a:spcPct val="110000"/>
                </a:lnSpc>
                <a:spcBef>
                  <a:spcPct val="0"/>
                </a:spcBef>
                <a:buFontTx/>
                <a:buNone/>
              </a:pPr>
              <a:r>
                <a:rPr kumimoji="1" lang="en-US" altLang="zh-CN">
                  <a:solidFill>
                    <a:srgbClr val="990099"/>
                  </a:solidFill>
                  <a:latin typeface="Arial Narrow" panose="020B0606020202030204" pitchFamily="34" charset="0"/>
                </a:rPr>
                <a:t>5</a:t>
              </a:r>
              <a:endParaRPr kumimoji="1" lang="en-US" altLang="zh-CN" sz="2400">
                <a:latin typeface="Times New Roman" panose="02020603050405020304" pitchFamily="18" charset="0"/>
              </a:endParaRPr>
            </a:p>
          </p:txBody>
        </p:sp>
        <p:sp>
          <p:nvSpPr>
            <p:cNvPr id="26633" name="Line 26">
              <a:extLst>
                <a:ext uri="{FF2B5EF4-FFF2-40B4-BE49-F238E27FC236}">
                  <a16:creationId xmlns:a16="http://schemas.microsoft.com/office/drawing/2014/main" id="{C5AA294A-6D25-4120-8C8E-4D69B0A7B7AE}"/>
                </a:ext>
              </a:extLst>
            </p:cNvPr>
            <p:cNvSpPr>
              <a:spLocks noChangeShapeType="1"/>
            </p:cNvSpPr>
            <p:nvPr/>
          </p:nvSpPr>
          <p:spPr bwMode="auto">
            <a:xfrm>
              <a:off x="2160" y="1632"/>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27">
              <a:extLst>
                <a:ext uri="{FF2B5EF4-FFF2-40B4-BE49-F238E27FC236}">
                  <a16:creationId xmlns:a16="http://schemas.microsoft.com/office/drawing/2014/main" id="{301F6E92-526E-4A00-B18C-A4FB54B92B25}"/>
                </a:ext>
              </a:extLst>
            </p:cNvPr>
            <p:cNvSpPr>
              <a:spLocks noChangeShapeType="1"/>
            </p:cNvSpPr>
            <p:nvPr/>
          </p:nvSpPr>
          <p:spPr bwMode="auto">
            <a:xfrm>
              <a:off x="2160" y="1968"/>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Line 28">
              <a:extLst>
                <a:ext uri="{FF2B5EF4-FFF2-40B4-BE49-F238E27FC236}">
                  <a16:creationId xmlns:a16="http://schemas.microsoft.com/office/drawing/2014/main" id="{F79CCCDA-C12B-431E-A698-AD6D6A08E3DB}"/>
                </a:ext>
              </a:extLst>
            </p:cNvPr>
            <p:cNvSpPr>
              <a:spLocks noChangeShapeType="1"/>
            </p:cNvSpPr>
            <p:nvPr/>
          </p:nvSpPr>
          <p:spPr bwMode="auto">
            <a:xfrm>
              <a:off x="2160" y="2304"/>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29">
              <a:extLst>
                <a:ext uri="{FF2B5EF4-FFF2-40B4-BE49-F238E27FC236}">
                  <a16:creationId xmlns:a16="http://schemas.microsoft.com/office/drawing/2014/main" id="{B5ECC15C-098C-46F7-8177-7DA870C6CA8A}"/>
                </a:ext>
              </a:extLst>
            </p:cNvPr>
            <p:cNvSpPr>
              <a:spLocks noChangeShapeType="1"/>
            </p:cNvSpPr>
            <p:nvPr/>
          </p:nvSpPr>
          <p:spPr bwMode="auto">
            <a:xfrm>
              <a:off x="2160" y="2640"/>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30">
              <a:extLst>
                <a:ext uri="{FF2B5EF4-FFF2-40B4-BE49-F238E27FC236}">
                  <a16:creationId xmlns:a16="http://schemas.microsoft.com/office/drawing/2014/main" id="{57149142-86D1-4FE6-A4E5-B3A1F2F8AF64}"/>
                </a:ext>
              </a:extLst>
            </p:cNvPr>
            <p:cNvSpPr>
              <a:spLocks noChangeShapeType="1"/>
            </p:cNvSpPr>
            <p:nvPr/>
          </p:nvSpPr>
          <p:spPr bwMode="auto">
            <a:xfrm>
              <a:off x="2688" y="960"/>
              <a:ext cx="0" cy="2062"/>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Line 31">
              <a:extLst>
                <a:ext uri="{FF2B5EF4-FFF2-40B4-BE49-F238E27FC236}">
                  <a16:creationId xmlns:a16="http://schemas.microsoft.com/office/drawing/2014/main" id="{B97691DA-D9F4-491C-A512-6CD810FD723D}"/>
                </a:ext>
              </a:extLst>
            </p:cNvPr>
            <p:cNvSpPr>
              <a:spLocks noChangeShapeType="1"/>
            </p:cNvSpPr>
            <p:nvPr/>
          </p:nvSpPr>
          <p:spPr bwMode="auto">
            <a:xfrm>
              <a:off x="3456"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32">
              <a:extLst>
                <a:ext uri="{FF2B5EF4-FFF2-40B4-BE49-F238E27FC236}">
                  <a16:creationId xmlns:a16="http://schemas.microsoft.com/office/drawing/2014/main" id="{D0831C8D-C698-4C91-BAAA-0A61D598B997}"/>
                </a:ext>
              </a:extLst>
            </p:cNvPr>
            <p:cNvSpPr>
              <a:spLocks noChangeShapeType="1"/>
            </p:cNvSpPr>
            <p:nvPr/>
          </p:nvSpPr>
          <p:spPr bwMode="auto">
            <a:xfrm>
              <a:off x="4272"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0" name="Text Box 33">
              <a:extLst>
                <a:ext uri="{FF2B5EF4-FFF2-40B4-BE49-F238E27FC236}">
                  <a16:creationId xmlns:a16="http://schemas.microsoft.com/office/drawing/2014/main" id="{C104D73D-24A3-466B-97F1-809A67E1E165}"/>
                </a:ext>
              </a:extLst>
            </p:cNvPr>
            <p:cNvSpPr txBox="1">
              <a:spLocks noChangeArrowheads="1"/>
            </p:cNvSpPr>
            <p:nvPr/>
          </p:nvSpPr>
          <p:spPr bwMode="auto">
            <a:xfrm>
              <a:off x="2291" y="913"/>
              <a:ext cx="2607"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A</a:t>
              </a:r>
              <a:r>
                <a:rPr kumimoji="1" lang="en-US" altLang="zh-CN" b="1">
                  <a:solidFill>
                    <a:srgbClr val="009900"/>
                  </a:solidFill>
                  <a:latin typeface="Times New Roman" panose="02020603050405020304" pitchFamily="18" charset="0"/>
                </a:rPr>
                <a:t>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1         1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B</a:t>
              </a:r>
              <a:r>
                <a:rPr kumimoji="1" lang="en-US" altLang="zh-CN" b="1">
                  <a:solidFill>
                    <a:schemeClr val="accent2"/>
                  </a:solidFill>
                  <a:latin typeface="Times New Roman" panose="02020603050405020304" pitchFamily="18" charset="0"/>
                </a:rPr>
                <a:t>         </a:t>
              </a:r>
              <a:r>
                <a:rPr kumimoji="1" lang="en-US" altLang="zh-CN" b="1">
                  <a:latin typeface="Times New Roman" panose="02020603050405020304" pitchFamily="18" charset="0"/>
                </a:rPr>
                <a:t>0         2            3</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C</a:t>
              </a:r>
              <a:r>
                <a:rPr kumimoji="1" lang="en-US" altLang="zh-CN" b="1">
                  <a:solidFill>
                    <a:schemeClr val="accent2"/>
                  </a:solidFill>
                  <a:latin typeface="Times New Roman" panose="02020603050405020304" pitchFamily="18" charset="0"/>
                </a:rPr>
                <a:t>         </a:t>
              </a:r>
              <a:r>
                <a:rPr kumimoji="1" lang="en-US" altLang="zh-CN" b="1">
                  <a:latin typeface="Times New Roman" panose="02020603050405020304" pitchFamily="18" charset="0"/>
                </a:rPr>
                <a:t>1</a:t>
              </a:r>
              <a:r>
                <a:rPr kumimoji="1" lang="en-US" altLang="zh-CN" sz="2400">
                  <a:latin typeface="Times New Roman" panose="02020603050405020304" pitchFamily="18" charset="0"/>
                </a:rPr>
                <a:t>        </a:t>
              </a:r>
              <a:r>
                <a:rPr kumimoji="1" lang="en-US" altLang="zh-CN" sz="2400">
                  <a:latin typeface="仿宋_GB2312" pitchFamily="49" charset="-122"/>
                  <a:ea typeface="仿宋_GB2312" pitchFamily="49" charset="-122"/>
                </a:rPr>
                <a:t>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D</a:t>
              </a:r>
              <a:r>
                <a:rPr kumimoji="1" lang="en-US" altLang="zh-CN" b="1">
                  <a:solidFill>
                    <a:schemeClr val="accent2"/>
                  </a:solidFill>
                  <a:latin typeface="Times New Roman" panose="02020603050405020304" pitchFamily="18" charset="0"/>
                </a:rPr>
                <a:t>         </a:t>
              </a:r>
              <a:r>
                <a:rPr kumimoji="1" lang="en-US" altLang="zh-CN" b="1">
                  <a:latin typeface="Times New Roman" panose="02020603050405020304" pitchFamily="18" charset="0"/>
                </a:rPr>
                <a:t>1         4           5</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E</a:t>
              </a:r>
              <a:r>
                <a:rPr kumimoji="1" lang="en-US" altLang="zh-CN" b="1">
                  <a:solidFill>
                    <a:schemeClr val="accent2"/>
                  </a:solidFill>
                  <a:latin typeface="Times New Roman" panose="02020603050405020304" pitchFamily="18" charset="0"/>
                </a:rPr>
                <a:t>         </a:t>
              </a:r>
              <a:r>
                <a:rPr kumimoji="1" lang="en-US" altLang="zh-CN" b="1">
                  <a:latin typeface="Times New Roman" panose="02020603050405020304" pitchFamily="18" charset="0"/>
                </a:rPr>
                <a:t>3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a:t>
              </a:r>
            </a:p>
            <a:p>
              <a:pPr eaLnBrk="1" hangingPunct="1">
                <a:lnSpc>
                  <a:spcPct val="110000"/>
                </a:lnSpc>
                <a:spcBef>
                  <a:spcPct val="0"/>
                </a:spcBef>
                <a:buFontTx/>
                <a:buNone/>
              </a:pPr>
              <a:r>
                <a:rPr kumimoji="1" lang="en-US" altLang="zh-CN" b="1">
                  <a:solidFill>
                    <a:schemeClr val="tx2"/>
                  </a:solidFill>
                  <a:latin typeface="Times New Roman" panose="02020603050405020304" pitchFamily="18" charset="0"/>
                </a:rPr>
                <a:t>F</a:t>
              </a:r>
              <a:r>
                <a:rPr kumimoji="1" lang="en-US" altLang="zh-CN" b="1">
                  <a:solidFill>
                    <a:schemeClr val="accent2"/>
                  </a:solidFill>
                  <a:latin typeface="Times New Roman" panose="02020603050405020304" pitchFamily="18" charset="0"/>
                </a:rPr>
                <a:t>         </a:t>
              </a:r>
              <a:r>
                <a:rPr kumimoji="1" lang="en-US" altLang="zh-CN" b="1">
                  <a:latin typeface="Times New Roman" panose="02020603050405020304" pitchFamily="18" charset="0"/>
                </a:rPr>
                <a:t>3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         </a:t>
              </a:r>
              <a:r>
                <a:rPr kumimoji="1" lang="en-US" altLang="zh-CN" b="1">
                  <a:latin typeface="仿宋_GB2312" pitchFamily="49" charset="-122"/>
                  <a:ea typeface="仿宋_GB2312" pitchFamily="49" charset="-122"/>
                </a:rPr>
                <a:t>-</a:t>
              </a:r>
              <a:r>
                <a:rPr kumimoji="1" lang="en-US" altLang="zh-CN" b="1">
                  <a:latin typeface="Times New Roman" panose="02020603050405020304" pitchFamily="18" charset="0"/>
                </a:rPr>
                <a:t>1</a:t>
              </a:r>
              <a:endParaRPr kumimoji="1" lang="en-US" altLang="zh-CN" sz="2400">
                <a:latin typeface="Times New Roman" panose="02020603050405020304" pitchFamily="18" charset="0"/>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B6ECCA-198E-48A7-A10B-4986AED7918A}"/>
              </a:ext>
            </a:extLst>
          </p:cNvPr>
          <p:cNvPicPr>
            <a:picLocks noChangeAspect="1"/>
          </p:cNvPicPr>
          <p:nvPr/>
        </p:nvPicPr>
        <p:blipFill>
          <a:blip r:embed="rId2"/>
          <a:stretch>
            <a:fillRect/>
          </a:stretch>
        </p:blipFill>
        <p:spPr>
          <a:xfrm>
            <a:off x="761999" y="2318266"/>
            <a:ext cx="8001001" cy="1371600"/>
          </a:xfrm>
          <a:prstGeom prst="rect">
            <a:avLst/>
          </a:prstGeom>
        </p:spPr>
      </p:pic>
      <p:sp>
        <p:nvSpPr>
          <p:cNvPr id="5" name="文本框 4">
            <a:extLst>
              <a:ext uri="{FF2B5EF4-FFF2-40B4-BE49-F238E27FC236}">
                <a16:creationId xmlns:a16="http://schemas.microsoft.com/office/drawing/2014/main" id="{9F4788C8-870C-4072-ABC1-27853E937C3E}"/>
              </a:ext>
            </a:extLst>
          </p:cNvPr>
          <p:cNvSpPr txBox="1"/>
          <p:nvPr/>
        </p:nvSpPr>
        <p:spPr>
          <a:xfrm>
            <a:off x="7391400" y="2133600"/>
            <a:ext cx="1143000" cy="369332"/>
          </a:xfrm>
          <a:prstGeom prst="rect">
            <a:avLst/>
          </a:prstGeom>
          <a:solidFill>
            <a:schemeClr val="bg1"/>
          </a:solidFill>
        </p:spPr>
        <p:txBody>
          <a:bodyPr wrap="square" rtlCol="0">
            <a:spAutoFit/>
          </a:bodyPr>
          <a:lstStyle/>
          <a:p>
            <a:r>
              <a:rPr lang="zh-CN" altLang="en-US" dirty="0">
                <a:solidFill>
                  <a:srgbClr val="C00000"/>
                </a:solidFill>
              </a:rPr>
              <a:t>数据成员</a:t>
            </a:r>
          </a:p>
        </p:txBody>
      </p:sp>
      <p:sp>
        <p:nvSpPr>
          <p:cNvPr id="27650" name="Rectangle 2">
            <a:extLst>
              <a:ext uri="{FF2B5EF4-FFF2-40B4-BE49-F238E27FC236}">
                <a16:creationId xmlns:a16="http://schemas.microsoft.com/office/drawing/2014/main" id="{9052142F-B042-454F-BC98-579ADB9E018B}"/>
              </a:ext>
            </a:extLst>
          </p:cNvPr>
          <p:cNvSpPr>
            <a:spLocks noGrp="1" noChangeArrowheads="1"/>
          </p:cNvSpPr>
          <p:nvPr>
            <p:ph type="title"/>
          </p:nvPr>
        </p:nvSpPr>
        <p:spPr>
          <a:xfrm>
            <a:off x="457200" y="338138"/>
            <a:ext cx="8229600" cy="698500"/>
          </a:xfrm>
        </p:spPr>
        <p:txBody>
          <a:bodyPr/>
          <a:lstStyle/>
          <a:p>
            <a:pPr eaLnBrk="1" hangingPunct="1"/>
            <a:r>
              <a:rPr kumimoji="1" lang="zh-CN" altLang="en-US" sz="4000" b="1">
                <a:ea typeface="华文新魏" panose="02010800040101010101" pitchFamily="2" charset="-122"/>
              </a:rPr>
              <a:t>二叉树的类定义</a:t>
            </a:r>
          </a:p>
        </p:txBody>
      </p:sp>
      <p:sp>
        <p:nvSpPr>
          <p:cNvPr id="27651" name="Rectangle 3">
            <a:extLst>
              <a:ext uri="{FF2B5EF4-FFF2-40B4-BE49-F238E27FC236}">
                <a16:creationId xmlns:a16="http://schemas.microsoft.com/office/drawing/2014/main" id="{E9163436-7CF2-4371-B761-522073A675CD}"/>
              </a:ext>
            </a:extLst>
          </p:cNvPr>
          <p:cNvSpPr>
            <a:spLocks noGrp="1" noChangeArrowheads="1"/>
          </p:cNvSpPr>
          <p:nvPr>
            <p:ph type="body" idx="1"/>
          </p:nvPr>
        </p:nvSpPr>
        <p:spPr>
          <a:xfrm>
            <a:off x="749530" y="1371600"/>
            <a:ext cx="8229600" cy="5254625"/>
          </a:xfrm>
        </p:spPr>
        <p:txBody>
          <a:bodyPr/>
          <a:lstStyle/>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struct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二叉树结点类定义</a:t>
            </a:r>
          </a:p>
          <a:p>
            <a:pPr eaLnBrk="1" hangingPunct="1">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T </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数据域</a:t>
            </a:r>
          </a:p>
          <a:p>
            <a:pPr eaLnBrk="1" hangingPunct="1">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左子女、右子女链域</a:t>
            </a:r>
          </a:p>
          <a:p>
            <a:pPr eaLnBrk="1" hangingPunct="1">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endParaRPr lang="zh-CN" altLang="en-US" sz="2800" dirty="0">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endParaRPr lang="en-US" altLang="zh-CN" sz="2800"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dirty="0">
                <a:latin typeface="Times New Roman" panose="02020603050405020304" pitchFamily="18" charset="0"/>
                <a:ea typeface="隶书" panose="02010509060101010101" pitchFamily="49" charset="-122"/>
              </a:rPr>
              <a:t> (T x</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l = NULL</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&lt;T&gt; *</a:t>
            </a:r>
            <a:r>
              <a:rPr lang="en-US" altLang="zh-CN" sz="2800" dirty="0">
                <a:latin typeface="Times New Roman" panose="02020603050405020304" pitchFamily="18" charset="0"/>
                <a:ea typeface="隶书" panose="02010509060101010101" pitchFamily="49" charset="-122"/>
              </a:rPr>
              <a:t>r = NULL)</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 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 = r</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E5A37D-2E7F-4DD2-A389-4DF909489EE2}"/>
              </a:ext>
            </a:extLst>
          </p:cNvPr>
          <p:cNvSpPr>
            <a:spLocks noGrp="1" noChangeArrowheads="1"/>
          </p:cNvSpPr>
          <p:nvPr>
            <p:ph type="body" idx="1"/>
          </p:nvPr>
        </p:nvSpPr>
        <p:spPr>
          <a:xfrm>
            <a:off x="590550" y="728663"/>
            <a:ext cx="8229600" cy="5724525"/>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BinaryTree</a:t>
            </a:r>
            <a:r>
              <a:rPr lang="en-US" altLang="zh-CN" sz="2800" b="1" i="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二叉树类定义</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(T value)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RefValue(value)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destroy(root)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判二叉树空否</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Height(root)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求树高度</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Size(root)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求结点数</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35CD2C6-3D0E-4BE5-A21A-7DB76C460424}"/>
              </a:ext>
            </a:extLst>
          </p:cNvPr>
          <p:cNvSpPr>
            <a:spLocks noGrp="1" noChangeArrowheads="1"/>
          </p:cNvSpPr>
          <p:nvPr>
            <p:ph type="body" idx="1"/>
          </p:nvPr>
        </p:nvSpPr>
        <p:spPr>
          <a:xfrm>
            <a:off x="590550" y="728663"/>
            <a:ext cx="8229600" cy="5724525"/>
          </a:xfrm>
        </p:spPr>
        <p:txBody>
          <a:bodyPr/>
          <a:lstStyle/>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Parent (root, 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返回双亲结点</a:t>
            </a:r>
          </a:p>
          <a:p>
            <a:pPr eaLnBrk="1" hangingPunct="1">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*LeftChild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eaLnBrk="1" hangingPunct="1">
              <a:spcBef>
                <a:spcPct val="10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(t != NULL)</a:t>
            </a:r>
            <a:r>
              <a:rPr lang="zh-CN" altLang="en-US"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返回左子女</a:t>
            </a:r>
          </a:p>
          <a:p>
            <a:pPr eaLnBrk="1" hangingPunct="1">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*RightChild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eaLnBrk="1" hangingPunct="1">
              <a:spcBef>
                <a:spcPct val="10000"/>
              </a:spcBef>
              <a:buFontTx/>
              <a:buNone/>
            </a:pPr>
            <a:r>
              <a:rPr lang="en-US" altLang="zh-CN" sz="2800">
                <a:latin typeface="Times New Roman" panose="02020603050405020304" pitchFamily="18" charset="0"/>
                <a:ea typeface="隶书" panose="02010509060101010101" pitchFamily="49" charset="-122"/>
              </a:rPr>
              <a:t>       {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(t != NULL)</a:t>
            </a:r>
            <a:r>
              <a:rPr lang="zh-CN" altLang="en-US"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返回右子女</a:t>
            </a:r>
          </a:p>
          <a:p>
            <a:pPr eaLnBrk="1" hangingPunct="1">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*getRoot () </a:t>
            </a:r>
            <a:r>
              <a:rPr lang="en-US" altLang="zh-CN" sz="2800" b="1">
                <a:latin typeface="Times New Roman" panose="02020603050405020304" pitchFamily="18" charset="0"/>
                <a:ea typeface="隶书" panose="02010509060101010101" pitchFamily="49" charset="-122"/>
              </a:rPr>
              <a:t>const { return</a:t>
            </a:r>
            <a:r>
              <a:rPr lang="en-US" altLang="zh-CN" sz="2800">
                <a:latin typeface="Times New Roman" panose="02020603050405020304" pitchFamily="18" charset="0"/>
                <a:ea typeface="隶书" panose="02010509060101010101" pitchFamily="49" charset="-122"/>
              </a:rPr>
              <a:t> root</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取根</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200468B-C723-4345-9951-F107A980A675}"/>
              </a:ext>
            </a:extLst>
          </p:cNvPr>
          <p:cNvSpPr>
            <a:spLocks noGrp="1" noChangeArrowheads="1"/>
          </p:cNvSpPr>
          <p:nvPr>
            <p:ph type="title"/>
          </p:nvPr>
        </p:nvSpPr>
        <p:spPr/>
        <p:txBody>
          <a:bodyPr/>
          <a:lstStyle/>
          <a:p>
            <a:pPr eaLnBrk="1" hangingPunct="1"/>
            <a:r>
              <a:rPr lang="zh-CN" altLang="en-US" sz="4000" b="1">
                <a:ea typeface="华文新魏" panose="02010800040101010101" pitchFamily="2" charset="-122"/>
              </a:rPr>
              <a:t>树和森林的概念</a:t>
            </a:r>
          </a:p>
        </p:txBody>
      </p:sp>
      <p:sp>
        <p:nvSpPr>
          <p:cNvPr id="3075" name="Rectangle 3">
            <a:extLst>
              <a:ext uri="{FF2B5EF4-FFF2-40B4-BE49-F238E27FC236}">
                <a16:creationId xmlns:a16="http://schemas.microsoft.com/office/drawing/2014/main" id="{5A702D6B-5126-4165-B090-D98C94B2A535}"/>
              </a:ext>
            </a:extLst>
          </p:cNvPr>
          <p:cNvSpPr>
            <a:spLocks noChangeArrowheads="1"/>
          </p:cNvSpPr>
          <p:nvPr/>
        </p:nvSpPr>
        <p:spPr bwMode="auto">
          <a:xfrm>
            <a:off x="611188" y="1412875"/>
            <a:ext cx="77978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有根树</a:t>
            </a:r>
            <a:r>
              <a:rPr lang="zh-CN" altLang="en-US" sz="3000" b="1">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buFontTx/>
              <a:buNone/>
            </a:pPr>
            <a:r>
              <a:rPr lang="zh-CN" altLang="en-US" sz="3000" b="1">
                <a:latin typeface="Times New Roman" panose="02020603050405020304" pitchFamily="18" charset="0"/>
                <a:ea typeface="仿宋_GB2312" pitchFamily="49" charset="-122"/>
              </a:rPr>
              <a:t>	一棵有根树 </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，简称为树，它是</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个结点的有限集合。当</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0</a:t>
            </a:r>
            <a:r>
              <a:rPr lang="zh-CN" altLang="en-US" sz="3000" b="1">
                <a:latin typeface="Times New Roman" panose="02020603050405020304" pitchFamily="18" charset="0"/>
                <a:ea typeface="仿宋_GB2312" pitchFamily="49" charset="-122"/>
              </a:rPr>
              <a:t>时，</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称为空树；否则，</a:t>
            </a:r>
            <a:r>
              <a:rPr lang="en-US" altLang="zh-CN" sz="3000" b="1" i="1">
                <a:solidFill>
                  <a:schemeClr val="tx2"/>
                </a:solidFill>
                <a:latin typeface="Times New Roman" panose="02020603050405020304" pitchFamily="18" charset="0"/>
                <a:ea typeface="仿宋_GB2312" pitchFamily="49" charset="-122"/>
              </a:rPr>
              <a:t>T</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是非空树，记作</a:t>
            </a:r>
            <a:r>
              <a:rPr lang="zh-CN" altLang="en-US" sz="3000">
                <a:latin typeface="Times New Roman" panose="02020603050405020304" pitchFamily="18" charset="0"/>
                <a:ea typeface="仿宋_GB2312" pitchFamily="49" charset="-122"/>
              </a:rPr>
              <a:t> </a:t>
            </a:r>
          </a:p>
        </p:txBody>
      </p:sp>
      <p:graphicFrame>
        <p:nvGraphicFramePr>
          <p:cNvPr id="3076" name="Object 4">
            <a:extLst>
              <a:ext uri="{FF2B5EF4-FFF2-40B4-BE49-F238E27FC236}">
                <a16:creationId xmlns:a16="http://schemas.microsoft.com/office/drawing/2014/main" id="{C31F0335-C9DB-4E8C-8AA3-99D48FCCE983}"/>
              </a:ext>
            </a:extLst>
          </p:cNvPr>
          <p:cNvGraphicFramePr>
            <a:graphicFrameLocks noGrp="1" noChangeAspect="1"/>
          </p:cNvGraphicFramePr>
          <p:nvPr>
            <p:ph idx="1"/>
          </p:nvPr>
        </p:nvGraphicFramePr>
        <p:xfrm>
          <a:off x="2051050" y="3811588"/>
          <a:ext cx="5041900" cy="1562100"/>
        </p:xfrm>
        <a:graphic>
          <a:graphicData uri="http://schemas.openxmlformats.org/presentationml/2006/ole">
            <mc:AlternateContent xmlns:mc="http://schemas.openxmlformats.org/markup-compatibility/2006">
              <mc:Choice xmlns:v="urn:schemas-microsoft-com:vml" Requires="v">
                <p:oleObj name="公式" r:id="rId2" imgW="1816100" imgH="482600" progId="Equation.3">
                  <p:embed/>
                </p:oleObj>
              </mc:Choice>
              <mc:Fallback>
                <p:oleObj name="公式" r:id="rId2" imgW="18161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811588"/>
                        <a:ext cx="50419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DE348A-8B09-46AF-91B1-BDBA4C5FB58C}"/>
              </a:ext>
            </a:extLst>
          </p:cNvPr>
          <p:cNvSpPr>
            <a:spLocks noGrp="1" noChangeArrowheads="1"/>
          </p:cNvSpPr>
          <p:nvPr>
            <p:ph type="body" idx="1"/>
          </p:nvPr>
        </p:nvSpPr>
        <p:spPr>
          <a:xfrm>
            <a:off x="519113" y="765175"/>
            <a:ext cx="8229600" cy="5903913"/>
          </a:xfrm>
        </p:spPr>
        <p:txBody>
          <a:bodyPr/>
          <a:lstStyle/>
          <a:p>
            <a:pPr eaLnBrk="1" hangingPunct="1">
              <a:lnSpc>
                <a:spcPct val="105000"/>
              </a:lnSpc>
              <a:spcBef>
                <a:spcPct val="15000"/>
              </a:spcBef>
              <a:buFontTx/>
              <a:buNone/>
            </a:pPr>
            <a:r>
              <a:rPr lang="en-US" altLang="zh-CN" sz="1800">
                <a:latin typeface="Times New Roman" panose="02020603050405020304" pitchFamily="18" charset="0"/>
                <a:ea typeface="隶书" panose="02010509060101010101" pitchFamily="49" charset="-122"/>
              </a:rPr>
              <a:t>    </a:t>
            </a:r>
            <a:r>
              <a:rPr lang="en-US" altLang="zh-CN" sz="1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preOrder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  </a:t>
            </a:r>
          </a:p>
          <a:p>
            <a:pPr eaLnBrk="1" hangingPunct="1">
              <a:lnSpc>
                <a:spcPct val="105000"/>
              </a:lnSpc>
              <a:spcBef>
                <a:spcPct val="1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p>
          <a:p>
            <a:pPr eaLnBrk="1" hangingPunct="1">
              <a:lnSpc>
                <a:spcPct val="105000"/>
              </a:lnSpc>
              <a:spcBef>
                <a:spcPct val="15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inOrder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eaLnBrk="1" hangingPunct="1">
              <a:lnSpc>
                <a:spcPct val="105000"/>
              </a:lnSpc>
              <a:spcBef>
                <a:spcPct val="1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inOrder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p>
          <a:p>
            <a:pPr eaLnBrk="1" hangingPunct="1">
              <a:lnSpc>
                <a:spcPct val="105000"/>
              </a:lnSpc>
              <a:spcBef>
                <a:spcPct val="15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postOrder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eaLnBrk="1" hangingPunct="1">
              <a:lnSpc>
                <a:spcPct val="105000"/>
              </a:lnSpc>
              <a:spcBef>
                <a:spcPct val="15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endParaRPr lang="zh-CN" altLang="en-US" sz="2800">
              <a:latin typeface="Times New Roman" panose="02020603050405020304" pitchFamily="18" charset="0"/>
              <a:ea typeface="隶书" panose="02010509060101010101" pitchFamily="49" charset="-122"/>
            </a:endParaRPr>
          </a:p>
          <a:p>
            <a:pPr eaLnBrk="1" hangingPunct="1">
              <a:lnSpc>
                <a:spcPct val="105000"/>
              </a:lnSpc>
              <a:spcBef>
                <a:spcPct val="15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levelOrder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层次序遍历</a:t>
            </a:r>
          </a:p>
          <a:p>
            <a:pPr eaLnBrk="1" hangingPunct="1">
              <a:lnSpc>
                <a:spcPct val="105000"/>
              </a:lnSpc>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插入新元素</a:t>
            </a:r>
            <a:r>
              <a:rPr lang="zh-CN" altLang="en-US" sz="2800" b="1">
                <a:latin typeface="Times New Roman" panose="02020603050405020304" pitchFamily="18" charset="0"/>
                <a:ea typeface="隶书" panose="02010509060101010101" pitchFamily="49" charset="-122"/>
              </a:rPr>
              <a:t>	</a:t>
            </a:r>
          </a:p>
          <a:p>
            <a:pPr eaLnBrk="1" hangingPunct="1">
              <a:lnSpc>
                <a:spcPct val="105000"/>
              </a:lnSpc>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Find (T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19F1A9-46CB-43B9-9583-92C05AA8DB19}"/>
              </a:ext>
            </a:extLst>
          </p:cNvPr>
          <p:cNvPicPr>
            <a:picLocks noChangeAspect="1"/>
          </p:cNvPicPr>
          <p:nvPr/>
        </p:nvPicPr>
        <p:blipFill>
          <a:blip r:embed="rId2"/>
          <a:stretch>
            <a:fillRect/>
          </a:stretch>
        </p:blipFill>
        <p:spPr>
          <a:xfrm>
            <a:off x="655319" y="1143000"/>
            <a:ext cx="8001001" cy="990600"/>
          </a:xfrm>
          <a:prstGeom prst="rect">
            <a:avLst/>
          </a:prstGeom>
        </p:spPr>
      </p:pic>
      <p:sp>
        <p:nvSpPr>
          <p:cNvPr id="4" name="文本框 3">
            <a:extLst>
              <a:ext uri="{FF2B5EF4-FFF2-40B4-BE49-F238E27FC236}">
                <a16:creationId xmlns:a16="http://schemas.microsoft.com/office/drawing/2014/main" id="{D0562824-F668-4694-8BE7-DD035B91D23C}"/>
              </a:ext>
            </a:extLst>
          </p:cNvPr>
          <p:cNvSpPr txBox="1"/>
          <p:nvPr/>
        </p:nvSpPr>
        <p:spPr>
          <a:xfrm>
            <a:off x="7284720" y="958334"/>
            <a:ext cx="1143000" cy="369332"/>
          </a:xfrm>
          <a:prstGeom prst="rect">
            <a:avLst/>
          </a:prstGeom>
          <a:solidFill>
            <a:schemeClr val="bg1"/>
          </a:solidFill>
        </p:spPr>
        <p:txBody>
          <a:bodyPr wrap="square" rtlCol="0">
            <a:spAutoFit/>
          </a:bodyPr>
          <a:lstStyle/>
          <a:p>
            <a:r>
              <a:rPr lang="zh-CN" altLang="en-US" dirty="0">
                <a:solidFill>
                  <a:srgbClr val="C00000"/>
                </a:solidFill>
              </a:rPr>
              <a:t>数据成员</a:t>
            </a:r>
          </a:p>
        </p:txBody>
      </p:sp>
      <p:sp>
        <p:nvSpPr>
          <p:cNvPr id="31746" name="Rectangle 2">
            <a:extLst>
              <a:ext uri="{FF2B5EF4-FFF2-40B4-BE49-F238E27FC236}">
                <a16:creationId xmlns:a16="http://schemas.microsoft.com/office/drawing/2014/main" id="{E53684FC-5594-4F0C-B30C-74E9B58A08A3}"/>
              </a:ext>
            </a:extLst>
          </p:cNvPr>
          <p:cNvSpPr>
            <a:spLocks noGrp="1" noChangeArrowheads="1"/>
          </p:cNvSpPr>
          <p:nvPr>
            <p:ph type="body" idx="1"/>
          </p:nvPr>
        </p:nvSpPr>
        <p:spPr>
          <a:xfrm>
            <a:off x="519113" y="695325"/>
            <a:ext cx="8229600" cy="5757863"/>
          </a:xfrm>
        </p:spPr>
        <p:txBody>
          <a:bodyPr/>
          <a:lstStyle/>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protected:</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二叉树的根指针</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RefValue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数据输入停止标志</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CreateBinTree (</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从文件读入建树</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destroy (BinTreeNode</a:t>
            </a:r>
            <a:r>
              <a:rPr lang="en-US" altLang="zh-CN" sz="2800" b="1">
                <a:latin typeface="Times New Roman" panose="02020603050405020304" pitchFamily="18" charset="0"/>
                <a:ea typeface="隶书" panose="02010509060101010101" pitchFamily="49" charset="-122"/>
              </a:rPr>
              <a:t>&lt;T&gt;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70A26E8-D8FB-4BD7-AEDE-CA2757D6BC1C}"/>
              </a:ext>
            </a:extLst>
          </p:cNvPr>
          <p:cNvSpPr>
            <a:spLocks noGrp="1" noChangeArrowheads="1"/>
          </p:cNvSpPr>
          <p:nvPr>
            <p:ph type="body" idx="1"/>
          </p:nvPr>
        </p:nvSpPr>
        <p:spPr>
          <a:xfrm>
            <a:off x="519113" y="695325"/>
            <a:ext cx="8229600" cy="5757863"/>
          </a:xfrm>
        </p:spPr>
        <p:txBody>
          <a:bodyPr/>
          <a:lstStyle/>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Copy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返回树高度</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返回结点数</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&lt;T&gt; *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返回父结点</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Find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搜寻</a:t>
            </a:r>
            <a:r>
              <a:rPr lang="en-US" altLang="zh-CN" sz="2800" b="1">
                <a:solidFill>
                  <a:schemeClr val="tx2"/>
                </a:solidFill>
                <a:latin typeface="Times New Roman" panose="02020603050405020304" pitchFamily="18" charset="0"/>
                <a:ea typeface="隶书" panose="02010509060101010101" pitchFamily="49" charset="-122"/>
              </a:rPr>
              <a:t>x</a:t>
            </a:r>
            <a:endParaRPr lang="en-US" altLang="zh-CN" sz="8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6BC086A-DD27-4DC5-AC3E-B7833D31747E}"/>
              </a:ext>
            </a:extLst>
          </p:cNvPr>
          <p:cNvSpPr>
            <a:spLocks noGrp="1" noChangeArrowheads="1"/>
          </p:cNvSpPr>
          <p:nvPr>
            <p:ph type="body" idx="1"/>
          </p:nvPr>
        </p:nvSpPr>
        <p:spPr>
          <a:xfrm>
            <a:off x="519113" y="695325"/>
            <a:ext cx="8229600" cy="5757863"/>
          </a:xfrm>
        </p:spPr>
        <p:txBody>
          <a:bodyPr/>
          <a:lstStyle/>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Traverse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前序遍历输出</a:t>
            </a:r>
          </a:p>
          <a:p>
            <a:pPr eaLnBrk="1" hangingPunct="1">
              <a:lnSpc>
                <a:spcPct val="105000"/>
              </a:lnSpc>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preOrder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subTree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p>
          <a:p>
            <a:pPr eaLnBrk="1" hangingPunct="1">
              <a:lnSpc>
                <a:spcPct val="105000"/>
              </a:lnSpc>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inOrder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subTree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p>
          <a:p>
            <a:pPr eaLnBrk="1" hangingPunct="1">
              <a:lnSpc>
                <a:spcPct val="105000"/>
              </a:lnSpc>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postOrder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8EED1D0-585A-41D5-AD91-A3F52C4716FA}"/>
              </a:ext>
            </a:extLst>
          </p:cNvPr>
          <p:cNvSpPr>
            <a:spLocks noGrp="1" noChangeArrowheads="1"/>
          </p:cNvSpPr>
          <p:nvPr>
            <p:ph type="body" idx="1"/>
          </p:nvPr>
        </p:nvSpPr>
        <p:spPr>
          <a:xfrm>
            <a:off x="519113" y="695325"/>
            <a:ext cx="8229600" cy="5757863"/>
          </a:xfrm>
        </p:spPr>
        <p:txBody>
          <a:bodyPr/>
          <a:lstStyle/>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friend istream&amp; operator &gt;&gt;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istream&amp;</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重载操作：输入</a:t>
            </a:r>
          </a:p>
          <a:p>
            <a:pPr eaLnBrk="1" hangingPunct="1">
              <a:lnSpc>
                <a:spcPct val="105000"/>
              </a:lnSpc>
              <a:spcBef>
                <a:spcPct val="10000"/>
              </a:spcBef>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ostream&amp;</a:t>
            </a:r>
            <a:r>
              <a:rPr lang="en-US" altLang="zh-CN" sz="2800">
                <a:latin typeface="Times New Roman" panose="02020603050405020304" pitchFamily="18" charset="0"/>
                <a:ea typeface="隶书" panose="02010509060101010101" pitchFamily="49" charset="-122"/>
              </a:rPr>
              <a:t> out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a:latin typeface="Times New Roman" panose="02020603050405020304" pitchFamily="18" charset="0"/>
                <a:ea typeface="隶书" panose="02010509060101010101" pitchFamily="49" charset="-122"/>
              </a:rPr>
              <a:t>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重载操作：输出</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endParaRPr lang="en-US" altLang="zh-CN" sz="2200" b="1">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endParaRPr lang="en-US" altLang="zh-CN" sz="2200" b="1">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endParaRPr lang="en-US" altLang="zh-CN" sz="22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p:txBody>
      </p:sp>
      <p:sp>
        <p:nvSpPr>
          <p:cNvPr id="34819" name="Rectangle 3">
            <a:extLst>
              <a:ext uri="{FF2B5EF4-FFF2-40B4-BE49-F238E27FC236}">
                <a16:creationId xmlns:a16="http://schemas.microsoft.com/office/drawing/2014/main" id="{67049DDF-2B03-46D5-9A1F-B6311CE102A6}"/>
              </a:ext>
            </a:extLst>
          </p:cNvPr>
          <p:cNvSpPr>
            <a:spLocks noGrp="1" noChangeArrowheads="1"/>
          </p:cNvSpPr>
          <p:nvPr>
            <p:ph type="title"/>
          </p:nvPr>
        </p:nvSpPr>
        <p:spPr>
          <a:xfrm>
            <a:off x="503238" y="3249613"/>
            <a:ext cx="8229600" cy="1008062"/>
          </a:xfrm>
        </p:spPr>
        <p:txBody>
          <a:bodyPr/>
          <a:lstStyle/>
          <a:p>
            <a:pPr eaLnBrk="1" hangingPunct="1"/>
            <a:r>
              <a:rPr kumimoji="1" lang="zh-CN" altLang="en-US" sz="4000" b="1">
                <a:ea typeface="华文新魏" panose="02010800040101010101" pitchFamily="2" charset="-122"/>
              </a:rPr>
              <a:t>部分成员函数的实现</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9F5511C-568C-4A98-8B73-C1421AB6D7D5}"/>
              </a:ext>
            </a:extLst>
          </p:cNvPr>
          <p:cNvSpPr>
            <a:spLocks noGrp="1" noChangeArrowheads="1"/>
          </p:cNvSpPr>
          <p:nvPr>
            <p:ph type="body" idx="1"/>
          </p:nvPr>
        </p:nvSpPr>
        <p:spPr>
          <a:xfrm>
            <a:off x="519113" y="695325"/>
            <a:ext cx="8229600" cy="5757863"/>
          </a:xfrm>
        </p:spPr>
        <p:txBody>
          <a:bodyPr/>
          <a:lstStyle/>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从结点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subTree </a:t>
            </a:r>
            <a:r>
              <a:rPr lang="zh-CN" altLang="en-US" sz="2800">
                <a:solidFill>
                  <a:schemeClr val="tx2"/>
                </a:solidFill>
                <a:latin typeface="Times New Roman" panose="02020603050405020304" pitchFamily="18" charset="0"/>
                <a:ea typeface="隶书" panose="02010509060101010101" pitchFamily="49" charset="-122"/>
              </a:rPr>
              <a:t>开始</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搜索结点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的双</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亲</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若找到则返回双亲结点地址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b="1">
                <a:solidFill>
                  <a:schemeClr val="tx2"/>
                </a:solidFill>
                <a:latin typeface="Times New Roman" panose="02020603050405020304" pitchFamily="18" charset="0"/>
                <a:ea typeface="隶书" panose="02010509060101010101" pitchFamily="49" charset="-122"/>
              </a:rPr>
              <a:t>NULL</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 == t</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t )</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返回父结点地址</a:t>
            </a:r>
            <a:endParaRPr lang="zh-CN" altLang="en-US"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 = Parent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递归在左子树中搜索</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Parent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递归在左子树中搜索</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362539C-E5FA-42B2-8A0A-D3E45BD7E4C9}"/>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3600" b="1">
                <a:solidFill>
                  <a:srgbClr val="CC3300"/>
                </a:solidFill>
                <a:latin typeface="Times New Roman" panose="02020603050405020304" pitchFamily="18" charset="0"/>
              </a:rPr>
              <a:t>    </a:t>
            </a:r>
            <a:endParaRPr kumimoji="1" lang="en-US" altLang="zh-CN">
              <a:latin typeface="Times New Roman" panose="02020603050405020304" pitchFamily="18" charset="0"/>
            </a:endParaRPr>
          </a:p>
        </p:txBody>
      </p:sp>
      <p:sp>
        <p:nvSpPr>
          <p:cNvPr id="36867" name="Rectangle 3">
            <a:extLst>
              <a:ext uri="{FF2B5EF4-FFF2-40B4-BE49-F238E27FC236}">
                <a16:creationId xmlns:a16="http://schemas.microsoft.com/office/drawing/2014/main" id="{752A90B7-388E-490A-953A-EA3C09DCC5F6}"/>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b="1">
                <a:solidFill>
                  <a:srgbClr val="CC3300"/>
                </a:solidFill>
                <a:latin typeface="Times New Roman" panose="02020603050405020304" pitchFamily="18" charset="0"/>
              </a:rPr>
              <a:t>    </a:t>
            </a:r>
          </a:p>
        </p:txBody>
      </p:sp>
      <p:sp>
        <p:nvSpPr>
          <p:cNvPr id="36868" name="Rectangle 4">
            <a:extLst>
              <a:ext uri="{FF2B5EF4-FFF2-40B4-BE49-F238E27FC236}">
                <a16:creationId xmlns:a16="http://schemas.microsoft.com/office/drawing/2014/main" id="{E81499B3-4FE8-4D52-AD7B-8398DD573F93}"/>
              </a:ext>
            </a:extLst>
          </p:cNvPr>
          <p:cNvSpPr>
            <a:spLocks noGrp="1" noChangeArrowheads="1"/>
          </p:cNvSpPr>
          <p:nvPr>
            <p:ph type="body" idx="1"/>
          </p:nvPr>
        </p:nvSpPr>
        <p:spPr>
          <a:xfrm>
            <a:off x="663575" y="765175"/>
            <a:ext cx="8229600" cy="5651500"/>
          </a:xfrm>
        </p:spPr>
        <p:txBody>
          <a:bodyPr/>
          <a:lstStyle/>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lang="en-US" altLang="zh-CN" sz="2800">
                <a:latin typeface="Times New Roman" panose="02020603050405020304" pitchFamily="18" charset="0"/>
                <a:ea typeface="隶书" panose="02010509060101010101" pitchFamily="49" charset="-122"/>
              </a:rPr>
              <a:t>destroy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删除根为</a:t>
            </a:r>
            <a:r>
              <a:rPr lang="en-US" altLang="zh-CN" sz="2800" b="1">
                <a:solidFill>
                  <a:schemeClr val="tx2"/>
                </a:solidFill>
                <a:latin typeface="Times New Roman" panose="02020603050405020304" pitchFamily="18" charset="0"/>
                <a:ea typeface="隶书" panose="02010509060101010101" pitchFamily="49" charset="-122"/>
              </a:rPr>
              <a:t>subTree</a:t>
            </a:r>
            <a:r>
              <a:rPr lang="zh-CN" altLang="en-US" sz="2800">
                <a:solidFill>
                  <a:schemeClr val="tx2"/>
                </a:solidFill>
                <a:latin typeface="Times New Roman" panose="02020603050405020304" pitchFamily="18" charset="0"/>
                <a:ea typeface="隶书" panose="02010509060101010101" pitchFamily="49" charset="-122"/>
              </a:rPr>
              <a:t>的子树</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destroy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删除左子树</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destroy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删除右子树</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删除根结点</a:t>
            </a:r>
          </a:p>
          <a:p>
            <a:pPr eaLnBrk="1" hangingPunct="1">
              <a:lnSpc>
                <a:spcPct val="105000"/>
              </a:lnSpc>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97051BC-7FE0-42C3-B222-B11980E41ABE}"/>
              </a:ext>
            </a:extLst>
          </p:cNvPr>
          <p:cNvSpPr>
            <a:spLocks noGrp="1" noChangeArrowheads="1"/>
          </p:cNvSpPr>
          <p:nvPr>
            <p:ph type="title"/>
          </p:nvPr>
        </p:nvSpPr>
        <p:spPr>
          <a:xfrm>
            <a:off x="457200" y="274638"/>
            <a:ext cx="8229600" cy="855662"/>
          </a:xfrm>
        </p:spPr>
        <p:txBody>
          <a:bodyPr/>
          <a:lstStyle/>
          <a:p>
            <a:pPr eaLnBrk="1" hangingPunct="1"/>
            <a:r>
              <a:rPr lang="zh-CN" altLang="en-US" sz="4000" b="1">
                <a:ea typeface="华文新魏" panose="02010800040101010101" pitchFamily="2" charset="-122"/>
              </a:rPr>
              <a:t>二叉树遍历</a:t>
            </a:r>
          </a:p>
        </p:txBody>
      </p:sp>
      <p:sp>
        <p:nvSpPr>
          <p:cNvPr id="37891" name="Rectangle 3">
            <a:extLst>
              <a:ext uri="{FF2B5EF4-FFF2-40B4-BE49-F238E27FC236}">
                <a16:creationId xmlns:a16="http://schemas.microsoft.com/office/drawing/2014/main" id="{00026CA4-2A92-46FB-B987-8EDE39A29AE5}"/>
              </a:ext>
            </a:extLst>
          </p:cNvPr>
          <p:cNvSpPr>
            <a:spLocks noGrp="1" noChangeArrowheads="1"/>
          </p:cNvSpPr>
          <p:nvPr>
            <p:ph type="body" idx="1"/>
          </p:nvPr>
        </p:nvSpPr>
        <p:spPr>
          <a:xfrm>
            <a:off x="684213" y="1341438"/>
            <a:ext cx="8229600" cy="4932362"/>
          </a:xfrm>
        </p:spPr>
        <p:txBody>
          <a:bodyPr/>
          <a:lstStyle/>
          <a:p>
            <a:pPr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二叉树的遍历就是按某种次序访问树中的结点，要求每个结点访问一次且仅访问一次。</a:t>
            </a:r>
            <a:endParaRPr lang="zh-CN" altLang="en-US" sz="3000" b="1">
              <a:ea typeface="仿宋_GB2312" pitchFamily="49" charset="-122"/>
            </a:endParaRPr>
          </a:p>
          <a:p>
            <a:pPr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设</a:t>
            </a:r>
            <a:r>
              <a:rPr lang="zh-CN" altLang="en-US" sz="3000" b="1">
                <a:solidFill>
                  <a:srgbClr val="FF3300"/>
                </a:solidFill>
                <a:ea typeface="仿宋_GB2312" pitchFamily="49" charset="-122"/>
              </a:rPr>
              <a:t>访问根结点</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V</a:t>
            </a:r>
            <a:endParaRPr lang="en-US" altLang="zh-CN" sz="3000">
              <a:ea typeface="仿宋_GB2312" pitchFamily="49" charset="-122"/>
            </a:endParaRPr>
          </a:p>
          <a:p>
            <a:pPr eaLnBrk="1" hangingPunct="1">
              <a:lnSpc>
                <a:spcPct val="105000"/>
              </a:lnSpc>
              <a:spcBef>
                <a:spcPct val="10000"/>
              </a:spcBef>
              <a:buClr>
                <a:srgbClr val="800080"/>
              </a:buClr>
              <a:buSzPct val="50000"/>
              <a:buFontTx/>
              <a:buNone/>
            </a:pPr>
            <a:r>
              <a:rPr lang="en-US" altLang="zh-CN" sz="3000" b="1">
                <a:ea typeface="仿宋_GB2312" pitchFamily="49" charset="-122"/>
              </a:rPr>
              <a:t> 	    </a:t>
            </a:r>
            <a:r>
              <a:rPr lang="zh-CN" altLang="en-US" sz="3000" b="1">
                <a:solidFill>
                  <a:srgbClr val="FF3300"/>
                </a:solidFill>
                <a:ea typeface="仿宋_GB2312" pitchFamily="49" charset="-122"/>
              </a:rPr>
              <a:t>遍历根的左子树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L</a:t>
            </a:r>
            <a:endParaRPr lang="en-US" altLang="zh-CN" sz="3000">
              <a:ea typeface="仿宋_GB2312" pitchFamily="49" charset="-122"/>
            </a:endParaRPr>
          </a:p>
          <a:p>
            <a:pPr eaLnBrk="1" hangingPunct="1">
              <a:lnSpc>
                <a:spcPct val="105000"/>
              </a:lnSpc>
              <a:spcBef>
                <a:spcPct val="10000"/>
              </a:spcBef>
              <a:buClr>
                <a:srgbClr val="800080"/>
              </a:buClr>
              <a:buSzPct val="50000"/>
              <a:buFontTx/>
              <a:buNone/>
            </a:pPr>
            <a:r>
              <a:rPr lang="en-US" altLang="zh-CN" sz="3000" b="1">
                <a:ea typeface="仿宋_GB2312" pitchFamily="49" charset="-122"/>
              </a:rPr>
              <a:t>       </a:t>
            </a:r>
            <a:r>
              <a:rPr lang="zh-CN" altLang="en-US" sz="3000" b="1">
                <a:solidFill>
                  <a:srgbClr val="FF3300"/>
                </a:solidFill>
                <a:ea typeface="仿宋_GB2312" pitchFamily="49" charset="-122"/>
              </a:rPr>
              <a:t>遍历根的右子树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R</a:t>
            </a:r>
            <a:endParaRPr lang="en-US" altLang="zh-CN" sz="3000">
              <a:ea typeface="仿宋_GB2312" pitchFamily="49" charset="-122"/>
            </a:endParaRPr>
          </a:p>
          <a:p>
            <a:pPr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则可能的遍历次序有</a:t>
            </a:r>
            <a:endParaRPr lang="zh-CN" altLang="en-US" sz="3000" b="1">
              <a:ea typeface="仿宋_GB2312" pitchFamily="49" charset="-122"/>
            </a:endParaRPr>
          </a:p>
          <a:p>
            <a:pPr eaLnBrk="1" hangingPunct="1">
              <a:lnSpc>
                <a:spcPct val="105000"/>
              </a:lnSpc>
              <a:spcBef>
                <a:spcPct val="10000"/>
              </a:spcBef>
              <a:buClr>
                <a:srgbClr val="800080"/>
              </a:buClr>
              <a:buSzPct val="50000"/>
              <a:buFontTx/>
              <a:buNone/>
            </a:pPr>
            <a:r>
              <a:rPr lang="zh-CN" altLang="en-US" sz="3000" b="1">
                <a:ea typeface="仿宋_GB2312" pitchFamily="49" charset="-122"/>
              </a:rPr>
              <a:t>       </a:t>
            </a:r>
            <a:r>
              <a:rPr lang="zh-CN" altLang="en-US" sz="3000" b="1">
                <a:solidFill>
                  <a:srgbClr val="008000"/>
                </a:solidFill>
                <a:ea typeface="仿宋_GB2312" pitchFamily="49" charset="-122"/>
              </a:rPr>
              <a:t>前序   </a:t>
            </a:r>
            <a:r>
              <a:rPr lang="en-US" altLang="zh-CN" sz="3000">
                <a:solidFill>
                  <a:schemeClr val="tx2"/>
                </a:solidFill>
                <a:ea typeface="仿宋_GB2312" pitchFamily="49" charset="-122"/>
              </a:rPr>
              <a:t>VLR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VRL</a:t>
            </a:r>
          </a:p>
          <a:p>
            <a:pPr eaLnBrk="1" hangingPunct="1">
              <a:lnSpc>
                <a:spcPct val="105000"/>
              </a:lnSpc>
              <a:spcBef>
                <a:spcPct val="10000"/>
              </a:spcBef>
              <a:buClr>
                <a:srgbClr val="800080"/>
              </a:buClr>
              <a:buSzPct val="50000"/>
              <a:buFontTx/>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中序  </a:t>
            </a:r>
            <a:r>
              <a:rPr lang="zh-CN" altLang="en-US" sz="3000">
                <a:solidFill>
                  <a:schemeClr val="tx2"/>
                </a:solidFill>
                <a:ea typeface="仿宋_GB2312" pitchFamily="49" charset="-122"/>
              </a:rPr>
              <a:t> </a:t>
            </a:r>
            <a:r>
              <a:rPr lang="en-US" altLang="zh-CN" sz="3000">
                <a:solidFill>
                  <a:schemeClr val="tx2"/>
                </a:solidFill>
                <a:ea typeface="仿宋_GB2312" pitchFamily="49" charset="-122"/>
              </a:rPr>
              <a:t>LVR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RVL</a:t>
            </a:r>
          </a:p>
          <a:p>
            <a:pPr eaLnBrk="1" hangingPunct="1">
              <a:lnSpc>
                <a:spcPct val="105000"/>
              </a:lnSpc>
              <a:spcBef>
                <a:spcPct val="10000"/>
              </a:spcBef>
              <a:buClr>
                <a:srgbClr val="800080"/>
              </a:buClr>
              <a:buSzPct val="50000"/>
              <a:buFontTx/>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后序   </a:t>
            </a:r>
            <a:r>
              <a:rPr lang="en-US" altLang="zh-CN" sz="3000">
                <a:solidFill>
                  <a:schemeClr val="tx2"/>
                </a:solidFill>
                <a:ea typeface="仿宋_GB2312" pitchFamily="49" charset="-122"/>
              </a:rPr>
              <a:t>LRV</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RLV</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233CBF25-5204-476B-9358-F0AA2A117EF6}"/>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 name="Line 3">
            <a:extLst>
              <a:ext uri="{FF2B5EF4-FFF2-40B4-BE49-F238E27FC236}">
                <a16:creationId xmlns:a16="http://schemas.microsoft.com/office/drawing/2014/main" id="{F3B7D67B-B5C7-4BF1-9FAE-CF1BBBE482B8}"/>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 name="Line 4">
            <a:extLst>
              <a:ext uri="{FF2B5EF4-FFF2-40B4-BE49-F238E27FC236}">
                <a16:creationId xmlns:a16="http://schemas.microsoft.com/office/drawing/2014/main" id="{A0227C25-0154-42E2-BD0E-5239904BFE05}"/>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 name="Line 5">
            <a:extLst>
              <a:ext uri="{FF2B5EF4-FFF2-40B4-BE49-F238E27FC236}">
                <a16:creationId xmlns:a16="http://schemas.microsoft.com/office/drawing/2014/main" id="{0E4AF611-E45D-4759-B312-0A4E044B13C6}"/>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Line 6">
            <a:extLst>
              <a:ext uri="{FF2B5EF4-FFF2-40B4-BE49-F238E27FC236}">
                <a16:creationId xmlns:a16="http://schemas.microsoft.com/office/drawing/2014/main" id="{A272422F-0CBB-4FA3-9EC5-FCB25CDD036B}"/>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Line 7">
            <a:extLst>
              <a:ext uri="{FF2B5EF4-FFF2-40B4-BE49-F238E27FC236}">
                <a16:creationId xmlns:a16="http://schemas.microsoft.com/office/drawing/2014/main" id="{52310409-78F8-447F-96E0-94F6B9D234CA}"/>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8">
            <a:extLst>
              <a:ext uri="{FF2B5EF4-FFF2-40B4-BE49-F238E27FC236}">
                <a16:creationId xmlns:a16="http://schemas.microsoft.com/office/drawing/2014/main" id="{1A7B7601-1F18-405D-9ECE-D280D10564D6}"/>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9">
            <a:extLst>
              <a:ext uri="{FF2B5EF4-FFF2-40B4-BE49-F238E27FC236}">
                <a16:creationId xmlns:a16="http://schemas.microsoft.com/office/drawing/2014/main" id="{8BAA65BC-F67A-4C13-90C2-481802443A95}"/>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10">
            <a:extLst>
              <a:ext uri="{FF2B5EF4-FFF2-40B4-BE49-F238E27FC236}">
                <a16:creationId xmlns:a16="http://schemas.microsoft.com/office/drawing/2014/main" id="{4DD54ADC-BEAA-4350-B4C2-746123AB422D}"/>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1">
            <a:extLst>
              <a:ext uri="{FF2B5EF4-FFF2-40B4-BE49-F238E27FC236}">
                <a16:creationId xmlns:a16="http://schemas.microsoft.com/office/drawing/2014/main" id="{69CFA536-6BEF-4B48-84F0-625F3DAC5419}"/>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0" name="Rectangle 12">
            <a:extLst>
              <a:ext uri="{FF2B5EF4-FFF2-40B4-BE49-F238E27FC236}">
                <a16:creationId xmlns:a16="http://schemas.microsoft.com/office/drawing/2014/main" id="{45E73ED5-62D1-479E-A85D-80B2AB148BC9}"/>
              </a:ext>
            </a:extLst>
          </p:cNvPr>
          <p:cNvSpPr>
            <a:spLocks noGrp="1" noChangeArrowheads="1"/>
          </p:cNvSpPr>
          <p:nvPr>
            <p:ph type="body" idx="1"/>
          </p:nvPr>
        </p:nvSpPr>
        <p:spPr>
          <a:xfrm>
            <a:off x="661988" y="1460500"/>
            <a:ext cx="5638800" cy="5029200"/>
          </a:xfrm>
        </p:spPr>
        <p:txBody>
          <a:bodyPr/>
          <a:lstStyle/>
          <a:p>
            <a:pPr eaLnBrk="1" hangingPunct="1">
              <a:buFontTx/>
              <a:buNone/>
              <a:defRPr/>
            </a:pPr>
            <a:r>
              <a:rPr lang="zh-CN" altLang="en-US" sz="3000" b="1">
                <a:solidFill>
                  <a:schemeClr val="tx2"/>
                </a:solidFill>
                <a:ea typeface="仿宋_GB2312" pitchFamily="49" charset="-122"/>
              </a:rPr>
              <a:t>中序遍历二叉树算法的框架是：</a:t>
            </a:r>
            <a:endParaRPr lang="zh-CN" altLang="en-US" sz="3000" b="1">
              <a:ea typeface="仿宋_GB2312" pitchFamily="49" charset="-122"/>
            </a:endParaRPr>
          </a:p>
          <a:p>
            <a:pPr eaLnBrk="1" hangingPunct="1">
              <a:buClr>
                <a:srgbClr val="009900"/>
              </a:buClr>
              <a:buSzPct val="50000"/>
              <a:defRPr/>
            </a:pPr>
            <a:r>
              <a:rPr lang="zh-CN" altLang="en-US" sz="3000" b="1">
                <a:solidFill>
                  <a:srgbClr val="000099"/>
                </a:solidFill>
                <a:ea typeface="仿宋_GB2312" pitchFamily="49" charset="-122"/>
              </a:rPr>
              <a:t>若二叉树为空，则空操作；</a:t>
            </a:r>
          </a:p>
          <a:p>
            <a:pPr eaLnBrk="1" hangingPunct="1">
              <a:buClr>
                <a:srgbClr val="009900"/>
              </a:buClr>
              <a:buSzPct val="50000"/>
              <a:defRPr/>
            </a:pPr>
            <a:r>
              <a:rPr lang="zh-CN" altLang="en-US" sz="3000" b="1">
                <a:solidFill>
                  <a:srgbClr val="000099"/>
                </a:solidFill>
                <a:ea typeface="仿宋_GB2312" pitchFamily="49" charset="-122"/>
              </a:rPr>
              <a:t>否则</a:t>
            </a:r>
          </a:p>
          <a:p>
            <a:pPr lvl="1" eaLnBrk="1" hangingPunct="1">
              <a:buClr>
                <a:srgbClr val="FF6600"/>
              </a:buClr>
              <a:buSzPct val="50000"/>
              <a:buFont typeface="Wingdings" pitchFamily="2" charset="2"/>
              <a:buChar char="u"/>
              <a:defRPr/>
            </a:pPr>
            <a:r>
              <a:rPr lang="zh-CN" altLang="en-US" sz="3000" b="1">
                <a:solidFill>
                  <a:srgbClr val="000099"/>
                </a:solidFill>
                <a:ea typeface="仿宋_GB2312" pitchFamily="49" charset="-122"/>
              </a:rPr>
              <a:t>中序遍历左子树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eaLnBrk="1" hangingPunct="1">
              <a:buClr>
                <a:srgbClr val="FF6600"/>
              </a:buClr>
              <a:buSzPct val="50000"/>
              <a:buFont typeface="Wingdings" pitchFamily="2" charset="2"/>
              <a:buChar char="u"/>
              <a:defRPr/>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eaLnBrk="1" hangingPunct="1">
              <a:buClr>
                <a:srgbClr val="FF6600"/>
              </a:buClr>
              <a:buSzPct val="50000"/>
              <a:buFont typeface="Wingdings" pitchFamily="2" charset="2"/>
              <a:buChar char="u"/>
              <a:defRPr/>
            </a:pPr>
            <a:r>
              <a:rPr lang="zh-CN" altLang="en-US" sz="3000" b="1">
                <a:solidFill>
                  <a:srgbClr val="000099"/>
                </a:solidFill>
                <a:ea typeface="仿宋_GB2312" pitchFamily="49" charset="-122"/>
              </a:rPr>
              <a:t>中序遍历右子树 </a:t>
            </a:r>
            <a:r>
              <a:rPr lang="en-US" altLang="zh-CN" sz="3000" b="1">
                <a:solidFill>
                  <a:srgbClr val="000099"/>
                </a:solidFill>
                <a:ea typeface="仿宋_GB2312" pitchFamily="49" charset="-122"/>
              </a:rPr>
              <a:t>(R)</a:t>
            </a:r>
            <a:r>
              <a:rPr lang="zh-CN" altLang="en-US" sz="3000" b="1">
                <a:solidFill>
                  <a:schemeClr val="accent2"/>
                </a:solidFill>
                <a:ea typeface="仿宋_GB2312" pitchFamily="49" charset="-122"/>
              </a:rPr>
              <a:t>。</a:t>
            </a:r>
          </a:p>
          <a:p>
            <a:pPr lvl="1" eaLnBrk="1" hangingPunct="1">
              <a:defRPr/>
            </a:pPr>
            <a:endParaRPr lang="zh-CN" altLang="en-US" sz="800" b="1">
              <a:solidFill>
                <a:schemeClr val="accent2"/>
              </a:solidFill>
              <a:effectLst>
                <a:outerShdw blurRad="38100" dist="38100" dir="2700000" algn="tl">
                  <a:srgbClr val="C0C0C0"/>
                </a:outerShdw>
              </a:effectLst>
              <a:ea typeface="仿宋_GB2312" pitchFamily="49" charset="-122"/>
            </a:endParaRPr>
          </a:p>
          <a:p>
            <a:pPr lvl="1" eaLnBrk="1" hangingPunct="1">
              <a:buFontTx/>
              <a:buNone/>
              <a:defRPr/>
            </a:pPr>
            <a:r>
              <a:rPr lang="zh-CN" altLang="en-US" sz="3000" b="1">
                <a:solidFill>
                  <a:schemeClr val="tx2"/>
                </a:solidFill>
                <a:latin typeface="Times New Roman" pitchFamily="18" charset="0"/>
                <a:ea typeface="仿宋_GB2312" pitchFamily="49" charset="-122"/>
              </a:rPr>
              <a:t>遍历结果</a:t>
            </a:r>
            <a:endParaRPr lang="zh-CN" altLang="en-US" sz="3000" b="1">
              <a:latin typeface="Times New Roman" pitchFamily="18" charset="0"/>
              <a:ea typeface="仿宋_GB2312" pitchFamily="49" charset="-122"/>
            </a:endParaRPr>
          </a:p>
          <a:p>
            <a:pPr lvl="1" eaLnBrk="1" hangingPunct="1">
              <a:buFontTx/>
              <a:buNone/>
              <a:defRPr/>
            </a:pPr>
            <a:r>
              <a:rPr lang="en-US" altLang="en-US" sz="3000" b="1">
                <a:latin typeface="Times New Roman" pitchFamily="18" charset="0"/>
                <a:ea typeface="仿宋_GB2312" pitchFamily="49" charset="-122"/>
              </a:rPr>
              <a:t>  </a:t>
            </a:r>
            <a:r>
              <a:rPr lang="en-US" altLang="zh-CN" sz="3200" b="1" i="1">
                <a:latin typeface="Times New Roman" pitchFamily="18" charset="0"/>
                <a:ea typeface="仿宋_GB2312" pitchFamily="49" charset="-122"/>
              </a:rPr>
              <a:t>a</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b</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c</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d</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e</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f</a:t>
            </a:r>
            <a:endParaRPr lang="en-US" altLang="zh-CN" sz="3200" b="1">
              <a:latin typeface="Times New Roman" pitchFamily="18" charset="0"/>
              <a:ea typeface="仿宋_GB2312" pitchFamily="49" charset="-122"/>
            </a:endParaRPr>
          </a:p>
        </p:txBody>
      </p:sp>
      <p:sp>
        <p:nvSpPr>
          <p:cNvPr id="38925" name="Rectangle 13">
            <a:extLst>
              <a:ext uri="{FF2B5EF4-FFF2-40B4-BE49-F238E27FC236}">
                <a16:creationId xmlns:a16="http://schemas.microsoft.com/office/drawing/2014/main" id="{B4F48883-F1B3-4D18-A0AD-5E68B41F5CFB}"/>
              </a:ext>
            </a:extLst>
          </p:cNvPr>
          <p:cNvSpPr>
            <a:spLocks noGrp="1" noChangeArrowheads="1"/>
          </p:cNvSpPr>
          <p:nvPr>
            <p:ph type="title"/>
          </p:nvPr>
        </p:nvSpPr>
        <p:spPr>
          <a:xfrm>
            <a:off x="1052513" y="330200"/>
            <a:ext cx="7156450" cy="800100"/>
          </a:xfrm>
        </p:spPr>
        <p:txBody>
          <a:bodyPr/>
          <a:lstStyle/>
          <a:p>
            <a:pPr eaLnBrk="1" hangingPunct="1"/>
            <a:r>
              <a:rPr lang="zh-CN" altLang="en-US" sz="4000" b="1">
                <a:solidFill>
                  <a:srgbClr val="CC3300"/>
                </a:solidFill>
                <a:latin typeface="华文新魏" panose="02010800040101010101" pitchFamily="2" charset="-122"/>
                <a:ea typeface="华文新魏" panose="02010800040101010101" pitchFamily="2" charset="-122"/>
              </a:rPr>
              <a:t>中序遍历 </a:t>
            </a:r>
            <a:r>
              <a:rPr lang="en-US" altLang="zh-CN" sz="4000" b="1">
                <a:solidFill>
                  <a:srgbClr val="CC3300"/>
                </a:solidFill>
                <a:latin typeface="华文新魏" panose="02010800040101010101" pitchFamily="2" charset="-122"/>
                <a:ea typeface="华文新魏" panose="02010800040101010101" pitchFamily="2" charset="-122"/>
              </a:rPr>
              <a:t>(Inorder Traversal)</a:t>
            </a:r>
            <a:endParaRPr lang="en-US" altLang="zh-CN" sz="4000">
              <a:latin typeface="华文新魏" panose="02010800040101010101" pitchFamily="2" charset="-122"/>
              <a:ea typeface="华文新魏" panose="02010800040101010101" pitchFamily="2" charset="-122"/>
            </a:endParaRPr>
          </a:p>
        </p:txBody>
      </p:sp>
      <p:sp>
        <p:nvSpPr>
          <p:cNvPr id="43022" name="Oval 14">
            <a:extLst>
              <a:ext uri="{FF2B5EF4-FFF2-40B4-BE49-F238E27FC236}">
                <a16:creationId xmlns:a16="http://schemas.microsoft.com/office/drawing/2014/main" id="{953DD195-9FC7-4113-B9DF-80BCDDA75AB2}"/>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38927" name="Oval 15">
            <a:extLst>
              <a:ext uri="{FF2B5EF4-FFF2-40B4-BE49-F238E27FC236}">
                <a16:creationId xmlns:a16="http://schemas.microsoft.com/office/drawing/2014/main" id="{211C7519-1CC8-437F-A2B8-6D6D51583521}"/>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4" name="Oval 16">
            <a:extLst>
              <a:ext uri="{FF2B5EF4-FFF2-40B4-BE49-F238E27FC236}">
                <a16:creationId xmlns:a16="http://schemas.microsoft.com/office/drawing/2014/main" id="{FB7EFDB6-B9C2-4834-B121-5CC852902E85}"/>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38929" name="Oval 17">
            <a:extLst>
              <a:ext uri="{FF2B5EF4-FFF2-40B4-BE49-F238E27FC236}">
                <a16:creationId xmlns:a16="http://schemas.microsoft.com/office/drawing/2014/main" id="{1C484B16-0177-4C7B-BA3B-E4CC95B766FA}"/>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30" name="Oval 18">
            <a:extLst>
              <a:ext uri="{FF2B5EF4-FFF2-40B4-BE49-F238E27FC236}">
                <a16:creationId xmlns:a16="http://schemas.microsoft.com/office/drawing/2014/main" id="{0E3E3D1E-954F-4C11-8094-64A0F14FE26E}"/>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7" name="Oval 19">
            <a:extLst>
              <a:ext uri="{FF2B5EF4-FFF2-40B4-BE49-F238E27FC236}">
                <a16:creationId xmlns:a16="http://schemas.microsoft.com/office/drawing/2014/main" id="{00D1655B-CD84-4D5B-9BF2-F69D4DB41923}"/>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3028" name="Oval 20">
            <a:extLst>
              <a:ext uri="{FF2B5EF4-FFF2-40B4-BE49-F238E27FC236}">
                <a16:creationId xmlns:a16="http://schemas.microsoft.com/office/drawing/2014/main" id="{758C58EE-D306-4DCC-95C4-5BBC928CDA11}"/>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38933" name="Oval 21">
            <a:extLst>
              <a:ext uri="{FF2B5EF4-FFF2-40B4-BE49-F238E27FC236}">
                <a16:creationId xmlns:a16="http://schemas.microsoft.com/office/drawing/2014/main" id="{041E3064-F7E5-47D4-835B-DD52B7AB638B}"/>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30" name="Oval 22">
            <a:extLst>
              <a:ext uri="{FF2B5EF4-FFF2-40B4-BE49-F238E27FC236}">
                <a16:creationId xmlns:a16="http://schemas.microsoft.com/office/drawing/2014/main" id="{32F940DB-F5F9-46EE-84BB-D8C065EA2488}"/>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38935" name="Oval 23">
            <a:extLst>
              <a:ext uri="{FF2B5EF4-FFF2-40B4-BE49-F238E27FC236}">
                <a16:creationId xmlns:a16="http://schemas.microsoft.com/office/drawing/2014/main" id="{F967752A-4F4C-4C4E-92DD-3D23E7372EB2}"/>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936" name="Oval 24">
            <a:extLst>
              <a:ext uri="{FF2B5EF4-FFF2-40B4-BE49-F238E27FC236}">
                <a16:creationId xmlns:a16="http://schemas.microsoft.com/office/drawing/2014/main" id="{E6F164CE-D1F5-4983-8B13-BE3E7D9E196C}"/>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33" name="Text Box 25">
            <a:extLst>
              <a:ext uri="{FF2B5EF4-FFF2-40B4-BE49-F238E27FC236}">
                <a16:creationId xmlns:a16="http://schemas.microsoft.com/office/drawing/2014/main" id="{195D31F7-80E9-41AD-9E28-6E4D51C66D28}"/>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3034" name="Text Box 26">
            <a:extLst>
              <a:ext uri="{FF2B5EF4-FFF2-40B4-BE49-F238E27FC236}">
                <a16:creationId xmlns:a16="http://schemas.microsoft.com/office/drawing/2014/main" id="{719FDC87-1B3F-4B4F-A5CC-06A4F19D8747}"/>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3035" name="Text Box 27">
            <a:extLst>
              <a:ext uri="{FF2B5EF4-FFF2-40B4-BE49-F238E27FC236}">
                <a16:creationId xmlns:a16="http://schemas.microsoft.com/office/drawing/2014/main" id="{044A53E5-774D-402A-A481-BDC503F2DAA7}"/>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3036" name="Text Box 28">
            <a:extLst>
              <a:ext uri="{FF2B5EF4-FFF2-40B4-BE49-F238E27FC236}">
                <a16:creationId xmlns:a16="http://schemas.microsoft.com/office/drawing/2014/main" id="{9C2336E5-F2BA-4E86-8B48-76BD3DEEB161}"/>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37" name="Text Box 29">
            <a:extLst>
              <a:ext uri="{FF2B5EF4-FFF2-40B4-BE49-F238E27FC236}">
                <a16:creationId xmlns:a16="http://schemas.microsoft.com/office/drawing/2014/main" id="{74D815FD-F4DA-40FB-B283-B00AEFDE4D5E}"/>
              </a:ext>
            </a:extLst>
          </p:cNvPr>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38" name="Text Box 30">
            <a:extLst>
              <a:ext uri="{FF2B5EF4-FFF2-40B4-BE49-F238E27FC236}">
                <a16:creationId xmlns:a16="http://schemas.microsoft.com/office/drawing/2014/main" id="{E87716F8-8B35-403F-BE38-D2116101BA8B}"/>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39" name="Text Box 31">
            <a:extLst>
              <a:ext uri="{FF2B5EF4-FFF2-40B4-BE49-F238E27FC236}">
                <a16:creationId xmlns:a16="http://schemas.microsoft.com/office/drawing/2014/main" id="{E562D8A7-0AD3-469D-AD22-DC6BB34F56FD}"/>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40" name="Text Box 32">
            <a:extLst>
              <a:ext uri="{FF2B5EF4-FFF2-40B4-BE49-F238E27FC236}">
                <a16:creationId xmlns:a16="http://schemas.microsoft.com/office/drawing/2014/main" id="{981F1DDF-EBC3-45FD-A381-9240646646FF}"/>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41" name="Text Box 33">
            <a:extLst>
              <a:ext uri="{FF2B5EF4-FFF2-40B4-BE49-F238E27FC236}">
                <a16:creationId xmlns:a16="http://schemas.microsoft.com/office/drawing/2014/main" id="{151B28CB-B8DF-4F3A-ACC1-4C0EC3137E0A}"/>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42" name="Text Box 34">
            <a:extLst>
              <a:ext uri="{FF2B5EF4-FFF2-40B4-BE49-F238E27FC236}">
                <a16:creationId xmlns:a16="http://schemas.microsoft.com/office/drawing/2014/main" id="{DD2012E1-DAF8-4B8D-9662-86275C86FB48}"/>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3043" name="Text Box 35">
            <a:extLst>
              <a:ext uri="{FF2B5EF4-FFF2-40B4-BE49-F238E27FC236}">
                <a16:creationId xmlns:a16="http://schemas.microsoft.com/office/drawing/2014/main" id="{856E63DD-C956-4CC4-BB55-184C80BF56AE}"/>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1EE4AD5-D4BE-46A7-ADF4-7F65964B1544}"/>
              </a:ext>
            </a:extLst>
          </p:cNvPr>
          <p:cNvSpPr>
            <a:spLocks noGrp="1" noChangeArrowheads="1"/>
          </p:cNvSpPr>
          <p:nvPr>
            <p:ph type="title"/>
          </p:nvPr>
        </p:nvSpPr>
        <p:spPr>
          <a:xfrm>
            <a:off x="457200" y="274638"/>
            <a:ext cx="8229600" cy="762000"/>
          </a:xfrm>
        </p:spPr>
        <p:txBody>
          <a:bodyPr/>
          <a:lstStyle/>
          <a:p>
            <a:pPr eaLnBrk="1" hangingPunct="1"/>
            <a:r>
              <a:rPr kumimoji="1" lang="zh-CN" altLang="en-US" sz="4000" b="1">
                <a:ea typeface="华文新魏" panose="02010800040101010101" pitchFamily="2" charset="-122"/>
              </a:rPr>
              <a:t>二叉树递归的中序遍历算法</a:t>
            </a:r>
          </a:p>
        </p:txBody>
      </p:sp>
      <p:sp>
        <p:nvSpPr>
          <p:cNvPr id="39939" name="Rectangle 3">
            <a:extLst>
              <a:ext uri="{FF2B5EF4-FFF2-40B4-BE49-F238E27FC236}">
                <a16:creationId xmlns:a16="http://schemas.microsoft.com/office/drawing/2014/main" id="{B9BAED53-D499-44A0-9D48-B319C17761B5}"/>
              </a:ext>
            </a:extLst>
          </p:cNvPr>
          <p:cNvSpPr>
            <a:spLocks noGrp="1" noChangeArrowheads="1"/>
          </p:cNvSpPr>
          <p:nvPr>
            <p:ph type="body" idx="1"/>
          </p:nvPr>
        </p:nvSpPr>
        <p:spPr>
          <a:xfrm>
            <a:off x="590550" y="1304925"/>
            <a:ext cx="8229600" cy="4824413"/>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D4E54EF-75D7-431C-82EA-71D2F9E7AD04}"/>
              </a:ext>
            </a:extLst>
          </p:cNvPr>
          <p:cNvSpPr>
            <a:spLocks noGrp="1" noChangeArrowheads="1"/>
          </p:cNvSpPr>
          <p:nvPr>
            <p:ph type="body" sz="half" idx="1"/>
          </p:nvPr>
        </p:nvSpPr>
        <p:spPr>
          <a:xfrm>
            <a:off x="468313" y="800100"/>
            <a:ext cx="8075612" cy="3886200"/>
          </a:xfrm>
        </p:spPr>
        <p:txBody>
          <a:bodyPr/>
          <a:lstStyle/>
          <a:p>
            <a:pPr lvl="1" eaLnBrk="1" hangingPunct="1">
              <a:lnSpc>
                <a:spcPct val="110000"/>
              </a:lnSpc>
              <a:spcBef>
                <a:spcPct val="15000"/>
              </a:spcBef>
              <a:buClr>
                <a:srgbClr val="008000"/>
              </a:buClr>
              <a:buSzPct val="55000"/>
              <a:buFont typeface="Wingdings" panose="05000000000000000000" pitchFamily="2" charset="2"/>
              <a:buChar char="u"/>
            </a:pPr>
            <a:r>
              <a:rPr lang="en-US" altLang="zh-CN" sz="3000" b="1" i="1" dirty="0">
                <a:solidFill>
                  <a:schemeClr val="tx2"/>
                </a:solidFill>
                <a:latin typeface="Times New Roman" panose="02020603050405020304" pitchFamily="18" charset="0"/>
                <a:ea typeface="仿宋_GB2312" pitchFamily="49" charset="-122"/>
              </a:rPr>
              <a:t> r </a:t>
            </a:r>
            <a:r>
              <a:rPr lang="zh-CN" altLang="en-US" sz="3000" b="1" dirty="0">
                <a:latin typeface="Times New Roman" panose="02020603050405020304" pitchFamily="18" charset="0"/>
                <a:ea typeface="仿宋_GB2312" pitchFamily="49" charset="-122"/>
              </a:rPr>
              <a:t>是</a:t>
            </a:r>
            <a:r>
              <a:rPr lang="zh-CN" altLang="en-US" sz="3000" b="1" dirty="0">
                <a:solidFill>
                  <a:srgbClr val="000099"/>
                </a:solidFill>
                <a:latin typeface="Times New Roman" panose="02020603050405020304" pitchFamily="18" charset="0"/>
                <a:ea typeface="仿宋_GB2312" pitchFamily="49" charset="-122"/>
              </a:rPr>
              <a:t>一个特定的称为</a:t>
            </a:r>
            <a:r>
              <a:rPr lang="zh-CN" altLang="en-US" sz="3000" b="1" dirty="0">
                <a:solidFill>
                  <a:srgbClr val="FF0000"/>
                </a:solidFill>
                <a:latin typeface="Times New Roman" panose="02020603050405020304" pitchFamily="18" charset="0"/>
                <a:ea typeface="仿宋_GB2312" pitchFamily="49" charset="-122"/>
              </a:rPr>
              <a:t>根</a:t>
            </a:r>
            <a:r>
              <a:rPr lang="en-US" altLang="zh-CN" sz="3000" b="1" dirty="0">
                <a:solidFill>
                  <a:srgbClr val="FF0000"/>
                </a:solidFill>
                <a:latin typeface="Times New Roman" panose="02020603050405020304" pitchFamily="18" charset="0"/>
                <a:ea typeface="仿宋_GB2312" pitchFamily="49" charset="-122"/>
              </a:rPr>
              <a:t>(root)</a:t>
            </a:r>
            <a:r>
              <a:rPr lang="zh-CN" altLang="en-US" sz="3000" b="1" dirty="0">
                <a:solidFill>
                  <a:srgbClr val="000099"/>
                </a:solidFill>
                <a:latin typeface="Times New Roman" panose="02020603050405020304" pitchFamily="18" charset="0"/>
                <a:ea typeface="仿宋_GB2312" pitchFamily="49" charset="-122"/>
              </a:rPr>
              <a:t>的结点，它只有直接后继，但没有直接前驱；</a:t>
            </a:r>
          </a:p>
          <a:p>
            <a:pPr lvl="1" eaLnBrk="1" hangingPunct="1">
              <a:lnSpc>
                <a:spcPct val="110000"/>
              </a:lnSpc>
              <a:spcBef>
                <a:spcPct val="15000"/>
              </a:spcBef>
              <a:buClr>
                <a:srgbClr val="008000"/>
              </a:buClr>
              <a:buSzPct val="55000"/>
              <a:buFont typeface="Wingdings" panose="05000000000000000000" pitchFamily="2" charset="2"/>
              <a:buChar char="u"/>
            </a:pPr>
            <a:r>
              <a:rPr lang="zh-CN" altLang="en-US" sz="3000" b="1" dirty="0">
                <a:solidFill>
                  <a:srgbClr val="000099"/>
                </a:solidFill>
                <a:latin typeface="Times New Roman" panose="02020603050405020304" pitchFamily="18" charset="0"/>
                <a:ea typeface="仿宋_GB2312" pitchFamily="49" charset="-122"/>
              </a:rPr>
              <a:t>根以外的其他结点划分为 </a:t>
            </a:r>
            <a:r>
              <a:rPr lang="en-US" altLang="zh-CN" sz="3000" b="1" i="1" dirty="0">
                <a:solidFill>
                  <a:srgbClr val="000099"/>
                </a:solidFill>
                <a:latin typeface="Times New Roman" panose="02020603050405020304" pitchFamily="18" charset="0"/>
                <a:ea typeface="仿宋_GB2312" pitchFamily="49" charset="-122"/>
              </a:rPr>
              <a:t>m</a:t>
            </a:r>
            <a:r>
              <a:rPr lang="en-US" altLang="zh-CN" sz="3000" b="1" dirty="0">
                <a:solidFill>
                  <a:srgbClr val="000099"/>
                </a:solidFill>
                <a:latin typeface="Times New Roman" panose="02020603050405020304" pitchFamily="18" charset="0"/>
                <a:ea typeface="仿宋_GB2312" pitchFamily="49" charset="-122"/>
              </a:rPr>
              <a:t> (</a:t>
            </a:r>
            <a:r>
              <a:rPr lang="en-US" altLang="zh-CN" sz="3000" b="1" i="1" dirty="0">
                <a:solidFill>
                  <a:srgbClr val="000099"/>
                </a:solidFill>
                <a:latin typeface="Times New Roman" panose="02020603050405020304" pitchFamily="18" charset="0"/>
                <a:ea typeface="仿宋_GB2312" pitchFamily="49" charset="-122"/>
              </a:rPr>
              <a:t>m</a:t>
            </a:r>
            <a:r>
              <a:rPr lang="en-US" altLang="zh-CN" sz="3000" b="1" dirty="0">
                <a:solidFill>
                  <a:srgbClr val="000099"/>
                </a:solidFill>
                <a:latin typeface="Times New Roman" panose="02020603050405020304" pitchFamily="18" charset="0"/>
                <a:ea typeface="仿宋_GB2312" pitchFamily="49" charset="-122"/>
              </a:rPr>
              <a:t> </a:t>
            </a:r>
            <a:r>
              <a:rPr lang="en-US" altLang="zh-CN" sz="3000" b="1" dirty="0">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000099"/>
                </a:solidFill>
                <a:latin typeface="Times New Roman" panose="02020603050405020304" pitchFamily="18" charset="0"/>
                <a:ea typeface="仿宋_GB2312" pitchFamily="49" charset="-122"/>
              </a:rPr>
              <a:t> 0) </a:t>
            </a:r>
            <a:r>
              <a:rPr lang="zh-CN" altLang="en-US" sz="3000" b="1" dirty="0">
                <a:solidFill>
                  <a:srgbClr val="000099"/>
                </a:solidFill>
                <a:latin typeface="Times New Roman" panose="02020603050405020304" pitchFamily="18" charset="0"/>
                <a:ea typeface="仿宋_GB2312" pitchFamily="49" charset="-122"/>
              </a:rPr>
              <a:t>个互不相交的有限集合</a:t>
            </a:r>
            <a:r>
              <a:rPr lang="en-US" altLang="zh-CN" sz="3000" b="1" i="1" dirty="0">
                <a:solidFill>
                  <a:schemeClr val="tx2"/>
                </a:solidFill>
                <a:latin typeface="Times New Roman" panose="02020603050405020304" pitchFamily="18" charset="0"/>
                <a:ea typeface="仿宋_GB2312" pitchFamily="49" charset="-122"/>
              </a:rPr>
              <a:t>T</a:t>
            </a:r>
            <a:r>
              <a:rPr lang="en-US" altLang="zh-CN" sz="3000" b="1" baseline="-25000" dirty="0">
                <a:solidFill>
                  <a:schemeClr val="tx2"/>
                </a:solidFill>
                <a:latin typeface="Times New Roman" panose="02020603050405020304" pitchFamily="18" charset="0"/>
                <a:ea typeface="仿宋_GB2312" pitchFamily="49" charset="-122"/>
              </a:rPr>
              <a:t>1</a:t>
            </a:r>
            <a:r>
              <a:rPr lang="en-US" altLang="zh-CN" sz="3000" b="1" dirty="0">
                <a:solidFill>
                  <a:srgbClr val="000099"/>
                </a:solidFill>
                <a:latin typeface="Times New Roman" panose="02020603050405020304" pitchFamily="18" charset="0"/>
                <a:ea typeface="仿宋_GB2312" pitchFamily="49" charset="-122"/>
              </a:rPr>
              <a:t>, </a:t>
            </a:r>
            <a:r>
              <a:rPr lang="en-US" altLang="zh-CN" sz="3000" b="1" i="1" dirty="0">
                <a:solidFill>
                  <a:schemeClr val="tx2"/>
                </a:solidFill>
                <a:latin typeface="Times New Roman" panose="02020603050405020304" pitchFamily="18" charset="0"/>
                <a:ea typeface="仿宋_GB2312" pitchFamily="49" charset="-122"/>
              </a:rPr>
              <a:t>T</a:t>
            </a:r>
            <a:r>
              <a:rPr lang="en-US" altLang="zh-CN" sz="3000" b="1" baseline="-25000" dirty="0">
                <a:solidFill>
                  <a:schemeClr val="tx2"/>
                </a:solidFill>
                <a:latin typeface="Times New Roman" panose="02020603050405020304" pitchFamily="18" charset="0"/>
                <a:ea typeface="仿宋_GB2312" pitchFamily="49" charset="-122"/>
              </a:rPr>
              <a:t>2</a:t>
            </a:r>
            <a:r>
              <a:rPr lang="en-US" altLang="zh-CN" sz="3000" b="1" dirty="0">
                <a:solidFill>
                  <a:srgbClr val="000099"/>
                </a:solidFill>
                <a:latin typeface="Times New Roman" panose="02020603050405020304" pitchFamily="18" charset="0"/>
                <a:ea typeface="仿宋_GB2312" pitchFamily="49" charset="-122"/>
              </a:rPr>
              <a:t>, …, </a:t>
            </a:r>
            <a:r>
              <a:rPr lang="en-US" altLang="zh-CN" sz="3000" b="1" i="1" dirty="0">
                <a:solidFill>
                  <a:schemeClr val="tx2"/>
                </a:solidFill>
                <a:latin typeface="Times New Roman" panose="02020603050405020304" pitchFamily="18" charset="0"/>
                <a:ea typeface="仿宋_GB2312" pitchFamily="49" charset="-122"/>
              </a:rPr>
              <a:t>T</a:t>
            </a:r>
            <a:r>
              <a:rPr lang="en-US" altLang="zh-CN" sz="3000" b="1" i="1" baseline="-25000" dirty="0">
                <a:solidFill>
                  <a:schemeClr val="tx2"/>
                </a:solidFill>
                <a:latin typeface="Times New Roman" panose="02020603050405020304" pitchFamily="18" charset="0"/>
                <a:ea typeface="仿宋_GB2312" pitchFamily="49" charset="-122"/>
              </a:rPr>
              <a:t>m</a:t>
            </a:r>
            <a:r>
              <a:rPr lang="zh-CN" altLang="en-US" sz="3000" b="1" dirty="0">
                <a:solidFill>
                  <a:srgbClr val="000099"/>
                </a:solidFill>
                <a:latin typeface="Times New Roman" panose="02020603050405020304" pitchFamily="18" charset="0"/>
                <a:ea typeface="仿宋_GB2312" pitchFamily="49" charset="-122"/>
              </a:rPr>
              <a:t>，每个集合又是一棵树，并且称之为</a:t>
            </a:r>
            <a:r>
              <a:rPr lang="zh-CN" altLang="en-US" sz="3000" b="1" dirty="0">
                <a:solidFill>
                  <a:schemeClr val="tx2"/>
                </a:solidFill>
                <a:latin typeface="Times New Roman" panose="02020603050405020304" pitchFamily="18" charset="0"/>
                <a:ea typeface="仿宋_GB2312" pitchFamily="49" charset="-122"/>
              </a:rPr>
              <a:t>根的</a:t>
            </a:r>
            <a:r>
              <a:rPr lang="zh-CN" altLang="en-US" sz="3000" b="1" dirty="0">
                <a:solidFill>
                  <a:srgbClr val="FF0000"/>
                </a:solidFill>
                <a:latin typeface="Times New Roman" panose="02020603050405020304" pitchFamily="18" charset="0"/>
                <a:ea typeface="仿宋_GB2312" pitchFamily="49" charset="-122"/>
              </a:rPr>
              <a:t>子树</a:t>
            </a:r>
            <a:r>
              <a:rPr lang="zh-CN" altLang="en-US" sz="3000" b="1" dirty="0">
                <a:solidFill>
                  <a:srgbClr val="000099"/>
                </a:solidFill>
                <a:latin typeface="Times New Roman" panose="02020603050405020304" pitchFamily="18" charset="0"/>
                <a:ea typeface="仿宋_GB2312" pitchFamily="49" charset="-122"/>
              </a:rPr>
              <a:t>。</a:t>
            </a:r>
          </a:p>
          <a:p>
            <a:pPr lvl="1" eaLnBrk="1" hangingPunct="1">
              <a:lnSpc>
                <a:spcPct val="110000"/>
              </a:lnSpc>
              <a:spcBef>
                <a:spcPct val="15000"/>
              </a:spcBef>
              <a:buClr>
                <a:srgbClr val="008000"/>
              </a:buClr>
              <a:buSzPct val="55000"/>
              <a:buFont typeface="Wingdings" panose="05000000000000000000" pitchFamily="2" charset="2"/>
              <a:buChar char="u"/>
            </a:pPr>
            <a:r>
              <a:rPr lang="zh-CN" altLang="en-US" sz="3000" b="1" dirty="0">
                <a:latin typeface="Times New Roman" panose="02020603050405020304" pitchFamily="18" charset="0"/>
                <a:ea typeface="仿宋_GB2312" pitchFamily="49" charset="-122"/>
              </a:rPr>
              <a:t>每棵子树的根结点有且仅有一个直接前驱，但可以有</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个或多个直接后继。</a:t>
            </a:r>
            <a:r>
              <a:rPr lang="en-US" altLang="zh-CN" sz="3000" b="1" dirty="0">
                <a:solidFill>
                  <a:srgbClr val="0033CC"/>
                </a:solidFill>
                <a:latin typeface="Times New Roman" panose="02020603050405020304" pitchFamily="18" charset="0"/>
                <a:ea typeface="仿宋_GB2312" pitchFamily="49" charset="-122"/>
              </a:rPr>
              <a:t>(1:N)</a:t>
            </a:r>
            <a:endParaRPr lang="zh-CN" altLang="en-US" sz="2400" dirty="0">
              <a:solidFill>
                <a:srgbClr val="0033CC"/>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33F685D7-C8BF-4C91-9AD8-5A4E50E39037}"/>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3" name="Line 3">
            <a:extLst>
              <a:ext uri="{FF2B5EF4-FFF2-40B4-BE49-F238E27FC236}">
                <a16:creationId xmlns:a16="http://schemas.microsoft.com/office/drawing/2014/main" id="{31A10EF1-27FF-4DD2-8F12-81FCB5FDAB45}"/>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Line 4">
            <a:extLst>
              <a:ext uri="{FF2B5EF4-FFF2-40B4-BE49-F238E27FC236}">
                <a16:creationId xmlns:a16="http://schemas.microsoft.com/office/drawing/2014/main" id="{F1CD2101-04A2-4EFC-A6BE-2F10F29668B4}"/>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5" name="Line 5">
            <a:extLst>
              <a:ext uri="{FF2B5EF4-FFF2-40B4-BE49-F238E27FC236}">
                <a16:creationId xmlns:a16="http://schemas.microsoft.com/office/drawing/2014/main" id="{50FB1B10-58ED-49E4-9BD8-E88FD73C69BE}"/>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6" name="Line 6">
            <a:extLst>
              <a:ext uri="{FF2B5EF4-FFF2-40B4-BE49-F238E27FC236}">
                <a16:creationId xmlns:a16="http://schemas.microsoft.com/office/drawing/2014/main" id="{FDB0616B-49AD-4B13-B0EA-CD324382E49B}"/>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Line 7">
            <a:extLst>
              <a:ext uri="{FF2B5EF4-FFF2-40B4-BE49-F238E27FC236}">
                <a16:creationId xmlns:a16="http://schemas.microsoft.com/office/drawing/2014/main" id="{93C417DD-0E40-40B9-9C7F-39BB33FDA722}"/>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8" name="Line 8">
            <a:extLst>
              <a:ext uri="{FF2B5EF4-FFF2-40B4-BE49-F238E27FC236}">
                <a16:creationId xmlns:a16="http://schemas.microsoft.com/office/drawing/2014/main" id="{3F1B746B-2A1B-4404-9471-E9847951ADF1}"/>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Line 9">
            <a:extLst>
              <a:ext uri="{FF2B5EF4-FFF2-40B4-BE49-F238E27FC236}">
                <a16:creationId xmlns:a16="http://schemas.microsoft.com/office/drawing/2014/main" id="{BCB6E52E-7553-43DD-95D1-2FCDEB15E505}"/>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 name="Line 10">
            <a:extLst>
              <a:ext uri="{FF2B5EF4-FFF2-40B4-BE49-F238E27FC236}">
                <a16:creationId xmlns:a16="http://schemas.microsoft.com/office/drawing/2014/main" id="{EFF2DB97-1928-4BD3-BFAD-82DD85918F4B}"/>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1" name="Line 11">
            <a:extLst>
              <a:ext uri="{FF2B5EF4-FFF2-40B4-BE49-F238E27FC236}">
                <a16:creationId xmlns:a16="http://schemas.microsoft.com/office/drawing/2014/main" id="{A08FAE08-A474-456C-BEB2-7CA972AC44A0}"/>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 name="Rectangle 12">
            <a:extLst>
              <a:ext uri="{FF2B5EF4-FFF2-40B4-BE49-F238E27FC236}">
                <a16:creationId xmlns:a16="http://schemas.microsoft.com/office/drawing/2014/main" id="{BC3B5F75-7325-48C1-945F-CEEF5BD23C89}"/>
              </a:ext>
            </a:extLst>
          </p:cNvPr>
          <p:cNvSpPr>
            <a:spLocks noGrp="1" noChangeArrowheads="1"/>
          </p:cNvSpPr>
          <p:nvPr>
            <p:ph type="body" idx="1"/>
          </p:nvPr>
        </p:nvSpPr>
        <p:spPr>
          <a:xfrm>
            <a:off x="696913" y="1450975"/>
            <a:ext cx="5638800" cy="4749800"/>
          </a:xfrm>
        </p:spPr>
        <p:txBody>
          <a:bodyPr/>
          <a:lstStyle/>
          <a:p>
            <a:pPr eaLnBrk="1" hangingPunct="1">
              <a:lnSpc>
                <a:spcPct val="105000"/>
              </a:lnSpc>
              <a:spcBef>
                <a:spcPct val="15000"/>
              </a:spcBef>
              <a:buFontTx/>
              <a:buNone/>
            </a:pPr>
            <a:r>
              <a:rPr lang="zh-CN" altLang="en-US" sz="3000" b="1">
                <a:solidFill>
                  <a:schemeClr val="tx2"/>
                </a:solidFill>
                <a:ea typeface="仿宋_GB2312" pitchFamily="49" charset="-122"/>
              </a:rPr>
              <a:t>前序遍历二叉树算法的框架是：</a:t>
            </a:r>
            <a:endParaRPr lang="zh-CN" altLang="en-US" sz="3000" b="1">
              <a:ea typeface="仿宋_GB2312" pitchFamily="49" charset="-122"/>
            </a:endParaRPr>
          </a:p>
          <a:p>
            <a:pPr eaLnBrk="1" hangingPunct="1">
              <a:lnSpc>
                <a:spcPct val="105000"/>
              </a:lnSpc>
              <a:spcBef>
                <a:spcPct val="15000"/>
              </a:spcBef>
              <a:buClr>
                <a:srgbClr val="009900"/>
              </a:buClr>
              <a:buSzPct val="50000"/>
            </a:pPr>
            <a:r>
              <a:rPr lang="zh-CN" altLang="en-US" sz="3000" b="1">
                <a:solidFill>
                  <a:srgbClr val="000099"/>
                </a:solidFill>
                <a:ea typeface="仿宋_GB2312" pitchFamily="49" charset="-122"/>
              </a:rPr>
              <a:t>若二叉树为空，则空操作；</a:t>
            </a:r>
          </a:p>
          <a:p>
            <a:pPr eaLnBrk="1" hangingPunct="1">
              <a:lnSpc>
                <a:spcPct val="105000"/>
              </a:lnSpc>
              <a:spcBef>
                <a:spcPct val="15000"/>
              </a:spcBef>
              <a:buClr>
                <a:srgbClr val="009900"/>
              </a:buClr>
              <a:buSzPct val="50000"/>
            </a:pPr>
            <a:r>
              <a:rPr lang="zh-CN" altLang="en-US" sz="3000" b="1">
                <a:solidFill>
                  <a:srgbClr val="000099"/>
                </a:solidFill>
                <a:ea typeface="仿宋_GB2312" pitchFamily="49" charset="-122"/>
              </a:rPr>
              <a:t>否则</a:t>
            </a:r>
          </a:p>
          <a:p>
            <a:pPr lvl="1" eaLnBrk="1" hangingPunct="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eaLnBrk="1" hangingPunct="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前序遍历左子树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eaLnBrk="1" hangingPunct="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前序遍历右子树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eaLnBrk="1" hangingPunct="1">
              <a:lnSpc>
                <a:spcPct val="105000"/>
              </a:lnSpc>
              <a:spcBef>
                <a:spcPct val="15000"/>
              </a:spcBef>
            </a:pPr>
            <a:endParaRPr lang="zh-CN" altLang="en-US" sz="900" b="1">
              <a:solidFill>
                <a:schemeClr val="accent2"/>
              </a:solidFill>
              <a:ea typeface="仿宋_GB2312" pitchFamily="49" charset="-122"/>
            </a:endParaRPr>
          </a:p>
          <a:p>
            <a:pPr lvl="1" eaLnBrk="1" hangingPunct="1">
              <a:lnSpc>
                <a:spcPct val="105000"/>
              </a:lnSpc>
              <a:spcBef>
                <a:spcPct val="15000"/>
              </a:spcBef>
              <a:buFontTx/>
              <a:buNone/>
            </a:pPr>
            <a:r>
              <a:rPr lang="zh-CN" altLang="en-US" sz="3200" b="1">
                <a:solidFill>
                  <a:schemeClr val="tx2"/>
                </a:solidFill>
                <a:latin typeface="Times New Roman" panose="02020603050405020304" pitchFamily="18" charset="0"/>
                <a:ea typeface="仿宋_GB2312" pitchFamily="49" charset="-122"/>
              </a:rPr>
              <a:t>遍历结果</a:t>
            </a:r>
            <a:endParaRPr lang="zh-CN" altLang="en-US" sz="3200" b="1">
              <a:latin typeface="Times New Roman" panose="02020603050405020304" pitchFamily="18" charset="0"/>
              <a:ea typeface="仿宋_GB2312" pitchFamily="49" charset="-122"/>
            </a:endParaRPr>
          </a:p>
          <a:p>
            <a:pPr lvl="1" eaLnBrk="1" hangingPunct="1">
              <a:lnSpc>
                <a:spcPct val="105000"/>
              </a:lnSpc>
              <a:spcBef>
                <a:spcPct val="15000"/>
              </a:spcBef>
              <a:buFontTx/>
              <a:buNone/>
            </a:pPr>
            <a:r>
              <a:rPr lang="en-US" altLang="en-US"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itchFamily="49" charset="-122"/>
              </a:rPr>
              <a:t>-</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a</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b</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itchFamily="49" charset="-122"/>
              </a:rPr>
              <a:t>-</a:t>
            </a:r>
            <a:r>
              <a:rPr lang="en-US" altLang="zh-CN"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c d</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e f</a:t>
            </a:r>
          </a:p>
        </p:txBody>
      </p:sp>
      <p:sp>
        <p:nvSpPr>
          <p:cNvPr id="40973" name="Rectangle 13">
            <a:extLst>
              <a:ext uri="{FF2B5EF4-FFF2-40B4-BE49-F238E27FC236}">
                <a16:creationId xmlns:a16="http://schemas.microsoft.com/office/drawing/2014/main" id="{A41D6D5A-F965-403D-952F-B42602E43C01}"/>
              </a:ext>
            </a:extLst>
          </p:cNvPr>
          <p:cNvSpPr>
            <a:spLocks noGrp="1" noChangeArrowheads="1"/>
          </p:cNvSpPr>
          <p:nvPr>
            <p:ph type="title"/>
          </p:nvPr>
        </p:nvSpPr>
        <p:spPr>
          <a:xfrm>
            <a:off x="935038" y="368300"/>
            <a:ext cx="7413625" cy="1296988"/>
          </a:xfrm>
        </p:spPr>
        <p:txBody>
          <a:bodyPr/>
          <a:lstStyle/>
          <a:p>
            <a:pPr eaLnBrk="1" hangingPunct="1"/>
            <a:r>
              <a:rPr lang="zh-CN" altLang="en-US" sz="4000" b="1">
                <a:solidFill>
                  <a:srgbClr val="CC3300"/>
                </a:solidFill>
                <a:latin typeface="华文新魏" panose="02010800040101010101" pitchFamily="2" charset="-122"/>
                <a:ea typeface="华文新魏" panose="02010800040101010101" pitchFamily="2" charset="-122"/>
              </a:rPr>
              <a:t>前序遍历 </a:t>
            </a:r>
            <a:r>
              <a:rPr lang="en-US" altLang="zh-CN" sz="4000" b="1">
                <a:solidFill>
                  <a:srgbClr val="CC3300"/>
                </a:solidFill>
                <a:latin typeface="华文新魏" panose="02010800040101010101" pitchFamily="2" charset="-122"/>
                <a:ea typeface="华文新魏" panose="02010800040101010101" pitchFamily="2" charset="-122"/>
              </a:rPr>
              <a:t>(Preorder Traversal)</a:t>
            </a:r>
            <a:endParaRPr lang="en-US" altLang="zh-CN" sz="4000">
              <a:latin typeface="华文新魏" panose="02010800040101010101" pitchFamily="2" charset="-122"/>
              <a:ea typeface="华文新魏" panose="02010800040101010101" pitchFamily="2" charset="-122"/>
            </a:endParaRPr>
          </a:p>
        </p:txBody>
      </p:sp>
      <p:sp>
        <p:nvSpPr>
          <p:cNvPr id="45070" name="Oval 14">
            <a:extLst>
              <a:ext uri="{FF2B5EF4-FFF2-40B4-BE49-F238E27FC236}">
                <a16:creationId xmlns:a16="http://schemas.microsoft.com/office/drawing/2014/main" id="{1155F199-6F37-4B31-AA1E-CA5CF1640C23}"/>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0975" name="Oval 15">
            <a:extLst>
              <a:ext uri="{FF2B5EF4-FFF2-40B4-BE49-F238E27FC236}">
                <a16:creationId xmlns:a16="http://schemas.microsoft.com/office/drawing/2014/main" id="{35700527-17F3-43C3-85B1-317E80DDC54D}"/>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72" name="Oval 16">
            <a:extLst>
              <a:ext uri="{FF2B5EF4-FFF2-40B4-BE49-F238E27FC236}">
                <a16:creationId xmlns:a16="http://schemas.microsoft.com/office/drawing/2014/main" id="{2B576101-81FD-4A83-8134-E569401DB679}"/>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0977" name="Oval 17">
            <a:extLst>
              <a:ext uri="{FF2B5EF4-FFF2-40B4-BE49-F238E27FC236}">
                <a16:creationId xmlns:a16="http://schemas.microsoft.com/office/drawing/2014/main" id="{D31FFB29-8AD8-46A2-AD77-B928B9921F64}"/>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8" name="Oval 18">
            <a:extLst>
              <a:ext uri="{FF2B5EF4-FFF2-40B4-BE49-F238E27FC236}">
                <a16:creationId xmlns:a16="http://schemas.microsoft.com/office/drawing/2014/main" id="{D0CB125F-21BE-4DA5-B4B9-4FF91CA98DEC}"/>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75" name="Oval 19">
            <a:extLst>
              <a:ext uri="{FF2B5EF4-FFF2-40B4-BE49-F238E27FC236}">
                <a16:creationId xmlns:a16="http://schemas.microsoft.com/office/drawing/2014/main" id="{34E8D3E7-19E1-415E-9055-7E695F2FFF6E}"/>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5076" name="Oval 20">
            <a:extLst>
              <a:ext uri="{FF2B5EF4-FFF2-40B4-BE49-F238E27FC236}">
                <a16:creationId xmlns:a16="http://schemas.microsoft.com/office/drawing/2014/main" id="{8409793E-03E1-4CFB-B77C-13376FDCC616}"/>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0981" name="Oval 21">
            <a:extLst>
              <a:ext uri="{FF2B5EF4-FFF2-40B4-BE49-F238E27FC236}">
                <a16:creationId xmlns:a16="http://schemas.microsoft.com/office/drawing/2014/main" id="{B8514A38-3C39-4580-ACAB-C7BBA1DF6F9E}"/>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78" name="Oval 22">
            <a:extLst>
              <a:ext uri="{FF2B5EF4-FFF2-40B4-BE49-F238E27FC236}">
                <a16:creationId xmlns:a16="http://schemas.microsoft.com/office/drawing/2014/main" id="{70D86FC0-BB86-4531-A918-3F1C04920F0C}"/>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0983" name="Oval 23">
            <a:extLst>
              <a:ext uri="{FF2B5EF4-FFF2-40B4-BE49-F238E27FC236}">
                <a16:creationId xmlns:a16="http://schemas.microsoft.com/office/drawing/2014/main" id="{7997F4E6-1371-4C14-8EAA-28FF14275D57}"/>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84" name="Oval 24">
            <a:extLst>
              <a:ext uri="{FF2B5EF4-FFF2-40B4-BE49-F238E27FC236}">
                <a16:creationId xmlns:a16="http://schemas.microsoft.com/office/drawing/2014/main" id="{DD42DD32-FE5C-4AB0-A562-2654FB709186}"/>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1" name="Text Box 25">
            <a:extLst>
              <a:ext uri="{FF2B5EF4-FFF2-40B4-BE49-F238E27FC236}">
                <a16:creationId xmlns:a16="http://schemas.microsoft.com/office/drawing/2014/main" id="{1C1F69A1-C5D1-4983-A4A9-97FC41603722}"/>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5082" name="Text Box 26">
            <a:extLst>
              <a:ext uri="{FF2B5EF4-FFF2-40B4-BE49-F238E27FC236}">
                <a16:creationId xmlns:a16="http://schemas.microsoft.com/office/drawing/2014/main" id="{9DD7003C-52D0-4962-8A5E-F5ED905584CB}"/>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5083" name="Text Box 27">
            <a:extLst>
              <a:ext uri="{FF2B5EF4-FFF2-40B4-BE49-F238E27FC236}">
                <a16:creationId xmlns:a16="http://schemas.microsoft.com/office/drawing/2014/main" id="{6C29834A-CDB4-427D-ADF1-5E3DE197E3E6}"/>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5084" name="Text Box 28">
            <a:extLst>
              <a:ext uri="{FF2B5EF4-FFF2-40B4-BE49-F238E27FC236}">
                <a16:creationId xmlns:a16="http://schemas.microsoft.com/office/drawing/2014/main" id="{E1BF1D05-8CAD-475F-8A92-559E2007D2B2}"/>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85" name="Text Box 29">
            <a:extLst>
              <a:ext uri="{FF2B5EF4-FFF2-40B4-BE49-F238E27FC236}">
                <a16:creationId xmlns:a16="http://schemas.microsoft.com/office/drawing/2014/main" id="{DD149870-C029-4F19-907F-B5C801E14C47}"/>
              </a:ext>
            </a:extLst>
          </p:cNvPr>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86" name="Text Box 30">
            <a:extLst>
              <a:ext uri="{FF2B5EF4-FFF2-40B4-BE49-F238E27FC236}">
                <a16:creationId xmlns:a16="http://schemas.microsoft.com/office/drawing/2014/main" id="{75057EB8-3A9C-4E2B-B014-FE029BE8656C}"/>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87" name="Text Box 31">
            <a:extLst>
              <a:ext uri="{FF2B5EF4-FFF2-40B4-BE49-F238E27FC236}">
                <a16:creationId xmlns:a16="http://schemas.microsoft.com/office/drawing/2014/main" id="{B2A73C3A-153B-4B80-814E-E4AD43F87A83}"/>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88" name="Text Box 32">
            <a:extLst>
              <a:ext uri="{FF2B5EF4-FFF2-40B4-BE49-F238E27FC236}">
                <a16:creationId xmlns:a16="http://schemas.microsoft.com/office/drawing/2014/main" id="{A0B444FC-9825-487E-A150-3060186474A6}"/>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89" name="Text Box 33">
            <a:extLst>
              <a:ext uri="{FF2B5EF4-FFF2-40B4-BE49-F238E27FC236}">
                <a16:creationId xmlns:a16="http://schemas.microsoft.com/office/drawing/2014/main" id="{935732AE-D6D0-441E-B12E-12AF3225D0CB}"/>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90" name="Text Box 34">
            <a:extLst>
              <a:ext uri="{FF2B5EF4-FFF2-40B4-BE49-F238E27FC236}">
                <a16:creationId xmlns:a16="http://schemas.microsoft.com/office/drawing/2014/main" id="{824441A0-BDFE-4D2D-B815-69BDF605E30C}"/>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5091" name="Text Box 35">
            <a:extLst>
              <a:ext uri="{FF2B5EF4-FFF2-40B4-BE49-F238E27FC236}">
                <a16:creationId xmlns:a16="http://schemas.microsoft.com/office/drawing/2014/main" id="{F570091A-1993-44BC-A8B7-FF04511814C7}"/>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538F7C9-B4BA-4D23-A897-23C114F12053}"/>
              </a:ext>
            </a:extLst>
          </p:cNvPr>
          <p:cNvSpPr>
            <a:spLocks noGrp="1" noChangeArrowheads="1"/>
          </p:cNvSpPr>
          <p:nvPr>
            <p:ph type="title"/>
          </p:nvPr>
        </p:nvSpPr>
        <p:spPr>
          <a:xfrm>
            <a:off x="457200" y="287338"/>
            <a:ext cx="8229600" cy="754062"/>
          </a:xfrm>
        </p:spPr>
        <p:txBody>
          <a:bodyPr/>
          <a:lstStyle/>
          <a:p>
            <a:pPr eaLnBrk="1" hangingPunct="1"/>
            <a:r>
              <a:rPr kumimoji="1" lang="zh-CN" altLang="en-US" sz="4000" b="1">
                <a:ea typeface="华文新魏" panose="02010800040101010101" pitchFamily="2" charset="-122"/>
              </a:rPr>
              <a:t>二叉树递归的前序遍历算法</a:t>
            </a:r>
          </a:p>
        </p:txBody>
      </p:sp>
      <p:sp>
        <p:nvSpPr>
          <p:cNvPr id="41987" name="Rectangle 3">
            <a:extLst>
              <a:ext uri="{FF2B5EF4-FFF2-40B4-BE49-F238E27FC236}">
                <a16:creationId xmlns:a16="http://schemas.microsoft.com/office/drawing/2014/main" id="{28CACEFF-5102-4F93-8D4D-B19BADB9A0DA}"/>
              </a:ext>
            </a:extLst>
          </p:cNvPr>
          <p:cNvSpPr>
            <a:spLocks noGrp="1" noChangeArrowheads="1"/>
          </p:cNvSpPr>
          <p:nvPr>
            <p:ph type="body" idx="1"/>
          </p:nvPr>
        </p:nvSpPr>
        <p:spPr>
          <a:xfrm>
            <a:off x="663575" y="1304925"/>
            <a:ext cx="8229600" cy="5075238"/>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PreOrder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0" name="Rectangle 12">
            <a:extLst>
              <a:ext uri="{FF2B5EF4-FFF2-40B4-BE49-F238E27FC236}">
                <a16:creationId xmlns:a16="http://schemas.microsoft.com/office/drawing/2014/main" id="{1DCEF9CC-21F9-43AF-BA78-83031C6F3534}"/>
              </a:ext>
            </a:extLst>
          </p:cNvPr>
          <p:cNvSpPr>
            <a:spLocks noGrp="1" noChangeArrowheads="1"/>
          </p:cNvSpPr>
          <p:nvPr>
            <p:ph type="body" idx="1"/>
          </p:nvPr>
        </p:nvSpPr>
        <p:spPr>
          <a:xfrm>
            <a:off x="647700" y="1371600"/>
            <a:ext cx="5638800" cy="5334000"/>
          </a:xfrm>
        </p:spPr>
        <p:txBody>
          <a:bodyPr/>
          <a:lstStyle/>
          <a:p>
            <a:pPr eaLnBrk="1" hangingPunct="1">
              <a:buFontTx/>
              <a:buNone/>
            </a:pPr>
            <a:r>
              <a:rPr lang="zh-CN" altLang="en-US" sz="3000" b="1">
                <a:solidFill>
                  <a:schemeClr val="tx2"/>
                </a:solidFill>
                <a:ea typeface="仿宋_GB2312" pitchFamily="49" charset="-122"/>
              </a:rPr>
              <a:t>后序遍历二叉树算法的框架是：</a:t>
            </a:r>
            <a:endParaRPr lang="zh-CN" altLang="en-US" sz="3000" b="1">
              <a:ea typeface="仿宋_GB2312" pitchFamily="49" charset="-122"/>
            </a:endParaRPr>
          </a:p>
          <a:p>
            <a:pPr eaLnBrk="1" hangingPunct="1">
              <a:buClr>
                <a:srgbClr val="009900"/>
              </a:buClr>
              <a:buSzPct val="50000"/>
            </a:pPr>
            <a:r>
              <a:rPr lang="zh-CN" altLang="en-US" sz="3000" b="1">
                <a:solidFill>
                  <a:srgbClr val="000099"/>
                </a:solidFill>
                <a:ea typeface="仿宋_GB2312" pitchFamily="49" charset="-122"/>
              </a:rPr>
              <a:t>若二叉树为空，则空操作；</a:t>
            </a:r>
          </a:p>
          <a:p>
            <a:pPr eaLnBrk="1" hangingPunct="1">
              <a:buClr>
                <a:srgbClr val="009900"/>
              </a:buClr>
              <a:buSzPct val="50000"/>
            </a:pPr>
            <a:r>
              <a:rPr lang="zh-CN" altLang="en-US" sz="3000" b="1">
                <a:solidFill>
                  <a:srgbClr val="000099"/>
                </a:solidFill>
                <a:ea typeface="仿宋_GB2312" pitchFamily="49" charset="-122"/>
              </a:rPr>
              <a:t>否则</a:t>
            </a:r>
          </a:p>
          <a:p>
            <a:pPr lvl="1" eaLnBrk="1" hangingPunct="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后序遍历左子树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eaLnBrk="1" hangingPunct="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后序遍历右子树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eaLnBrk="1" hangingPunct="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eaLnBrk="1" hangingPunct="1"/>
            <a:endParaRPr lang="zh-CN" altLang="en-US" sz="900" b="1">
              <a:solidFill>
                <a:srgbClr val="000099"/>
              </a:solidFill>
              <a:ea typeface="仿宋_GB2312" pitchFamily="49" charset="-122"/>
            </a:endParaRPr>
          </a:p>
          <a:p>
            <a:pPr lvl="1" eaLnBrk="1" hangingPunct="1">
              <a:buFontTx/>
              <a:buNone/>
            </a:pPr>
            <a:r>
              <a:rPr lang="zh-CN" altLang="en-US" sz="3200" b="1">
                <a:solidFill>
                  <a:schemeClr val="tx2"/>
                </a:solidFill>
                <a:latin typeface="Times New Roman" panose="02020603050405020304" pitchFamily="18" charset="0"/>
                <a:ea typeface="仿宋_GB2312" pitchFamily="49" charset="-122"/>
              </a:rPr>
              <a:t>遍历结果</a:t>
            </a:r>
            <a:endParaRPr lang="zh-CN" altLang="en-US" sz="3200" b="1">
              <a:latin typeface="Times New Roman" panose="02020603050405020304" pitchFamily="18" charset="0"/>
              <a:ea typeface="仿宋_GB2312" pitchFamily="49" charset="-122"/>
            </a:endParaRPr>
          </a:p>
          <a:p>
            <a:pPr lvl="1" eaLnBrk="1" hangingPunct="1">
              <a:buFontTx/>
              <a:buNone/>
            </a:pPr>
            <a:r>
              <a:rPr lang="en-US" altLang="en-US"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a b c d</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itchFamily="49" charset="-122"/>
              </a:rPr>
              <a:t>-</a:t>
            </a:r>
            <a:r>
              <a:rPr lang="en-US" altLang="zh-CN" sz="3200" b="1">
                <a:latin typeface="Times New Roman" panose="02020603050405020304" pitchFamily="18" charset="0"/>
                <a:ea typeface="仿宋_GB2312" pitchFamily="49" charset="-122"/>
              </a:rPr>
              <a:t> * + </a:t>
            </a:r>
            <a:r>
              <a:rPr lang="en-US" altLang="zh-CN" sz="3200" b="1" i="1">
                <a:latin typeface="Times New Roman" panose="02020603050405020304" pitchFamily="18" charset="0"/>
                <a:ea typeface="仿宋_GB2312" pitchFamily="49" charset="-122"/>
              </a:rPr>
              <a:t>e f</a:t>
            </a:r>
            <a:r>
              <a:rPr lang="en-US" altLang="zh-CN" sz="3200" b="1">
                <a:latin typeface="Times New Roman" panose="02020603050405020304" pitchFamily="18" charset="0"/>
                <a:ea typeface="仿宋_GB2312" pitchFamily="49" charset="-122"/>
              </a:rPr>
              <a:t> / </a:t>
            </a:r>
            <a:r>
              <a:rPr lang="en-US" altLang="zh-CN" sz="3200" b="1">
                <a:latin typeface="Courier New" panose="02070309020205020404" pitchFamily="49" charset="0"/>
                <a:ea typeface="楷体_GB2312" pitchFamily="49" charset="-122"/>
              </a:rPr>
              <a:t>-</a:t>
            </a:r>
            <a:endParaRPr lang="en-US" altLang="zh-CN" sz="3200" b="1">
              <a:latin typeface="Courier New" panose="02070309020205020404" pitchFamily="49" charset="0"/>
              <a:ea typeface="仿宋_GB2312" pitchFamily="49" charset="-122"/>
            </a:endParaRPr>
          </a:p>
        </p:txBody>
      </p:sp>
      <p:sp>
        <p:nvSpPr>
          <p:cNvPr id="43021" name="Rectangle 13">
            <a:extLst>
              <a:ext uri="{FF2B5EF4-FFF2-40B4-BE49-F238E27FC236}">
                <a16:creationId xmlns:a16="http://schemas.microsoft.com/office/drawing/2014/main" id="{CE798135-1F5D-47E2-A61D-297BF0A0BE64}"/>
              </a:ext>
            </a:extLst>
          </p:cNvPr>
          <p:cNvSpPr>
            <a:spLocks noGrp="1" noChangeArrowheads="1"/>
          </p:cNvSpPr>
          <p:nvPr>
            <p:ph type="title"/>
          </p:nvPr>
        </p:nvSpPr>
        <p:spPr>
          <a:xfrm>
            <a:off x="1042988" y="315913"/>
            <a:ext cx="7416800" cy="635000"/>
          </a:xfrm>
        </p:spPr>
        <p:txBody>
          <a:bodyPr/>
          <a:lstStyle/>
          <a:p>
            <a:pPr eaLnBrk="1" hangingPunct="1"/>
            <a:r>
              <a:rPr lang="zh-CN" altLang="en-US" sz="4000" b="1">
                <a:latin typeface="华文新魏" panose="02010800040101010101" pitchFamily="2" charset="-122"/>
                <a:ea typeface="华文新魏" panose="02010800040101010101" pitchFamily="2" charset="-122"/>
              </a:rPr>
              <a:t>后序遍历 </a:t>
            </a:r>
            <a:r>
              <a:rPr lang="en-US" altLang="zh-CN" sz="4000" b="1">
                <a:latin typeface="华文新魏" panose="02010800040101010101" pitchFamily="2" charset="-122"/>
                <a:ea typeface="华文新魏" panose="02010800040101010101" pitchFamily="2" charset="-122"/>
              </a:rPr>
              <a:t>(Postorder Traversal)</a:t>
            </a:r>
            <a:endParaRPr lang="en-US" altLang="zh-CN" sz="4000">
              <a:latin typeface="华文新魏" panose="02010800040101010101" pitchFamily="2" charset="-122"/>
              <a:ea typeface="华文新魏" panose="02010800040101010101" pitchFamily="2" charset="-122"/>
            </a:endParaRPr>
          </a:p>
        </p:txBody>
      </p:sp>
      <p:grpSp>
        <p:nvGrpSpPr>
          <p:cNvPr id="2" name="组合 1">
            <a:extLst>
              <a:ext uri="{FF2B5EF4-FFF2-40B4-BE49-F238E27FC236}">
                <a16:creationId xmlns:a16="http://schemas.microsoft.com/office/drawing/2014/main" id="{115D3926-29E2-4E18-AAAA-B2039813DF6D}"/>
              </a:ext>
            </a:extLst>
          </p:cNvPr>
          <p:cNvGrpSpPr/>
          <p:nvPr/>
        </p:nvGrpSpPr>
        <p:grpSpPr>
          <a:xfrm>
            <a:off x="5410200" y="1873250"/>
            <a:ext cx="3124200" cy="4178300"/>
            <a:chOff x="5410200" y="1873250"/>
            <a:chExt cx="3124200" cy="4178300"/>
          </a:xfrm>
        </p:grpSpPr>
        <p:sp>
          <p:nvSpPr>
            <p:cNvPr id="43010" name="Line 2">
              <a:extLst>
                <a:ext uri="{FF2B5EF4-FFF2-40B4-BE49-F238E27FC236}">
                  <a16:creationId xmlns:a16="http://schemas.microsoft.com/office/drawing/2014/main" id="{30C8934C-09F2-4A54-B745-097C5A63E735}"/>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1" name="Line 3">
              <a:extLst>
                <a:ext uri="{FF2B5EF4-FFF2-40B4-BE49-F238E27FC236}">
                  <a16:creationId xmlns:a16="http://schemas.microsoft.com/office/drawing/2014/main" id="{9A8D378C-8332-4FD3-9D6C-EE38DED4E66E}"/>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2" name="Line 4">
              <a:extLst>
                <a:ext uri="{FF2B5EF4-FFF2-40B4-BE49-F238E27FC236}">
                  <a16:creationId xmlns:a16="http://schemas.microsoft.com/office/drawing/2014/main" id="{00FFC013-B314-4B8B-A375-F5D61B2CEE48}"/>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Line 5">
              <a:extLst>
                <a:ext uri="{FF2B5EF4-FFF2-40B4-BE49-F238E27FC236}">
                  <a16:creationId xmlns:a16="http://schemas.microsoft.com/office/drawing/2014/main" id="{06F479D3-D786-46BC-9A19-399286FF29E0}"/>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Line 6">
              <a:extLst>
                <a:ext uri="{FF2B5EF4-FFF2-40B4-BE49-F238E27FC236}">
                  <a16:creationId xmlns:a16="http://schemas.microsoft.com/office/drawing/2014/main" id="{10ADA905-127B-42FD-A57B-66EFEC80E3A1}"/>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7">
              <a:extLst>
                <a:ext uri="{FF2B5EF4-FFF2-40B4-BE49-F238E27FC236}">
                  <a16:creationId xmlns:a16="http://schemas.microsoft.com/office/drawing/2014/main" id="{00817BCB-1879-4427-888A-F5A43A75B900}"/>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Line 8">
              <a:extLst>
                <a:ext uri="{FF2B5EF4-FFF2-40B4-BE49-F238E27FC236}">
                  <a16:creationId xmlns:a16="http://schemas.microsoft.com/office/drawing/2014/main" id="{5591124C-9923-4E07-AE8C-B50100D28F07}"/>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Line 9">
              <a:extLst>
                <a:ext uri="{FF2B5EF4-FFF2-40B4-BE49-F238E27FC236}">
                  <a16:creationId xmlns:a16="http://schemas.microsoft.com/office/drawing/2014/main" id="{28035491-BD60-4BE3-8AF7-5E764F5E2848}"/>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8" name="Line 10">
              <a:extLst>
                <a:ext uri="{FF2B5EF4-FFF2-40B4-BE49-F238E27FC236}">
                  <a16:creationId xmlns:a16="http://schemas.microsoft.com/office/drawing/2014/main" id="{90723553-754A-4EBA-B1B9-DC87439170C9}"/>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9" name="Line 11">
              <a:extLst>
                <a:ext uri="{FF2B5EF4-FFF2-40B4-BE49-F238E27FC236}">
                  <a16:creationId xmlns:a16="http://schemas.microsoft.com/office/drawing/2014/main" id="{CE9015C7-E0DA-4912-B8DF-46AA7BDF618A}"/>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Oval 14">
              <a:extLst>
                <a:ext uri="{FF2B5EF4-FFF2-40B4-BE49-F238E27FC236}">
                  <a16:creationId xmlns:a16="http://schemas.microsoft.com/office/drawing/2014/main" id="{BD833B3E-A724-40EF-9ABB-D451AC8A31DB}"/>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3023" name="Oval 15">
              <a:extLst>
                <a:ext uri="{FF2B5EF4-FFF2-40B4-BE49-F238E27FC236}">
                  <a16:creationId xmlns:a16="http://schemas.microsoft.com/office/drawing/2014/main" id="{858159AE-A81A-42AA-AD89-5DEF749A479A}"/>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0" name="Oval 16">
              <a:extLst>
                <a:ext uri="{FF2B5EF4-FFF2-40B4-BE49-F238E27FC236}">
                  <a16:creationId xmlns:a16="http://schemas.microsoft.com/office/drawing/2014/main" id="{6245B042-A3A7-41B7-8237-29A4E587883C}"/>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3025" name="Oval 17">
              <a:extLst>
                <a:ext uri="{FF2B5EF4-FFF2-40B4-BE49-F238E27FC236}">
                  <a16:creationId xmlns:a16="http://schemas.microsoft.com/office/drawing/2014/main" id="{1CC2D840-32E4-4DE5-9491-ED3BC81E9DFB}"/>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6" name="Oval 18">
              <a:extLst>
                <a:ext uri="{FF2B5EF4-FFF2-40B4-BE49-F238E27FC236}">
                  <a16:creationId xmlns:a16="http://schemas.microsoft.com/office/drawing/2014/main" id="{89949BF1-B224-461A-87C6-1BED22CDF269}"/>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3" name="Oval 19">
              <a:extLst>
                <a:ext uri="{FF2B5EF4-FFF2-40B4-BE49-F238E27FC236}">
                  <a16:creationId xmlns:a16="http://schemas.microsoft.com/office/drawing/2014/main" id="{F736D1D8-F6DC-417D-BAEC-41BE110A766C}"/>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7124" name="Oval 20">
              <a:extLst>
                <a:ext uri="{FF2B5EF4-FFF2-40B4-BE49-F238E27FC236}">
                  <a16:creationId xmlns:a16="http://schemas.microsoft.com/office/drawing/2014/main" id="{DB8598BF-7DD5-412D-9A5F-2704460A6020}"/>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3029" name="Oval 21">
              <a:extLst>
                <a:ext uri="{FF2B5EF4-FFF2-40B4-BE49-F238E27FC236}">
                  <a16:creationId xmlns:a16="http://schemas.microsoft.com/office/drawing/2014/main" id="{2D1991D4-FF7C-4726-8C99-DA089C142FAC}"/>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6" name="Oval 22">
              <a:extLst>
                <a:ext uri="{FF2B5EF4-FFF2-40B4-BE49-F238E27FC236}">
                  <a16:creationId xmlns:a16="http://schemas.microsoft.com/office/drawing/2014/main" id="{2ABB2537-C618-47ED-BEBE-ED76B73B944C}"/>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43031" name="Oval 23">
              <a:extLst>
                <a:ext uri="{FF2B5EF4-FFF2-40B4-BE49-F238E27FC236}">
                  <a16:creationId xmlns:a16="http://schemas.microsoft.com/office/drawing/2014/main" id="{3F43B6FF-D0A7-4C49-8CC6-747821CBDC8A}"/>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32" name="Oval 24">
              <a:extLst>
                <a:ext uri="{FF2B5EF4-FFF2-40B4-BE49-F238E27FC236}">
                  <a16:creationId xmlns:a16="http://schemas.microsoft.com/office/drawing/2014/main" id="{C3BC617D-2123-4EF1-A19D-70FB996C41FD}"/>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9" name="Text Box 25">
              <a:extLst>
                <a:ext uri="{FF2B5EF4-FFF2-40B4-BE49-F238E27FC236}">
                  <a16:creationId xmlns:a16="http://schemas.microsoft.com/office/drawing/2014/main" id="{33FA0CC4-D34D-4F45-B83F-0A67853FF9F0}"/>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7130" name="Text Box 26">
              <a:extLst>
                <a:ext uri="{FF2B5EF4-FFF2-40B4-BE49-F238E27FC236}">
                  <a16:creationId xmlns:a16="http://schemas.microsoft.com/office/drawing/2014/main" id="{A85BBE95-94CA-45AD-B0C7-C9FD63C7895A}"/>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7131" name="Text Box 27">
              <a:extLst>
                <a:ext uri="{FF2B5EF4-FFF2-40B4-BE49-F238E27FC236}">
                  <a16:creationId xmlns:a16="http://schemas.microsoft.com/office/drawing/2014/main" id="{E3EF7F23-8482-4DB5-9AE8-0E4E34A6D8A3}"/>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47132" name="Text Box 28">
              <a:extLst>
                <a:ext uri="{FF2B5EF4-FFF2-40B4-BE49-F238E27FC236}">
                  <a16:creationId xmlns:a16="http://schemas.microsoft.com/office/drawing/2014/main" id="{92E59DBD-BA2D-4E98-86D8-B75ED0E8FC2E}"/>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3" name="Text Box 29">
              <a:extLst>
                <a:ext uri="{FF2B5EF4-FFF2-40B4-BE49-F238E27FC236}">
                  <a16:creationId xmlns:a16="http://schemas.microsoft.com/office/drawing/2014/main" id="{DF23C7BD-71AC-4254-9EA9-4DA91E5E6CC0}"/>
                </a:ext>
              </a:extLst>
            </p:cNvPr>
            <p:cNvSpPr txBox="1">
              <a:spLocks noChangeArrowheads="1"/>
            </p:cNvSpPr>
            <p:nvPr/>
          </p:nvSpPr>
          <p:spPr bwMode="auto">
            <a:xfrm>
              <a:off x="6365875" y="3693305"/>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4" name="Text Box 30">
              <a:extLst>
                <a:ext uri="{FF2B5EF4-FFF2-40B4-BE49-F238E27FC236}">
                  <a16:creationId xmlns:a16="http://schemas.microsoft.com/office/drawing/2014/main" id="{78F83BAB-7CCF-422E-B33E-4245D2F72E61}"/>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5" name="Text Box 31">
              <a:extLst>
                <a:ext uri="{FF2B5EF4-FFF2-40B4-BE49-F238E27FC236}">
                  <a16:creationId xmlns:a16="http://schemas.microsoft.com/office/drawing/2014/main" id="{3D41BA80-4180-4521-A263-F886E2368473}"/>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6" name="Text Box 32">
              <a:extLst>
                <a:ext uri="{FF2B5EF4-FFF2-40B4-BE49-F238E27FC236}">
                  <a16:creationId xmlns:a16="http://schemas.microsoft.com/office/drawing/2014/main" id="{2359E887-173B-470A-AD1D-3BC5641D03BB}"/>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7" name="Text Box 33">
              <a:extLst>
                <a:ext uri="{FF2B5EF4-FFF2-40B4-BE49-F238E27FC236}">
                  <a16:creationId xmlns:a16="http://schemas.microsoft.com/office/drawing/2014/main" id="{E5E170F4-A309-45D7-863D-7E31FBB8B801}"/>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8" name="Text Box 34">
              <a:extLst>
                <a:ext uri="{FF2B5EF4-FFF2-40B4-BE49-F238E27FC236}">
                  <a16:creationId xmlns:a16="http://schemas.microsoft.com/office/drawing/2014/main" id="{CD98926A-B919-4547-B982-D6458F9A9D1C}"/>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47139" name="Text Box 35">
              <a:extLst>
                <a:ext uri="{FF2B5EF4-FFF2-40B4-BE49-F238E27FC236}">
                  <a16:creationId xmlns:a16="http://schemas.microsoft.com/office/drawing/2014/main" id="{C1FF54E6-B577-468F-AFEA-BE15747B3EBA}"/>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C1CC8C4-CDFA-4815-9BB0-20267F0B6EA4}"/>
              </a:ext>
            </a:extLst>
          </p:cNvPr>
          <p:cNvSpPr>
            <a:spLocks noGrp="1" noChangeArrowheads="1"/>
          </p:cNvSpPr>
          <p:nvPr>
            <p:ph type="title"/>
          </p:nvPr>
        </p:nvSpPr>
        <p:spPr>
          <a:xfrm>
            <a:off x="457200" y="274638"/>
            <a:ext cx="8229600" cy="736600"/>
          </a:xfrm>
        </p:spPr>
        <p:txBody>
          <a:bodyPr/>
          <a:lstStyle/>
          <a:p>
            <a:pPr eaLnBrk="1" hangingPunct="1"/>
            <a:r>
              <a:rPr kumimoji="1" lang="zh-CN" altLang="en-US" sz="4000" b="1">
                <a:ea typeface="华文新魏" panose="02010800040101010101" pitchFamily="2" charset="-122"/>
              </a:rPr>
              <a:t>二叉树递归的后序遍历算法</a:t>
            </a:r>
          </a:p>
        </p:txBody>
      </p:sp>
      <p:sp>
        <p:nvSpPr>
          <p:cNvPr id="44035" name="Rectangle 3">
            <a:extLst>
              <a:ext uri="{FF2B5EF4-FFF2-40B4-BE49-F238E27FC236}">
                <a16:creationId xmlns:a16="http://schemas.microsoft.com/office/drawing/2014/main" id="{137DAEED-1EC1-4404-A544-EF5D22FB7B22}"/>
              </a:ext>
            </a:extLst>
          </p:cNvPr>
          <p:cNvSpPr>
            <a:spLocks noGrp="1" noChangeArrowheads="1"/>
          </p:cNvSpPr>
          <p:nvPr>
            <p:ph type="body" idx="1"/>
          </p:nvPr>
        </p:nvSpPr>
        <p:spPr>
          <a:xfrm>
            <a:off x="719138" y="1341438"/>
            <a:ext cx="7967662" cy="5148262"/>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PostOrder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 )</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 )</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84B6867B-050E-42FE-A150-7F71F2770A8D}"/>
              </a:ext>
            </a:extLst>
          </p:cNvPr>
          <p:cNvSpPr txBox="1">
            <a:spLocks noChangeArrowheads="1"/>
          </p:cNvSpPr>
          <p:nvPr/>
        </p:nvSpPr>
        <p:spPr bwMode="auto">
          <a:xfrm>
            <a:off x="677863" y="1401763"/>
            <a:ext cx="78549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BinaryTree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Size (BinTreeNode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  </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subTree)</a:t>
            </a:r>
            <a:r>
              <a:rPr kumimoji="1" lang="en-US" altLang="zh-CN" sz="2800" b="1">
                <a:latin typeface="Times New Roman" panose="02020603050405020304" pitchFamily="18" charset="0"/>
                <a:ea typeface="隶书" panose="02010509060101010101" pitchFamily="49" charset="-122"/>
              </a:rPr>
              <a:t> const {</a:t>
            </a:r>
          </a:p>
          <a:p>
            <a:pPr eaLnBrk="1" hangingPunct="1">
              <a:lnSpc>
                <a:spcPct val="110000"/>
              </a:lnSpc>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私有函数：利用二叉树后序遍历算法计算二叉</a:t>
            </a:r>
          </a:p>
          <a:p>
            <a:pPr eaLnBrk="1" hangingPunct="1">
              <a:lnSpc>
                <a:spcPct val="110000"/>
              </a:lnSpc>
              <a:spcBef>
                <a:spcPct val="0"/>
              </a:spcBef>
              <a:buFontTx/>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树的结点个数</a:t>
            </a:r>
          </a:p>
          <a:p>
            <a:pPr eaLnBrk="1" hangingPunct="1">
              <a:lnSpc>
                <a:spcPct val="110000"/>
              </a:lnSpc>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(subTree</a:t>
            </a:r>
            <a:r>
              <a:rPr kumimoji="1" lang="en-US" altLang="zh-CN" sz="2800" i="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空树</a:t>
            </a:r>
          </a:p>
          <a:p>
            <a:pPr eaLnBrk="1" hangingPunct="1">
              <a:lnSpc>
                <a:spcPct val="110000"/>
              </a:lnSpc>
              <a:spcBef>
                <a:spcPct val="0"/>
              </a:spcBef>
              <a:buFontTx/>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return </a:t>
            </a:r>
            <a:r>
              <a:rPr kumimoji="1" lang="en-US" altLang="zh-CN" sz="2800">
                <a:latin typeface="Times New Roman" panose="02020603050405020304" pitchFamily="18" charset="0"/>
                <a:ea typeface="隶书" panose="02010509060101010101" pitchFamily="49" charset="-122"/>
              </a:rPr>
              <a:t>1+Size (subTree</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leftChild)</a:t>
            </a:r>
            <a:r>
              <a:rPr kumimoji="1" lang="en-US" altLang="zh-CN" sz="2800" b="1">
                <a:latin typeface="Times New Roman" panose="02020603050405020304" pitchFamily="18" charset="0"/>
                <a:ea typeface="隶书" panose="02010509060101010101" pitchFamily="49" charset="-122"/>
              </a:rPr>
              <a:t> </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Size (subTree</a:t>
            </a:r>
            <a:r>
              <a:rPr kumimoji="1" lang="en-US" altLang="zh-CN" sz="2800">
                <a:latin typeface="楷体_GB2312" pitchFamily="49" charset="-122"/>
                <a:ea typeface="楷体_GB2312" pitchFamily="49" charset="-122"/>
              </a:rPr>
              <a:t>-&gt;</a:t>
            </a:r>
            <a:r>
              <a:rPr kumimoji="1" lang="en-US" altLang="zh-CN" sz="2800">
                <a:latin typeface="Times New Roman" panose="02020603050405020304" pitchFamily="18" charset="0"/>
                <a:ea typeface="隶书" panose="02010509060101010101" pitchFamily="49" charset="-122"/>
              </a:rPr>
              <a:t>rightChild)</a:t>
            </a:r>
            <a:r>
              <a:rPr kumimoji="1" lang="en-US" altLang="zh-CN" sz="2800" b="1">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sz="2800" b="1">
                <a:latin typeface="Times New Roman" panose="02020603050405020304" pitchFamily="18" charset="0"/>
                <a:ea typeface="隶书" panose="02010509060101010101" pitchFamily="49" charset="-122"/>
              </a:rPr>
              <a:t>};</a:t>
            </a:r>
          </a:p>
        </p:txBody>
      </p:sp>
      <p:sp>
        <p:nvSpPr>
          <p:cNvPr id="45059" name="Rectangle 3">
            <a:extLst>
              <a:ext uri="{FF2B5EF4-FFF2-40B4-BE49-F238E27FC236}">
                <a16:creationId xmlns:a16="http://schemas.microsoft.com/office/drawing/2014/main" id="{F81BEDDF-3E30-4BB1-B886-34F0C697DCF9}"/>
              </a:ext>
            </a:extLst>
          </p:cNvPr>
          <p:cNvSpPr>
            <a:spLocks noGrp="1" noChangeArrowheads="1"/>
          </p:cNvSpPr>
          <p:nvPr>
            <p:ph type="title"/>
          </p:nvPr>
        </p:nvSpPr>
        <p:spPr>
          <a:xfrm>
            <a:off x="1511300" y="274638"/>
            <a:ext cx="6096000" cy="885825"/>
          </a:xfrm>
        </p:spPr>
        <p:txBody>
          <a:bodyPr/>
          <a:lstStyle/>
          <a:p>
            <a:pPr eaLnBrk="1" hangingPunct="1"/>
            <a:r>
              <a:rPr lang="zh-CN" altLang="en-US" sz="4000" b="1">
                <a:ea typeface="华文新魏" panose="02010800040101010101" pitchFamily="2" charset="-122"/>
              </a:rPr>
              <a:t>应用二叉树遍历的事例</a:t>
            </a:r>
            <a:endParaRPr lang="zh-CN" altLang="en-US">
              <a:ea typeface="华文新魏" panose="0201080004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73B8990-3757-4278-9754-801107EA205D}"/>
              </a:ext>
            </a:extLst>
          </p:cNvPr>
          <p:cNvSpPr>
            <a:spLocks noGrp="1" noChangeArrowheads="1"/>
          </p:cNvSpPr>
          <p:nvPr>
            <p:ph type="body" idx="1"/>
          </p:nvPr>
        </p:nvSpPr>
        <p:spPr>
          <a:xfrm>
            <a:off x="627063" y="800100"/>
            <a:ext cx="8229600" cy="5653088"/>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Height (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const {</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kumimoji="1" lang="zh-CN" altLang="en-US" sz="2800">
                <a:solidFill>
                  <a:schemeClr val="tx2"/>
                </a:solidFill>
                <a:latin typeface="Times New Roman" panose="02020603050405020304" pitchFamily="18" charset="0"/>
                <a:ea typeface="隶书" panose="02010509060101010101" pitchFamily="49" charset="-122"/>
              </a:rPr>
              <a:t>利用二叉树后序遍历算法</a:t>
            </a:r>
            <a:r>
              <a:rPr lang="zh-CN" altLang="en-US" sz="2800">
                <a:solidFill>
                  <a:schemeClr val="tx2"/>
                </a:solidFill>
                <a:latin typeface="Times New Roman" panose="02020603050405020304" pitchFamily="18" charset="0"/>
                <a:ea typeface="隶书" panose="02010509060101010101" pitchFamily="49" charset="-122"/>
              </a:rPr>
              <a:t>计算</a:t>
            </a:r>
            <a:r>
              <a:rPr lang="zh-CN" altLang="en-US" sz="2800" b="1">
                <a:solidFill>
                  <a:schemeClr val="tx2"/>
                </a:solidFill>
                <a:latin typeface="Times New Roman" panose="02020603050405020304" pitchFamily="18" charset="0"/>
                <a:ea typeface="隶书" panose="02010509060101010101" pitchFamily="49" charset="-122"/>
              </a:rPr>
              <a:t>二叉</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树的高度或深度</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(subTree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空树高度为</a:t>
            </a:r>
            <a:r>
              <a:rPr lang="en-US" altLang="zh-CN" sz="2800" b="1">
                <a:solidFill>
                  <a:schemeClr val="tx2"/>
                </a:solidFill>
                <a:latin typeface="Times New Roman" panose="02020603050405020304" pitchFamily="18" charset="0"/>
                <a:ea typeface="隶书" panose="02010509060101010101" pitchFamily="49" charset="-122"/>
              </a:rPr>
              <a:t>0</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else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 = Height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 = Height (subTree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 &lt; 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j+1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i+1</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53EE740-EE5B-4862-80A4-ABD168F9EE42}"/>
              </a:ext>
            </a:extLst>
          </p:cNvPr>
          <p:cNvSpPr>
            <a:spLocks noGrp="1" noChangeArrowheads="1"/>
          </p:cNvSpPr>
          <p:nvPr>
            <p:ph type="title"/>
          </p:nvPr>
        </p:nvSpPr>
        <p:spPr>
          <a:xfrm>
            <a:off x="457200" y="274638"/>
            <a:ext cx="8229600" cy="825500"/>
          </a:xfrm>
        </p:spPr>
        <p:txBody>
          <a:bodyPr/>
          <a:lstStyle/>
          <a:p>
            <a:pPr eaLnBrk="1" hangingPunct="1"/>
            <a:r>
              <a:rPr kumimoji="1" lang="zh-CN" altLang="en-US" sz="4000" b="1">
                <a:ea typeface="华文新魏" panose="02010800040101010101" pitchFamily="2" charset="-122"/>
              </a:rPr>
              <a:t>利用二叉树</a:t>
            </a:r>
            <a:r>
              <a:rPr kumimoji="1" lang="zh-CN" altLang="en-US" sz="4000" b="1" u="sng">
                <a:ea typeface="华文新魏" panose="02010800040101010101" pitchFamily="2" charset="-122"/>
              </a:rPr>
              <a:t>前序遍历</a:t>
            </a:r>
            <a:r>
              <a:rPr kumimoji="1" lang="zh-CN" altLang="en-US" sz="4000" b="1">
                <a:ea typeface="华文新魏" panose="02010800040101010101" pitchFamily="2" charset="-122"/>
              </a:rPr>
              <a:t>建立二叉树</a:t>
            </a:r>
          </a:p>
        </p:txBody>
      </p:sp>
      <p:sp>
        <p:nvSpPr>
          <p:cNvPr id="47107" name="Rectangle 3">
            <a:extLst>
              <a:ext uri="{FF2B5EF4-FFF2-40B4-BE49-F238E27FC236}">
                <a16:creationId xmlns:a16="http://schemas.microsoft.com/office/drawing/2014/main" id="{C3B499CD-19E4-4A3A-B675-03B9C1F0769F}"/>
              </a:ext>
            </a:extLst>
          </p:cNvPr>
          <p:cNvSpPr>
            <a:spLocks noGrp="1" noChangeArrowheads="1"/>
          </p:cNvSpPr>
          <p:nvPr>
            <p:ph type="body" idx="1"/>
          </p:nvPr>
        </p:nvSpPr>
        <p:spPr>
          <a:xfrm>
            <a:off x="647700" y="1414463"/>
            <a:ext cx="7812088" cy="3886200"/>
          </a:xfrm>
        </p:spPr>
        <p:txBody>
          <a:bodyPr/>
          <a:lstStyle/>
          <a:p>
            <a:pPr eaLnBrk="1" hangingPunct="1">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以递归方式建立二叉树。</a:t>
            </a:r>
          </a:p>
          <a:p>
            <a:pPr eaLnBrk="1" hangingPunct="1">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输入结点值的顺序必须对应二叉树结点前序遍历的顺序。并约定以输入序列中不可能出现的值作为空结点的值以结束递归</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此值在</a:t>
            </a:r>
            <a:r>
              <a:rPr lang="en-US" altLang="zh-CN" sz="3000" b="1">
                <a:solidFill>
                  <a:schemeClr val="tx2"/>
                </a:solidFill>
                <a:latin typeface="Times New Roman" panose="02020603050405020304" pitchFamily="18" charset="0"/>
                <a:ea typeface="仿宋_GB2312" pitchFamily="49" charset="-122"/>
              </a:rPr>
              <a:t>RefValue</a:t>
            </a:r>
            <a:r>
              <a:rPr lang="zh-CN" altLang="en-US" sz="3000" b="1">
                <a:solidFill>
                  <a:srgbClr val="000099"/>
                </a:solidFill>
                <a:latin typeface="Times New Roman" panose="02020603050405020304" pitchFamily="18" charset="0"/>
                <a:ea typeface="仿宋_GB2312" pitchFamily="49" charset="-122"/>
              </a:rPr>
              <a:t>中。例如用</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或用</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Courier New" panose="02070309020205020404" pitchFamily="49" charset="0"/>
                <a:ea typeface="华文新魏" panose="02010800040101010101" pitchFamily="2"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表示字符序列或正整数序列空结点。</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CDAD08C-6C22-45BC-B5A6-09B0DC821691}"/>
              </a:ext>
            </a:extLst>
          </p:cNvPr>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FontTx/>
              <a:buNone/>
            </a:pPr>
            <a:r>
              <a:rPr kumimoji="1" lang="zh-CN" altLang="en-US" sz="3600" b="1">
                <a:solidFill>
                  <a:srgbClr val="CC3300"/>
                </a:solidFill>
                <a:latin typeface="Times New Roman" panose="02020603050405020304" pitchFamily="18" charset="0"/>
                <a:ea typeface="仿宋_GB2312" pitchFamily="49" charset="-122"/>
              </a:rPr>
              <a:t>如图所示的二叉树的前序遍历顺序为</a:t>
            </a:r>
            <a:endParaRPr kumimoji="1" lang="zh-CN" altLang="en-US" sz="3600" b="1">
              <a:solidFill>
                <a:schemeClr val="accent2"/>
              </a:solidFill>
              <a:latin typeface="Times New Roman" panose="02020603050405020304" pitchFamily="18" charset="0"/>
              <a:ea typeface="仿宋_GB2312" pitchFamily="49" charset="-122"/>
            </a:endParaRPr>
          </a:p>
          <a:p>
            <a:pPr algn="ctr" eaLnBrk="1" hangingPunct="1">
              <a:lnSpc>
                <a:spcPct val="110000"/>
              </a:lnSpc>
              <a:spcBef>
                <a:spcPct val="0"/>
              </a:spcBef>
              <a:buFontTx/>
              <a:buNone/>
            </a:pPr>
            <a:r>
              <a:rPr kumimoji="1" lang="en-US" altLang="zh-CN" b="1">
                <a:solidFill>
                  <a:srgbClr val="800080"/>
                </a:solidFill>
                <a:latin typeface="Times New Roman" panose="02020603050405020304" pitchFamily="18" charset="0"/>
                <a:ea typeface="仿宋_GB2312" pitchFamily="49" charset="-122"/>
              </a:rPr>
              <a:t>A B C @ @ D E @ G @ @ F @ @ @</a:t>
            </a:r>
          </a:p>
        </p:txBody>
      </p:sp>
      <p:grpSp>
        <p:nvGrpSpPr>
          <p:cNvPr id="48131" name="Group 3">
            <a:extLst>
              <a:ext uri="{FF2B5EF4-FFF2-40B4-BE49-F238E27FC236}">
                <a16:creationId xmlns:a16="http://schemas.microsoft.com/office/drawing/2014/main" id="{9A1D94A5-B673-4313-8799-9FA1E735A6D5}"/>
              </a:ext>
            </a:extLst>
          </p:cNvPr>
          <p:cNvGrpSpPr>
            <a:grpSpLocks/>
          </p:cNvGrpSpPr>
          <p:nvPr/>
        </p:nvGrpSpPr>
        <p:grpSpPr bwMode="auto">
          <a:xfrm>
            <a:off x="1619250" y="2198688"/>
            <a:ext cx="5157788" cy="4038600"/>
            <a:chOff x="1152" y="1344"/>
            <a:chExt cx="3024" cy="2544"/>
          </a:xfrm>
        </p:grpSpPr>
        <p:sp>
          <p:nvSpPr>
            <p:cNvPr id="48148" name="Line 4">
              <a:extLst>
                <a:ext uri="{FF2B5EF4-FFF2-40B4-BE49-F238E27FC236}">
                  <a16:creationId xmlns:a16="http://schemas.microsoft.com/office/drawing/2014/main" id="{2C09184D-6579-41EF-88B3-5F9CF698209B}"/>
                </a:ext>
              </a:extLst>
            </p:cNvPr>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9" name="Line 5">
              <a:extLst>
                <a:ext uri="{FF2B5EF4-FFF2-40B4-BE49-F238E27FC236}">
                  <a16:creationId xmlns:a16="http://schemas.microsoft.com/office/drawing/2014/main" id="{A684163B-CAD5-4275-972F-CBB86EAAEEB5}"/>
                </a:ext>
              </a:extLst>
            </p:cNvPr>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0" name="Line 6">
              <a:extLst>
                <a:ext uri="{FF2B5EF4-FFF2-40B4-BE49-F238E27FC236}">
                  <a16:creationId xmlns:a16="http://schemas.microsoft.com/office/drawing/2014/main" id="{A283D307-9220-40BC-87E8-03250CF1211E}"/>
                </a:ext>
              </a:extLst>
            </p:cNvPr>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1" name="Line 7">
              <a:extLst>
                <a:ext uri="{FF2B5EF4-FFF2-40B4-BE49-F238E27FC236}">
                  <a16:creationId xmlns:a16="http://schemas.microsoft.com/office/drawing/2014/main" id="{B1ED8F38-CD49-4C29-8DD0-BA83B575A8AB}"/>
                </a:ext>
              </a:extLst>
            </p:cNvPr>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Line 8">
              <a:extLst>
                <a:ext uri="{FF2B5EF4-FFF2-40B4-BE49-F238E27FC236}">
                  <a16:creationId xmlns:a16="http://schemas.microsoft.com/office/drawing/2014/main" id="{FC8A5F30-E85F-421B-B099-32FF8931D960}"/>
                </a:ext>
              </a:extLst>
            </p:cNvPr>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3" name="Line 9">
              <a:extLst>
                <a:ext uri="{FF2B5EF4-FFF2-40B4-BE49-F238E27FC236}">
                  <a16:creationId xmlns:a16="http://schemas.microsoft.com/office/drawing/2014/main" id="{7124794F-BD9C-4795-9789-AA6511DC5235}"/>
                </a:ext>
              </a:extLst>
            </p:cNvPr>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4" name="Line 10">
              <a:extLst>
                <a:ext uri="{FF2B5EF4-FFF2-40B4-BE49-F238E27FC236}">
                  <a16:creationId xmlns:a16="http://schemas.microsoft.com/office/drawing/2014/main" id="{A69F40BE-6DBE-4A5D-94E9-479F7D4EA954}"/>
                </a:ext>
              </a:extLst>
            </p:cNvPr>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Line 11">
              <a:extLst>
                <a:ext uri="{FF2B5EF4-FFF2-40B4-BE49-F238E27FC236}">
                  <a16:creationId xmlns:a16="http://schemas.microsoft.com/office/drawing/2014/main" id="{1D8A1D3B-AE52-4F8D-8036-38BE9492960D}"/>
                </a:ext>
              </a:extLst>
            </p:cNvPr>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6" name="Line 12">
              <a:extLst>
                <a:ext uri="{FF2B5EF4-FFF2-40B4-BE49-F238E27FC236}">
                  <a16:creationId xmlns:a16="http://schemas.microsoft.com/office/drawing/2014/main" id="{20900587-EDC6-497E-998F-54EC7E5A2839}"/>
                </a:ext>
              </a:extLst>
            </p:cNvPr>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7" name="Line 13">
              <a:extLst>
                <a:ext uri="{FF2B5EF4-FFF2-40B4-BE49-F238E27FC236}">
                  <a16:creationId xmlns:a16="http://schemas.microsoft.com/office/drawing/2014/main" id="{9A4155A0-ABA0-47ED-8554-B96583B81415}"/>
                </a:ext>
              </a:extLst>
            </p:cNvPr>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8" name="Line 14">
              <a:extLst>
                <a:ext uri="{FF2B5EF4-FFF2-40B4-BE49-F238E27FC236}">
                  <a16:creationId xmlns:a16="http://schemas.microsoft.com/office/drawing/2014/main" id="{5E3EAB1D-60EE-47F4-AB99-BBE7AB000861}"/>
                </a:ext>
              </a:extLst>
            </p:cNvPr>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9" name="Line 15">
              <a:extLst>
                <a:ext uri="{FF2B5EF4-FFF2-40B4-BE49-F238E27FC236}">
                  <a16:creationId xmlns:a16="http://schemas.microsoft.com/office/drawing/2014/main" id="{13028D51-2650-4C40-8E1B-45BFB9C1EBAC}"/>
                </a:ext>
              </a:extLst>
            </p:cNvPr>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0" name="Oval 16">
              <a:extLst>
                <a:ext uri="{FF2B5EF4-FFF2-40B4-BE49-F238E27FC236}">
                  <a16:creationId xmlns:a16="http://schemas.microsoft.com/office/drawing/2014/main" id="{2FA36D1E-1A8F-47BB-B14B-C383E1E9F637}"/>
                </a:ext>
              </a:extLst>
            </p:cNvPr>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1" name="Oval 17">
              <a:extLst>
                <a:ext uri="{FF2B5EF4-FFF2-40B4-BE49-F238E27FC236}">
                  <a16:creationId xmlns:a16="http://schemas.microsoft.com/office/drawing/2014/main" id="{150E7F83-A87D-4D94-8E49-CE59308E1148}"/>
                </a:ext>
              </a:extLst>
            </p:cNvPr>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2" name="Oval 18">
              <a:extLst>
                <a:ext uri="{FF2B5EF4-FFF2-40B4-BE49-F238E27FC236}">
                  <a16:creationId xmlns:a16="http://schemas.microsoft.com/office/drawing/2014/main" id="{98368FBF-9E6B-4850-BCA5-BBCECCD78B27}"/>
                </a:ext>
              </a:extLst>
            </p:cNvPr>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3" name="Oval 19">
              <a:extLst>
                <a:ext uri="{FF2B5EF4-FFF2-40B4-BE49-F238E27FC236}">
                  <a16:creationId xmlns:a16="http://schemas.microsoft.com/office/drawing/2014/main" id="{A8331F6C-0406-4548-B48D-2D9E90C1EAEA}"/>
                </a:ext>
              </a:extLst>
            </p:cNvPr>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4" name="Oval 20">
              <a:extLst>
                <a:ext uri="{FF2B5EF4-FFF2-40B4-BE49-F238E27FC236}">
                  <a16:creationId xmlns:a16="http://schemas.microsoft.com/office/drawing/2014/main" id="{15A868DE-6602-466E-9948-7477424898A5}"/>
                </a:ext>
              </a:extLst>
            </p:cNvPr>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5" name="Oval 21">
              <a:extLst>
                <a:ext uri="{FF2B5EF4-FFF2-40B4-BE49-F238E27FC236}">
                  <a16:creationId xmlns:a16="http://schemas.microsoft.com/office/drawing/2014/main" id="{B379A692-C9BA-4865-8F70-AC71A5D51259}"/>
                </a:ext>
              </a:extLst>
            </p:cNvPr>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6" name="Oval 22">
              <a:extLst>
                <a:ext uri="{FF2B5EF4-FFF2-40B4-BE49-F238E27FC236}">
                  <a16:creationId xmlns:a16="http://schemas.microsoft.com/office/drawing/2014/main" id="{2DC97E59-81C1-4F25-9EBD-F8B1CE6BF36D}"/>
                </a:ext>
              </a:extLst>
            </p:cNvPr>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CC3300"/>
                </a:solidFill>
                <a:latin typeface="Times New Roman" panose="02020603050405020304" pitchFamily="18" charset="0"/>
              </a:endParaRPr>
            </a:p>
          </p:txBody>
        </p:sp>
        <p:sp>
          <p:nvSpPr>
            <p:cNvPr id="48167" name="Text Box 23">
              <a:extLst>
                <a:ext uri="{FF2B5EF4-FFF2-40B4-BE49-F238E27FC236}">
                  <a16:creationId xmlns:a16="http://schemas.microsoft.com/office/drawing/2014/main" id="{616CE3E9-3DC4-48FA-A096-A5B9E61007E2}"/>
                </a:ext>
              </a:extLst>
            </p:cNvPr>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48168" name="Text Box 24">
              <a:extLst>
                <a:ext uri="{FF2B5EF4-FFF2-40B4-BE49-F238E27FC236}">
                  <a16:creationId xmlns:a16="http://schemas.microsoft.com/office/drawing/2014/main" id="{3F376230-CB6B-4CC2-BA95-7AF0B8A49AA0}"/>
                </a:ext>
              </a:extLst>
            </p:cNvPr>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48169" name="Text Box 25">
              <a:extLst>
                <a:ext uri="{FF2B5EF4-FFF2-40B4-BE49-F238E27FC236}">
                  <a16:creationId xmlns:a16="http://schemas.microsoft.com/office/drawing/2014/main" id="{B1E73655-79B2-4D26-B420-682E35D04700}"/>
                </a:ext>
              </a:extLst>
            </p:cNvPr>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48170" name="Text Box 26">
              <a:extLst>
                <a:ext uri="{FF2B5EF4-FFF2-40B4-BE49-F238E27FC236}">
                  <a16:creationId xmlns:a16="http://schemas.microsoft.com/office/drawing/2014/main" id="{44FF9572-B96A-4C52-B57F-19EC4C3C6644}"/>
                </a:ext>
              </a:extLst>
            </p:cNvPr>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48171" name="Text Box 27">
              <a:extLst>
                <a:ext uri="{FF2B5EF4-FFF2-40B4-BE49-F238E27FC236}">
                  <a16:creationId xmlns:a16="http://schemas.microsoft.com/office/drawing/2014/main" id="{71CE5096-3531-40E1-8D74-85E6D8A3A6BC}"/>
                </a:ext>
              </a:extLst>
            </p:cNvPr>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48172" name="Text Box 28">
              <a:extLst>
                <a:ext uri="{FF2B5EF4-FFF2-40B4-BE49-F238E27FC236}">
                  <a16:creationId xmlns:a16="http://schemas.microsoft.com/office/drawing/2014/main" id="{FE59C218-1E93-434F-84D9-DC99106FA0C8}"/>
                </a:ext>
              </a:extLst>
            </p:cNvPr>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48173" name="Text Box 29">
              <a:extLst>
                <a:ext uri="{FF2B5EF4-FFF2-40B4-BE49-F238E27FC236}">
                  <a16:creationId xmlns:a16="http://schemas.microsoft.com/office/drawing/2014/main" id="{C134E63D-1F67-40FC-A60D-958C8B07E9D4}"/>
                </a:ext>
              </a:extLst>
            </p:cNvPr>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48174" name="Text Box 30">
              <a:extLst>
                <a:ext uri="{FF2B5EF4-FFF2-40B4-BE49-F238E27FC236}">
                  <a16:creationId xmlns:a16="http://schemas.microsoft.com/office/drawing/2014/main" id="{C012B623-018E-4CCA-B3C7-F1B91F2E73CB}"/>
                </a:ext>
              </a:extLst>
            </p:cNvPr>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75" name="Text Box 31">
              <a:extLst>
                <a:ext uri="{FF2B5EF4-FFF2-40B4-BE49-F238E27FC236}">
                  <a16:creationId xmlns:a16="http://schemas.microsoft.com/office/drawing/2014/main" id="{76BF9FF9-BDDA-4A48-BFE7-831BA19E864A}"/>
                </a:ext>
              </a:extLst>
            </p:cNvPr>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76" name="Text Box 32">
              <a:extLst>
                <a:ext uri="{FF2B5EF4-FFF2-40B4-BE49-F238E27FC236}">
                  <a16:creationId xmlns:a16="http://schemas.microsoft.com/office/drawing/2014/main" id="{2002967A-CB1D-49BE-AECA-FABC9A1527B5}"/>
                </a:ext>
              </a:extLst>
            </p:cNvPr>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77" name="Text Box 33">
              <a:extLst>
                <a:ext uri="{FF2B5EF4-FFF2-40B4-BE49-F238E27FC236}">
                  <a16:creationId xmlns:a16="http://schemas.microsoft.com/office/drawing/2014/main" id="{B49B3D80-E74D-475B-8655-E8A4B84A9C82}"/>
                </a:ext>
              </a:extLst>
            </p:cNvPr>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78" name="Text Box 34">
              <a:extLst>
                <a:ext uri="{FF2B5EF4-FFF2-40B4-BE49-F238E27FC236}">
                  <a16:creationId xmlns:a16="http://schemas.microsoft.com/office/drawing/2014/main" id="{8EE6BF1B-9F6E-4B3D-89CB-2121F93B3DB8}"/>
                </a:ext>
              </a:extLst>
            </p:cNvPr>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79" name="Text Box 35">
              <a:extLst>
                <a:ext uri="{FF2B5EF4-FFF2-40B4-BE49-F238E27FC236}">
                  <a16:creationId xmlns:a16="http://schemas.microsoft.com/office/drawing/2014/main" id="{57A03D20-0E56-42D3-8B07-4D24DBB786F3}"/>
                </a:ext>
              </a:extLst>
            </p:cNvPr>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80" name="Text Box 36">
              <a:extLst>
                <a:ext uri="{FF2B5EF4-FFF2-40B4-BE49-F238E27FC236}">
                  <a16:creationId xmlns:a16="http://schemas.microsoft.com/office/drawing/2014/main" id="{8A26011C-EF02-423C-A718-B4922F64554E}"/>
                </a:ext>
              </a:extLst>
            </p:cNvPr>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48181" name="Text Box 37">
              <a:extLst>
                <a:ext uri="{FF2B5EF4-FFF2-40B4-BE49-F238E27FC236}">
                  <a16:creationId xmlns:a16="http://schemas.microsoft.com/office/drawing/2014/main" id="{0DB130BC-F436-412B-A699-8239C1AB7392}"/>
                </a:ext>
              </a:extLst>
            </p:cNvPr>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rPr>
                <a:t>@</a:t>
              </a:r>
              <a:endParaRPr kumimoji="1" lang="en-US" altLang="zh-CN" sz="2400">
                <a:latin typeface="Times New Roman" panose="02020603050405020304" pitchFamily="18" charset="0"/>
              </a:endParaRPr>
            </a:p>
          </p:txBody>
        </p:sp>
      </p:grpSp>
      <p:grpSp>
        <p:nvGrpSpPr>
          <p:cNvPr id="48132" name="Group 38">
            <a:extLst>
              <a:ext uri="{FF2B5EF4-FFF2-40B4-BE49-F238E27FC236}">
                <a16:creationId xmlns:a16="http://schemas.microsoft.com/office/drawing/2014/main" id="{62DB31C0-068C-4645-87A8-1D777F444427}"/>
              </a:ext>
            </a:extLst>
          </p:cNvPr>
          <p:cNvGrpSpPr>
            <a:grpSpLocks/>
          </p:cNvGrpSpPr>
          <p:nvPr/>
        </p:nvGrpSpPr>
        <p:grpSpPr bwMode="auto">
          <a:xfrm>
            <a:off x="1263650" y="1609725"/>
            <a:ext cx="6958013" cy="382588"/>
            <a:chOff x="796" y="1014"/>
            <a:chExt cx="4383" cy="241"/>
          </a:xfrm>
        </p:grpSpPr>
        <p:sp>
          <p:nvSpPr>
            <p:cNvPr id="48133" name="Line 39">
              <a:extLst>
                <a:ext uri="{FF2B5EF4-FFF2-40B4-BE49-F238E27FC236}">
                  <a16:creationId xmlns:a16="http://schemas.microsoft.com/office/drawing/2014/main" id="{10F6213E-4933-44CF-A0D7-8E1D96E7DECE}"/>
                </a:ext>
              </a:extLst>
            </p:cNvPr>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4" name="Line 40">
              <a:extLst>
                <a:ext uri="{FF2B5EF4-FFF2-40B4-BE49-F238E27FC236}">
                  <a16:creationId xmlns:a16="http://schemas.microsoft.com/office/drawing/2014/main" id="{899B4F3F-C749-499E-ADEE-0279AC3390B0}"/>
                </a:ext>
              </a:extLst>
            </p:cNvPr>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5" name="Line 41">
              <a:extLst>
                <a:ext uri="{FF2B5EF4-FFF2-40B4-BE49-F238E27FC236}">
                  <a16:creationId xmlns:a16="http://schemas.microsoft.com/office/drawing/2014/main" id="{FE642797-D91A-45C5-9E68-B01F1F3AA514}"/>
                </a:ext>
              </a:extLst>
            </p:cNvPr>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6" name="Line 42">
              <a:extLst>
                <a:ext uri="{FF2B5EF4-FFF2-40B4-BE49-F238E27FC236}">
                  <a16:creationId xmlns:a16="http://schemas.microsoft.com/office/drawing/2014/main" id="{5ECFACC4-99AE-48C0-B5E1-8A1A4698233E}"/>
                </a:ext>
              </a:extLst>
            </p:cNvPr>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7" name="Line 43">
              <a:extLst>
                <a:ext uri="{FF2B5EF4-FFF2-40B4-BE49-F238E27FC236}">
                  <a16:creationId xmlns:a16="http://schemas.microsoft.com/office/drawing/2014/main" id="{B9FDA7DC-7206-47D4-8DC5-728C33150BA9}"/>
                </a:ext>
              </a:extLst>
            </p:cNvPr>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8" name="Line 44">
              <a:extLst>
                <a:ext uri="{FF2B5EF4-FFF2-40B4-BE49-F238E27FC236}">
                  <a16:creationId xmlns:a16="http://schemas.microsoft.com/office/drawing/2014/main" id="{58EC648E-DA30-4E76-A32E-82E0F4E0096A}"/>
                </a:ext>
              </a:extLst>
            </p:cNvPr>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9" name="Line 45">
              <a:extLst>
                <a:ext uri="{FF2B5EF4-FFF2-40B4-BE49-F238E27FC236}">
                  <a16:creationId xmlns:a16="http://schemas.microsoft.com/office/drawing/2014/main" id="{F1DE3303-744D-42B6-88E0-67767CB84B2A}"/>
                </a:ext>
              </a:extLst>
            </p:cNvPr>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0" name="Line 46">
              <a:extLst>
                <a:ext uri="{FF2B5EF4-FFF2-40B4-BE49-F238E27FC236}">
                  <a16:creationId xmlns:a16="http://schemas.microsoft.com/office/drawing/2014/main" id="{5411B0D6-9555-4FC8-B9FA-7E455C5E94E3}"/>
                </a:ext>
              </a:extLst>
            </p:cNvPr>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1" name="Line 47">
              <a:extLst>
                <a:ext uri="{FF2B5EF4-FFF2-40B4-BE49-F238E27FC236}">
                  <a16:creationId xmlns:a16="http://schemas.microsoft.com/office/drawing/2014/main" id="{A5216B06-F1D9-4163-84FE-CC4F63594FAF}"/>
                </a:ext>
              </a:extLst>
            </p:cNvPr>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2" name="Line 48">
              <a:extLst>
                <a:ext uri="{FF2B5EF4-FFF2-40B4-BE49-F238E27FC236}">
                  <a16:creationId xmlns:a16="http://schemas.microsoft.com/office/drawing/2014/main" id="{768FA757-5C3A-4EA5-B1F9-1B53C746F913}"/>
                </a:ext>
              </a:extLst>
            </p:cNvPr>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3" name="Line 49">
              <a:extLst>
                <a:ext uri="{FF2B5EF4-FFF2-40B4-BE49-F238E27FC236}">
                  <a16:creationId xmlns:a16="http://schemas.microsoft.com/office/drawing/2014/main" id="{14DBE365-4D6F-4B0C-B45A-43542887A374}"/>
                </a:ext>
              </a:extLst>
            </p:cNvPr>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4" name="Line 50">
              <a:extLst>
                <a:ext uri="{FF2B5EF4-FFF2-40B4-BE49-F238E27FC236}">
                  <a16:creationId xmlns:a16="http://schemas.microsoft.com/office/drawing/2014/main" id="{44C62090-8666-412B-9253-F474279F69B4}"/>
                </a:ext>
              </a:extLst>
            </p:cNvPr>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5" name="Line 51">
              <a:extLst>
                <a:ext uri="{FF2B5EF4-FFF2-40B4-BE49-F238E27FC236}">
                  <a16:creationId xmlns:a16="http://schemas.microsoft.com/office/drawing/2014/main" id="{AA27EDFC-7D25-4F52-B334-AC6240A84F76}"/>
                </a:ext>
              </a:extLst>
            </p:cNvPr>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6" name="Line 52">
              <a:extLst>
                <a:ext uri="{FF2B5EF4-FFF2-40B4-BE49-F238E27FC236}">
                  <a16:creationId xmlns:a16="http://schemas.microsoft.com/office/drawing/2014/main" id="{8B6DF68E-B09B-42F6-883C-E23534F003BD}"/>
                </a:ext>
              </a:extLst>
            </p:cNvPr>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7" name="Line 53">
              <a:extLst>
                <a:ext uri="{FF2B5EF4-FFF2-40B4-BE49-F238E27FC236}">
                  <a16:creationId xmlns:a16="http://schemas.microsoft.com/office/drawing/2014/main" id="{5BCDBB70-479C-4E18-8956-576F26C6A0E7}"/>
                </a:ext>
              </a:extLst>
            </p:cNvPr>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85CFB307-D1B4-40EE-981E-91918A1402D4}"/>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3600" b="1">
                <a:solidFill>
                  <a:srgbClr val="CC3300"/>
                </a:solidFill>
                <a:latin typeface="Times New Roman" panose="02020603050405020304" pitchFamily="18" charset="0"/>
              </a:rPr>
              <a:t>    </a:t>
            </a:r>
            <a:endParaRPr kumimoji="1" lang="en-US" altLang="zh-CN">
              <a:latin typeface="Times New Roman" panose="02020603050405020304" pitchFamily="18" charset="0"/>
            </a:endParaRPr>
          </a:p>
        </p:txBody>
      </p:sp>
      <p:sp>
        <p:nvSpPr>
          <p:cNvPr id="49155" name="Rectangle 3">
            <a:extLst>
              <a:ext uri="{FF2B5EF4-FFF2-40B4-BE49-F238E27FC236}">
                <a16:creationId xmlns:a16="http://schemas.microsoft.com/office/drawing/2014/main" id="{BAAEE83A-7374-4E5E-B4E6-6D9FC542FA39}"/>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b="1">
                <a:solidFill>
                  <a:srgbClr val="CC3300"/>
                </a:solidFill>
                <a:latin typeface="Times New Roman" panose="02020603050405020304" pitchFamily="18" charset="0"/>
              </a:rPr>
              <a:t>    </a:t>
            </a:r>
          </a:p>
        </p:txBody>
      </p:sp>
      <p:sp>
        <p:nvSpPr>
          <p:cNvPr id="49156" name="Rectangle 4">
            <a:extLst>
              <a:ext uri="{FF2B5EF4-FFF2-40B4-BE49-F238E27FC236}">
                <a16:creationId xmlns:a16="http://schemas.microsoft.com/office/drawing/2014/main" id="{82954C0D-837C-410E-B849-16BA87A6B42D}"/>
              </a:ext>
            </a:extLst>
          </p:cNvPr>
          <p:cNvSpPr>
            <a:spLocks noGrp="1" noChangeArrowheads="1"/>
          </p:cNvSpPr>
          <p:nvPr>
            <p:ph type="body" idx="1"/>
          </p:nvPr>
        </p:nvSpPr>
        <p:spPr>
          <a:xfrm>
            <a:off x="304800" y="457200"/>
            <a:ext cx="8839200" cy="5651500"/>
          </a:xfrm>
        </p:spPr>
        <p:txBody>
          <a:bodyPr/>
          <a:lstStyle/>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template&lt;class </a:t>
            </a:r>
            <a:r>
              <a:rPr lang="en-US" altLang="zh-CN" sz="3000" dirty="0">
                <a:latin typeface="Times New Roman" panose="02020603050405020304" pitchFamily="18" charset="0"/>
                <a:ea typeface="隶书" panose="02010509060101010101" pitchFamily="49" charset="-122"/>
              </a:rPr>
              <a:t>T</a:t>
            </a:r>
            <a:r>
              <a:rPr lang="en-US" altLang="zh-CN" sz="3000" b="1" dirty="0">
                <a:latin typeface="Times New Roman" panose="02020603050405020304" pitchFamily="18" charset="0"/>
                <a:ea typeface="隶书" panose="02010509060101010101" pitchFamily="49" charset="-122"/>
              </a:rPr>
              <a:t>&gt; </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void </a:t>
            </a:r>
            <a:r>
              <a:rPr lang="en-US" altLang="zh-CN" sz="3000" dirty="0" err="1">
                <a:latin typeface="Times New Roman" panose="02020603050405020304" pitchFamily="18" charset="0"/>
                <a:ea typeface="隶书" panose="02010509060101010101" pitchFamily="49" charset="-122"/>
              </a:rPr>
              <a:t>BinaryTree</a:t>
            </a:r>
            <a:r>
              <a:rPr lang="en-US" altLang="zh-CN" sz="3000" b="1" dirty="0">
                <a:latin typeface="Times New Roman" panose="02020603050405020304" pitchFamily="18" charset="0"/>
                <a:ea typeface="隶书" panose="02010509060101010101" pitchFamily="49" charset="-122"/>
              </a:rPr>
              <a:t>&lt;</a:t>
            </a:r>
            <a:r>
              <a:rPr lang="en-US" altLang="zh-CN" sz="3000" dirty="0">
                <a:latin typeface="Times New Roman" panose="02020603050405020304" pitchFamily="18" charset="0"/>
                <a:ea typeface="隶书" panose="02010509060101010101" pitchFamily="49" charset="-122"/>
              </a:rPr>
              <a:t>T</a:t>
            </a:r>
            <a:r>
              <a:rPr lang="en-US" altLang="zh-CN" sz="3000" b="1" dirty="0">
                <a:latin typeface="Times New Roman" panose="02020603050405020304" pitchFamily="18" charset="0"/>
                <a:ea typeface="隶书" panose="02010509060101010101" pitchFamily="49" charset="-122"/>
              </a:rPr>
              <a:t>&gt;::</a:t>
            </a:r>
            <a:r>
              <a:rPr lang="en-US" altLang="zh-CN" sz="3000" dirty="0" err="1">
                <a:latin typeface="Times New Roman" panose="02020603050405020304" pitchFamily="18" charset="0"/>
                <a:ea typeface="隶书" panose="02010509060101010101" pitchFamily="49" charset="-122"/>
              </a:rPr>
              <a:t>CreateBinTree</a:t>
            </a:r>
            <a:r>
              <a:rPr lang="en-US" altLang="zh-CN" sz="3000" dirty="0">
                <a:latin typeface="Times New Roman" panose="02020603050405020304" pitchFamily="18" charset="0"/>
                <a:ea typeface="隶书" panose="02010509060101010101" pitchFamily="49" charset="-122"/>
              </a:rPr>
              <a:t> (</a:t>
            </a:r>
            <a:r>
              <a:rPr lang="en-US" altLang="zh-CN" sz="3000" b="1" dirty="0" err="1">
                <a:latin typeface="Times New Roman" panose="02020603050405020304" pitchFamily="18" charset="0"/>
                <a:ea typeface="隶书" panose="02010509060101010101" pitchFamily="49" charset="-122"/>
              </a:rPr>
              <a:t>ifstream</a:t>
            </a:r>
            <a:r>
              <a:rPr lang="en-US" altLang="zh-CN" sz="3000" b="1" dirty="0">
                <a:latin typeface="Times New Roman" panose="02020603050405020304" pitchFamily="18" charset="0"/>
                <a:ea typeface="隶书" panose="02010509060101010101" pitchFamily="49" charset="-122"/>
              </a:rPr>
              <a:t>&amp; </a:t>
            </a:r>
            <a:r>
              <a:rPr lang="en-US" altLang="zh-CN" sz="3000" dirty="0">
                <a:latin typeface="Times New Roman" panose="02020603050405020304" pitchFamily="18" charset="0"/>
                <a:ea typeface="隶书" panose="02010509060101010101" pitchFamily="49" charset="-122"/>
              </a:rPr>
              <a:t>in</a:t>
            </a:r>
            <a:r>
              <a:rPr lang="en-US" altLang="zh-CN" sz="3000" b="1" dirty="0">
                <a:latin typeface="Times New Roman" panose="02020603050405020304" pitchFamily="18" charset="0"/>
                <a:ea typeface="隶书" panose="02010509060101010101" pitchFamily="49" charset="-122"/>
              </a:rPr>
              <a:t>, </a:t>
            </a:r>
            <a:r>
              <a:rPr lang="en-US" altLang="zh-CN" sz="3000" dirty="0" err="1">
                <a:latin typeface="Times New Roman" panose="02020603050405020304" pitchFamily="18" charset="0"/>
                <a:ea typeface="隶书" panose="02010509060101010101" pitchFamily="49" charset="-122"/>
              </a:rPr>
              <a:t>BinTreeNode</a:t>
            </a:r>
            <a:r>
              <a:rPr lang="en-US" altLang="zh-CN" sz="3000" b="1" dirty="0">
                <a:latin typeface="Times New Roman" panose="02020603050405020304" pitchFamily="18" charset="0"/>
                <a:ea typeface="隶书" panose="02010509060101010101" pitchFamily="49" charset="-122"/>
              </a:rPr>
              <a:t>&lt;</a:t>
            </a:r>
            <a:r>
              <a:rPr lang="en-US" altLang="zh-CN" sz="3000" dirty="0">
                <a:latin typeface="Times New Roman" panose="02020603050405020304" pitchFamily="18" charset="0"/>
                <a:ea typeface="隶书" panose="02010509060101010101" pitchFamily="49" charset="-122"/>
              </a:rPr>
              <a:t>T</a:t>
            </a:r>
            <a:r>
              <a:rPr lang="en-US" altLang="zh-CN" sz="3000" b="1" dirty="0">
                <a:latin typeface="Times New Roman" panose="02020603050405020304" pitchFamily="18" charset="0"/>
                <a:ea typeface="隶书" panose="02010509060101010101" pitchFamily="49" charset="-122"/>
              </a:rPr>
              <a:t>&gt; *</a:t>
            </a:r>
            <a:r>
              <a:rPr lang="en-US" altLang="zh-CN" sz="3000" b="1" dirty="0">
                <a:solidFill>
                  <a:srgbClr val="FF0000"/>
                </a:solidFill>
                <a:latin typeface="Times New Roman" panose="02020603050405020304" pitchFamily="18" charset="0"/>
                <a:ea typeface="隶书" panose="02010509060101010101" pitchFamily="49" charset="-122"/>
              </a:rPr>
              <a:t>&amp;</a:t>
            </a:r>
            <a:r>
              <a:rPr lang="en-US" altLang="zh-CN" sz="3000" b="1" dirty="0">
                <a:latin typeface="Times New Roman" panose="02020603050405020304" pitchFamily="18" charset="0"/>
                <a:ea typeface="隶书" panose="02010509060101010101" pitchFamily="49" charset="-122"/>
              </a:rPr>
              <a:t> </a:t>
            </a:r>
            <a:r>
              <a:rPr lang="en-US" altLang="zh-CN" sz="3000" dirty="0" err="1">
                <a:latin typeface="Times New Roman" panose="02020603050405020304" pitchFamily="18" charset="0"/>
                <a:ea typeface="隶书" panose="02010509060101010101" pitchFamily="49" charset="-122"/>
              </a:rPr>
              <a:t>subTree</a:t>
            </a:r>
            <a:r>
              <a:rPr lang="en-US" altLang="zh-CN" sz="3000"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solidFill>
                  <a:schemeClr val="tx2"/>
                </a:solidFill>
                <a:latin typeface="Times New Roman" panose="02020603050405020304" pitchFamily="18" charset="0"/>
                <a:ea typeface="隶书" panose="02010509060101010101" pitchFamily="49" charset="-122"/>
              </a:rPr>
              <a:t>//</a:t>
            </a:r>
            <a:r>
              <a:rPr lang="zh-CN" altLang="en-US" sz="3000" dirty="0">
                <a:solidFill>
                  <a:schemeClr val="tx2"/>
                </a:solidFill>
                <a:latin typeface="Times New Roman" panose="02020603050405020304" pitchFamily="18" charset="0"/>
                <a:ea typeface="隶书" panose="02010509060101010101" pitchFamily="49" charset="-122"/>
              </a:rPr>
              <a:t>私有函数</a:t>
            </a:r>
            <a:r>
              <a:rPr lang="en-US" altLang="zh-CN" sz="3000" dirty="0">
                <a:solidFill>
                  <a:schemeClr val="tx2"/>
                </a:solidFill>
                <a:latin typeface="Times New Roman" panose="02020603050405020304" pitchFamily="18" charset="0"/>
                <a:ea typeface="隶书" panose="02010509060101010101" pitchFamily="49" charset="-122"/>
              </a:rPr>
              <a:t>: </a:t>
            </a:r>
            <a:r>
              <a:rPr lang="zh-CN" altLang="en-US" sz="3000" dirty="0">
                <a:solidFill>
                  <a:schemeClr val="tx2"/>
                </a:solidFill>
                <a:latin typeface="Times New Roman" panose="02020603050405020304" pitchFamily="18" charset="0"/>
                <a:ea typeface="隶书" panose="02010509060101010101" pitchFamily="49" charset="-122"/>
              </a:rPr>
              <a:t>以递归方式建立二叉树。</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dirty="0">
                <a:latin typeface="Times New Roman" panose="02020603050405020304" pitchFamily="18" charset="0"/>
                <a:ea typeface="隶书" panose="02010509060101010101" pitchFamily="49" charset="-122"/>
              </a:rPr>
              <a:t>T item</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if </a:t>
            </a:r>
            <a:r>
              <a:rPr lang="en-US" altLang="zh-CN" sz="3000"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a:t>
            </a:r>
            <a:r>
              <a:rPr lang="en-US" altLang="zh-CN" sz="3000" dirty="0" err="1">
                <a:latin typeface="Times New Roman" panose="02020603050405020304" pitchFamily="18" charset="0"/>
                <a:ea typeface="隶书" panose="02010509060101010101" pitchFamily="49" charset="-122"/>
              </a:rPr>
              <a:t>in.</a:t>
            </a:r>
            <a:r>
              <a:rPr lang="en-US" altLang="zh-CN" sz="3000" b="1" dirty="0" err="1">
                <a:latin typeface="Times New Roman" panose="02020603050405020304" pitchFamily="18" charset="0"/>
                <a:ea typeface="隶书" panose="02010509060101010101" pitchFamily="49" charset="-122"/>
              </a:rPr>
              <a:t>eof</a:t>
            </a:r>
            <a:r>
              <a:rPr lang="en-US" altLang="zh-CN" sz="3000" b="1" dirty="0">
                <a:latin typeface="Times New Roman" panose="02020603050405020304" pitchFamily="18" charset="0"/>
                <a:ea typeface="隶书" panose="02010509060101010101" pitchFamily="49" charset="-122"/>
              </a:rPr>
              <a:t> </a:t>
            </a:r>
            <a:r>
              <a:rPr lang="en-US" altLang="zh-CN" sz="3000"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 {	    	</a:t>
            </a:r>
            <a:r>
              <a:rPr lang="en-US" altLang="zh-CN" sz="3000" b="1" dirty="0">
                <a:solidFill>
                  <a:schemeClr val="tx2"/>
                </a:solidFill>
                <a:latin typeface="Times New Roman" panose="02020603050405020304" pitchFamily="18" charset="0"/>
                <a:ea typeface="隶书" panose="02010509060101010101" pitchFamily="49" charset="-122"/>
              </a:rPr>
              <a:t>//</a:t>
            </a:r>
            <a:r>
              <a:rPr lang="zh-CN" altLang="en-US" sz="3000" dirty="0">
                <a:solidFill>
                  <a:schemeClr val="tx2"/>
                </a:solidFill>
                <a:latin typeface="Times New Roman" panose="02020603050405020304" pitchFamily="18" charset="0"/>
                <a:ea typeface="隶书" panose="02010509060101010101" pitchFamily="49" charset="-122"/>
              </a:rPr>
              <a:t>未读完</a:t>
            </a:r>
            <a:r>
              <a:rPr lang="en-US" altLang="zh-CN" sz="3000" dirty="0">
                <a:solidFill>
                  <a:schemeClr val="tx2"/>
                </a:solidFill>
                <a:latin typeface="Times New Roman" panose="02020603050405020304" pitchFamily="18" charset="0"/>
                <a:ea typeface="隶书" panose="02010509060101010101" pitchFamily="49" charset="-122"/>
              </a:rPr>
              <a:t>, </a:t>
            </a:r>
            <a:r>
              <a:rPr lang="zh-CN" altLang="en-US" sz="3000" dirty="0">
                <a:solidFill>
                  <a:schemeClr val="tx2"/>
                </a:solidFill>
                <a:latin typeface="Times New Roman" panose="02020603050405020304" pitchFamily="18" charset="0"/>
                <a:ea typeface="隶书" panose="02010509060101010101" pitchFamily="49" charset="-122"/>
              </a:rPr>
              <a:t>读入并建树</a:t>
            </a:r>
            <a:r>
              <a:rPr lang="zh-CN" altLang="en-US" sz="3000" b="1" dirty="0">
                <a:latin typeface="Times New Roman" panose="02020603050405020304" pitchFamily="18" charset="0"/>
                <a:ea typeface="隶书" panose="02010509060101010101" pitchFamily="49" charset="-122"/>
              </a:rPr>
              <a:t>	</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dirty="0">
                <a:latin typeface="Times New Roman" panose="02020603050405020304" pitchFamily="18" charset="0"/>
                <a:ea typeface="隶书" panose="02010509060101010101" pitchFamily="49" charset="-122"/>
              </a:rPr>
              <a:t>in</a:t>
            </a:r>
            <a:r>
              <a:rPr lang="en-US" altLang="zh-CN" sz="3000" b="1" dirty="0">
                <a:latin typeface="Times New Roman" panose="02020603050405020304" pitchFamily="18" charset="0"/>
                <a:ea typeface="隶书" panose="02010509060101010101" pitchFamily="49" charset="-122"/>
              </a:rPr>
              <a:t> &gt;&gt;</a:t>
            </a:r>
            <a:r>
              <a:rPr lang="en-US" altLang="zh-CN" sz="3000" dirty="0">
                <a:latin typeface="Times New Roman" panose="02020603050405020304" pitchFamily="18" charset="0"/>
                <a:ea typeface="隶书" panose="02010509060101010101" pitchFamily="49" charset="-122"/>
              </a:rPr>
              <a:t> item</a:t>
            </a:r>
            <a:r>
              <a:rPr lang="en-US" altLang="zh-CN" sz="3000" b="1" dirty="0">
                <a:latin typeface="Times New Roman" panose="02020603050405020304" pitchFamily="18" charset="0"/>
                <a:ea typeface="隶书" panose="02010509060101010101" pitchFamily="49" charset="-122"/>
              </a:rPr>
              <a:t>;  		</a:t>
            </a:r>
            <a:r>
              <a:rPr lang="en-US" altLang="zh-CN" sz="3000" b="1" dirty="0">
                <a:solidFill>
                  <a:schemeClr val="tx2"/>
                </a:solidFill>
                <a:latin typeface="Times New Roman" panose="02020603050405020304" pitchFamily="18" charset="0"/>
                <a:ea typeface="隶书" panose="02010509060101010101" pitchFamily="49" charset="-122"/>
              </a:rPr>
              <a:t>//</a:t>
            </a:r>
            <a:r>
              <a:rPr lang="zh-CN" altLang="en-US" sz="3000" dirty="0">
                <a:solidFill>
                  <a:schemeClr val="tx2"/>
                </a:solidFill>
                <a:latin typeface="Times New Roman" panose="02020603050405020304" pitchFamily="18" charset="0"/>
                <a:ea typeface="隶书" panose="02010509060101010101" pitchFamily="49" charset="-122"/>
              </a:rPr>
              <a:t>读入根结点的值</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endParaRPr lang="en-US" altLang="zh-CN" sz="3000" b="1"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1B9675B-A015-4A1E-8325-0B701AF25A67}"/>
              </a:ext>
            </a:extLst>
          </p:cNvPr>
          <p:cNvSpPr/>
          <p:nvPr/>
        </p:nvSpPr>
        <p:spPr>
          <a:xfrm>
            <a:off x="946958" y="631277"/>
            <a:ext cx="7848600" cy="1811337"/>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78" name="Text Box 2">
            <a:extLst>
              <a:ext uri="{FF2B5EF4-FFF2-40B4-BE49-F238E27FC236}">
                <a16:creationId xmlns:a16="http://schemas.microsoft.com/office/drawing/2014/main" id="{002CE76F-16AF-4F0B-922B-13E432457D74}"/>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3600" b="1">
                <a:solidFill>
                  <a:srgbClr val="CC3300"/>
                </a:solidFill>
                <a:latin typeface="Times New Roman" panose="02020603050405020304" pitchFamily="18" charset="0"/>
              </a:rPr>
              <a:t>    </a:t>
            </a:r>
            <a:endParaRPr kumimoji="1" lang="en-US" altLang="zh-CN">
              <a:latin typeface="Times New Roman" panose="02020603050405020304" pitchFamily="18" charset="0"/>
            </a:endParaRPr>
          </a:p>
        </p:txBody>
      </p:sp>
      <p:sp>
        <p:nvSpPr>
          <p:cNvPr id="50179" name="Rectangle 3">
            <a:extLst>
              <a:ext uri="{FF2B5EF4-FFF2-40B4-BE49-F238E27FC236}">
                <a16:creationId xmlns:a16="http://schemas.microsoft.com/office/drawing/2014/main" id="{25D5F9DF-30D8-4B9F-BA76-6E9E0EC11A18}"/>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b="1">
                <a:solidFill>
                  <a:srgbClr val="CC3300"/>
                </a:solidFill>
                <a:latin typeface="Times New Roman" panose="02020603050405020304" pitchFamily="18" charset="0"/>
              </a:rPr>
              <a:t>    </a:t>
            </a:r>
          </a:p>
        </p:txBody>
      </p:sp>
      <p:sp>
        <p:nvSpPr>
          <p:cNvPr id="50180" name="Rectangle 4">
            <a:extLst>
              <a:ext uri="{FF2B5EF4-FFF2-40B4-BE49-F238E27FC236}">
                <a16:creationId xmlns:a16="http://schemas.microsoft.com/office/drawing/2014/main" id="{18DE55A8-3078-4FBB-A9AC-59A448562DFB}"/>
              </a:ext>
            </a:extLst>
          </p:cNvPr>
          <p:cNvSpPr>
            <a:spLocks noGrp="1" noChangeArrowheads="1"/>
          </p:cNvSpPr>
          <p:nvPr>
            <p:ph type="body" idx="1"/>
          </p:nvPr>
        </p:nvSpPr>
        <p:spPr>
          <a:xfrm>
            <a:off x="5542" y="98598"/>
            <a:ext cx="9024158" cy="5651500"/>
          </a:xfrm>
        </p:spPr>
        <p:txBody>
          <a:bodyPr/>
          <a:lstStyle/>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if (item != </a:t>
            </a:r>
            <a:r>
              <a:rPr lang="en-US" altLang="zh-CN" sz="3000" b="1" dirty="0" err="1">
                <a:latin typeface="Times New Roman" panose="02020603050405020304" pitchFamily="18" charset="0"/>
                <a:ea typeface="隶书" panose="02010509060101010101" pitchFamily="49" charset="-122"/>
              </a:rPr>
              <a:t>RefValue</a:t>
            </a:r>
            <a:r>
              <a:rPr lang="en-US" altLang="zh-CN" sz="3000"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en-US" altLang="zh-CN" sz="3000" b="1" dirty="0" err="1">
                <a:latin typeface="Times New Roman" panose="02020603050405020304" pitchFamily="18" charset="0"/>
                <a:ea typeface="隶书" panose="02010509060101010101" pitchFamily="49" charset="-122"/>
              </a:rPr>
              <a:t>subTree</a:t>
            </a:r>
            <a:r>
              <a:rPr lang="en-US" altLang="zh-CN" sz="3000" b="1" dirty="0">
                <a:latin typeface="Times New Roman" panose="02020603050405020304" pitchFamily="18" charset="0"/>
                <a:ea typeface="隶书" panose="02010509060101010101" pitchFamily="49" charset="-122"/>
              </a:rPr>
              <a:t> = new </a:t>
            </a:r>
            <a:r>
              <a:rPr lang="en-US" altLang="zh-CN" sz="3000" b="1" dirty="0" err="1">
                <a:latin typeface="Times New Roman" panose="02020603050405020304" pitchFamily="18" charset="0"/>
                <a:ea typeface="隶书" panose="02010509060101010101" pitchFamily="49" charset="-122"/>
              </a:rPr>
              <a:t>BinTreeNode</a:t>
            </a:r>
            <a:r>
              <a:rPr lang="en-US" altLang="zh-CN" sz="3000" b="1" dirty="0">
                <a:latin typeface="Times New Roman" panose="02020603050405020304" pitchFamily="18" charset="0"/>
                <a:ea typeface="隶书" panose="02010509060101010101" pitchFamily="49" charset="-122"/>
              </a:rPr>
              <a:t>&lt;T&gt;(item);</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en-US" altLang="zh-CN" sz="3000" b="1" dirty="0">
                <a:solidFill>
                  <a:srgbClr val="C00000"/>
                </a:solidFill>
                <a:latin typeface="Times New Roman" panose="02020603050405020304" pitchFamily="18" charset="0"/>
                <a:ea typeface="隶书" panose="02010509060101010101" pitchFamily="49" charset="-122"/>
              </a:rPr>
              <a:t>                              //</a:t>
            </a:r>
            <a:r>
              <a:rPr lang="zh-CN" altLang="en-US" sz="3000" b="1" dirty="0">
                <a:solidFill>
                  <a:srgbClr val="C00000"/>
                </a:solidFill>
                <a:latin typeface="Times New Roman" panose="02020603050405020304" pitchFamily="18" charset="0"/>
                <a:ea typeface="隶书" panose="02010509060101010101" pitchFamily="49" charset="-122"/>
              </a:rPr>
              <a:t>建立根结点</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if (</a:t>
            </a:r>
            <a:r>
              <a:rPr lang="en-US" altLang="zh-CN" sz="3000" b="1" dirty="0" err="1">
                <a:latin typeface="Times New Roman" panose="02020603050405020304" pitchFamily="18" charset="0"/>
                <a:ea typeface="隶书" panose="02010509060101010101" pitchFamily="49" charset="-122"/>
              </a:rPr>
              <a:t>subTree</a:t>
            </a:r>
            <a:r>
              <a:rPr lang="en-US" altLang="zh-CN" sz="3000" b="1" dirty="0">
                <a:latin typeface="Times New Roman" panose="02020603050405020304" pitchFamily="18" charset="0"/>
                <a:ea typeface="隶书" panose="02010509060101010101" pitchFamily="49" charset="-122"/>
              </a:rPr>
              <a:t> == NULL) </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en-US" altLang="zh-CN" sz="3000" b="1" dirty="0" err="1">
                <a:latin typeface="Times New Roman" panose="02020603050405020304" pitchFamily="18" charset="0"/>
                <a:ea typeface="隶书" panose="02010509060101010101" pitchFamily="49" charset="-122"/>
              </a:rPr>
              <a:t>cerr</a:t>
            </a:r>
            <a:r>
              <a:rPr lang="en-US" altLang="zh-CN" sz="3000" b="1" dirty="0">
                <a:latin typeface="Times New Roman" panose="02020603050405020304" pitchFamily="18" charset="0"/>
                <a:ea typeface="隶书" panose="02010509060101010101" pitchFamily="49" charset="-122"/>
              </a:rPr>
              <a:t> &lt;&lt; “</a:t>
            </a:r>
            <a:r>
              <a:rPr lang="zh-CN" altLang="en-US" sz="3000" b="1" dirty="0">
                <a:latin typeface="Times New Roman" panose="02020603050405020304" pitchFamily="18" charset="0"/>
                <a:ea typeface="隶书" panose="02010509060101010101" pitchFamily="49" charset="-122"/>
              </a:rPr>
              <a:t>存储分配错</a:t>
            </a:r>
            <a:r>
              <a:rPr lang="en-US" altLang="zh-CN" sz="3000" b="1" dirty="0">
                <a:latin typeface="Times New Roman" panose="02020603050405020304" pitchFamily="18" charset="0"/>
                <a:ea typeface="隶书" panose="02010509060101010101" pitchFamily="49" charset="-122"/>
              </a:rPr>
              <a:t>!” &lt;&lt; </a:t>
            </a:r>
            <a:r>
              <a:rPr lang="en-US" altLang="zh-CN" sz="3000" b="1" dirty="0" err="1">
                <a:latin typeface="Times New Roman" panose="02020603050405020304" pitchFamily="18" charset="0"/>
                <a:ea typeface="隶书" panose="02010509060101010101" pitchFamily="49" charset="-122"/>
              </a:rPr>
              <a:t>endl</a:t>
            </a:r>
            <a:r>
              <a:rPr lang="en-US" altLang="zh-CN" sz="3000" b="1" dirty="0">
                <a:latin typeface="Times New Roman" panose="02020603050405020304" pitchFamily="18" charset="0"/>
                <a:ea typeface="隶书" panose="02010509060101010101" pitchFamily="49" charset="-122"/>
              </a:rPr>
              <a:t>;  exit (1);}               	     </a:t>
            </a:r>
            <a:r>
              <a:rPr lang="en-US" altLang="zh-CN" sz="3000" dirty="0" err="1">
                <a:latin typeface="Times New Roman" panose="02020603050405020304" pitchFamily="18" charset="0"/>
                <a:ea typeface="隶书" panose="02010509060101010101" pitchFamily="49" charset="-122"/>
              </a:rPr>
              <a:t>CreateBinTree</a:t>
            </a:r>
            <a:r>
              <a:rPr lang="en-US" altLang="zh-CN" sz="3000" dirty="0">
                <a:latin typeface="Times New Roman" panose="02020603050405020304" pitchFamily="18" charset="0"/>
                <a:ea typeface="隶书" panose="02010509060101010101" pitchFamily="49" charset="-122"/>
              </a:rPr>
              <a:t> (in</a:t>
            </a:r>
            <a:r>
              <a:rPr lang="en-US" altLang="zh-CN" sz="3000" b="1" dirty="0">
                <a:latin typeface="Times New Roman" panose="02020603050405020304" pitchFamily="18" charset="0"/>
                <a:ea typeface="隶书" panose="02010509060101010101" pitchFamily="49" charset="-122"/>
              </a:rPr>
              <a:t>, </a:t>
            </a:r>
            <a:r>
              <a:rPr lang="en-US" altLang="zh-CN" sz="3000" dirty="0" err="1">
                <a:latin typeface="Times New Roman" panose="02020603050405020304" pitchFamily="18" charset="0"/>
                <a:ea typeface="隶书" panose="02010509060101010101" pitchFamily="49" charset="-122"/>
              </a:rPr>
              <a:t>subTree</a:t>
            </a:r>
            <a:r>
              <a:rPr lang="en-US" altLang="zh-CN" sz="3000" dirty="0">
                <a:latin typeface="楷体_GB2312" pitchFamily="49" charset="-122"/>
                <a:ea typeface="楷体_GB2312" pitchFamily="49" charset="-122"/>
              </a:rPr>
              <a:t>-&gt;</a:t>
            </a:r>
            <a:r>
              <a:rPr lang="en-US" altLang="zh-CN" sz="3000" dirty="0" err="1">
                <a:latin typeface="Times New Roman" panose="02020603050405020304" pitchFamily="18" charset="0"/>
                <a:ea typeface="隶书" panose="02010509060101010101" pitchFamily="49" charset="-122"/>
              </a:rPr>
              <a:t>leftChild</a:t>
            </a:r>
            <a:r>
              <a:rPr lang="en-US" altLang="zh-CN" sz="3000"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en-US" altLang="zh-CN" sz="3000" b="1" dirty="0">
                <a:solidFill>
                  <a:srgbClr val="C00000"/>
                </a:solidFill>
                <a:latin typeface="Times New Roman" panose="02020603050405020304" pitchFamily="18" charset="0"/>
                <a:ea typeface="隶书" panose="02010509060101010101" pitchFamily="49" charset="-122"/>
              </a:rPr>
              <a:t>//</a:t>
            </a:r>
            <a:r>
              <a:rPr lang="zh-CN" altLang="en-US" sz="3000" dirty="0">
                <a:solidFill>
                  <a:srgbClr val="C00000"/>
                </a:solidFill>
                <a:latin typeface="Times New Roman" panose="02020603050405020304" pitchFamily="18" charset="0"/>
                <a:ea typeface="隶书" panose="02010509060101010101" pitchFamily="49" charset="-122"/>
              </a:rPr>
              <a:t>递归建立左子树</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dirty="0" err="1">
                <a:latin typeface="Times New Roman" panose="02020603050405020304" pitchFamily="18" charset="0"/>
                <a:ea typeface="隶书" panose="02010509060101010101" pitchFamily="49" charset="-122"/>
              </a:rPr>
              <a:t>CreateBinTree</a:t>
            </a:r>
            <a:r>
              <a:rPr lang="en-US" altLang="zh-CN" sz="3000" dirty="0">
                <a:latin typeface="Times New Roman" panose="02020603050405020304" pitchFamily="18" charset="0"/>
                <a:ea typeface="隶书" panose="02010509060101010101" pitchFamily="49" charset="-122"/>
              </a:rPr>
              <a:t> (in</a:t>
            </a:r>
            <a:r>
              <a:rPr lang="en-US" altLang="zh-CN" sz="3000" b="1" dirty="0">
                <a:latin typeface="Times New Roman" panose="02020603050405020304" pitchFamily="18" charset="0"/>
                <a:ea typeface="隶书" panose="02010509060101010101" pitchFamily="49" charset="-122"/>
              </a:rPr>
              <a:t>, </a:t>
            </a:r>
            <a:r>
              <a:rPr lang="en-US" altLang="zh-CN" sz="3000" dirty="0" err="1">
                <a:latin typeface="Times New Roman" panose="02020603050405020304" pitchFamily="18" charset="0"/>
                <a:ea typeface="隶书" panose="02010509060101010101" pitchFamily="49" charset="-122"/>
              </a:rPr>
              <a:t>subTree</a:t>
            </a:r>
            <a:r>
              <a:rPr lang="en-US" altLang="zh-CN" sz="3000" dirty="0">
                <a:latin typeface="楷体_GB2312" pitchFamily="49" charset="-122"/>
                <a:ea typeface="楷体_GB2312" pitchFamily="49" charset="-122"/>
              </a:rPr>
              <a:t>-&gt;</a:t>
            </a:r>
            <a:r>
              <a:rPr lang="en-US" altLang="zh-CN" sz="3000" dirty="0" err="1">
                <a:latin typeface="Times New Roman" panose="02020603050405020304" pitchFamily="18" charset="0"/>
                <a:ea typeface="隶书" panose="02010509060101010101" pitchFamily="49" charset="-122"/>
              </a:rPr>
              <a:t>rightChild</a:t>
            </a:r>
            <a:r>
              <a:rPr lang="en-US" altLang="zh-CN" sz="3000"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a:t>
            </a:r>
            <a:r>
              <a:rPr lang="en-US" altLang="zh-CN" sz="3000" b="1" dirty="0">
                <a:solidFill>
                  <a:srgbClr val="C00000"/>
                </a:solidFill>
                <a:latin typeface="Times New Roman" panose="02020603050405020304" pitchFamily="18" charset="0"/>
                <a:ea typeface="隶书" panose="02010509060101010101" pitchFamily="49" charset="-122"/>
              </a:rPr>
              <a:t>//</a:t>
            </a:r>
            <a:r>
              <a:rPr lang="zh-CN" altLang="en-US" sz="3000" dirty="0">
                <a:solidFill>
                  <a:srgbClr val="C00000"/>
                </a:solidFill>
                <a:latin typeface="Times New Roman" panose="02020603050405020304" pitchFamily="18" charset="0"/>
                <a:ea typeface="隶书" panose="02010509060101010101" pitchFamily="49" charset="-122"/>
              </a:rPr>
              <a:t>递归建立右子树</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 		else </a:t>
            </a:r>
            <a:r>
              <a:rPr lang="en-US" altLang="zh-CN" sz="3000" dirty="0" err="1">
                <a:latin typeface="Times New Roman" panose="02020603050405020304" pitchFamily="18" charset="0"/>
                <a:ea typeface="隶书" panose="02010509060101010101" pitchFamily="49" charset="-122"/>
              </a:rPr>
              <a:t>subTree</a:t>
            </a:r>
            <a:r>
              <a:rPr lang="en-US" altLang="zh-CN" sz="3000" dirty="0">
                <a:latin typeface="Times New Roman" panose="02020603050405020304" pitchFamily="18" charset="0"/>
                <a:ea typeface="隶书" panose="02010509060101010101" pitchFamily="49" charset="-122"/>
              </a:rPr>
              <a:t> = NULL</a:t>
            </a:r>
            <a:r>
              <a:rPr lang="en-US" altLang="zh-CN" sz="3000" b="1" dirty="0">
                <a:latin typeface="Times New Roman" panose="02020603050405020304" pitchFamily="18" charset="0"/>
                <a:ea typeface="隶书" panose="02010509060101010101" pitchFamily="49" charset="-122"/>
              </a:rPr>
              <a:t>;						    </a:t>
            </a:r>
            <a:r>
              <a:rPr lang="en-US" altLang="zh-CN" sz="3000" b="1" dirty="0">
                <a:solidFill>
                  <a:srgbClr val="C00000"/>
                </a:solidFill>
                <a:latin typeface="Times New Roman" panose="02020603050405020304" pitchFamily="18" charset="0"/>
                <a:ea typeface="隶书" panose="02010509060101010101" pitchFamily="49" charset="-122"/>
              </a:rPr>
              <a:t>//</a:t>
            </a:r>
            <a:r>
              <a:rPr lang="zh-CN" altLang="en-US" sz="3000" b="1" dirty="0">
                <a:solidFill>
                  <a:srgbClr val="C00000"/>
                </a:solidFill>
                <a:latin typeface="Times New Roman" panose="02020603050405020304" pitchFamily="18" charset="0"/>
                <a:ea typeface="隶书" panose="02010509060101010101" pitchFamily="49" charset="-122"/>
              </a:rPr>
              <a:t>遇到</a:t>
            </a:r>
            <a:r>
              <a:rPr lang="en-US" altLang="zh-CN" sz="3000" b="1" dirty="0">
                <a:solidFill>
                  <a:srgbClr val="C00000"/>
                </a:solidFill>
                <a:latin typeface="Times New Roman" panose="02020603050405020304" pitchFamily="18" charset="0"/>
                <a:ea typeface="隶书" panose="02010509060101010101" pitchFamily="49" charset="-122"/>
              </a:rPr>
              <a:t>@</a:t>
            </a:r>
            <a:r>
              <a:rPr lang="zh-CN" altLang="en-US" sz="3000" b="1" dirty="0">
                <a:solidFill>
                  <a:srgbClr val="C00000"/>
                </a:solidFill>
                <a:latin typeface="Times New Roman" panose="02020603050405020304" pitchFamily="18" charset="0"/>
                <a:ea typeface="隶书" panose="02010509060101010101" pitchFamily="49" charset="-122"/>
              </a:rPr>
              <a:t>停止符时，封闭指向空子树的指针</a:t>
            </a:r>
          </a:p>
          <a:p>
            <a:pPr eaLnBrk="1" hangingPunct="1">
              <a:spcBef>
                <a:spcPct val="0"/>
              </a:spcBef>
              <a:buFontTx/>
              <a:buNone/>
            </a:pPr>
            <a:r>
              <a:rPr lang="zh-CN" altLang="en-US" sz="3000" b="1" dirty="0">
                <a:latin typeface="Times New Roman" panose="02020603050405020304" pitchFamily="18" charset="0"/>
                <a:ea typeface="隶书" panose="02010509060101010101" pitchFamily="49" charset="-122"/>
              </a:rPr>
              <a:t>     </a:t>
            </a:r>
            <a:r>
              <a:rPr lang="en-US" altLang="zh-CN" sz="3000"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3000"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180">
                                            <p:txEl>
                                              <p:pRg st="5" end="5"/>
                                            </p:txEl>
                                          </p:spTgt>
                                        </p:tgtEl>
                                        <p:attrNameLst>
                                          <p:attrName>style.visibility</p:attrName>
                                        </p:attrNameLst>
                                      </p:cBhvr>
                                      <p:to>
                                        <p:strVal val="visible"/>
                                      </p:to>
                                    </p:set>
                                    <p:animEffect transition="in" filter="fade">
                                      <p:cBhvr>
                                        <p:cTn id="12" dur="500"/>
                                        <p:tgtEl>
                                          <p:spTgt spid="5018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180">
                                            <p:txEl>
                                              <p:pRg st="7" end="7"/>
                                            </p:txEl>
                                          </p:spTgt>
                                        </p:tgtEl>
                                        <p:attrNameLst>
                                          <p:attrName>style.visibility</p:attrName>
                                        </p:attrNameLst>
                                      </p:cBhvr>
                                      <p:to>
                                        <p:strVal val="visible"/>
                                      </p:to>
                                    </p:set>
                                    <p:animEffect transition="in" filter="fade">
                                      <p:cBhvr>
                                        <p:cTn id="17" dur="500"/>
                                        <p:tgtEl>
                                          <p:spTgt spid="5018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180">
                                            <p:txEl>
                                              <p:pRg st="9" end="9"/>
                                            </p:txEl>
                                          </p:spTgt>
                                        </p:tgtEl>
                                        <p:attrNameLst>
                                          <p:attrName>style.visibility</p:attrName>
                                        </p:attrNameLst>
                                      </p:cBhvr>
                                      <p:to>
                                        <p:strVal val="visible"/>
                                      </p:to>
                                    </p:set>
                                    <p:animEffect transition="in" filter="fade">
                                      <p:cBhvr>
                                        <p:cTn id="22" dur="500"/>
                                        <p:tgtEl>
                                          <p:spTgt spid="5018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FC97C62-794E-445B-A01B-C8B9A5B0BC47}"/>
              </a:ext>
            </a:extLst>
          </p:cNvPr>
          <p:cNvSpPr>
            <a:spLocks noGrp="1" noChangeArrowheads="1"/>
          </p:cNvSpPr>
          <p:nvPr>
            <p:ph type="title"/>
          </p:nvPr>
        </p:nvSpPr>
        <p:spPr>
          <a:xfrm>
            <a:off x="723900" y="290513"/>
            <a:ext cx="7772400" cy="811212"/>
          </a:xfrm>
        </p:spPr>
        <p:txBody>
          <a:bodyPr/>
          <a:lstStyle/>
          <a:p>
            <a:pPr eaLnBrk="1" hangingPunct="1"/>
            <a:r>
              <a:rPr lang="zh-CN" altLang="en-US" sz="4000" b="1">
                <a:ea typeface="华文新魏" panose="02010800040101010101" pitchFamily="2" charset="-122"/>
              </a:rPr>
              <a:t>树的基本术语</a:t>
            </a:r>
            <a:endParaRPr lang="zh-CN" altLang="en-US">
              <a:ea typeface="华文新魏" panose="02010800040101010101" pitchFamily="2" charset="-122"/>
            </a:endParaRPr>
          </a:p>
        </p:txBody>
      </p:sp>
      <p:sp>
        <p:nvSpPr>
          <p:cNvPr id="5123" name="Rectangle 3">
            <a:extLst>
              <a:ext uri="{FF2B5EF4-FFF2-40B4-BE49-F238E27FC236}">
                <a16:creationId xmlns:a16="http://schemas.microsoft.com/office/drawing/2014/main" id="{5EDC4B3E-8309-4E22-B684-26094539C20C}"/>
              </a:ext>
            </a:extLst>
          </p:cNvPr>
          <p:cNvSpPr>
            <a:spLocks noGrp="1" noChangeArrowheads="1"/>
          </p:cNvSpPr>
          <p:nvPr>
            <p:ph type="body" idx="1"/>
          </p:nvPr>
        </p:nvSpPr>
        <p:spPr>
          <a:xfrm>
            <a:off x="755650" y="1304925"/>
            <a:ext cx="7848600" cy="1584325"/>
          </a:xfrm>
        </p:spPr>
        <p:txBody>
          <a:bodyPr/>
          <a:lstStyle/>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子女</a:t>
            </a:r>
            <a:r>
              <a:rPr lang="zh-CN" altLang="en-US" sz="3000" b="1">
                <a:latin typeface="Times New Roman" panose="02020603050405020304" pitchFamily="18" charset="0"/>
                <a:ea typeface="仿宋_GB2312" pitchFamily="49" charset="-122"/>
              </a:rPr>
              <a:t>：若结点的子树非空，结点子树的根即为该结点的子女。</a:t>
            </a:r>
          </a:p>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双亲</a:t>
            </a:r>
            <a:r>
              <a:rPr lang="zh-CN" altLang="en-US" sz="3000" b="1">
                <a:latin typeface="Times New Roman" panose="02020603050405020304" pitchFamily="18" charset="0"/>
                <a:ea typeface="仿宋_GB2312" pitchFamily="49" charset="-122"/>
              </a:rPr>
              <a:t>：若结点有子女，该结点是子女双亲。</a:t>
            </a:r>
            <a:endParaRPr lang="zh-CN" altLang="en-US" sz="3000" b="1">
              <a:latin typeface="Times New Roman" panose="02020603050405020304" pitchFamily="18" charset="0"/>
            </a:endParaRPr>
          </a:p>
        </p:txBody>
      </p:sp>
      <p:grpSp>
        <p:nvGrpSpPr>
          <p:cNvPr id="5124" name="Group 4">
            <a:extLst>
              <a:ext uri="{FF2B5EF4-FFF2-40B4-BE49-F238E27FC236}">
                <a16:creationId xmlns:a16="http://schemas.microsoft.com/office/drawing/2014/main" id="{C929F7BA-D1AE-4ED1-858C-6216C527FC96}"/>
              </a:ext>
            </a:extLst>
          </p:cNvPr>
          <p:cNvGrpSpPr>
            <a:grpSpLocks/>
          </p:cNvGrpSpPr>
          <p:nvPr/>
        </p:nvGrpSpPr>
        <p:grpSpPr bwMode="auto">
          <a:xfrm>
            <a:off x="788988" y="3033713"/>
            <a:ext cx="7996237" cy="3078162"/>
            <a:chOff x="816" y="1594"/>
            <a:chExt cx="5037" cy="1939"/>
          </a:xfrm>
        </p:grpSpPr>
        <p:sp>
          <p:nvSpPr>
            <p:cNvPr id="5125" name="Line 5">
              <a:extLst>
                <a:ext uri="{FF2B5EF4-FFF2-40B4-BE49-F238E27FC236}">
                  <a16:creationId xmlns:a16="http://schemas.microsoft.com/office/drawing/2014/main" id="{662FBA65-F4E3-4844-8BC6-79CA1A0DAD01}"/>
                </a:ext>
              </a:extLst>
            </p:cNvPr>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Line 6">
              <a:extLst>
                <a:ext uri="{FF2B5EF4-FFF2-40B4-BE49-F238E27FC236}">
                  <a16:creationId xmlns:a16="http://schemas.microsoft.com/office/drawing/2014/main" id="{3E521E3D-ECA5-43E6-A435-D03ED7186F8B}"/>
                </a:ext>
              </a:extLst>
            </p:cNvPr>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Line 7">
              <a:extLst>
                <a:ext uri="{FF2B5EF4-FFF2-40B4-BE49-F238E27FC236}">
                  <a16:creationId xmlns:a16="http://schemas.microsoft.com/office/drawing/2014/main" id="{F994050D-79F5-4EFD-9357-CA7692CB56C5}"/>
                </a:ext>
              </a:extLst>
            </p:cNvPr>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Line 8">
              <a:extLst>
                <a:ext uri="{FF2B5EF4-FFF2-40B4-BE49-F238E27FC236}">
                  <a16:creationId xmlns:a16="http://schemas.microsoft.com/office/drawing/2014/main" id="{FBFBA23F-D85B-42B9-BE8A-D38DE8941388}"/>
                </a:ext>
              </a:extLst>
            </p:cNvPr>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Line 9">
              <a:extLst>
                <a:ext uri="{FF2B5EF4-FFF2-40B4-BE49-F238E27FC236}">
                  <a16:creationId xmlns:a16="http://schemas.microsoft.com/office/drawing/2014/main" id="{610BDB9E-56FE-4F22-829E-6FC56C2E97B7}"/>
                </a:ext>
              </a:extLst>
            </p:cNvPr>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Line 10">
              <a:extLst>
                <a:ext uri="{FF2B5EF4-FFF2-40B4-BE49-F238E27FC236}">
                  <a16:creationId xmlns:a16="http://schemas.microsoft.com/office/drawing/2014/main" id="{A0F6BB67-3C05-426C-B587-31F67B3B26CC}"/>
                </a:ext>
              </a:extLst>
            </p:cNvPr>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Line 11">
              <a:extLst>
                <a:ext uri="{FF2B5EF4-FFF2-40B4-BE49-F238E27FC236}">
                  <a16:creationId xmlns:a16="http://schemas.microsoft.com/office/drawing/2014/main" id="{529AA335-EF82-4BE1-A0C6-750B51FB5DE6}"/>
                </a:ext>
              </a:extLst>
            </p:cNvPr>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Line 12">
              <a:extLst>
                <a:ext uri="{FF2B5EF4-FFF2-40B4-BE49-F238E27FC236}">
                  <a16:creationId xmlns:a16="http://schemas.microsoft.com/office/drawing/2014/main" id="{8B886AD1-80AD-4198-BB27-AB19B163D222}"/>
                </a:ext>
              </a:extLst>
            </p:cNvPr>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Line 13">
              <a:extLst>
                <a:ext uri="{FF2B5EF4-FFF2-40B4-BE49-F238E27FC236}">
                  <a16:creationId xmlns:a16="http://schemas.microsoft.com/office/drawing/2014/main" id="{0C603F90-3B56-4157-9F19-53906B03E517}"/>
                </a:ext>
              </a:extLst>
            </p:cNvPr>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 name="Line 14">
              <a:extLst>
                <a:ext uri="{FF2B5EF4-FFF2-40B4-BE49-F238E27FC236}">
                  <a16:creationId xmlns:a16="http://schemas.microsoft.com/office/drawing/2014/main" id="{7A569933-535A-4A5D-856B-20ABF639A49E}"/>
                </a:ext>
              </a:extLst>
            </p:cNvPr>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Line 15">
              <a:extLst>
                <a:ext uri="{FF2B5EF4-FFF2-40B4-BE49-F238E27FC236}">
                  <a16:creationId xmlns:a16="http://schemas.microsoft.com/office/drawing/2014/main" id="{9C59737E-9843-494E-AEAA-FC4378D488FC}"/>
                </a:ext>
              </a:extLst>
            </p:cNvPr>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 name="Line 16">
              <a:extLst>
                <a:ext uri="{FF2B5EF4-FFF2-40B4-BE49-F238E27FC236}">
                  <a16:creationId xmlns:a16="http://schemas.microsoft.com/office/drawing/2014/main" id="{AF975C50-1C4B-4877-803B-B3B5FF641135}"/>
                </a:ext>
              </a:extLst>
            </p:cNvPr>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 name="Line 17">
              <a:extLst>
                <a:ext uri="{FF2B5EF4-FFF2-40B4-BE49-F238E27FC236}">
                  <a16:creationId xmlns:a16="http://schemas.microsoft.com/office/drawing/2014/main" id="{2B58E1AD-26CE-4BC0-A611-D5AC56BD4153}"/>
                </a:ext>
              </a:extLst>
            </p:cNvPr>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 name="Line 18">
              <a:extLst>
                <a:ext uri="{FF2B5EF4-FFF2-40B4-BE49-F238E27FC236}">
                  <a16:creationId xmlns:a16="http://schemas.microsoft.com/office/drawing/2014/main" id="{4386C5A0-A42A-4E47-89C8-614130338CB4}"/>
                </a:ext>
              </a:extLst>
            </p:cNvPr>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 name="Text Box 19">
              <a:extLst>
                <a:ext uri="{FF2B5EF4-FFF2-40B4-BE49-F238E27FC236}">
                  <a16:creationId xmlns:a16="http://schemas.microsoft.com/office/drawing/2014/main" id="{3A365E99-0192-4FB4-8857-583D34FAE0BA}"/>
                </a:ext>
              </a:extLst>
            </p:cNvPr>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1</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5140" name="Text Box 20">
              <a:extLst>
                <a:ext uri="{FF2B5EF4-FFF2-40B4-BE49-F238E27FC236}">
                  <a16:creationId xmlns:a16="http://schemas.microsoft.com/office/drawing/2014/main" id="{DA8AD7F3-D4C9-45C2-B584-C840C157EEBC}"/>
                </a:ext>
              </a:extLst>
            </p:cNvPr>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2</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5141" name="Text Box 21">
              <a:extLst>
                <a:ext uri="{FF2B5EF4-FFF2-40B4-BE49-F238E27FC236}">
                  <a16:creationId xmlns:a16="http://schemas.microsoft.com/office/drawing/2014/main" id="{59275579-83FC-4CBC-B2C6-4CF4D3171E75}"/>
                </a:ext>
              </a:extLst>
            </p:cNvPr>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4</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5142" name="Text Box 22">
              <a:extLst>
                <a:ext uri="{FF2B5EF4-FFF2-40B4-BE49-F238E27FC236}">
                  <a16:creationId xmlns:a16="http://schemas.microsoft.com/office/drawing/2014/main" id="{86DB8887-F929-4264-85DF-4242FD0E5652}"/>
                </a:ext>
              </a:extLst>
            </p:cNvPr>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3</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5143" name="Text Box 23">
              <a:extLst>
                <a:ext uri="{FF2B5EF4-FFF2-40B4-BE49-F238E27FC236}">
                  <a16:creationId xmlns:a16="http://schemas.microsoft.com/office/drawing/2014/main" id="{40228DA0-476E-4D9D-936F-6F56EDB45F89}"/>
                </a:ext>
              </a:extLst>
            </p:cNvPr>
            <p:cNvSpPr txBox="1">
              <a:spLocks noChangeArrowheads="1"/>
            </p:cNvSpPr>
            <p:nvPr/>
          </p:nvSpPr>
          <p:spPr bwMode="auto">
            <a:xfrm>
              <a:off x="4558" y="2386"/>
              <a:ext cx="665"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lang="en-US" altLang="zh-CN" sz="2800" b="1">
                  <a:latin typeface="Times New Roman" panose="02020603050405020304" pitchFamily="18" charset="0"/>
                </a:rPr>
                <a:t>depth</a:t>
              </a:r>
            </a:p>
            <a:p>
              <a:pPr algn="ctr" eaLnBrk="1" hangingPunct="1">
                <a:lnSpc>
                  <a:spcPct val="80000"/>
                </a:lnSpc>
                <a:spcBef>
                  <a:spcPct val="0"/>
                </a:spcBef>
                <a:buFontTx/>
                <a:buNone/>
              </a:pPr>
              <a:r>
                <a:rPr kumimoji="1" lang="en-US" altLang="zh-CN" sz="2800" b="1">
                  <a:latin typeface="Times New Roman" panose="02020603050405020304" pitchFamily="18" charset="0"/>
                </a:rPr>
                <a:t>= 4</a:t>
              </a:r>
              <a:endParaRPr kumimoji="1" lang="en-US" altLang="zh-CN">
                <a:latin typeface="Times New Roman" panose="02020603050405020304" pitchFamily="18" charset="0"/>
              </a:endParaRPr>
            </a:p>
          </p:txBody>
        </p:sp>
        <p:sp>
          <p:nvSpPr>
            <p:cNvPr id="5144" name="Line 24">
              <a:extLst>
                <a:ext uri="{FF2B5EF4-FFF2-40B4-BE49-F238E27FC236}">
                  <a16:creationId xmlns:a16="http://schemas.microsoft.com/office/drawing/2014/main" id="{A8202A65-2A00-4D13-8E5D-02EAE8AC2200}"/>
                </a:ext>
              </a:extLst>
            </p:cNvPr>
            <p:cNvSpPr>
              <a:spLocks noChangeShapeType="1"/>
            </p:cNvSpPr>
            <p:nvPr/>
          </p:nvSpPr>
          <p:spPr bwMode="auto">
            <a:xfrm>
              <a:off x="4762" y="1680"/>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 name="Line 25">
              <a:extLst>
                <a:ext uri="{FF2B5EF4-FFF2-40B4-BE49-F238E27FC236}">
                  <a16:creationId xmlns:a16="http://schemas.microsoft.com/office/drawing/2014/main" id="{5C7ED046-8D8A-4B54-8BB2-8686C0CD3A45}"/>
                </a:ext>
              </a:extLst>
            </p:cNvPr>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 name="Line 26">
              <a:extLst>
                <a:ext uri="{FF2B5EF4-FFF2-40B4-BE49-F238E27FC236}">
                  <a16:creationId xmlns:a16="http://schemas.microsoft.com/office/drawing/2014/main" id="{D28707A9-7D95-4C69-9FCF-AC786A370F3E}"/>
                </a:ext>
              </a:extLst>
            </p:cNvPr>
            <p:cNvSpPr>
              <a:spLocks noChangeShapeType="1"/>
            </p:cNvSpPr>
            <p:nvPr/>
          </p:nvSpPr>
          <p:spPr bwMode="auto">
            <a:xfrm>
              <a:off x="4770" y="3504"/>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 name="Line 27">
              <a:extLst>
                <a:ext uri="{FF2B5EF4-FFF2-40B4-BE49-F238E27FC236}">
                  <a16:creationId xmlns:a16="http://schemas.microsoft.com/office/drawing/2014/main" id="{8D23619C-5678-486E-9B65-18231B697AFB}"/>
                </a:ext>
              </a:extLst>
            </p:cNvPr>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48" name="Group 28">
              <a:extLst>
                <a:ext uri="{FF2B5EF4-FFF2-40B4-BE49-F238E27FC236}">
                  <a16:creationId xmlns:a16="http://schemas.microsoft.com/office/drawing/2014/main" id="{5F773CA0-BDCE-4B01-9EE1-48E67C59C44B}"/>
                </a:ext>
              </a:extLst>
            </p:cNvPr>
            <p:cNvGrpSpPr>
              <a:grpSpLocks/>
            </p:cNvGrpSpPr>
            <p:nvPr/>
          </p:nvGrpSpPr>
          <p:grpSpPr bwMode="auto">
            <a:xfrm>
              <a:off x="2880" y="2169"/>
              <a:ext cx="313" cy="327"/>
              <a:chOff x="2903" y="2169"/>
              <a:chExt cx="313" cy="327"/>
            </a:xfrm>
          </p:grpSpPr>
          <p:sp>
            <p:nvSpPr>
              <p:cNvPr id="5190" name="Oval 29">
                <a:extLst>
                  <a:ext uri="{FF2B5EF4-FFF2-40B4-BE49-F238E27FC236}">
                    <a16:creationId xmlns:a16="http://schemas.microsoft.com/office/drawing/2014/main" id="{7840F5AB-8812-4849-B563-3CFD2DEA6AEB}"/>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91" name="Text Box 30">
                <a:extLst>
                  <a:ext uri="{FF2B5EF4-FFF2-40B4-BE49-F238E27FC236}">
                    <a16:creationId xmlns:a16="http://schemas.microsoft.com/office/drawing/2014/main" id="{031A3A6A-D0D4-45AA-9844-78A870DFC0EB}"/>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5149" name="Group 31">
              <a:extLst>
                <a:ext uri="{FF2B5EF4-FFF2-40B4-BE49-F238E27FC236}">
                  <a16:creationId xmlns:a16="http://schemas.microsoft.com/office/drawing/2014/main" id="{AF4AC37F-DB9C-4C83-B0EF-6463E96A80E9}"/>
                </a:ext>
              </a:extLst>
            </p:cNvPr>
            <p:cNvGrpSpPr>
              <a:grpSpLocks/>
            </p:cNvGrpSpPr>
            <p:nvPr/>
          </p:nvGrpSpPr>
          <p:grpSpPr bwMode="auto">
            <a:xfrm>
              <a:off x="2041" y="1616"/>
              <a:ext cx="313" cy="349"/>
              <a:chOff x="2041" y="1616"/>
              <a:chExt cx="313" cy="349"/>
            </a:xfrm>
          </p:grpSpPr>
          <p:sp>
            <p:nvSpPr>
              <p:cNvPr id="5188" name="Oval 32">
                <a:extLst>
                  <a:ext uri="{FF2B5EF4-FFF2-40B4-BE49-F238E27FC236}">
                    <a16:creationId xmlns:a16="http://schemas.microsoft.com/office/drawing/2014/main" id="{150D5777-EF0F-4BC7-8249-AEBEB24C2B87}"/>
                  </a:ext>
                </a:extLst>
              </p:cNvPr>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89" name="Text Box 33">
                <a:extLst>
                  <a:ext uri="{FF2B5EF4-FFF2-40B4-BE49-F238E27FC236}">
                    <a16:creationId xmlns:a16="http://schemas.microsoft.com/office/drawing/2014/main" id="{C0C01475-18E8-45B1-B286-89E2605C83B1}"/>
                  </a:ext>
                </a:extLst>
              </p:cNvPr>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5150" name="Group 34">
              <a:extLst>
                <a:ext uri="{FF2B5EF4-FFF2-40B4-BE49-F238E27FC236}">
                  <a16:creationId xmlns:a16="http://schemas.microsoft.com/office/drawing/2014/main" id="{4F57B52E-2316-46EE-AC23-C73364D0AC30}"/>
                </a:ext>
              </a:extLst>
            </p:cNvPr>
            <p:cNvGrpSpPr>
              <a:grpSpLocks/>
            </p:cNvGrpSpPr>
            <p:nvPr/>
          </p:nvGrpSpPr>
          <p:grpSpPr bwMode="auto">
            <a:xfrm>
              <a:off x="2023" y="2173"/>
              <a:ext cx="313" cy="327"/>
              <a:chOff x="2903" y="2169"/>
              <a:chExt cx="313" cy="327"/>
            </a:xfrm>
          </p:grpSpPr>
          <p:sp>
            <p:nvSpPr>
              <p:cNvPr id="5186" name="Oval 35">
                <a:extLst>
                  <a:ext uri="{FF2B5EF4-FFF2-40B4-BE49-F238E27FC236}">
                    <a16:creationId xmlns:a16="http://schemas.microsoft.com/office/drawing/2014/main" id="{BA9845F3-EC27-46E3-AE7C-290AE30D55BF}"/>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87" name="Text Box 36">
                <a:extLst>
                  <a:ext uri="{FF2B5EF4-FFF2-40B4-BE49-F238E27FC236}">
                    <a16:creationId xmlns:a16="http://schemas.microsoft.com/office/drawing/2014/main" id="{FCB75CCD-954D-4598-BD93-A3FD0E491CAD}"/>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5151" name="Group 37">
              <a:extLst>
                <a:ext uri="{FF2B5EF4-FFF2-40B4-BE49-F238E27FC236}">
                  <a16:creationId xmlns:a16="http://schemas.microsoft.com/office/drawing/2014/main" id="{61834D51-FDA8-4F55-BDE2-F7C193F1D6CF}"/>
                </a:ext>
              </a:extLst>
            </p:cNvPr>
            <p:cNvGrpSpPr>
              <a:grpSpLocks/>
            </p:cNvGrpSpPr>
            <p:nvPr/>
          </p:nvGrpSpPr>
          <p:grpSpPr bwMode="auto">
            <a:xfrm>
              <a:off x="1315" y="2173"/>
              <a:ext cx="313" cy="327"/>
              <a:chOff x="1315" y="2173"/>
              <a:chExt cx="313" cy="327"/>
            </a:xfrm>
          </p:grpSpPr>
          <p:sp>
            <p:nvSpPr>
              <p:cNvPr id="5184" name="Oval 38">
                <a:extLst>
                  <a:ext uri="{FF2B5EF4-FFF2-40B4-BE49-F238E27FC236}">
                    <a16:creationId xmlns:a16="http://schemas.microsoft.com/office/drawing/2014/main" id="{9A376D9B-9B4E-49C7-86B5-9A8844C98919}"/>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85" name="Text Box 39">
                <a:extLst>
                  <a:ext uri="{FF2B5EF4-FFF2-40B4-BE49-F238E27FC236}">
                    <a16:creationId xmlns:a16="http://schemas.microsoft.com/office/drawing/2014/main" id="{60CCF100-9775-4701-A9B4-1D6912A91D52}"/>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B</a:t>
                </a:r>
                <a:endParaRPr kumimoji="1" lang="en-US" altLang="zh-CN" sz="2400">
                  <a:latin typeface="Times New Roman" panose="02020603050405020304" pitchFamily="18" charset="0"/>
                </a:endParaRPr>
              </a:p>
            </p:txBody>
          </p:sp>
        </p:grpSp>
        <p:grpSp>
          <p:nvGrpSpPr>
            <p:cNvPr id="5152" name="Group 40">
              <a:extLst>
                <a:ext uri="{FF2B5EF4-FFF2-40B4-BE49-F238E27FC236}">
                  <a16:creationId xmlns:a16="http://schemas.microsoft.com/office/drawing/2014/main" id="{014B3F56-5723-4DC1-B30A-FC7B1312D034}"/>
                </a:ext>
              </a:extLst>
            </p:cNvPr>
            <p:cNvGrpSpPr>
              <a:grpSpLocks/>
            </p:cNvGrpSpPr>
            <p:nvPr/>
          </p:nvGrpSpPr>
          <p:grpSpPr bwMode="auto">
            <a:xfrm>
              <a:off x="2885" y="2682"/>
              <a:ext cx="313" cy="327"/>
              <a:chOff x="1315" y="2173"/>
              <a:chExt cx="313" cy="327"/>
            </a:xfrm>
          </p:grpSpPr>
          <p:sp>
            <p:nvSpPr>
              <p:cNvPr id="5182" name="Oval 41">
                <a:extLst>
                  <a:ext uri="{FF2B5EF4-FFF2-40B4-BE49-F238E27FC236}">
                    <a16:creationId xmlns:a16="http://schemas.microsoft.com/office/drawing/2014/main" id="{D8562570-195E-42EB-B1FE-5CEA537E6C60}"/>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83" name="Text Box 42">
                <a:extLst>
                  <a:ext uri="{FF2B5EF4-FFF2-40B4-BE49-F238E27FC236}">
                    <a16:creationId xmlns:a16="http://schemas.microsoft.com/office/drawing/2014/main" id="{08661DBA-921A-42E1-9B42-C19FB7D0F6B0}"/>
                  </a:ext>
                </a:extLst>
              </p:cNvPr>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I</a:t>
                </a:r>
                <a:endParaRPr kumimoji="1" lang="en-US" altLang="zh-CN" sz="2400">
                  <a:latin typeface="Times New Roman" panose="02020603050405020304" pitchFamily="18" charset="0"/>
                </a:endParaRPr>
              </a:p>
            </p:txBody>
          </p:sp>
        </p:grpSp>
        <p:grpSp>
          <p:nvGrpSpPr>
            <p:cNvPr id="5153" name="Group 43">
              <a:extLst>
                <a:ext uri="{FF2B5EF4-FFF2-40B4-BE49-F238E27FC236}">
                  <a16:creationId xmlns:a16="http://schemas.microsoft.com/office/drawing/2014/main" id="{642DA689-3DB0-4C27-A0AE-6ED138DAFAF5}"/>
                </a:ext>
              </a:extLst>
            </p:cNvPr>
            <p:cNvGrpSpPr>
              <a:grpSpLocks/>
            </p:cNvGrpSpPr>
            <p:nvPr/>
          </p:nvGrpSpPr>
          <p:grpSpPr bwMode="auto">
            <a:xfrm>
              <a:off x="3315" y="2682"/>
              <a:ext cx="313" cy="327"/>
              <a:chOff x="1315" y="2173"/>
              <a:chExt cx="313" cy="327"/>
            </a:xfrm>
          </p:grpSpPr>
          <p:sp>
            <p:nvSpPr>
              <p:cNvPr id="5180" name="Oval 44">
                <a:extLst>
                  <a:ext uri="{FF2B5EF4-FFF2-40B4-BE49-F238E27FC236}">
                    <a16:creationId xmlns:a16="http://schemas.microsoft.com/office/drawing/2014/main" id="{5DFF1914-4912-427D-A90C-FDC123C40DBB}"/>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81" name="Text Box 45">
                <a:extLst>
                  <a:ext uri="{FF2B5EF4-FFF2-40B4-BE49-F238E27FC236}">
                    <a16:creationId xmlns:a16="http://schemas.microsoft.com/office/drawing/2014/main" id="{9A159CB3-D127-4B82-A147-46F1FE56EE0B}"/>
                  </a:ext>
                </a:extLst>
              </p:cNvPr>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J</a:t>
                </a:r>
                <a:endParaRPr kumimoji="1" lang="en-US" altLang="zh-CN" sz="2400">
                  <a:latin typeface="Times New Roman" panose="02020603050405020304" pitchFamily="18" charset="0"/>
                </a:endParaRPr>
              </a:p>
            </p:txBody>
          </p:sp>
        </p:grpSp>
        <p:grpSp>
          <p:nvGrpSpPr>
            <p:cNvPr id="5154" name="Group 46">
              <a:extLst>
                <a:ext uri="{FF2B5EF4-FFF2-40B4-BE49-F238E27FC236}">
                  <a16:creationId xmlns:a16="http://schemas.microsoft.com/office/drawing/2014/main" id="{11FD0743-AE07-4E9C-AF86-4CED5F383DE2}"/>
                </a:ext>
              </a:extLst>
            </p:cNvPr>
            <p:cNvGrpSpPr>
              <a:grpSpLocks/>
            </p:cNvGrpSpPr>
            <p:nvPr/>
          </p:nvGrpSpPr>
          <p:grpSpPr bwMode="auto">
            <a:xfrm>
              <a:off x="2454" y="2682"/>
              <a:ext cx="313" cy="327"/>
              <a:chOff x="1315" y="2173"/>
              <a:chExt cx="313" cy="327"/>
            </a:xfrm>
          </p:grpSpPr>
          <p:sp>
            <p:nvSpPr>
              <p:cNvPr id="5178" name="Oval 47">
                <a:extLst>
                  <a:ext uri="{FF2B5EF4-FFF2-40B4-BE49-F238E27FC236}">
                    <a16:creationId xmlns:a16="http://schemas.microsoft.com/office/drawing/2014/main" id="{30E76B1E-7EB3-420B-95DD-01D4188E8FCE}"/>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79" name="Text Box 48">
                <a:extLst>
                  <a:ext uri="{FF2B5EF4-FFF2-40B4-BE49-F238E27FC236}">
                    <a16:creationId xmlns:a16="http://schemas.microsoft.com/office/drawing/2014/main" id="{BD77ECBF-0E60-4E50-B697-1F931404A150}"/>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H</a:t>
                </a:r>
                <a:endParaRPr kumimoji="1" lang="en-US" altLang="zh-CN" sz="2400">
                  <a:latin typeface="Times New Roman" panose="02020603050405020304" pitchFamily="18" charset="0"/>
                </a:endParaRPr>
              </a:p>
            </p:txBody>
          </p:sp>
        </p:grpSp>
        <p:grpSp>
          <p:nvGrpSpPr>
            <p:cNvPr id="5155" name="Group 49">
              <a:extLst>
                <a:ext uri="{FF2B5EF4-FFF2-40B4-BE49-F238E27FC236}">
                  <a16:creationId xmlns:a16="http://schemas.microsoft.com/office/drawing/2014/main" id="{26799D28-267A-4532-8363-591419D7FC2F}"/>
                </a:ext>
              </a:extLst>
            </p:cNvPr>
            <p:cNvGrpSpPr>
              <a:grpSpLocks/>
            </p:cNvGrpSpPr>
            <p:nvPr/>
          </p:nvGrpSpPr>
          <p:grpSpPr bwMode="auto">
            <a:xfrm>
              <a:off x="2023" y="2672"/>
              <a:ext cx="313" cy="337"/>
              <a:chOff x="2023" y="2672"/>
              <a:chExt cx="313" cy="337"/>
            </a:xfrm>
          </p:grpSpPr>
          <p:sp>
            <p:nvSpPr>
              <p:cNvPr id="5176" name="Oval 50">
                <a:extLst>
                  <a:ext uri="{FF2B5EF4-FFF2-40B4-BE49-F238E27FC236}">
                    <a16:creationId xmlns:a16="http://schemas.microsoft.com/office/drawing/2014/main" id="{DF242A10-B81F-4938-8D15-A365AFCD9B6A}"/>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77" name="Text Box 51">
                <a:extLst>
                  <a:ext uri="{FF2B5EF4-FFF2-40B4-BE49-F238E27FC236}">
                    <a16:creationId xmlns:a16="http://schemas.microsoft.com/office/drawing/2014/main" id="{A87E19DF-4C62-4FE5-9B62-304714A6E33F}"/>
                  </a:ext>
                </a:extLst>
              </p:cNvPr>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5156" name="Group 52">
              <a:extLst>
                <a:ext uri="{FF2B5EF4-FFF2-40B4-BE49-F238E27FC236}">
                  <a16:creationId xmlns:a16="http://schemas.microsoft.com/office/drawing/2014/main" id="{BF97D960-DC56-4B71-8846-E948D8A1C8B2}"/>
                </a:ext>
              </a:extLst>
            </p:cNvPr>
            <p:cNvGrpSpPr>
              <a:grpSpLocks/>
            </p:cNvGrpSpPr>
            <p:nvPr/>
          </p:nvGrpSpPr>
          <p:grpSpPr bwMode="auto">
            <a:xfrm>
              <a:off x="1546" y="2662"/>
              <a:ext cx="313" cy="337"/>
              <a:chOff x="2023" y="2672"/>
              <a:chExt cx="313" cy="337"/>
            </a:xfrm>
          </p:grpSpPr>
          <p:sp>
            <p:nvSpPr>
              <p:cNvPr id="5174" name="Oval 53">
                <a:extLst>
                  <a:ext uri="{FF2B5EF4-FFF2-40B4-BE49-F238E27FC236}">
                    <a16:creationId xmlns:a16="http://schemas.microsoft.com/office/drawing/2014/main" id="{7FE35B72-E289-45FB-9FFA-3DA5875FA2C0}"/>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75" name="Text Box 54">
                <a:extLst>
                  <a:ext uri="{FF2B5EF4-FFF2-40B4-BE49-F238E27FC236}">
                    <a16:creationId xmlns:a16="http://schemas.microsoft.com/office/drawing/2014/main" id="{84D57DEE-6D8D-46E9-B56C-E7379B636F26}"/>
                  </a:ext>
                </a:extLst>
              </p:cNvPr>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F</a:t>
                </a:r>
                <a:endParaRPr kumimoji="1" lang="en-US" altLang="zh-CN" sz="2400">
                  <a:latin typeface="Times New Roman" panose="02020603050405020304" pitchFamily="18" charset="0"/>
                </a:endParaRPr>
              </a:p>
            </p:txBody>
          </p:sp>
        </p:grpSp>
        <p:grpSp>
          <p:nvGrpSpPr>
            <p:cNvPr id="5157" name="Group 55">
              <a:extLst>
                <a:ext uri="{FF2B5EF4-FFF2-40B4-BE49-F238E27FC236}">
                  <a16:creationId xmlns:a16="http://schemas.microsoft.com/office/drawing/2014/main" id="{91B2D5DA-1BA5-4E89-B7CD-0CA6DA89292E}"/>
                </a:ext>
              </a:extLst>
            </p:cNvPr>
            <p:cNvGrpSpPr>
              <a:grpSpLocks/>
            </p:cNvGrpSpPr>
            <p:nvPr/>
          </p:nvGrpSpPr>
          <p:grpSpPr bwMode="auto">
            <a:xfrm>
              <a:off x="1066" y="2659"/>
              <a:ext cx="313" cy="337"/>
              <a:chOff x="1066" y="2659"/>
              <a:chExt cx="313" cy="337"/>
            </a:xfrm>
          </p:grpSpPr>
          <p:sp>
            <p:nvSpPr>
              <p:cNvPr id="5172" name="Oval 56">
                <a:extLst>
                  <a:ext uri="{FF2B5EF4-FFF2-40B4-BE49-F238E27FC236}">
                    <a16:creationId xmlns:a16="http://schemas.microsoft.com/office/drawing/2014/main" id="{267DF96B-9F62-44D7-BE02-82A2B6F58DC9}"/>
                  </a:ext>
                </a:extLst>
              </p:cNvPr>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73" name="Text Box 57">
                <a:extLst>
                  <a:ext uri="{FF2B5EF4-FFF2-40B4-BE49-F238E27FC236}">
                    <a16:creationId xmlns:a16="http://schemas.microsoft.com/office/drawing/2014/main" id="{80C6BD07-AC97-423C-9012-C42935E891FD}"/>
                  </a:ext>
                </a:extLst>
              </p:cNvPr>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E</a:t>
                </a:r>
                <a:endParaRPr kumimoji="1" lang="en-US" altLang="zh-CN" sz="2400">
                  <a:latin typeface="Times New Roman" panose="02020603050405020304" pitchFamily="18" charset="0"/>
                </a:endParaRPr>
              </a:p>
            </p:txBody>
          </p:sp>
        </p:grpSp>
        <p:grpSp>
          <p:nvGrpSpPr>
            <p:cNvPr id="5158" name="Group 58">
              <a:extLst>
                <a:ext uri="{FF2B5EF4-FFF2-40B4-BE49-F238E27FC236}">
                  <a16:creationId xmlns:a16="http://schemas.microsoft.com/office/drawing/2014/main" id="{4F76DB84-BAEE-41D2-96E4-A58D7C76072C}"/>
                </a:ext>
              </a:extLst>
            </p:cNvPr>
            <p:cNvGrpSpPr>
              <a:grpSpLocks/>
            </p:cNvGrpSpPr>
            <p:nvPr/>
          </p:nvGrpSpPr>
          <p:grpSpPr bwMode="auto">
            <a:xfrm>
              <a:off x="2447" y="3203"/>
              <a:ext cx="327" cy="327"/>
              <a:chOff x="1308" y="2173"/>
              <a:chExt cx="327" cy="327"/>
            </a:xfrm>
          </p:grpSpPr>
          <p:sp>
            <p:nvSpPr>
              <p:cNvPr id="5170" name="Oval 59">
                <a:extLst>
                  <a:ext uri="{FF2B5EF4-FFF2-40B4-BE49-F238E27FC236}">
                    <a16:creationId xmlns:a16="http://schemas.microsoft.com/office/drawing/2014/main" id="{5C9B917B-5EBD-41D4-A61A-EF7AE41BA8EA}"/>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71" name="Text Box 60">
                <a:extLst>
                  <a:ext uri="{FF2B5EF4-FFF2-40B4-BE49-F238E27FC236}">
                    <a16:creationId xmlns:a16="http://schemas.microsoft.com/office/drawing/2014/main" id="{FA65C1A9-D800-4ADE-8419-2E410C67455A}"/>
                  </a:ext>
                </a:extLst>
              </p:cNvPr>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M</a:t>
                </a:r>
                <a:endParaRPr kumimoji="1" lang="en-US" altLang="zh-CN" sz="2400">
                  <a:latin typeface="Times New Roman" panose="02020603050405020304" pitchFamily="18" charset="0"/>
                </a:endParaRPr>
              </a:p>
            </p:txBody>
          </p:sp>
        </p:grpSp>
        <p:grpSp>
          <p:nvGrpSpPr>
            <p:cNvPr id="5159" name="Group 61">
              <a:extLst>
                <a:ext uri="{FF2B5EF4-FFF2-40B4-BE49-F238E27FC236}">
                  <a16:creationId xmlns:a16="http://schemas.microsoft.com/office/drawing/2014/main" id="{1F0FEFFE-80D0-4846-B04D-76D8EF9E7365}"/>
                </a:ext>
              </a:extLst>
            </p:cNvPr>
            <p:cNvGrpSpPr>
              <a:grpSpLocks/>
            </p:cNvGrpSpPr>
            <p:nvPr/>
          </p:nvGrpSpPr>
          <p:grpSpPr bwMode="auto">
            <a:xfrm>
              <a:off x="1315" y="3203"/>
              <a:ext cx="313" cy="327"/>
              <a:chOff x="1315" y="2173"/>
              <a:chExt cx="313" cy="327"/>
            </a:xfrm>
          </p:grpSpPr>
          <p:sp>
            <p:nvSpPr>
              <p:cNvPr id="5168" name="Oval 62">
                <a:extLst>
                  <a:ext uri="{FF2B5EF4-FFF2-40B4-BE49-F238E27FC236}">
                    <a16:creationId xmlns:a16="http://schemas.microsoft.com/office/drawing/2014/main" id="{61969266-28B0-4C70-963A-1D93AAC68901}"/>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69" name="Text Box 63">
                <a:extLst>
                  <a:ext uri="{FF2B5EF4-FFF2-40B4-BE49-F238E27FC236}">
                    <a16:creationId xmlns:a16="http://schemas.microsoft.com/office/drawing/2014/main" id="{20ED200B-1609-4A41-A447-9902CEFDE1E8}"/>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5160" name="Group 64">
              <a:extLst>
                <a:ext uri="{FF2B5EF4-FFF2-40B4-BE49-F238E27FC236}">
                  <a16:creationId xmlns:a16="http://schemas.microsoft.com/office/drawing/2014/main" id="{ED9E88C8-1F4D-4658-8606-B4AA3DFC45E7}"/>
                </a:ext>
              </a:extLst>
            </p:cNvPr>
            <p:cNvGrpSpPr>
              <a:grpSpLocks/>
            </p:cNvGrpSpPr>
            <p:nvPr/>
          </p:nvGrpSpPr>
          <p:grpSpPr bwMode="auto">
            <a:xfrm>
              <a:off x="816" y="3194"/>
              <a:ext cx="313" cy="327"/>
              <a:chOff x="1315" y="2173"/>
              <a:chExt cx="313" cy="327"/>
            </a:xfrm>
          </p:grpSpPr>
          <p:sp>
            <p:nvSpPr>
              <p:cNvPr id="5166" name="Oval 65">
                <a:extLst>
                  <a:ext uri="{FF2B5EF4-FFF2-40B4-BE49-F238E27FC236}">
                    <a16:creationId xmlns:a16="http://schemas.microsoft.com/office/drawing/2014/main" id="{6BA4C0B2-C0B8-4738-BF1E-A4EAE2CE7BB3}"/>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67" name="Text Box 66">
                <a:extLst>
                  <a:ext uri="{FF2B5EF4-FFF2-40B4-BE49-F238E27FC236}">
                    <a16:creationId xmlns:a16="http://schemas.microsoft.com/office/drawing/2014/main" id="{5B13FB08-B91E-4A22-83DC-F46F4A8126D5}"/>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K</a:t>
                </a:r>
                <a:endParaRPr kumimoji="1" lang="en-US" altLang="zh-CN" sz="2400">
                  <a:latin typeface="Times New Roman" panose="02020603050405020304" pitchFamily="18" charset="0"/>
                </a:endParaRPr>
              </a:p>
            </p:txBody>
          </p:sp>
        </p:grpSp>
        <p:sp>
          <p:nvSpPr>
            <p:cNvPr id="5161" name="Line 67">
              <a:extLst>
                <a:ext uri="{FF2B5EF4-FFF2-40B4-BE49-F238E27FC236}">
                  <a16:creationId xmlns:a16="http://schemas.microsoft.com/office/drawing/2014/main" id="{1167EE16-623A-4A3B-9C45-3BAEFC948D67}"/>
                </a:ext>
              </a:extLst>
            </p:cNvPr>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Line 68">
              <a:extLst>
                <a:ext uri="{FF2B5EF4-FFF2-40B4-BE49-F238E27FC236}">
                  <a16:creationId xmlns:a16="http://schemas.microsoft.com/office/drawing/2014/main" id="{3C18D9B3-FA6F-4A16-8550-49F0CB426C11}"/>
                </a:ext>
              </a:extLst>
            </p:cNvPr>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Line 69">
              <a:extLst>
                <a:ext uri="{FF2B5EF4-FFF2-40B4-BE49-F238E27FC236}">
                  <a16:creationId xmlns:a16="http://schemas.microsoft.com/office/drawing/2014/main" id="{D75D5E72-60B3-4437-B5F5-BB04C2692F1B}"/>
                </a:ext>
              </a:extLst>
            </p:cNvPr>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4" name="Line 70">
              <a:extLst>
                <a:ext uri="{FF2B5EF4-FFF2-40B4-BE49-F238E27FC236}">
                  <a16:creationId xmlns:a16="http://schemas.microsoft.com/office/drawing/2014/main" id="{E7C44377-656F-4831-ACBD-4B2AD6F0A933}"/>
                </a:ext>
              </a:extLst>
            </p:cNvPr>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Text Box 71">
              <a:extLst>
                <a:ext uri="{FF2B5EF4-FFF2-40B4-BE49-F238E27FC236}">
                  <a16:creationId xmlns:a16="http://schemas.microsoft.com/office/drawing/2014/main" id="{5B59D7DD-B7AD-4649-83F7-7A0805DAC8D8}"/>
                </a:ext>
              </a:extLst>
            </p:cNvPr>
            <p:cNvSpPr txBox="1">
              <a:spLocks noChangeArrowheads="1"/>
            </p:cNvSpPr>
            <p:nvPr/>
          </p:nvSpPr>
          <p:spPr bwMode="auto">
            <a:xfrm>
              <a:off x="5139" y="2375"/>
              <a:ext cx="71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lang="en-US" altLang="zh-CN" sz="2800" b="1" dirty="0">
                  <a:latin typeface="Times New Roman" panose="02020603050405020304" pitchFamily="18" charset="0"/>
                </a:rPr>
                <a:t>height</a:t>
              </a:r>
            </a:p>
            <a:p>
              <a:pPr algn="ctr" eaLnBrk="1" hangingPunct="1">
                <a:lnSpc>
                  <a:spcPct val="80000"/>
                </a:lnSpc>
                <a:spcBef>
                  <a:spcPct val="0"/>
                </a:spcBef>
                <a:buFontTx/>
                <a:buNone/>
              </a:pPr>
              <a:r>
                <a:rPr kumimoji="1" lang="en-US" altLang="zh-CN" sz="2800" b="1" dirty="0">
                  <a:latin typeface="Times New Roman" panose="02020603050405020304" pitchFamily="18" charset="0"/>
                </a:rPr>
                <a:t>= 4</a:t>
              </a:r>
              <a:endParaRPr kumimoji="1" lang="en-US" altLang="zh-CN" dirty="0">
                <a:latin typeface="Times New Roman" panose="02020603050405020304" pitchFamily="18" charset="0"/>
              </a:endParaRPr>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572E0A7-5BDB-4C8E-97EA-93B91B23A0F5}"/>
              </a:ext>
            </a:extLst>
          </p:cNvPr>
          <p:cNvSpPr>
            <a:spLocks noChangeArrowheads="1"/>
          </p:cNvSpPr>
          <p:nvPr/>
        </p:nvSpPr>
        <p:spPr bwMode="auto">
          <a:xfrm>
            <a:off x="43434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03" name="Rectangle 3">
            <a:extLst>
              <a:ext uri="{FF2B5EF4-FFF2-40B4-BE49-F238E27FC236}">
                <a16:creationId xmlns:a16="http://schemas.microsoft.com/office/drawing/2014/main" id="{2D0C0A4E-131A-492D-B6FF-50702A4CA75D}"/>
              </a:ext>
            </a:extLst>
          </p:cNvPr>
          <p:cNvSpPr>
            <a:spLocks noChangeArrowheads="1"/>
          </p:cNvSpPr>
          <p:nvPr/>
        </p:nvSpPr>
        <p:spPr bwMode="auto">
          <a:xfrm>
            <a:off x="33528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04" name="Line 4">
            <a:extLst>
              <a:ext uri="{FF2B5EF4-FFF2-40B4-BE49-F238E27FC236}">
                <a16:creationId xmlns:a16="http://schemas.microsoft.com/office/drawing/2014/main" id="{D88236C6-C4C7-4202-A2AE-78CB2C672886}"/>
              </a:ext>
            </a:extLst>
          </p:cNvPr>
          <p:cNvSpPr>
            <a:spLocks noChangeShapeType="1"/>
          </p:cNvSpPr>
          <p:nvPr/>
        </p:nvSpPr>
        <p:spPr bwMode="auto">
          <a:xfrm>
            <a:off x="33528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Text Box 5">
            <a:extLst>
              <a:ext uri="{FF2B5EF4-FFF2-40B4-BE49-F238E27FC236}">
                <a16:creationId xmlns:a16="http://schemas.microsoft.com/office/drawing/2014/main" id="{C0896A30-F19B-4D8B-92B6-051B4C1AD5FD}"/>
              </a:ext>
            </a:extLst>
          </p:cNvPr>
          <p:cNvSpPr txBox="1">
            <a:spLocks noChangeArrowheads="1"/>
          </p:cNvSpPr>
          <p:nvPr/>
        </p:nvSpPr>
        <p:spPr bwMode="auto">
          <a:xfrm>
            <a:off x="34813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grpSp>
        <p:nvGrpSpPr>
          <p:cNvPr id="51206" name="Group 6">
            <a:extLst>
              <a:ext uri="{FF2B5EF4-FFF2-40B4-BE49-F238E27FC236}">
                <a16:creationId xmlns:a16="http://schemas.microsoft.com/office/drawing/2014/main" id="{643F0C96-D311-45CF-8DF2-7F18C9476E04}"/>
              </a:ext>
            </a:extLst>
          </p:cNvPr>
          <p:cNvGrpSpPr>
            <a:grpSpLocks/>
          </p:cNvGrpSpPr>
          <p:nvPr/>
        </p:nvGrpSpPr>
        <p:grpSpPr bwMode="auto">
          <a:xfrm>
            <a:off x="682625" y="1627188"/>
            <a:ext cx="2160588" cy="2378075"/>
            <a:chOff x="430" y="1002"/>
            <a:chExt cx="1361" cy="1498"/>
          </a:xfrm>
        </p:grpSpPr>
        <p:sp>
          <p:nvSpPr>
            <p:cNvPr id="51238" name="Line 7">
              <a:extLst>
                <a:ext uri="{FF2B5EF4-FFF2-40B4-BE49-F238E27FC236}">
                  <a16:creationId xmlns:a16="http://schemas.microsoft.com/office/drawing/2014/main" id="{4A92DCF3-9B31-4B4B-BDE3-92DC9694DABF}"/>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Line 8">
              <a:extLst>
                <a:ext uri="{FF2B5EF4-FFF2-40B4-BE49-F238E27FC236}">
                  <a16:creationId xmlns:a16="http://schemas.microsoft.com/office/drawing/2014/main" id="{03A99CFF-12B3-4B0C-90D0-053B156E7CB8}"/>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9">
              <a:extLst>
                <a:ext uri="{FF2B5EF4-FFF2-40B4-BE49-F238E27FC236}">
                  <a16:creationId xmlns:a16="http://schemas.microsoft.com/office/drawing/2014/main" id="{A2C46DBA-0EA8-47A1-A158-9CD0273BB24B}"/>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Line 10">
              <a:extLst>
                <a:ext uri="{FF2B5EF4-FFF2-40B4-BE49-F238E27FC236}">
                  <a16:creationId xmlns:a16="http://schemas.microsoft.com/office/drawing/2014/main" id="{61194F7F-3A97-48E4-99FA-A1C82E0D9DCE}"/>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5" name="Oval 11">
              <a:extLst>
                <a:ext uri="{FF2B5EF4-FFF2-40B4-BE49-F238E27FC236}">
                  <a16:creationId xmlns:a16="http://schemas.microsoft.com/office/drawing/2014/main" id="{0932452F-870D-43D7-8FBF-5260C398D2A8}"/>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190476" name="Oval 12">
              <a:extLst>
                <a:ext uri="{FF2B5EF4-FFF2-40B4-BE49-F238E27FC236}">
                  <a16:creationId xmlns:a16="http://schemas.microsoft.com/office/drawing/2014/main" id="{CDD7347D-FCBE-490F-951F-461774199A6C}"/>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0477" name="Oval 13">
              <a:extLst>
                <a:ext uri="{FF2B5EF4-FFF2-40B4-BE49-F238E27FC236}">
                  <a16:creationId xmlns:a16="http://schemas.microsoft.com/office/drawing/2014/main" id="{19DEDDDC-192E-485B-9DD5-5BD83EB9F16D}"/>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0478" name="Oval 14">
              <a:extLst>
                <a:ext uri="{FF2B5EF4-FFF2-40B4-BE49-F238E27FC236}">
                  <a16:creationId xmlns:a16="http://schemas.microsoft.com/office/drawing/2014/main" id="{A356164E-54F4-42D0-8DBA-CB6987A8CFEF}"/>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0479" name="Oval 15">
              <a:extLst>
                <a:ext uri="{FF2B5EF4-FFF2-40B4-BE49-F238E27FC236}">
                  <a16:creationId xmlns:a16="http://schemas.microsoft.com/office/drawing/2014/main" id="{55C17574-44C0-4ACC-8EAD-73782F521B9C}"/>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1247" name="Text Box 16">
              <a:extLst>
                <a:ext uri="{FF2B5EF4-FFF2-40B4-BE49-F238E27FC236}">
                  <a16:creationId xmlns:a16="http://schemas.microsoft.com/office/drawing/2014/main" id="{DA83B8F7-86FD-414D-ABB7-E05E243F59D4}"/>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1248" name="Text Box 17">
              <a:extLst>
                <a:ext uri="{FF2B5EF4-FFF2-40B4-BE49-F238E27FC236}">
                  <a16:creationId xmlns:a16="http://schemas.microsoft.com/office/drawing/2014/main" id="{51F2B3DB-B156-4862-9986-B982EEDAD137}"/>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51249" name="Text Box 18">
              <a:extLst>
                <a:ext uri="{FF2B5EF4-FFF2-40B4-BE49-F238E27FC236}">
                  <a16:creationId xmlns:a16="http://schemas.microsoft.com/office/drawing/2014/main" id="{F4E39FC5-C122-43D3-AB73-F0DA6C9A7B22}"/>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1250" name="Text Box 19">
              <a:extLst>
                <a:ext uri="{FF2B5EF4-FFF2-40B4-BE49-F238E27FC236}">
                  <a16:creationId xmlns:a16="http://schemas.microsoft.com/office/drawing/2014/main" id="{6D76D6C8-D41B-4203-A269-886E6FF9BC2F}"/>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51251" name="Text Box 20">
              <a:extLst>
                <a:ext uri="{FF2B5EF4-FFF2-40B4-BE49-F238E27FC236}">
                  <a16:creationId xmlns:a16="http://schemas.microsoft.com/office/drawing/2014/main" id="{5E1BFCAF-6AC7-4545-9417-216A85755304}"/>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51252" name="Line 21">
              <a:extLst>
                <a:ext uri="{FF2B5EF4-FFF2-40B4-BE49-F238E27FC236}">
                  <a16:creationId xmlns:a16="http://schemas.microsoft.com/office/drawing/2014/main" id="{DF020B48-3164-430F-A613-C1C7E3801969}"/>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Line 22">
              <a:extLst>
                <a:ext uri="{FF2B5EF4-FFF2-40B4-BE49-F238E27FC236}">
                  <a16:creationId xmlns:a16="http://schemas.microsoft.com/office/drawing/2014/main" id="{FA53A521-3396-4D9C-A9CC-BD24A560BA0A}"/>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4" name="Line 23">
              <a:extLst>
                <a:ext uri="{FF2B5EF4-FFF2-40B4-BE49-F238E27FC236}">
                  <a16:creationId xmlns:a16="http://schemas.microsoft.com/office/drawing/2014/main" id="{37F98101-01A3-40A3-B348-EB876F17DBF6}"/>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5" name="Line 24">
              <a:extLst>
                <a:ext uri="{FF2B5EF4-FFF2-40B4-BE49-F238E27FC236}">
                  <a16:creationId xmlns:a16="http://schemas.microsoft.com/office/drawing/2014/main" id="{13C5E85A-13BA-4A89-80FB-DABC67CD6D14}"/>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6" name="Line 25">
              <a:extLst>
                <a:ext uri="{FF2B5EF4-FFF2-40B4-BE49-F238E27FC236}">
                  <a16:creationId xmlns:a16="http://schemas.microsoft.com/office/drawing/2014/main" id="{8C4F0023-388E-4B24-AB9F-CE7DE33F4463}"/>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26">
              <a:extLst>
                <a:ext uri="{FF2B5EF4-FFF2-40B4-BE49-F238E27FC236}">
                  <a16:creationId xmlns:a16="http://schemas.microsoft.com/office/drawing/2014/main" id="{0E77DEBF-3AE5-4C9E-9576-0B26B7E2E3C9}"/>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Line 27">
              <a:extLst>
                <a:ext uri="{FF2B5EF4-FFF2-40B4-BE49-F238E27FC236}">
                  <a16:creationId xmlns:a16="http://schemas.microsoft.com/office/drawing/2014/main" id="{ECE3E4C9-10C3-4F61-A960-31141E5D4D0C}"/>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9" name="Line 28">
              <a:extLst>
                <a:ext uri="{FF2B5EF4-FFF2-40B4-BE49-F238E27FC236}">
                  <a16:creationId xmlns:a16="http://schemas.microsoft.com/office/drawing/2014/main" id="{5AE8FC06-9496-4906-B8BE-34C61E55EC9B}"/>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07" name="Line 29">
            <a:extLst>
              <a:ext uri="{FF2B5EF4-FFF2-40B4-BE49-F238E27FC236}">
                <a16:creationId xmlns:a16="http://schemas.microsoft.com/office/drawing/2014/main" id="{09D34988-51C5-4899-A3CE-9F08A5183839}"/>
              </a:ext>
            </a:extLst>
          </p:cNvPr>
          <p:cNvSpPr>
            <a:spLocks noChangeShapeType="1"/>
          </p:cNvSpPr>
          <p:nvPr/>
        </p:nvSpPr>
        <p:spPr bwMode="auto">
          <a:xfrm>
            <a:off x="3352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Line 30">
            <a:extLst>
              <a:ext uri="{FF2B5EF4-FFF2-40B4-BE49-F238E27FC236}">
                <a16:creationId xmlns:a16="http://schemas.microsoft.com/office/drawing/2014/main" id="{F73F2C7F-E40E-4030-880E-E15F73141E8D}"/>
              </a:ext>
            </a:extLst>
          </p:cNvPr>
          <p:cNvSpPr>
            <a:spLocks noChangeShapeType="1"/>
          </p:cNvSpPr>
          <p:nvPr/>
        </p:nvSpPr>
        <p:spPr bwMode="auto">
          <a:xfrm>
            <a:off x="3962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Line 31">
            <a:extLst>
              <a:ext uri="{FF2B5EF4-FFF2-40B4-BE49-F238E27FC236}">
                <a16:creationId xmlns:a16="http://schemas.microsoft.com/office/drawing/2014/main" id="{BADD27F3-F7C6-44CF-8640-185D2A2271CB}"/>
              </a:ext>
            </a:extLst>
          </p:cNvPr>
          <p:cNvSpPr>
            <a:spLocks noChangeShapeType="1"/>
          </p:cNvSpPr>
          <p:nvPr/>
        </p:nvSpPr>
        <p:spPr bwMode="auto">
          <a:xfrm>
            <a:off x="33528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32">
            <a:extLst>
              <a:ext uri="{FF2B5EF4-FFF2-40B4-BE49-F238E27FC236}">
                <a16:creationId xmlns:a16="http://schemas.microsoft.com/office/drawing/2014/main" id="{CF99E510-521A-43CA-99A0-6FA55B6B2D30}"/>
              </a:ext>
            </a:extLst>
          </p:cNvPr>
          <p:cNvSpPr>
            <a:spLocks noChangeShapeType="1"/>
          </p:cNvSpPr>
          <p:nvPr/>
        </p:nvSpPr>
        <p:spPr bwMode="auto">
          <a:xfrm>
            <a:off x="43434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Text Box 33">
            <a:extLst>
              <a:ext uri="{FF2B5EF4-FFF2-40B4-BE49-F238E27FC236}">
                <a16:creationId xmlns:a16="http://schemas.microsoft.com/office/drawing/2014/main" id="{1C3EA431-1E54-4399-A831-58B6E17539E8}"/>
              </a:ext>
            </a:extLst>
          </p:cNvPr>
          <p:cNvSpPr txBox="1">
            <a:spLocks noChangeArrowheads="1"/>
          </p:cNvSpPr>
          <p:nvPr/>
        </p:nvSpPr>
        <p:spPr bwMode="auto">
          <a:xfrm>
            <a:off x="4460875" y="21336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d</a:t>
            </a:r>
          </a:p>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1212" name="Line 34">
            <a:extLst>
              <a:ext uri="{FF2B5EF4-FFF2-40B4-BE49-F238E27FC236}">
                <a16:creationId xmlns:a16="http://schemas.microsoft.com/office/drawing/2014/main" id="{AC23B3DC-99DE-42A3-9F24-936B3AB0C5F5}"/>
              </a:ext>
            </a:extLst>
          </p:cNvPr>
          <p:cNvSpPr>
            <a:spLocks noChangeShapeType="1"/>
          </p:cNvSpPr>
          <p:nvPr/>
        </p:nvSpPr>
        <p:spPr bwMode="auto">
          <a:xfrm>
            <a:off x="4343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Line 35">
            <a:extLst>
              <a:ext uri="{FF2B5EF4-FFF2-40B4-BE49-F238E27FC236}">
                <a16:creationId xmlns:a16="http://schemas.microsoft.com/office/drawing/2014/main" id="{2CDF9891-AE09-47A2-AECA-711C14E58510}"/>
              </a:ext>
            </a:extLst>
          </p:cNvPr>
          <p:cNvSpPr>
            <a:spLocks noChangeShapeType="1"/>
          </p:cNvSpPr>
          <p:nvPr/>
        </p:nvSpPr>
        <p:spPr bwMode="auto">
          <a:xfrm>
            <a:off x="4953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4" name="Line 36">
            <a:extLst>
              <a:ext uri="{FF2B5EF4-FFF2-40B4-BE49-F238E27FC236}">
                <a16:creationId xmlns:a16="http://schemas.microsoft.com/office/drawing/2014/main" id="{2EF5A6E4-17D6-4258-A3EA-69957B72212A}"/>
              </a:ext>
            </a:extLst>
          </p:cNvPr>
          <p:cNvSpPr>
            <a:spLocks noChangeShapeType="1"/>
          </p:cNvSpPr>
          <p:nvPr/>
        </p:nvSpPr>
        <p:spPr bwMode="auto">
          <a:xfrm>
            <a:off x="43434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37">
            <a:extLst>
              <a:ext uri="{FF2B5EF4-FFF2-40B4-BE49-F238E27FC236}">
                <a16:creationId xmlns:a16="http://schemas.microsoft.com/office/drawing/2014/main" id="{A119C14A-BF29-4FB2-921E-6FC2575C2403}"/>
              </a:ext>
            </a:extLst>
          </p:cNvPr>
          <p:cNvSpPr>
            <a:spLocks noChangeShapeType="1"/>
          </p:cNvSpPr>
          <p:nvPr/>
        </p:nvSpPr>
        <p:spPr bwMode="auto">
          <a:xfrm>
            <a:off x="4343400" y="22098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Rectangle 38">
            <a:extLst>
              <a:ext uri="{FF2B5EF4-FFF2-40B4-BE49-F238E27FC236}">
                <a16:creationId xmlns:a16="http://schemas.microsoft.com/office/drawing/2014/main" id="{93A62386-C2E1-445A-8B08-8790B9BB4B84}"/>
              </a:ext>
            </a:extLst>
          </p:cNvPr>
          <p:cNvSpPr>
            <a:spLocks noChangeArrowheads="1"/>
          </p:cNvSpPr>
          <p:nvPr/>
        </p:nvSpPr>
        <p:spPr bwMode="auto">
          <a:xfrm>
            <a:off x="53340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17" name="Line 39">
            <a:extLst>
              <a:ext uri="{FF2B5EF4-FFF2-40B4-BE49-F238E27FC236}">
                <a16:creationId xmlns:a16="http://schemas.microsoft.com/office/drawing/2014/main" id="{5A95F46F-E872-4848-8EC2-1293990E4017}"/>
              </a:ext>
            </a:extLst>
          </p:cNvPr>
          <p:cNvSpPr>
            <a:spLocks noChangeShapeType="1"/>
          </p:cNvSpPr>
          <p:nvPr/>
        </p:nvSpPr>
        <p:spPr bwMode="auto">
          <a:xfrm>
            <a:off x="53340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8" name="Text Box 40">
            <a:extLst>
              <a:ext uri="{FF2B5EF4-FFF2-40B4-BE49-F238E27FC236}">
                <a16:creationId xmlns:a16="http://schemas.microsoft.com/office/drawing/2014/main" id="{592E02DE-5E3E-42AE-8062-45DD3F38429C}"/>
              </a:ext>
            </a:extLst>
          </p:cNvPr>
          <p:cNvSpPr txBox="1">
            <a:spLocks noChangeArrowheads="1"/>
          </p:cNvSpPr>
          <p:nvPr/>
        </p:nvSpPr>
        <p:spPr bwMode="auto">
          <a:xfrm>
            <a:off x="54625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1219" name="Line 41">
            <a:extLst>
              <a:ext uri="{FF2B5EF4-FFF2-40B4-BE49-F238E27FC236}">
                <a16:creationId xmlns:a16="http://schemas.microsoft.com/office/drawing/2014/main" id="{44153C55-B3C0-48D9-98D0-9865E0730CAA}"/>
              </a:ext>
            </a:extLst>
          </p:cNvPr>
          <p:cNvSpPr>
            <a:spLocks noChangeShapeType="1"/>
          </p:cNvSpPr>
          <p:nvPr/>
        </p:nvSpPr>
        <p:spPr bwMode="auto">
          <a:xfrm>
            <a:off x="5334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42">
            <a:extLst>
              <a:ext uri="{FF2B5EF4-FFF2-40B4-BE49-F238E27FC236}">
                <a16:creationId xmlns:a16="http://schemas.microsoft.com/office/drawing/2014/main" id="{3454ACF1-24DF-477E-BB35-8FC3BBFC5CAE}"/>
              </a:ext>
            </a:extLst>
          </p:cNvPr>
          <p:cNvSpPr>
            <a:spLocks noChangeShapeType="1"/>
          </p:cNvSpPr>
          <p:nvPr/>
        </p:nvSpPr>
        <p:spPr bwMode="auto">
          <a:xfrm>
            <a:off x="5943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43">
            <a:extLst>
              <a:ext uri="{FF2B5EF4-FFF2-40B4-BE49-F238E27FC236}">
                <a16:creationId xmlns:a16="http://schemas.microsoft.com/office/drawing/2014/main" id="{34993458-23A0-4F4B-881C-A8851EA592C5}"/>
              </a:ext>
            </a:extLst>
          </p:cNvPr>
          <p:cNvSpPr>
            <a:spLocks noChangeShapeType="1"/>
          </p:cNvSpPr>
          <p:nvPr/>
        </p:nvSpPr>
        <p:spPr bwMode="auto">
          <a:xfrm>
            <a:off x="53340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Rectangle 44">
            <a:extLst>
              <a:ext uri="{FF2B5EF4-FFF2-40B4-BE49-F238E27FC236}">
                <a16:creationId xmlns:a16="http://schemas.microsoft.com/office/drawing/2014/main" id="{127A0F9D-470C-4831-B273-689E4756104B}"/>
              </a:ext>
            </a:extLst>
          </p:cNvPr>
          <p:cNvSpPr>
            <a:spLocks noChangeArrowheads="1"/>
          </p:cNvSpPr>
          <p:nvPr/>
        </p:nvSpPr>
        <p:spPr bwMode="auto">
          <a:xfrm>
            <a:off x="63246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23" name="Line 45">
            <a:extLst>
              <a:ext uri="{FF2B5EF4-FFF2-40B4-BE49-F238E27FC236}">
                <a16:creationId xmlns:a16="http://schemas.microsoft.com/office/drawing/2014/main" id="{359DBD81-B751-4709-B6A7-568CDF1DB5D9}"/>
              </a:ext>
            </a:extLst>
          </p:cNvPr>
          <p:cNvSpPr>
            <a:spLocks noChangeShapeType="1"/>
          </p:cNvSpPr>
          <p:nvPr/>
        </p:nvSpPr>
        <p:spPr bwMode="auto">
          <a:xfrm>
            <a:off x="63246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4" name="Line 46">
            <a:extLst>
              <a:ext uri="{FF2B5EF4-FFF2-40B4-BE49-F238E27FC236}">
                <a16:creationId xmlns:a16="http://schemas.microsoft.com/office/drawing/2014/main" id="{7E8FEC77-0F72-4181-96E6-6A036205D26C}"/>
              </a:ext>
            </a:extLst>
          </p:cNvPr>
          <p:cNvSpPr>
            <a:spLocks noChangeShapeType="1"/>
          </p:cNvSpPr>
          <p:nvPr/>
        </p:nvSpPr>
        <p:spPr bwMode="auto">
          <a:xfrm>
            <a:off x="6324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Line 47">
            <a:extLst>
              <a:ext uri="{FF2B5EF4-FFF2-40B4-BE49-F238E27FC236}">
                <a16:creationId xmlns:a16="http://schemas.microsoft.com/office/drawing/2014/main" id="{2AD80552-265A-450F-9622-7BB4CF2CF1FF}"/>
              </a:ext>
            </a:extLst>
          </p:cNvPr>
          <p:cNvSpPr>
            <a:spLocks noChangeShapeType="1"/>
          </p:cNvSpPr>
          <p:nvPr/>
        </p:nvSpPr>
        <p:spPr bwMode="auto">
          <a:xfrm>
            <a:off x="6934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6" name="Line 48">
            <a:extLst>
              <a:ext uri="{FF2B5EF4-FFF2-40B4-BE49-F238E27FC236}">
                <a16:creationId xmlns:a16="http://schemas.microsoft.com/office/drawing/2014/main" id="{0E78E01B-9B9A-4423-8819-477B26991D1E}"/>
              </a:ext>
            </a:extLst>
          </p:cNvPr>
          <p:cNvSpPr>
            <a:spLocks noChangeShapeType="1"/>
          </p:cNvSpPr>
          <p:nvPr/>
        </p:nvSpPr>
        <p:spPr bwMode="auto">
          <a:xfrm>
            <a:off x="63246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7" name="Text Box 49">
            <a:extLst>
              <a:ext uri="{FF2B5EF4-FFF2-40B4-BE49-F238E27FC236}">
                <a16:creationId xmlns:a16="http://schemas.microsoft.com/office/drawing/2014/main" id="{E719A842-6DC4-4B1A-9841-E7B9086A8218}"/>
              </a:ext>
            </a:extLst>
          </p:cNvPr>
          <p:cNvSpPr txBox="1">
            <a:spLocks noChangeArrowheads="1"/>
          </p:cNvSpPr>
          <p:nvPr/>
        </p:nvSpPr>
        <p:spPr bwMode="auto">
          <a:xfrm>
            <a:off x="32131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a</a:t>
            </a:r>
            <a:endParaRPr kumimoji="1" lang="en-US" altLang="zh-CN" sz="2800" b="1">
              <a:solidFill>
                <a:srgbClr val="FF5050"/>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进栈</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c</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b</a:t>
            </a:r>
            <a:endParaRPr kumimoji="1" lang="en-US" altLang="zh-CN" sz="2800">
              <a:latin typeface="Times New Roman" panose="02020603050405020304" pitchFamily="18" charset="0"/>
              <a:ea typeface="仿宋_GB2312" pitchFamily="49" charset="-122"/>
            </a:endParaRPr>
          </a:p>
        </p:txBody>
      </p:sp>
      <p:sp>
        <p:nvSpPr>
          <p:cNvPr id="51228" name="Text Box 50">
            <a:extLst>
              <a:ext uri="{FF2B5EF4-FFF2-40B4-BE49-F238E27FC236}">
                <a16:creationId xmlns:a16="http://schemas.microsoft.com/office/drawing/2014/main" id="{5384FE8B-6E16-4627-AA38-CBD5F6ADCCD6}"/>
              </a:ext>
            </a:extLst>
          </p:cNvPr>
          <p:cNvSpPr txBox="1">
            <a:spLocks noChangeArrowheads="1"/>
          </p:cNvSpPr>
          <p:nvPr/>
        </p:nvSpPr>
        <p:spPr bwMode="auto">
          <a:xfrm>
            <a:off x="42037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b</a:t>
            </a:r>
            <a:endParaRPr kumimoji="1" lang="en-US" altLang="zh-CN" sz="2800" b="1">
              <a:solidFill>
                <a:srgbClr val="FF5050"/>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进栈</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d</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i="1">
                <a:solidFill>
                  <a:schemeClr val="accent2"/>
                </a:solidFill>
                <a:latin typeface="Times New Roman" panose="02020603050405020304" pitchFamily="18" charset="0"/>
                <a:ea typeface="仿宋_GB2312" pitchFamily="49" charset="-122"/>
              </a:rPr>
              <a:t>空</a:t>
            </a:r>
            <a:endParaRPr kumimoji="1" lang="zh-CN" altLang="en-US" sz="2800">
              <a:latin typeface="Times New Roman" panose="02020603050405020304" pitchFamily="18" charset="0"/>
              <a:ea typeface="仿宋_GB2312" pitchFamily="49" charset="-122"/>
            </a:endParaRPr>
          </a:p>
        </p:txBody>
      </p:sp>
      <p:sp>
        <p:nvSpPr>
          <p:cNvPr id="51229" name="Text Box 51">
            <a:extLst>
              <a:ext uri="{FF2B5EF4-FFF2-40B4-BE49-F238E27FC236}">
                <a16:creationId xmlns:a16="http://schemas.microsoft.com/office/drawing/2014/main" id="{43C01E6B-55B7-46EE-B3ED-FAFE4CB82B7A}"/>
              </a:ext>
            </a:extLst>
          </p:cNvPr>
          <p:cNvSpPr txBox="1">
            <a:spLocks noChangeArrowheads="1"/>
          </p:cNvSpPr>
          <p:nvPr/>
        </p:nvSpPr>
        <p:spPr bwMode="auto">
          <a:xfrm>
            <a:off x="51943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d</a:t>
            </a:r>
            <a:endParaRPr kumimoji="1" lang="en-US" altLang="zh-CN" sz="2800" b="1">
              <a:solidFill>
                <a:srgbClr val="FF5050"/>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d</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i="1">
                <a:solidFill>
                  <a:schemeClr val="accent2"/>
                </a:solidFill>
                <a:latin typeface="Times New Roman" panose="02020603050405020304" pitchFamily="18" charset="0"/>
                <a:ea typeface="仿宋_GB2312" pitchFamily="49" charset="-122"/>
              </a:rPr>
              <a:t>空</a:t>
            </a:r>
            <a:endParaRPr kumimoji="1" lang="zh-CN" altLang="en-US" sz="2800">
              <a:latin typeface="Times New Roman" panose="02020603050405020304" pitchFamily="18" charset="0"/>
              <a:ea typeface="仿宋_GB2312" pitchFamily="49" charset="-122"/>
            </a:endParaRPr>
          </a:p>
        </p:txBody>
      </p:sp>
      <p:sp>
        <p:nvSpPr>
          <p:cNvPr id="51230" name="Text Box 52">
            <a:extLst>
              <a:ext uri="{FF2B5EF4-FFF2-40B4-BE49-F238E27FC236}">
                <a16:creationId xmlns:a16="http://schemas.microsoft.com/office/drawing/2014/main" id="{7C78FC49-81CD-4760-B06F-634606FA1E0B}"/>
              </a:ext>
            </a:extLst>
          </p:cNvPr>
          <p:cNvSpPr txBox="1">
            <a:spLocks noChangeArrowheads="1"/>
          </p:cNvSpPr>
          <p:nvPr/>
        </p:nvSpPr>
        <p:spPr bwMode="auto">
          <a:xfrm>
            <a:off x="61849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c</a:t>
            </a:r>
            <a:endParaRPr kumimoji="1" lang="en-US" altLang="zh-CN" sz="2800" b="1">
              <a:solidFill>
                <a:srgbClr val="FF5050"/>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c</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e</a:t>
            </a:r>
            <a:endParaRPr kumimoji="1" lang="en-US" altLang="zh-CN" sz="2800">
              <a:latin typeface="Times New Roman" panose="02020603050405020304" pitchFamily="18" charset="0"/>
              <a:ea typeface="仿宋_GB2312" pitchFamily="49" charset="-122"/>
            </a:endParaRPr>
          </a:p>
        </p:txBody>
      </p:sp>
      <p:sp>
        <p:nvSpPr>
          <p:cNvPr id="51231" name="Text Box 53">
            <a:extLst>
              <a:ext uri="{FF2B5EF4-FFF2-40B4-BE49-F238E27FC236}">
                <a16:creationId xmlns:a16="http://schemas.microsoft.com/office/drawing/2014/main" id="{53B08D80-E874-4319-8EC7-895CFA0D28AD}"/>
              </a:ext>
            </a:extLst>
          </p:cNvPr>
          <p:cNvSpPr txBox="1">
            <a:spLocks noChangeArrowheads="1"/>
          </p:cNvSpPr>
          <p:nvPr/>
        </p:nvSpPr>
        <p:spPr bwMode="auto">
          <a:xfrm>
            <a:off x="71755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p>
          <a:p>
            <a:pPr algn="ctr" eaLnBrk="1" hangingPunct="1">
              <a:spcBef>
                <a:spcPct val="0"/>
              </a:spcBef>
              <a:buFontTx/>
              <a:buNone/>
            </a:pPr>
            <a:r>
              <a:rPr kumimoji="1" lang="en-US" altLang="zh-CN" sz="2800" b="1" i="1">
                <a:solidFill>
                  <a:schemeClr val="accent2"/>
                </a:solidFill>
                <a:latin typeface="Times New Roman" panose="02020603050405020304" pitchFamily="18" charset="0"/>
                <a:ea typeface="仿宋_GB2312" pitchFamily="49" charset="-122"/>
              </a:rPr>
              <a:t>e</a:t>
            </a:r>
            <a:endParaRPr kumimoji="1" lang="en-US" altLang="zh-CN" sz="2800" b="1">
              <a:solidFill>
                <a:srgbClr val="FF5050"/>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eaLnBrk="1" hangingPunct="1">
              <a:spcBef>
                <a:spcPct val="0"/>
              </a:spcBef>
              <a:buFontTx/>
              <a:buNone/>
            </a:pPr>
            <a:r>
              <a:rPr kumimoji="1" lang="zh-CN" altLang="en-US" sz="2800" b="1" i="1">
                <a:solidFill>
                  <a:schemeClr val="accent2"/>
                </a:solidFill>
                <a:latin typeface="Times New Roman" panose="02020603050405020304" pitchFamily="18" charset="0"/>
                <a:ea typeface="仿宋_GB2312" pitchFamily="49" charset="-122"/>
              </a:rPr>
              <a:t>空</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栈空</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结束</a:t>
            </a:r>
            <a:endParaRPr kumimoji="1" lang="zh-CN" altLang="en-US" sz="2800">
              <a:latin typeface="Times New Roman" panose="02020603050405020304" pitchFamily="18" charset="0"/>
              <a:ea typeface="仿宋_GB2312" pitchFamily="49" charset="-122"/>
            </a:endParaRPr>
          </a:p>
        </p:txBody>
      </p:sp>
      <p:sp>
        <p:nvSpPr>
          <p:cNvPr id="51232" name="Rectangle 54">
            <a:extLst>
              <a:ext uri="{FF2B5EF4-FFF2-40B4-BE49-F238E27FC236}">
                <a16:creationId xmlns:a16="http://schemas.microsoft.com/office/drawing/2014/main" id="{5FCB1426-4B51-44BC-B9E6-7E7942D6D111}"/>
              </a:ext>
            </a:extLst>
          </p:cNvPr>
          <p:cNvSpPr>
            <a:spLocks noChangeArrowheads="1"/>
          </p:cNvSpPr>
          <p:nvPr/>
        </p:nvSpPr>
        <p:spPr bwMode="auto">
          <a:xfrm>
            <a:off x="73152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33" name="Line 55">
            <a:extLst>
              <a:ext uri="{FF2B5EF4-FFF2-40B4-BE49-F238E27FC236}">
                <a16:creationId xmlns:a16="http://schemas.microsoft.com/office/drawing/2014/main" id="{601465BC-2321-461A-994E-7B4C41170712}"/>
              </a:ext>
            </a:extLst>
          </p:cNvPr>
          <p:cNvSpPr>
            <a:spLocks noChangeShapeType="1"/>
          </p:cNvSpPr>
          <p:nvPr/>
        </p:nvSpPr>
        <p:spPr bwMode="auto">
          <a:xfrm>
            <a:off x="73152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Line 56">
            <a:extLst>
              <a:ext uri="{FF2B5EF4-FFF2-40B4-BE49-F238E27FC236}">
                <a16:creationId xmlns:a16="http://schemas.microsoft.com/office/drawing/2014/main" id="{71008ED5-A122-48F5-8CCA-0FF467A523CE}"/>
              </a:ext>
            </a:extLst>
          </p:cNvPr>
          <p:cNvSpPr>
            <a:spLocks noChangeShapeType="1"/>
          </p:cNvSpPr>
          <p:nvPr/>
        </p:nvSpPr>
        <p:spPr bwMode="auto">
          <a:xfrm>
            <a:off x="7315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Line 57">
            <a:extLst>
              <a:ext uri="{FF2B5EF4-FFF2-40B4-BE49-F238E27FC236}">
                <a16:creationId xmlns:a16="http://schemas.microsoft.com/office/drawing/2014/main" id="{C71B33C9-5340-4B5C-916E-593CE289DB72}"/>
              </a:ext>
            </a:extLst>
          </p:cNvPr>
          <p:cNvSpPr>
            <a:spLocks noChangeShapeType="1"/>
          </p:cNvSpPr>
          <p:nvPr/>
        </p:nvSpPr>
        <p:spPr bwMode="auto">
          <a:xfrm>
            <a:off x="7924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Line 58">
            <a:extLst>
              <a:ext uri="{FF2B5EF4-FFF2-40B4-BE49-F238E27FC236}">
                <a16:creationId xmlns:a16="http://schemas.microsoft.com/office/drawing/2014/main" id="{94F50DC0-2049-43BA-A37C-993A1A0D07ED}"/>
              </a:ext>
            </a:extLst>
          </p:cNvPr>
          <p:cNvSpPr>
            <a:spLocks noChangeShapeType="1"/>
          </p:cNvSpPr>
          <p:nvPr/>
        </p:nvSpPr>
        <p:spPr bwMode="auto">
          <a:xfrm>
            <a:off x="73152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Rectangle 59">
            <a:extLst>
              <a:ext uri="{FF2B5EF4-FFF2-40B4-BE49-F238E27FC236}">
                <a16:creationId xmlns:a16="http://schemas.microsoft.com/office/drawing/2014/main" id="{5E0D0E29-11AA-423F-8DBA-8E8314E4E85A}"/>
              </a:ext>
            </a:extLst>
          </p:cNvPr>
          <p:cNvSpPr>
            <a:spLocks noGrp="1" noChangeArrowheads="1"/>
          </p:cNvSpPr>
          <p:nvPr>
            <p:ph type="title"/>
          </p:nvPr>
        </p:nvSpPr>
        <p:spPr>
          <a:xfrm>
            <a:off x="457200" y="274638"/>
            <a:ext cx="8229600" cy="796925"/>
          </a:xfrm>
        </p:spPr>
        <p:txBody>
          <a:bodyPr/>
          <a:lstStyle/>
          <a:p>
            <a:pPr eaLnBrk="1" hangingPunct="1"/>
            <a:r>
              <a:rPr lang="zh-CN" altLang="en-US" sz="4000" b="1">
                <a:ea typeface="华文新魏" panose="02010800040101010101" pitchFamily="2" charset="-122"/>
              </a:rPr>
              <a:t>利用栈的前序遍历非递归算法</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77A060C-60B4-40E0-A917-A5A63D6FA4A9}"/>
              </a:ext>
            </a:extLst>
          </p:cNvPr>
          <p:cNvSpPr>
            <a:spLocks noGrp="1" noChangeArrowheads="1"/>
          </p:cNvSpPr>
          <p:nvPr>
            <p:ph type="title"/>
          </p:nvPr>
        </p:nvSpPr>
        <p:spPr>
          <a:xfrm>
            <a:off x="457200" y="274638"/>
            <a:ext cx="8229600" cy="796925"/>
          </a:xfrm>
        </p:spPr>
        <p:txBody>
          <a:bodyPr/>
          <a:lstStyle/>
          <a:p>
            <a:pPr eaLnBrk="1" hangingPunct="1"/>
            <a:r>
              <a:rPr kumimoji="1" lang="zh-CN" altLang="en-US" sz="4000" b="1">
                <a:ea typeface="华文新魏" panose="02010800040101010101" pitchFamily="2" charset="-122"/>
              </a:rPr>
              <a:t>利用栈的前序遍历非递归算法</a:t>
            </a:r>
          </a:p>
        </p:txBody>
      </p:sp>
      <p:sp>
        <p:nvSpPr>
          <p:cNvPr id="52227" name="Rectangle 3">
            <a:extLst>
              <a:ext uri="{FF2B5EF4-FFF2-40B4-BE49-F238E27FC236}">
                <a16:creationId xmlns:a16="http://schemas.microsoft.com/office/drawing/2014/main" id="{94169AA0-946D-4178-B997-752BA41E500B}"/>
              </a:ext>
            </a:extLst>
          </p:cNvPr>
          <p:cNvSpPr>
            <a:spLocks noGrp="1" noChangeArrowheads="1"/>
          </p:cNvSpPr>
          <p:nvPr>
            <p:ph type="body" idx="1"/>
          </p:nvPr>
        </p:nvSpPr>
        <p:spPr>
          <a:xfrm>
            <a:off x="539750" y="1304925"/>
            <a:ext cx="8229600" cy="4968875"/>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PreOrder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 )</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stack&lt;BinTreeNode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root</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(NULL)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visit(p)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访问结点</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NULL)</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               S.Push (p</a:t>
            </a:r>
            <a:r>
              <a:rPr lang="en-US" altLang="zh-CN" sz="2800">
                <a:latin typeface="楷体_GB2312" pitchFamily="49" charset="-122"/>
                <a:ea typeface="楷体_GB2312" pitchFamily="49" charset="-122"/>
              </a:rPr>
              <a:t>-</a:t>
            </a:r>
            <a:r>
              <a:rPr lang="en-US" altLang="zh-CN" sz="2800" b="1">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预留右指针在栈中</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9892654-0E9B-4FDE-8171-15BF94856B78}"/>
              </a:ext>
            </a:extLst>
          </p:cNvPr>
          <p:cNvSpPr>
            <a:spLocks noGrp="1" noChangeArrowheads="1"/>
          </p:cNvSpPr>
          <p:nvPr>
            <p:ph type="body" idx="1"/>
          </p:nvPr>
        </p:nvSpPr>
        <p:spPr>
          <a:xfrm>
            <a:off x="590550" y="657225"/>
            <a:ext cx="8229600" cy="5435600"/>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 != NULL) </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               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进左子树</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S.Pop(p)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左子树为空</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endParaRPr lang="en-US" altLang="zh-CN"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a:latin typeface="Times New Roman" panose="02020603050405020304" pitchFamily="18" charset="0"/>
                <a:ea typeface="隶书" panose="02010509060101010101" pitchFamily="49" charset="-122"/>
              </a:rPr>
              <a:t>InOrder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stack&lt;BinTreeNode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
        <p:nvSpPr>
          <p:cNvPr id="53251" name="Rectangle 3">
            <a:extLst>
              <a:ext uri="{FF2B5EF4-FFF2-40B4-BE49-F238E27FC236}">
                <a16:creationId xmlns:a16="http://schemas.microsoft.com/office/drawing/2014/main" id="{3CFA5262-01C7-444C-A771-6C849FD5441F}"/>
              </a:ext>
            </a:extLst>
          </p:cNvPr>
          <p:cNvSpPr>
            <a:spLocks noGrp="1" noChangeArrowheads="1"/>
          </p:cNvSpPr>
          <p:nvPr>
            <p:ph type="title"/>
          </p:nvPr>
        </p:nvSpPr>
        <p:spPr>
          <a:xfrm>
            <a:off x="457200" y="3086100"/>
            <a:ext cx="8229600" cy="955675"/>
          </a:xfrm>
        </p:spPr>
        <p:txBody>
          <a:bodyPr/>
          <a:lstStyle/>
          <a:p>
            <a:pPr eaLnBrk="1" hangingPunct="1"/>
            <a:r>
              <a:rPr kumimoji="1" lang="zh-CN" altLang="en-US" sz="4000" b="1">
                <a:ea typeface="华文新魏" panose="02010800040101010101" pitchFamily="2" charset="-122"/>
              </a:rPr>
              <a:t>利用栈的中序遍历非递归算法</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00C2F6C-6A70-423B-82B3-974EA718F2C3}"/>
              </a:ext>
            </a:extLst>
          </p:cNvPr>
          <p:cNvSpPr>
            <a:spLocks noChangeArrowheads="1"/>
          </p:cNvSpPr>
          <p:nvPr/>
        </p:nvSpPr>
        <p:spPr bwMode="auto">
          <a:xfrm>
            <a:off x="43434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5" name="Text Box 3">
            <a:extLst>
              <a:ext uri="{FF2B5EF4-FFF2-40B4-BE49-F238E27FC236}">
                <a16:creationId xmlns:a16="http://schemas.microsoft.com/office/drawing/2014/main" id="{07054C32-B9A0-4756-87EE-898DF8C0C4CF}"/>
              </a:ext>
            </a:extLst>
          </p:cNvPr>
          <p:cNvSpPr txBox="1">
            <a:spLocks noChangeArrowheads="1"/>
          </p:cNvSpPr>
          <p:nvPr/>
        </p:nvSpPr>
        <p:spPr bwMode="auto">
          <a:xfrm>
            <a:off x="1504950" y="12795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276" name="Text Box 4">
            <a:extLst>
              <a:ext uri="{FF2B5EF4-FFF2-40B4-BE49-F238E27FC236}">
                <a16:creationId xmlns:a16="http://schemas.microsoft.com/office/drawing/2014/main" id="{1F3AF548-A725-44E8-800C-689131DD251B}"/>
              </a:ext>
            </a:extLst>
          </p:cNvPr>
          <p:cNvSpPr txBox="1">
            <a:spLocks noChangeArrowheads="1"/>
          </p:cNvSpPr>
          <p:nvPr/>
        </p:nvSpPr>
        <p:spPr bwMode="auto">
          <a:xfrm>
            <a:off x="2282825" y="20415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4277" name="Text Box 5">
            <a:extLst>
              <a:ext uri="{FF2B5EF4-FFF2-40B4-BE49-F238E27FC236}">
                <a16:creationId xmlns:a16="http://schemas.microsoft.com/office/drawing/2014/main" id="{8A16FDC3-2425-4869-89FD-78ED4FF09C65}"/>
              </a:ext>
            </a:extLst>
          </p:cNvPr>
          <p:cNvSpPr txBox="1">
            <a:spLocks noChangeArrowheads="1"/>
          </p:cNvSpPr>
          <p:nvPr/>
        </p:nvSpPr>
        <p:spPr bwMode="auto">
          <a:xfrm>
            <a:off x="1200150" y="3078163"/>
            <a:ext cx="381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54278" name="Text Box 6">
            <a:extLst>
              <a:ext uri="{FF2B5EF4-FFF2-40B4-BE49-F238E27FC236}">
                <a16:creationId xmlns:a16="http://schemas.microsoft.com/office/drawing/2014/main" id="{B97F2F7D-BEF0-4507-983B-86D6918D5A5B}"/>
              </a:ext>
            </a:extLst>
          </p:cNvPr>
          <p:cNvSpPr txBox="1">
            <a:spLocks noChangeArrowheads="1"/>
          </p:cNvSpPr>
          <p:nvPr/>
        </p:nvSpPr>
        <p:spPr bwMode="auto">
          <a:xfrm>
            <a:off x="1885950" y="3032125"/>
            <a:ext cx="228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54279" name="Rectangle 7">
            <a:extLst>
              <a:ext uri="{FF2B5EF4-FFF2-40B4-BE49-F238E27FC236}">
                <a16:creationId xmlns:a16="http://schemas.microsoft.com/office/drawing/2014/main" id="{2EB2EAB6-02B5-40CD-9BF7-EE4F66F7BE48}"/>
              </a:ext>
            </a:extLst>
          </p:cNvPr>
          <p:cNvSpPr>
            <a:spLocks noChangeArrowheads="1"/>
          </p:cNvSpPr>
          <p:nvPr/>
        </p:nvSpPr>
        <p:spPr bwMode="auto">
          <a:xfrm>
            <a:off x="33528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Line 8">
            <a:extLst>
              <a:ext uri="{FF2B5EF4-FFF2-40B4-BE49-F238E27FC236}">
                <a16:creationId xmlns:a16="http://schemas.microsoft.com/office/drawing/2014/main" id="{5069A801-59AE-4267-A5B3-B9A928AB8AD6}"/>
              </a:ext>
            </a:extLst>
          </p:cNvPr>
          <p:cNvSpPr>
            <a:spLocks noChangeShapeType="1"/>
          </p:cNvSpPr>
          <p:nvPr/>
        </p:nvSpPr>
        <p:spPr bwMode="auto">
          <a:xfrm>
            <a:off x="33528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Text Box 9">
            <a:extLst>
              <a:ext uri="{FF2B5EF4-FFF2-40B4-BE49-F238E27FC236}">
                <a16:creationId xmlns:a16="http://schemas.microsoft.com/office/drawing/2014/main" id="{E7656093-DF91-4FA0-9B37-28322A91AAD0}"/>
              </a:ext>
            </a:extLst>
          </p:cNvPr>
          <p:cNvSpPr txBox="1">
            <a:spLocks noChangeArrowheads="1"/>
          </p:cNvSpPr>
          <p:nvPr/>
        </p:nvSpPr>
        <p:spPr bwMode="auto">
          <a:xfrm>
            <a:off x="3482975" y="1949450"/>
            <a:ext cx="3619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chemeClr val="accent2"/>
                </a:solidFill>
                <a:latin typeface="Times New Roman" panose="02020603050405020304" pitchFamily="18" charset="0"/>
              </a:rPr>
              <a:t>b</a:t>
            </a:r>
          </a:p>
          <a:p>
            <a:pPr algn="ctr" eaLnBrk="1" hangingPunct="1">
              <a:spcBef>
                <a:spcPct val="0"/>
              </a:spcBef>
              <a:buFontTx/>
              <a:buNone/>
            </a:pPr>
            <a:r>
              <a:rPr kumimoji="1" lang="en-US" altLang="zh-CN" sz="28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282" name="Line 10">
            <a:extLst>
              <a:ext uri="{FF2B5EF4-FFF2-40B4-BE49-F238E27FC236}">
                <a16:creationId xmlns:a16="http://schemas.microsoft.com/office/drawing/2014/main" id="{05101A23-D899-4A80-BD94-F64921CD1FE4}"/>
              </a:ext>
            </a:extLst>
          </p:cNvPr>
          <p:cNvSpPr>
            <a:spLocks noChangeShapeType="1"/>
          </p:cNvSpPr>
          <p:nvPr/>
        </p:nvSpPr>
        <p:spPr bwMode="auto">
          <a:xfrm>
            <a:off x="3352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11">
            <a:extLst>
              <a:ext uri="{FF2B5EF4-FFF2-40B4-BE49-F238E27FC236}">
                <a16:creationId xmlns:a16="http://schemas.microsoft.com/office/drawing/2014/main" id="{53E839B9-0D46-4B05-AD30-AE78DCC93DA5}"/>
              </a:ext>
            </a:extLst>
          </p:cNvPr>
          <p:cNvSpPr>
            <a:spLocks noChangeShapeType="1"/>
          </p:cNvSpPr>
          <p:nvPr/>
        </p:nvSpPr>
        <p:spPr bwMode="auto">
          <a:xfrm>
            <a:off x="3962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12">
            <a:extLst>
              <a:ext uri="{FF2B5EF4-FFF2-40B4-BE49-F238E27FC236}">
                <a16:creationId xmlns:a16="http://schemas.microsoft.com/office/drawing/2014/main" id="{92BD4D63-2755-4AE4-9AC6-44CCAB901FBF}"/>
              </a:ext>
            </a:extLst>
          </p:cNvPr>
          <p:cNvSpPr>
            <a:spLocks noChangeShapeType="1"/>
          </p:cNvSpPr>
          <p:nvPr/>
        </p:nvSpPr>
        <p:spPr bwMode="auto">
          <a:xfrm>
            <a:off x="33528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13">
            <a:extLst>
              <a:ext uri="{FF2B5EF4-FFF2-40B4-BE49-F238E27FC236}">
                <a16:creationId xmlns:a16="http://schemas.microsoft.com/office/drawing/2014/main" id="{263309A1-AC2A-4F83-881C-3619EF0C8D76}"/>
              </a:ext>
            </a:extLst>
          </p:cNvPr>
          <p:cNvSpPr>
            <a:spLocks noChangeShapeType="1"/>
          </p:cNvSpPr>
          <p:nvPr/>
        </p:nvSpPr>
        <p:spPr bwMode="auto">
          <a:xfrm>
            <a:off x="43434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Text Box 14">
            <a:extLst>
              <a:ext uri="{FF2B5EF4-FFF2-40B4-BE49-F238E27FC236}">
                <a16:creationId xmlns:a16="http://schemas.microsoft.com/office/drawing/2014/main" id="{11A7B1DA-CC18-4CA5-9814-68C07192C590}"/>
              </a:ext>
            </a:extLst>
          </p:cNvPr>
          <p:cNvSpPr txBox="1">
            <a:spLocks noChangeArrowheads="1"/>
          </p:cNvSpPr>
          <p:nvPr/>
        </p:nvSpPr>
        <p:spPr bwMode="auto">
          <a:xfrm>
            <a:off x="4460875"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287" name="Line 15">
            <a:extLst>
              <a:ext uri="{FF2B5EF4-FFF2-40B4-BE49-F238E27FC236}">
                <a16:creationId xmlns:a16="http://schemas.microsoft.com/office/drawing/2014/main" id="{3B090EF5-93D8-4B04-9980-8BC56E7FC744}"/>
              </a:ext>
            </a:extLst>
          </p:cNvPr>
          <p:cNvSpPr>
            <a:spLocks noChangeShapeType="1"/>
          </p:cNvSpPr>
          <p:nvPr/>
        </p:nvSpPr>
        <p:spPr bwMode="auto">
          <a:xfrm>
            <a:off x="4343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Line 16">
            <a:extLst>
              <a:ext uri="{FF2B5EF4-FFF2-40B4-BE49-F238E27FC236}">
                <a16:creationId xmlns:a16="http://schemas.microsoft.com/office/drawing/2014/main" id="{F7BE8FE0-37C6-4B97-9EC0-DFAC54B76A70}"/>
              </a:ext>
            </a:extLst>
          </p:cNvPr>
          <p:cNvSpPr>
            <a:spLocks noChangeShapeType="1"/>
          </p:cNvSpPr>
          <p:nvPr/>
        </p:nvSpPr>
        <p:spPr bwMode="auto">
          <a:xfrm>
            <a:off x="4953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Line 17">
            <a:extLst>
              <a:ext uri="{FF2B5EF4-FFF2-40B4-BE49-F238E27FC236}">
                <a16:creationId xmlns:a16="http://schemas.microsoft.com/office/drawing/2014/main" id="{D742ED98-4357-4A73-B25F-4FA23F2295E6}"/>
              </a:ext>
            </a:extLst>
          </p:cNvPr>
          <p:cNvSpPr>
            <a:spLocks noChangeShapeType="1"/>
          </p:cNvSpPr>
          <p:nvPr/>
        </p:nvSpPr>
        <p:spPr bwMode="auto">
          <a:xfrm>
            <a:off x="43434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0" name="Line 18">
            <a:extLst>
              <a:ext uri="{FF2B5EF4-FFF2-40B4-BE49-F238E27FC236}">
                <a16:creationId xmlns:a16="http://schemas.microsoft.com/office/drawing/2014/main" id="{9FEF4C59-82CA-4B72-8837-D53087857507}"/>
              </a:ext>
            </a:extLst>
          </p:cNvPr>
          <p:cNvSpPr>
            <a:spLocks noChangeShapeType="1"/>
          </p:cNvSpPr>
          <p:nvPr/>
        </p:nvSpPr>
        <p:spPr bwMode="auto">
          <a:xfrm>
            <a:off x="43434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Rectangle 19">
            <a:extLst>
              <a:ext uri="{FF2B5EF4-FFF2-40B4-BE49-F238E27FC236}">
                <a16:creationId xmlns:a16="http://schemas.microsoft.com/office/drawing/2014/main" id="{24F5F746-DDAF-4CE8-8CBA-249077AB5895}"/>
              </a:ext>
            </a:extLst>
          </p:cNvPr>
          <p:cNvSpPr>
            <a:spLocks noChangeArrowheads="1"/>
          </p:cNvSpPr>
          <p:nvPr/>
        </p:nvSpPr>
        <p:spPr bwMode="auto">
          <a:xfrm>
            <a:off x="53340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92" name="Line 20">
            <a:extLst>
              <a:ext uri="{FF2B5EF4-FFF2-40B4-BE49-F238E27FC236}">
                <a16:creationId xmlns:a16="http://schemas.microsoft.com/office/drawing/2014/main" id="{42A0EAC0-355D-41B5-AAA3-DAE5887572BA}"/>
              </a:ext>
            </a:extLst>
          </p:cNvPr>
          <p:cNvSpPr>
            <a:spLocks noChangeShapeType="1"/>
          </p:cNvSpPr>
          <p:nvPr/>
        </p:nvSpPr>
        <p:spPr bwMode="auto">
          <a:xfrm>
            <a:off x="53340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Text Box 21">
            <a:extLst>
              <a:ext uri="{FF2B5EF4-FFF2-40B4-BE49-F238E27FC236}">
                <a16:creationId xmlns:a16="http://schemas.microsoft.com/office/drawing/2014/main" id="{50D764D8-9111-4791-8980-9E170B119CC7}"/>
              </a:ext>
            </a:extLst>
          </p:cNvPr>
          <p:cNvSpPr txBox="1">
            <a:spLocks noChangeArrowheads="1"/>
          </p:cNvSpPr>
          <p:nvPr/>
        </p:nvSpPr>
        <p:spPr bwMode="auto">
          <a:xfrm>
            <a:off x="5451475" y="19050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d</a:t>
            </a:r>
          </a:p>
          <a:p>
            <a:pPr algn="ctr" eaLnBrk="1" hangingPunct="1">
              <a:spcBef>
                <a:spcPct val="0"/>
              </a:spcBef>
              <a:buFontTx/>
              <a:buNone/>
            </a:pPr>
            <a:r>
              <a:rPr kumimoji="1" lang="en-US" altLang="zh-CN"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294" name="Line 22">
            <a:extLst>
              <a:ext uri="{FF2B5EF4-FFF2-40B4-BE49-F238E27FC236}">
                <a16:creationId xmlns:a16="http://schemas.microsoft.com/office/drawing/2014/main" id="{DCD5C0C6-71D3-47BA-A428-247A99E79798}"/>
              </a:ext>
            </a:extLst>
          </p:cNvPr>
          <p:cNvSpPr>
            <a:spLocks noChangeShapeType="1"/>
          </p:cNvSpPr>
          <p:nvPr/>
        </p:nvSpPr>
        <p:spPr bwMode="auto">
          <a:xfrm>
            <a:off x="5334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5" name="Line 23">
            <a:extLst>
              <a:ext uri="{FF2B5EF4-FFF2-40B4-BE49-F238E27FC236}">
                <a16:creationId xmlns:a16="http://schemas.microsoft.com/office/drawing/2014/main" id="{B8664B09-3683-457E-B082-D9453CB0E9FD}"/>
              </a:ext>
            </a:extLst>
          </p:cNvPr>
          <p:cNvSpPr>
            <a:spLocks noChangeShapeType="1"/>
          </p:cNvSpPr>
          <p:nvPr/>
        </p:nvSpPr>
        <p:spPr bwMode="auto">
          <a:xfrm>
            <a:off x="5943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6" name="Line 24">
            <a:extLst>
              <a:ext uri="{FF2B5EF4-FFF2-40B4-BE49-F238E27FC236}">
                <a16:creationId xmlns:a16="http://schemas.microsoft.com/office/drawing/2014/main" id="{6B2CFB0B-9B0A-48B3-94A4-791B4833693D}"/>
              </a:ext>
            </a:extLst>
          </p:cNvPr>
          <p:cNvSpPr>
            <a:spLocks noChangeShapeType="1"/>
          </p:cNvSpPr>
          <p:nvPr/>
        </p:nvSpPr>
        <p:spPr bwMode="auto">
          <a:xfrm>
            <a:off x="53340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7" name="Rectangle 25">
            <a:extLst>
              <a:ext uri="{FF2B5EF4-FFF2-40B4-BE49-F238E27FC236}">
                <a16:creationId xmlns:a16="http://schemas.microsoft.com/office/drawing/2014/main" id="{78FD0B4E-0F4A-483F-868C-0CD8AA80AAA9}"/>
              </a:ext>
            </a:extLst>
          </p:cNvPr>
          <p:cNvSpPr>
            <a:spLocks noChangeArrowheads="1"/>
          </p:cNvSpPr>
          <p:nvPr/>
        </p:nvSpPr>
        <p:spPr bwMode="auto">
          <a:xfrm>
            <a:off x="63246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98" name="Line 26">
            <a:extLst>
              <a:ext uri="{FF2B5EF4-FFF2-40B4-BE49-F238E27FC236}">
                <a16:creationId xmlns:a16="http://schemas.microsoft.com/office/drawing/2014/main" id="{316C224E-BB74-4190-B812-00EBCDB79563}"/>
              </a:ext>
            </a:extLst>
          </p:cNvPr>
          <p:cNvSpPr>
            <a:spLocks noChangeShapeType="1"/>
          </p:cNvSpPr>
          <p:nvPr/>
        </p:nvSpPr>
        <p:spPr bwMode="auto">
          <a:xfrm>
            <a:off x="63246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9" name="Line 27">
            <a:extLst>
              <a:ext uri="{FF2B5EF4-FFF2-40B4-BE49-F238E27FC236}">
                <a16:creationId xmlns:a16="http://schemas.microsoft.com/office/drawing/2014/main" id="{42E69BB1-1C0D-47CB-9EDD-1170F446BB61}"/>
              </a:ext>
            </a:extLst>
          </p:cNvPr>
          <p:cNvSpPr>
            <a:spLocks noChangeShapeType="1"/>
          </p:cNvSpPr>
          <p:nvPr/>
        </p:nvSpPr>
        <p:spPr bwMode="auto">
          <a:xfrm>
            <a:off x="6324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Line 28">
            <a:extLst>
              <a:ext uri="{FF2B5EF4-FFF2-40B4-BE49-F238E27FC236}">
                <a16:creationId xmlns:a16="http://schemas.microsoft.com/office/drawing/2014/main" id="{CD858F1D-DDDA-4406-AACF-28AE66EC23AA}"/>
              </a:ext>
            </a:extLst>
          </p:cNvPr>
          <p:cNvSpPr>
            <a:spLocks noChangeShapeType="1"/>
          </p:cNvSpPr>
          <p:nvPr/>
        </p:nvSpPr>
        <p:spPr bwMode="auto">
          <a:xfrm>
            <a:off x="6934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Line 29">
            <a:extLst>
              <a:ext uri="{FF2B5EF4-FFF2-40B4-BE49-F238E27FC236}">
                <a16:creationId xmlns:a16="http://schemas.microsoft.com/office/drawing/2014/main" id="{79DCCDA6-1E2D-450A-84A0-8523AB365AA4}"/>
              </a:ext>
            </a:extLst>
          </p:cNvPr>
          <p:cNvSpPr>
            <a:spLocks noChangeShapeType="1"/>
          </p:cNvSpPr>
          <p:nvPr/>
        </p:nvSpPr>
        <p:spPr bwMode="auto">
          <a:xfrm>
            <a:off x="63246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Rectangle 30">
            <a:extLst>
              <a:ext uri="{FF2B5EF4-FFF2-40B4-BE49-F238E27FC236}">
                <a16:creationId xmlns:a16="http://schemas.microsoft.com/office/drawing/2014/main" id="{75ACB416-3988-4E30-A04C-50222AF33E47}"/>
              </a:ext>
            </a:extLst>
          </p:cNvPr>
          <p:cNvSpPr>
            <a:spLocks noChangeArrowheads="1"/>
          </p:cNvSpPr>
          <p:nvPr/>
        </p:nvSpPr>
        <p:spPr bwMode="auto">
          <a:xfrm>
            <a:off x="73152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03" name="Line 31">
            <a:extLst>
              <a:ext uri="{FF2B5EF4-FFF2-40B4-BE49-F238E27FC236}">
                <a16:creationId xmlns:a16="http://schemas.microsoft.com/office/drawing/2014/main" id="{E6B96D45-DA4D-4AA3-80CB-DE0722D854B3}"/>
              </a:ext>
            </a:extLst>
          </p:cNvPr>
          <p:cNvSpPr>
            <a:spLocks noChangeShapeType="1"/>
          </p:cNvSpPr>
          <p:nvPr/>
        </p:nvSpPr>
        <p:spPr bwMode="auto">
          <a:xfrm>
            <a:off x="73152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4" name="Line 32">
            <a:extLst>
              <a:ext uri="{FF2B5EF4-FFF2-40B4-BE49-F238E27FC236}">
                <a16:creationId xmlns:a16="http://schemas.microsoft.com/office/drawing/2014/main" id="{AEA0D216-485C-4B71-A030-A632BF95ED6A}"/>
              </a:ext>
            </a:extLst>
          </p:cNvPr>
          <p:cNvSpPr>
            <a:spLocks noChangeShapeType="1"/>
          </p:cNvSpPr>
          <p:nvPr/>
        </p:nvSpPr>
        <p:spPr bwMode="auto">
          <a:xfrm>
            <a:off x="7315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Line 33">
            <a:extLst>
              <a:ext uri="{FF2B5EF4-FFF2-40B4-BE49-F238E27FC236}">
                <a16:creationId xmlns:a16="http://schemas.microsoft.com/office/drawing/2014/main" id="{A119FE14-AB27-423E-B2DE-3B10060238A4}"/>
              </a:ext>
            </a:extLst>
          </p:cNvPr>
          <p:cNvSpPr>
            <a:spLocks noChangeShapeType="1"/>
          </p:cNvSpPr>
          <p:nvPr/>
        </p:nvSpPr>
        <p:spPr bwMode="auto">
          <a:xfrm>
            <a:off x="7924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6" name="Line 34">
            <a:extLst>
              <a:ext uri="{FF2B5EF4-FFF2-40B4-BE49-F238E27FC236}">
                <a16:creationId xmlns:a16="http://schemas.microsoft.com/office/drawing/2014/main" id="{56CC8181-4154-42D8-A2A9-35C1661DFC58}"/>
              </a:ext>
            </a:extLst>
          </p:cNvPr>
          <p:cNvSpPr>
            <a:spLocks noChangeShapeType="1"/>
          </p:cNvSpPr>
          <p:nvPr/>
        </p:nvSpPr>
        <p:spPr bwMode="auto">
          <a:xfrm>
            <a:off x="73152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Line 35">
            <a:extLst>
              <a:ext uri="{FF2B5EF4-FFF2-40B4-BE49-F238E27FC236}">
                <a16:creationId xmlns:a16="http://schemas.microsoft.com/office/drawing/2014/main" id="{1EA3EFED-915D-4467-81A8-7DE023B41941}"/>
              </a:ext>
            </a:extLst>
          </p:cNvPr>
          <p:cNvSpPr>
            <a:spLocks noChangeShapeType="1"/>
          </p:cNvSpPr>
          <p:nvPr/>
        </p:nvSpPr>
        <p:spPr bwMode="auto">
          <a:xfrm>
            <a:off x="33528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8" name="Line 36">
            <a:extLst>
              <a:ext uri="{FF2B5EF4-FFF2-40B4-BE49-F238E27FC236}">
                <a16:creationId xmlns:a16="http://schemas.microsoft.com/office/drawing/2014/main" id="{BB811AE6-B62A-48D7-9856-70E5ACDCB7C7}"/>
              </a:ext>
            </a:extLst>
          </p:cNvPr>
          <p:cNvSpPr>
            <a:spLocks noChangeShapeType="1"/>
          </p:cNvSpPr>
          <p:nvPr/>
        </p:nvSpPr>
        <p:spPr bwMode="auto">
          <a:xfrm>
            <a:off x="53340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9" name="Text Box 37">
            <a:extLst>
              <a:ext uri="{FF2B5EF4-FFF2-40B4-BE49-F238E27FC236}">
                <a16:creationId xmlns:a16="http://schemas.microsoft.com/office/drawing/2014/main" id="{8B718929-D506-417D-8D2C-D34A09BE508B}"/>
              </a:ext>
            </a:extLst>
          </p:cNvPr>
          <p:cNvSpPr txBox="1">
            <a:spLocks noChangeArrowheads="1"/>
          </p:cNvSpPr>
          <p:nvPr/>
        </p:nvSpPr>
        <p:spPr bwMode="auto">
          <a:xfrm>
            <a:off x="6470650"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310" name="Text Box 38">
            <a:extLst>
              <a:ext uri="{FF2B5EF4-FFF2-40B4-BE49-F238E27FC236}">
                <a16:creationId xmlns:a16="http://schemas.microsoft.com/office/drawing/2014/main" id="{1100E0E7-4B95-41F1-B78B-AEFCFA5B34DD}"/>
              </a:ext>
            </a:extLst>
          </p:cNvPr>
          <p:cNvSpPr txBox="1">
            <a:spLocks noChangeArrowheads="1"/>
          </p:cNvSpPr>
          <p:nvPr/>
        </p:nvSpPr>
        <p:spPr bwMode="auto">
          <a:xfrm>
            <a:off x="32131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54311" name="Text Box 39">
            <a:extLst>
              <a:ext uri="{FF2B5EF4-FFF2-40B4-BE49-F238E27FC236}">
                <a16:creationId xmlns:a16="http://schemas.microsoft.com/office/drawing/2014/main" id="{68D28162-77ED-4E4C-A125-403F32D9A05E}"/>
              </a:ext>
            </a:extLst>
          </p:cNvPr>
          <p:cNvSpPr txBox="1">
            <a:spLocks noChangeArrowheads="1"/>
          </p:cNvSpPr>
          <p:nvPr/>
        </p:nvSpPr>
        <p:spPr bwMode="auto">
          <a:xfrm>
            <a:off x="42037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54312" name="Text Box 40">
            <a:extLst>
              <a:ext uri="{FF2B5EF4-FFF2-40B4-BE49-F238E27FC236}">
                <a16:creationId xmlns:a16="http://schemas.microsoft.com/office/drawing/2014/main" id="{7E661DFC-927E-4BC8-BCC5-2717A6B49DF1}"/>
              </a:ext>
            </a:extLst>
          </p:cNvPr>
          <p:cNvSpPr txBox="1">
            <a:spLocks noChangeArrowheads="1"/>
          </p:cNvSpPr>
          <p:nvPr/>
        </p:nvSpPr>
        <p:spPr bwMode="auto">
          <a:xfrm>
            <a:off x="51943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54313" name="Text Box 41">
            <a:extLst>
              <a:ext uri="{FF2B5EF4-FFF2-40B4-BE49-F238E27FC236}">
                <a16:creationId xmlns:a16="http://schemas.microsoft.com/office/drawing/2014/main" id="{D775D8C1-308F-4002-8CE3-5C76D31E53A5}"/>
              </a:ext>
            </a:extLst>
          </p:cNvPr>
          <p:cNvSpPr txBox="1">
            <a:spLocks noChangeArrowheads="1"/>
          </p:cNvSpPr>
          <p:nvPr/>
        </p:nvSpPr>
        <p:spPr bwMode="auto">
          <a:xfrm>
            <a:off x="61849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54314" name="Text Box 42">
            <a:extLst>
              <a:ext uri="{FF2B5EF4-FFF2-40B4-BE49-F238E27FC236}">
                <a16:creationId xmlns:a16="http://schemas.microsoft.com/office/drawing/2014/main" id="{B5C9B06F-8423-46A7-8933-C1B80D367670}"/>
              </a:ext>
            </a:extLst>
          </p:cNvPr>
          <p:cNvSpPr txBox="1">
            <a:spLocks noChangeArrowheads="1"/>
          </p:cNvSpPr>
          <p:nvPr/>
        </p:nvSpPr>
        <p:spPr bwMode="auto">
          <a:xfrm>
            <a:off x="71755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a:t>
            </a:r>
          </a:p>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54315" name="Rectangle 43">
            <a:extLst>
              <a:ext uri="{FF2B5EF4-FFF2-40B4-BE49-F238E27FC236}">
                <a16:creationId xmlns:a16="http://schemas.microsoft.com/office/drawing/2014/main" id="{6A54B35E-1C6E-4C53-AD32-AC2D1B809D0A}"/>
              </a:ext>
            </a:extLst>
          </p:cNvPr>
          <p:cNvSpPr>
            <a:spLocks noChangeArrowheads="1"/>
          </p:cNvSpPr>
          <p:nvPr/>
        </p:nvSpPr>
        <p:spPr bwMode="auto">
          <a:xfrm>
            <a:off x="9144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16" name="Line 44">
            <a:extLst>
              <a:ext uri="{FF2B5EF4-FFF2-40B4-BE49-F238E27FC236}">
                <a16:creationId xmlns:a16="http://schemas.microsoft.com/office/drawing/2014/main" id="{C0D568CD-B2E4-45AE-A1B2-51669FCFD6E8}"/>
              </a:ext>
            </a:extLst>
          </p:cNvPr>
          <p:cNvSpPr>
            <a:spLocks noChangeShapeType="1"/>
          </p:cNvSpPr>
          <p:nvPr/>
        </p:nvSpPr>
        <p:spPr bwMode="auto">
          <a:xfrm>
            <a:off x="9144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7" name="Line 45">
            <a:extLst>
              <a:ext uri="{FF2B5EF4-FFF2-40B4-BE49-F238E27FC236}">
                <a16:creationId xmlns:a16="http://schemas.microsoft.com/office/drawing/2014/main" id="{9C441717-1DCF-4FFC-9718-084D3E3C215C}"/>
              </a:ext>
            </a:extLst>
          </p:cNvPr>
          <p:cNvSpPr>
            <a:spLocks noChangeShapeType="1"/>
          </p:cNvSpPr>
          <p:nvPr/>
        </p:nvSpPr>
        <p:spPr bwMode="auto">
          <a:xfrm>
            <a:off x="914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8" name="Line 46">
            <a:extLst>
              <a:ext uri="{FF2B5EF4-FFF2-40B4-BE49-F238E27FC236}">
                <a16:creationId xmlns:a16="http://schemas.microsoft.com/office/drawing/2014/main" id="{DA22873C-AEDC-4099-BAD5-90DF5DA006C7}"/>
              </a:ext>
            </a:extLst>
          </p:cNvPr>
          <p:cNvSpPr>
            <a:spLocks noChangeShapeType="1"/>
          </p:cNvSpPr>
          <p:nvPr/>
        </p:nvSpPr>
        <p:spPr bwMode="auto">
          <a:xfrm>
            <a:off x="15240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Line 47">
            <a:extLst>
              <a:ext uri="{FF2B5EF4-FFF2-40B4-BE49-F238E27FC236}">
                <a16:creationId xmlns:a16="http://schemas.microsoft.com/office/drawing/2014/main" id="{B4BF39B6-8EE2-474A-A1F7-E1C888A78E5B}"/>
              </a:ext>
            </a:extLst>
          </p:cNvPr>
          <p:cNvSpPr>
            <a:spLocks noChangeShapeType="1"/>
          </p:cNvSpPr>
          <p:nvPr/>
        </p:nvSpPr>
        <p:spPr bwMode="auto">
          <a:xfrm>
            <a:off x="9144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0" name="Text Box 48">
            <a:extLst>
              <a:ext uri="{FF2B5EF4-FFF2-40B4-BE49-F238E27FC236}">
                <a16:creationId xmlns:a16="http://schemas.microsoft.com/office/drawing/2014/main" id="{A4AE51B9-FC07-48DD-B3FD-69E9F5857757}"/>
              </a:ext>
            </a:extLst>
          </p:cNvPr>
          <p:cNvSpPr txBox="1">
            <a:spLocks noChangeArrowheads="1"/>
          </p:cNvSpPr>
          <p:nvPr/>
        </p:nvSpPr>
        <p:spPr bwMode="auto">
          <a:xfrm>
            <a:off x="7620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54321" name="Text Box 49">
            <a:extLst>
              <a:ext uri="{FF2B5EF4-FFF2-40B4-BE49-F238E27FC236}">
                <a16:creationId xmlns:a16="http://schemas.microsoft.com/office/drawing/2014/main" id="{A5DC04EE-1698-4FA5-8FC7-C57916EBD8FA}"/>
              </a:ext>
            </a:extLst>
          </p:cNvPr>
          <p:cNvSpPr txBox="1">
            <a:spLocks noChangeArrowheads="1"/>
          </p:cNvSpPr>
          <p:nvPr/>
        </p:nvSpPr>
        <p:spPr bwMode="auto">
          <a:xfrm>
            <a:off x="1066800" y="4495800"/>
            <a:ext cx="3651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e</a:t>
            </a:r>
          </a:p>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4322" name="Line 50">
            <a:extLst>
              <a:ext uri="{FF2B5EF4-FFF2-40B4-BE49-F238E27FC236}">
                <a16:creationId xmlns:a16="http://schemas.microsoft.com/office/drawing/2014/main" id="{13568572-DE68-4059-8AD5-68C6B65F9663}"/>
              </a:ext>
            </a:extLst>
          </p:cNvPr>
          <p:cNvSpPr>
            <a:spLocks noChangeShapeType="1"/>
          </p:cNvSpPr>
          <p:nvPr/>
        </p:nvSpPr>
        <p:spPr bwMode="auto">
          <a:xfrm>
            <a:off x="914400" y="4572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3" name="Rectangle 51">
            <a:extLst>
              <a:ext uri="{FF2B5EF4-FFF2-40B4-BE49-F238E27FC236}">
                <a16:creationId xmlns:a16="http://schemas.microsoft.com/office/drawing/2014/main" id="{003822E2-FA3E-414B-9865-D01DC5951A6B}"/>
              </a:ext>
            </a:extLst>
          </p:cNvPr>
          <p:cNvSpPr>
            <a:spLocks noChangeArrowheads="1"/>
          </p:cNvSpPr>
          <p:nvPr/>
        </p:nvSpPr>
        <p:spPr bwMode="auto">
          <a:xfrm>
            <a:off x="22098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24" name="Line 52">
            <a:extLst>
              <a:ext uri="{FF2B5EF4-FFF2-40B4-BE49-F238E27FC236}">
                <a16:creationId xmlns:a16="http://schemas.microsoft.com/office/drawing/2014/main" id="{127359D1-931A-444E-A51E-3BAA06B37083}"/>
              </a:ext>
            </a:extLst>
          </p:cNvPr>
          <p:cNvSpPr>
            <a:spLocks noChangeShapeType="1"/>
          </p:cNvSpPr>
          <p:nvPr/>
        </p:nvSpPr>
        <p:spPr bwMode="auto">
          <a:xfrm>
            <a:off x="22098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5" name="Line 53">
            <a:extLst>
              <a:ext uri="{FF2B5EF4-FFF2-40B4-BE49-F238E27FC236}">
                <a16:creationId xmlns:a16="http://schemas.microsoft.com/office/drawing/2014/main" id="{4BDA786E-13E3-41F9-B512-CDB2888CE1E2}"/>
              </a:ext>
            </a:extLst>
          </p:cNvPr>
          <p:cNvSpPr>
            <a:spLocks noChangeShapeType="1"/>
          </p:cNvSpPr>
          <p:nvPr/>
        </p:nvSpPr>
        <p:spPr bwMode="auto">
          <a:xfrm>
            <a:off x="2209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6" name="Line 54">
            <a:extLst>
              <a:ext uri="{FF2B5EF4-FFF2-40B4-BE49-F238E27FC236}">
                <a16:creationId xmlns:a16="http://schemas.microsoft.com/office/drawing/2014/main" id="{1BE0E844-8921-4543-9AD2-8026089D570E}"/>
              </a:ext>
            </a:extLst>
          </p:cNvPr>
          <p:cNvSpPr>
            <a:spLocks noChangeShapeType="1"/>
          </p:cNvSpPr>
          <p:nvPr/>
        </p:nvSpPr>
        <p:spPr bwMode="auto">
          <a:xfrm>
            <a:off x="2819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7" name="Line 55">
            <a:extLst>
              <a:ext uri="{FF2B5EF4-FFF2-40B4-BE49-F238E27FC236}">
                <a16:creationId xmlns:a16="http://schemas.microsoft.com/office/drawing/2014/main" id="{0675CE65-6E05-4AB8-B20C-56AF302A1B3B}"/>
              </a:ext>
            </a:extLst>
          </p:cNvPr>
          <p:cNvSpPr>
            <a:spLocks noChangeShapeType="1"/>
          </p:cNvSpPr>
          <p:nvPr/>
        </p:nvSpPr>
        <p:spPr bwMode="auto">
          <a:xfrm>
            <a:off x="22098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8" name="Rectangle 56">
            <a:extLst>
              <a:ext uri="{FF2B5EF4-FFF2-40B4-BE49-F238E27FC236}">
                <a16:creationId xmlns:a16="http://schemas.microsoft.com/office/drawing/2014/main" id="{4EC67164-C702-451F-99E5-0B2AAEB80F9E}"/>
              </a:ext>
            </a:extLst>
          </p:cNvPr>
          <p:cNvSpPr>
            <a:spLocks noChangeArrowheads="1"/>
          </p:cNvSpPr>
          <p:nvPr/>
        </p:nvSpPr>
        <p:spPr bwMode="auto">
          <a:xfrm>
            <a:off x="3505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29" name="Line 57">
            <a:extLst>
              <a:ext uri="{FF2B5EF4-FFF2-40B4-BE49-F238E27FC236}">
                <a16:creationId xmlns:a16="http://schemas.microsoft.com/office/drawing/2014/main" id="{DC672E91-7FC3-4B0F-B843-13756DA480E0}"/>
              </a:ext>
            </a:extLst>
          </p:cNvPr>
          <p:cNvSpPr>
            <a:spLocks noChangeShapeType="1"/>
          </p:cNvSpPr>
          <p:nvPr/>
        </p:nvSpPr>
        <p:spPr bwMode="auto">
          <a:xfrm>
            <a:off x="3505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0" name="Line 58">
            <a:extLst>
              <a:ext uri="{FF2B5EF4-FFF2-40B4-BE49-F238E27FC236}">
                <a16:creationId xmlns:a16="http://schemas.microsoft.com/office/drawing/2014/main" id="{596F63AD-CF20-4D16-A6DE-7E184D56C65A}"/>
              </a:ext>
            </a:extLst>
          </p:cNvPr>
          <p:cNvSpPr>
            <a:spLocks noChangeShapeType="1"/>
          </p:cNvSpPr>
          <p:nvPr/>
        </p:nvSpPr>
        <p:spPr bwMode="auto">
          <a:xfrm>
            <a:off x="3505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1" name="Line 59">
            <a:extLst>
              <a:ext uri="{FF2B5EF4-FFF2-40B4-BE49-F238E27FC236}">
                <a16:creationId xmlns:a16="http://schemas.microsoft.com/office/drawing/2014/main" id="{E91803AB-F68E-4F5C-BE02-B51B88D4A50C}"/>
              </a:ext>
            </a:extLst>
          </p:cNvPr>
          <p:cNvSpPr>
            <a:spLocks noChangeShapeType="1"/>
          </p:cNvSpPr>
          <p:nvPr/>
        </p:nvSpPr>
        <p:spPr bwMode="auto">
          <a:xfrm>
            <a:off x="4114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2" name="Line 60">
            <a:extLst>
              <a:ext uri="{FF2B5EF4-FFF2-40B4-BE49-F238E27FC236}">
                <a16:creationId xmlns:a16="http://schemas.microsoft.com/office/drawing/2014/main" id="{0CD6CFF3-1FDC-4693-AE27-7D06149A5C3F}"/>
              </a:ext>
            </a:extLst>
          </p:cNvPr>
          <p:cNvSpPr>
            <a:spLocks noChangeShapeType="1"/>
          </p:cNvSpPr>
          <p:nvPr/>
        </p:nvSpPr>
        <p:spPr bwMode="auto">
          <a:xfrm>
            <a:off x="35052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3" name="Rectangle 61">
            <a:extLst>
              <a:ext uri="{FF2B5EF4-FFF2-40B4-BE49-F238E27FC236}">
                <a16:creationId xmlns:a16="http://schemas.microsoft.com/office/drawing/2014/main" id="{3376B63D-18FD-4B37-9E59-EA5F3A2122D3}"/>
              </a:ext>
            </a:extLst>
          </p:cNvPr>
          <p:cNvSpPr>
            <a:spLocks noChangeArrowheads="1"/>
          </p:cNvSpPr>
          <p:nvPr/>
        </p:nvSpPr>
        <p:spPr bwMode="auto">
          <a:xfrm>
            <a:off x="48006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34" name="Line 62">
            <a:extLst>
              <a:ext uri="{FF2B5EF4-FFF2-40B4-BE49-F238E27FC236}">
                <a16:creationId xmlns:a16="http://schemas.microsoft.com/office/drawing/2014/main" id="{AB3527D4-9AEA-48A4-948B-51C1640A3BF4}"/>
              </a:ext>
            </a:extLst>
          </p:cNvPr>
          <p:cNvSpPr>
            <a:spLocks noChangeShapeType="1"/>
          </p:cNvSpPr>
          <p:nvPr/>
        </p:nvSpPr>
        <p:spPr bwMode="auto">
          <a:xfrm>
            <a:off x="48006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5" name="Line 63">
            <a:extLst>
              <a:ext uri="{FF2B5EF4-FFF2-40B4-BE49-F238E27FC236}">
                <a16:creationId xmlns:a16="http://schemas.microsoft.com/office/drawing/2014/main" id="{E21450A5-3B9D-4FFF-AD90-389A07C45378}"/>
              </a:ext>
            </a:extLst>
          </p:cNvPr>
          <p:cNvSpPr>
            <a:spLocks noChangeShapeType="1"/>
          </p:cNvSpPr>
          <p:nvPr/>
        </p:nvSpPr>
        <p:spPr bwMode="auto">
          <a:xfrm>
            <a:off x="48006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6" name="Line 64">
            <a:extLst>
              <a:ext uri="{FF2B5EF4-FFF2-40B4-BE49-F238E27FC236}">
                <a16:creationId xmlns:a16="http://schemas.microsoft.com/office/drawing/2014/main" id="{A268DE3A-1A03-472A-85AE-48F5335BB285}"/>
              </a:ext>
            </a:extLst>
          </p:cNvPr>
          <p:cNvSpPr>
            <a:spLocks noChangeShapeType="1"/>
          </p:cNvSpPr>
          <p:nvPr/>
        </p:nvSpPr>
        <p:spPr bwMode="auto">
          <a:xfrm>
            <a:off x="5410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7" name="Line 65">
            <a:extLst>
              <a:ext uri="{FF2B5EF4-FFF2-40B4-BE49-F238E27FC236}">
                <a16:creationId xmlns:a16="http://schemas.microsoft.com/office/drawing/2014/main" id="{A82CC45E-7665-4572-BF13-646463F5D310}"/>
              </a:ext>
            </a:extLst>
          </p:cNvPr>
          <p:cNvSpPr>
            <a:spLocks noChangeShapeType="1"/>
          </p:cNvSpPr>
          <p:nvPr/>
        </p:nvSpPr>
        <p:spPr bwMode="auto">
          <a:xfrm>
            <a:off x="48006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Text Box 66">
            <a:extLst>
              <a:ext uri="{FF2B5EF4-FFF2-40B4-BE49-F238E27FC236}">
                <a16:creationId xmlns:a16="http://schemas.microsoft.com/office/drawing/2014/main" id="{84C80B57-B5EA-49CB-BE2D-7B83D3FC0161}"/>
              </a:ext>
            </a:extLst>
          </p:cNvPr>
          <p:cNvSpPr txBox="1">
            <a:spLocks noChangeArrowheads="1"/>
          </p:cNvSpPr>
          <p:nvPr/>
        </p:nvSpPr>
        <p:spPr bwMode="auto">
          <a:xfrm>
            <a:off x="1600200" y="5576888"/>
            <a:ext cx="1816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退栈访问</a:t>
            </a:r>
            <a:endParaRPr kumimoji="1" lang="zh-CN" altLang="en-US" sz="2400">
              <a:latin typeface="Times New Roman" panose="02020603050405020304" pitchFamily="18" charset="0"/>
            </a:endParaRPr>
          </a:p>
        </p:txBody>
      </p:sp>
      <p:sp>
        <p:nvSpPr>
          <p:cNvPr id="54339" name="Text Box 67">
            <a:extLst>
              <a:ext uri="{FF2B5EF4-FFF2-40B4-BE49-F238E27FC236}">
                <a16:creationId xmlns:a16="http://schemas.microsoft.com/office/drawing/2014/main" id="{93385005-2788-4E44-80B0-04A5A9469AC2}"/>
              </a:ext>
            </a:extLst>
          </p:cNvPr>
          <p:cNvSpPr txBox="1">
            <a:spLocks noChangeArrowheads="1"/>
          </p:cNvSpPr>
          <p:nvPr/>
        </p:nvSpPr>
        <p:spPr bwMode="auto">
          <a:xfrm>
            <a:off x="23622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4340" name="Text Box 68">
            <a:extLst>
              <a:ext uri="{FF2B5EF4-FFF2-40B4-BE49-F238E27FC236}">
                <a16:creationId xmlns:a16="http://schemas.microsoft.com/office/drawing/2014/main" id="{6170D0BD-D6CD-45F8-A903-8B74ADE90305}"/>
              </a:ext>
            </a:extLst>
          </p:cNvPr>
          <p:cNvSpPr txBox="1">
            <a:spLocks noChangeArrowheads="1"/>
          </p:cNvSpPr>
          <p:nvPr/>
        </p:nvSpPr>
        <p:spPr bwMode="auto">
          <a:xfrm>
            <a:off x="36576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4341" name="Text Box 69">
            <a:extLst>
              <a:ext uri="{FF2B5EF4-FFF2-40B4-BE49-F238E27FC236}">
                <a16:creationId xmlns:a16="http://schemas.microsoft.com/office/drawing/2014/main" id="{C01AFCE1-BAE9-4E40-A647-AD7A39079E12}"/>
              </a:ext>
            </a:extLst>
          </p:cNvPr>
          <p:cNvSpPr txBox="1">
            <a:spLocks noChangeArrowheads="1"/>
          </p:cNvSpPr>
          <p:nvPr/>
        </p:nvSpPr>
        <p:spPr bwMode="auto">
          <a:xfrm>
            <a:off x="33655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右空</a:t>
            </a:r>
            <a:endParaRPr kumimoji="1" lang="zh-CN" altLang="en-US" sz="2400">
              <a:latin typeface="Times New Roman" panose="02020603050405020304" pitchFamily="18" charset="0"/>
            </a:endParaRPr>
          </a:p>
        </p:txBody>
      </p:sp>
      <p:sp>
        <p:nvSpPr>
          <p:cNvPr id="54342" name="Text Box 70">
            <a:extLst>
              <a:ext uri="{FF2B5EF4-FFF2-40B4-BE49-F238E27FC236}">
                <a16:creationId xmlns:a16="http://schemas.microsoft.com/office/drawing/2014/main" id="{93741FB8-3ECC-485F-B3C8-3CA47A783AE5}"/>
              </a:ext>
            </a:extLst>
          </p:cNvPr>
          <p:cNvSpPr txBox="1">
            <a:spLocks noChangeArrowheads="1"/>
          </p:cNvSpPr>
          <p:nvPr/>
        </p:nvSpPr>
        <p:spPr bwMode="auto">
          <a:xfrm>
            <a:off x="4114800" y="5576888"/>
            <a:ext cx="379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chemeClr val="tx2"/>
                </a:solidFill>
                <a:latin typeface="Times New Roman" panose="02020603050405020304" pitchFamily="18" charset="0"/>
                <a:ea typeface="仿宋_GB2312" pitchFamily="49" charset="-122"/>
              </a:rPr>
              <a:t>退栈访问    栈空结束</a:t>
            </a:r>
            <a:endParaRPr kumimoji="1" lang="zh-CN" altLang="en-US" sz="2400">
              <a:latin typeface="Times New Roman" panose="02020603050405020304" pitchFamily="18" charset="0"/>
            </a:endParaRPr>
          </a:p>
        </p:txBody>
      </p:sp>
      <p:sp>
        <p:nvSpPr>
          <p:cNvPr id="54343" name="Rectangle 71">
            <a:extLst>
              <a:ext uri="{FF2B5EF4-FFF2-40B4-BE49-F238E27FC236}">
                <a16:creationId xmlns:a16="http://schemas.microsoft.com/office/drawing/2014/main" id="{A24BE4C4-07F9-4CE4-8955-4549E93E02E8}"/>
              </a:ext>
            </a:extLst>
          </p:cNvPr>
          <p:cNvSpPr>
            <a:spLocks noChangeArrowheads="1"/>
          </p:cNvSpPr>
          <p:nvPr/>
        </p:nvSpPr>
        <p:spPr bwMode="auto">
          <a:xfrm>
            <a:off x="6553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344" name="Line 72">
            <a:extLst>
              <a:ext uri="{FF2B5EF4-FFF2-40B4-BE49-F238E27FC236}">
                <a16:creationId xmlns:a16="http://schemas.microsoft.com/office/drawing/2014/main" id="{24D9A3C7-3F6C-4DCE-B283-54BAEA9C5BC7}"/>
              </a:ext>
            </a:extLst>
          </p:cNvPr>
          <p:cNvSpPr>
            <a:spLocks noChangeShapeType="1"/>
          </p:cNvSpPr>
          <p:nvPr/>
        </p:nvSpPr>
        <p:spPr bwMode="auto">
          <a:xfrm>
            <a:off x="6553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5" name="Line 73">
            <a:extLst>
              <a:ext uri="{FF2B5EF4-FFF2-40B4-BE49-F238E27FC236}">
                <a16:creationId xmlns:a16="http://schemas.microsoft.com/office/drawing/2014/main" id="{4FF7D339-D9BA-4B0F-A108-8F77448CAA18}"/>
              </a:ext>
            </a:extLst>
          </p:cNvPr>
          <p:cNvSpPr>
            <a:spLocks noChangeShapeType="1"/>
          </p:cNvSpPr>
          <p:nvPr/>
        </p:nvSpPr>
        <p:spPr bwMode="auto">
          <a:xfrm>
            <a:off x="6553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6" name="Line 74">
            <a:extLst>
              <a:ext uri="{FF2B5EF4-FFF2-40B4-BE49-F238E27FC236}">
                <a16:creationId xmlns:a16="http://schemas.microsoft.com/office/drawing/2014/main" id="{A6F4DB21-5367-4464-BFCE-24B021E9422C}"/>
              </a:ext>
            </a:extLst>
          </p:cNvPr>
          <p:cNvSpPr>
            <a:spLocks noChangeShapeType="1"/>
          </p:cNvSpPr>
          <p:nvPr/>
        </p:nvSpPr>
        <p:spPr bwMode="auto">
          <a:xfrm>
            <a:off x="7162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47" name="Group 75">
            <a:extLst>
              <a:ext uri="{FF2B5EF4-FFF2-40B4-BE49-F238E27FC236}">
                <a16:creationId xmlns:a16="http://schemas.microsoft.com/office/drawing/2014/main" id="{B8A8A174-F9D0-4F77-962B-7FE345D0CC05}"/>
              </a:ext>
            </a:extLst>
          </p:cNvPr>
          <p:cNvGrpSpPr>
            <a:grpSpLocks/>
          </p:cNvGrpSpPr>
          <p:nvPr/>
        </p:nvGrpSpPr>
        <p:grpSpPr bwMode="auto">
          <a:xfrm>
            <a:off x="792163" y="1266825"/>
            <a:ext cx="2160587" cy="2378075"/>
            <a:chOff x="430" y="1002"/>
            <a:chExt cx="1361" cy="1498"/>
          </a:xfrm>
        </p:grpSpPr>
        <p:sp>
          <p:nvSpPr>
            <p:cNvPr id="54349" name="Line 76">
              <a:extLst>
                <a:ext uri="{FF2B5EF4-FFF2-40B4-BE49-F238E27FC236}">
                  <a16:creationId xmlns:a16="http://schemas.microsoft.com/office/drawing/2014/main" id="{F4AF2FC8-5E38-410C-9EB4-B9A72C07B6DB}"/>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0" name="Line 77">
              <a:extLst>
                <a:ext uri="{FF2B5EF4-FFF2-40B4-BE49-F238E27FC236}">
                  <a16:creationId xmlns:a16="http://schemas.microsoft.com/office/drawing/2014/main" id="{A3398F0F-1AD3-4567-AFA3-55CE0D97C2C7}"/>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1" name="Line 78">
              <a:extLst>
                <a:ext uri="{FF2B5EF4-FFF2-40B4-BE49-F238E27FC236}">
                  <a16:creationId xmlns:a16="http://schemas.microsoft.com/office/drawing/2014/main" id="{4A046A6D-AEDC-406D-89BA-327BD395DAAE}"/>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2" name="Line 79">
              <a:extLst>
                <a:ext uri="{FF2B5EF4-FFF2-40B4-BE49-F238E27FC236}">
                  <a16:creationId xmlns:a16="http://schemas.microsoft.com/office/drawing/2014/main" id="{A9EE83D9-7DFF-4423-8301-A4F5EE5B2F1B}"/>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16" name="Oval 80">
              <a:extLst>
                <a:ext uri="{FF2B5EF4-FFF2-40B4-BE49-F238E27FC236}">
                  <a16:creationId xmlns:a16="http://schemas.microsoft.com/office/drawing/2014/main" id="{DBEF8FE3-3995-4B4B-A97D-BD720FD26B45}"/>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193617" name="Oval 81">
              <a:extLst>
                <a:ext uri="{FF2B5EF4-FFF2-40B4-BE49-F238E27FC236}">
                  <a16:creationId xmlns:a16="http://schemas.microsoft.com/office/drawing/2014/main" id="{7876C517-B2C7-474E-B7B3-0A940A871F3F}"/>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3618" name="Oval 82">
              <a:extLst>
                <a:ext uri="{FF2B5EF4-FFF2-40B4-BE49-F238E27FC236}">
                  <a16:creationId xmlns:a16="http://schemas.microsoft.com/office/drawing/2014/main" id="{9B04A48F-F51C-4A1A-83C8-7D37BFF86088}"/>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3619" name="Oval 83">
              <a:extLst>
                <a:ext uri="{FF2B5EF4-FFF2-40B4-BE49-F238E27FC236}">
                  <a16:creationId xmlns:a16="http://schemas.microsoft.com/office/drawing/2014/main" id="{C8C08375-9A37-4B81-9581-3602999DDE74}"/>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3620" name="Oval 84">
              <a:extLst>
                <a:ext uri="{FF2B5EF4-FFF2-40B4-BE49-F238E27FC236}">
                  <a16:creationId xmlns:a16="http://schemas.microsoft.com/office/drawing/2014/main" id="{E8FAAC8C-F146-4E86-9517-F799B16B4318}"/>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4358" name="Text Box 85">
              <a:extLst>
                <a:ext uri="{FF2B5EF4-FFF2-40B4-BE49-F238E27FC236}">
                  <a16:creationId xmlns:a16="http://schemas.microsoft.com/office/drawing/2014/main" id="{781AB472-1999-4B25-B435-15F5A708911F}"/>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4359" name="Text Box 86">
              <a:extLst>
                <a:ext uri="{FF2B5EF4-FFF2-40B4-BE49-F238E27FC236}">
                  <a16:creationId xmlns:a16="http://schemas.microsoft.com/office/drawing/2014/main" id="{91E20EB0-1309-4ACD-85A8-78122CB15C96}"/>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54360" name="Text Box 87">
              <a:extLst>
                <a:ext uri="{FF2B5EF4-FFF2-40B4-BE49-F238E27FC236}">
                  <a16:creationId xmlns:a16="http://schemas.microsoft.com/office/drawing/2014/main" id="{78C589A0-FCA4-4331-BA19-3D4CF3FF09A0}"/>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4361" name="Text Box 88">
              <a:extLst>
                <a:ext uri="{FF2B5EF4-FFF2-40B4-BE49-F238E27FC236}">
                  <a16:creationId xmlns:a16="http://schemas.microsoft.com/office/drawing/2014/main" id="{6B32EAC0-E0C0-4553-BDA5-53EA3701AF62}"/>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54362" name="Text Box 89">
              <a:extLst>
                <a:ext uri="{FF2B5EF4-FFF2-40B4-BE49-F238E27FC236}">
                  <a16:creationId xmlns:a16="http://schemas.microsoft.com/office/drawing/2014/main" id="{09E1AE44-C535-47E6-B2E9-EE26EC43FED3}"/>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54363" name="Line 90">
              <a:extLst>
                <a:ext uri="{FF2B5EF4-FFF2-40B4-BE49-F238E27FC236}">
                  <a16:creationId xmlns:a16="http://schemas.microsoft.com/office/drawing/2014/main" id="{D01E8F4B-E32F-44AC-9989-BAD9E97A677C}"/>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4" name="Line 91">
              <a:extLst>
                <a:ext uri="{FF2B5EF4-FFF2-40B4-BE49-F238E27FC236}">
                  <a16:creationId xmlns:a16="http://schemas.microsoft.com/office/drawing/2014/main" id="{CA2E5C62-3FDD-4959-99FD-ADF810DB56F2}"/>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5" name="Line 92">
              <a:extLst>
                <a:ext uri="{FF2B5EF4-FFF2-40B4-BE49-F238E27FC236}">
                  <a16:creationId xmlns:a16="http://schemas.microsoft.com/office/drawing/2014/main" id="{E5E7747C-A431-4CE3-AF1F-1AFE7088160C}"/>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6" name="Line 93">
              <a:extLst>
                <a:ext uri="{FF2B5EF4-FFF2-40B4-BE49-F238E27FC236}">
                  <a16:creationId xmlns:a16="http://schemas.microsoft.com/office/drawing/2014/main" id="{0A507470-DF74-4FFB-B58B-894FB05A6287}"/>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7" name="Line 94">
              <a:extLst>
                <a:ext uri="{FF2B5EF4-FFF2-40B4-BE49-F238E27FC236}">
                  <a16:creationId xmlns:a16="http://schemas.microsoft.com/office/drawing/2014/main" id="{56A39915-0090-4A08-9CBD-22EAB36751CF}"/>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8" name="Line 95">
              <a:extLst>
                <a:ext uri="{FF2B5EF4-FFF2-40B4-BE49-F238E27FC236}">
                  <a16:creationId xmlns:a16="http://schemas.microsoft.com/office/drawing/2014/main" id="{F9B1CB54-1040-4F48-A840-128E4D2588E7}"/>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9" name="Line 96">
              <a:extLst>
                <a:ext uri="{FF2B5EF4-FFF2-40B4-BE49-F238E27FC236}">
                  <a16:creationId xmlns:a16="http://schemas.microsoft.com/office/drawing/2014/main" id="{F2380449-163F-4143-8CF1-61C3BD5E3D09}"/>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0" name="Line 97">
              <a:extLst>
                <a:ext uri="{FF2B5EF4-FFF2-40B4-BE49-F238E27FC236}">
                  <a16:creationId xmlns:a16="http://schemas.microsoft.com/office/drawing/2014/main" id="{96F14EAD-BE50-42EB-A934-747EF10EFF85}"/>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48" name="Rectangle 98">
            <a:extLst>
              <a:ext uri="{FF2B5EF4-FFF2-40B4-BE49-F238E27FC236}">
                <a16:creationId xmlns:a16="http://schemas.microsoft.com/office/drawing/2014/main" id="{403A6785-91E1-465D-82D5-DCF31108B7BD}"/>
              </a:ext>
            </a:extLst>
          </p:cNvPr>
          <p:cNvSpPr>
            <a:spLocks noGrp="1" noChangeArrowheads="1"/>
          </p:cNvSpPr>
          <p:nvPr>
            <p:ph type="title"/>
          </p:nvPr>
        </p:nvSpPr>
        <p:spPr>
          <a:xfrm>
            <a:off x="395288" y="477838"/>
            <a:ext cx="8229600" cy="827087"/>
          </a:xfrm>
        </p:spPr>
        <p:txBody>
          <a:bodyPr/>
          <a:lstStyle/>
          <a:p>
            <a:pPr eaLnBrk="1" hangingPunct="1"/>
            <a:r>
              <a:rPr kumimoji="1" lang="zh-CN" altLang="en-US" sz="4000" b="1">
                <a:ea typeface="华文新魏" panose="02010800040101010101" pitchFamily="2" charset="-122"/>
              </a:rPr>
              <a:t>利用栈的中序遍历非递归算法</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7D47576-BA00-4A9F-9512-2379BE6081EB}"/>
              </a:ext>
            </a:extLst>
          </p:cNvPr>
          <p:cNvSpPr>
            <a:spLocks noGrp="1" noChangeArrowheads="1"/>
          </p:cNvSpPr>
          <p:nvPr>
            <p:ph type="title"/>
          </p:nvPr>
        </p:nvSpPr>
        <p:spPr/>
        <p:txBody>
          <a:bodyPr/>
          <a:lstStyle/>
          <a:p>
            <a:pPr eaLnBrk="1" hangingPunct="1"/>
            <a:r>
              <a:rPr lang="en-US" altLang="zh-CN">
                <a:ea typeface="仿宋_GB2312" pitchFamily="49" charset="-122"/>
              </a:rPr>
              <a:t>       </a:t>
            </a:r>
          </a:p>
        </p:txBody>
      </p:sp>
      <p:sp>
        <p:nvSpPr>
          <p:cNvPr id="55299" name="Rectangle 3">
            <a:extLst>
              <a:ext uri="{FF2B5EF4-FFF2-40B4-BE49-F238E27FC236}">
                <a16:creationId xmlns:a16="http://schemas.microsoft.com/office/drawing/2014/main" id="{609019A9-BDBB-406D-A49E-E75666C2885B}"/>
              </a:ext>
            </a:extLst>
          </p:cNvPr>
          <p:cNvSpPr>
            <a:spLocks noGrp="1" noChangeArrowheads="1"/>
          </p:cNvSpPr>
          <p:nvPr>
            <p:ph type="body" idx="1"/>
          </p:nvPr>
        </p:nvSpPr>
        <p:spPr>
          <a:xfrm>
            <a:off x="539750" y="657225"/>
            <a:ext cx="8229600" cy="5580063"/>
          </a:xfrm>
        </p:spPr>
        <p:txBody>
          <a:bodyPr/>
          <a:lstStyle/>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3000">
                <a:latin typeface="Times New Roman" panose="02020603050405020304" pitchFamily="18" charset="0"/>
              </a:rPr>
              <a:t>BinTreeNode</a:t>
            </a:r>
            <a:r>
              <a:rPr lang="en-US" altLang="zh-CN" sz="3000" b="1">
                <a:latin typeface="Times New Roman" panose="02020603050405020304" pitchFamily="18" charset="0"/>
              </a:rPr>
              <a:t>&lt;</a:t>
            </a:r>
            <a:r>
              <a:rPr lang="en-US" altLang="zh-CN" sz="3000">
                <a:latin typeface="Times New Roman" panose="02020603050405020304" pitchFamily="18" charset="0"/>
              </a:rPr>
              <a:t>T</a:t>
            </a:r>
            <a:r>
              <a:rPr lang="en-US" altLang="zh-CN" sz="3000" b="1">
                <a:latin typeface="Times New Roman" panose="02020603050405020304" pitchFamily="18" charset="0"/>
              </a:rPr>
              <a:t>&gt; *</a:t>
            </a:r>
            <a:r>
              <a:rPr lang="en-US" altLang="zh-CN" sz="3000">
                <a:latin typeface="Times New Roman" panose="02020603050405020304" pitchFamily="18" charset="0"/>
              </a:rPr>
              <a:t>p = root</a:t>
            </a:r>
            <a:r>
              <a:rPr lang="en-US" altLang="zh-CN" sz="3000" b="1">
                <a:latin typeface="Times New Roman" panose="02020603050405020304" pitchFamily="18" charset="0"/>
              </a:rPr>
              <a:t>;</a:t>
            </a:r>
            <a:r>
              <a:rPr lang="en-US" altLang="zh-CN"/>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do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遍历指针向左下移动</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该子树沿途结点进栈</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(!S.IsEmpty())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栈不空时退栈</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S.Pop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访问</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遍历指针进到右子女</a:t>
            </a:r>
          </a:p>
          <a:p>
            <a:pPr eaLnBrk="1" hangingPunct="1">
              <a:lnSpc>
                <a:spcPct val="105000"/>
              </a:lnSpc>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(p != NULL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!S.IsEmpty ())</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84EB044-A5B6-4298-A27A-C17FD48446B7}"/>
              </a:ext>
            </a:extLst>
          </p:cNvPr>
          <p:cNvSpPr>
            <a:spLocks noGrp="1" noChangeArrowheads="1"/>
          </p:cNvSpPr>
          <p:nvPr>
            <p:ph type="body" idx="1"/>
          </p:nvPr>
        </p:nvSpPr>
        <p:spPr>
          <a:xfrm>
            <a:off x="684213" y="1268413"/>
            <a:ext cx="7993062" cy="5148262"/>
          </a:xfrm>
        </p:spPr>
        <p:txBody>
          <a:bodyPr/>
          <a:lstStyle/>
          <a:p>
            <a:pPr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在后序遍历过程中所用栈的结点定义</a:t>
            </a:r>
          </a:p>
          <a:p>
            <a:pPr eaLnBrk="1" hangingPunct="1">
              <a:spcBef>
                <a:spcPct val="10000"/>
              </a:spcBef>
              <a:buClr>
                <a:srgbClr val="800080"/>
              </a:buClr>
              <a:buSzPct val="50000"/>
            </a:pPr>
            <a:endParaRPr lang="zh-CN" altLang="en-US" sz="800" b="1">
              <a:latin typeface="Times New Roman" panose="02020603050405020304" pitchFamily="18" charset="0"/>
              <a:ea typeface="仿宋_GB2312" pitchFamily="49" charset="-122"/>
            </a:endParaRPr>
          </a:p>
          <a:p>
            <a:pPr eaLnBrk="1" hangingPunct="1">
              <a:spcBef>
                <a:spcPct val="5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a:t>
            </a:r>
          </a:p>
          <a:p>
            <a:pPr eaLnBrk="1" hangingPunct="1">
              <a:spcBef>
                <a:spcPct val="5000"/>
              </a:spcBef>
              <a:buFontTx/>
              <a:buNone/>
            </a:pPr>
            <a:r>
              <a:rPr lang="en-US" altLang="zh-CN" sz="2800" b="1">
                <a:latin typeface="Times New Roman" panose="02020603050405020304" pitchFamily="18" charset="0"/>
                <a:ea typeface="仿宋_GB2312" pitchFamily="49" charset="-122"/>
              </a:rPr>
              <a:t>    struct </a:t>
            </a:r>
            <a:r>
              <a:rPr lang="en-US" altLang="zh-CN" sz="2800">
                <a:latin typeface="Times New Roman" panose="02020603050405020304" pitchFamily="18" charset="0"/>
                <a:ea typeface="仿宋_GB2312" pitchFamily="49" charset="-122"/>
              </a:rPr>
              <a:t>stkNode</a:t>
            </a:r>
            <a:r>
              <a:rPr lang="en-US" altLang="zh-CN" sz="2800" b="1">
                <a:latin typeface="Times New Roman" panose="02020603050405020304" pitchFamily="18" charset="0"/>
                <a:ea typeface="仿宋_GB2312" pitchFamily="49" charset="-122"/>
              </a:rPr>
              <a:t> {</a:t>
            </a:r>
          </a:p>
          <a:p>
            <a:pPr eaLnBrk="1" hangingPunct="1">
              <a:spcBef>
                <a:spcPct val="5000"/>
              </a:spcBef>
              <a:buFontTx/>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BinTreeNode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ptr</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树结点指针</a:t>
            </a:r>
            <a:r>
              <a:rPr lang="zh-CN" altLang="en-US" sz="2800" b="1">
                <a:latin typeface="Times New Roman" panose="02020603050405020304" pitchFamily="18" charset="0"/>
                <a:ea typeface="仿宋_GB2312" pitchFamily="49" charset="-122"/>
              </a:rPr>
              <a:t>	        </a:t>
            </a:r>
          </a:p>
          <a:p>
            <a:pPr eaLnBrk="1" hangingPunct="1">
              <a:spcBef>
                <a:spcPct val="5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enum </a:t>
            </a:r>
            <a:r>
              <a:rPr lang="en-US" altLang="zh-CN" sz="2800">
                <a:latin typeface="Times New Roman" panose="02020603050405020304" pitchFamily="18" charset="0"/>
                <a:ea typeface="仿宋_GB2312" pitchFamily="49" charset="-122"/>
              </a:rPr>
              <a:t>tag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L</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退栈标记</a:t>
            </a:r>
            <a:endParaRPr lang="zh-CN" altLang="en-US" sz="2800" b="1">
              <a:latin typeface="Times New Roman" panose="02020603050405020304" pitchFamily="18" charset="0"/>
              <a:ea typeface="仿宋_GB2312" pitchFamily="49" charset="-122"/>
            </a:endParaRPr>
          </a:p>
          <a:p>
            <a:pPr eaLnBrk="1" hangingPunct="1">
              <a:spcBef>
                <a:spcPct val="5000"/>
              </a:spcBef>
              <a:buFontTx/>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stkNode (BinTreeNode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N = NULL) </a:t>
            </a:r>
            <a:r>
              <a:rPr lang="en-US" altLang="zh-CN" sz="2800" b="1">
                <a:latin typeface="Times New Roman" panose="02020603050405020304" pitchFamily="18" charset="0"/>
                <a:ea typeface="仿宋_GB2312" pitchFamily="49" charset="-122"/>
              </a:rPr>
              <a:t>:</a:t>
            </a:r>
          </a:p>
          <a:p>
            <a:pPr eaLnBrk="1" hangingPunct="1">
              <a:spcBef>
                <a:spcPct val="5000"/>
              </a:spcBef>
              <a:buFontTx/>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ptr(N)</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tag(L)</a:t>
            </a:r>
            <a:r>
              <a:rPr lang="en-US" altLang="zh-CN" sz="2800" b="1">
                <a:latin typeface="Times New Roman" panose="02020603050405020304" pitchFamily="18" charset="0"/>
                <a:ea typeface="仿宋_GB2312" pitchFamily="49" charset="-122"/>
              </a:rPr>
              <a:t> {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Tx/>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p>
          <a:p>
            <a:pPr eaLnBrk="1" hangingPunct="1">
              <a:spcBef>
                <a:spcPct val="5000"/>
              </a:spcBef>
              <a:buFontTx/>
              <a:buNone/>
            </a:pPr>
            <a:endParaRPr lang="en-US" altLang="zh-CN" sz="8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en-US" altLang="zh-CN" sz="3000" b="1">
                <a:latin typeface="Times New Roman" panose="02020603050405020304" pitchFamily="18" charset="0"/>
                <a:ea typeface="仿宋_GB2312" pitchFamily="49" charset="-122"/>
              </a:rPr>
              <a:t>tag = L,  </a:t>
            </a:r>
            <a:r>
              <a:rPr lang="zh-CN" altLang="en-US" sz="3000" b="1">
                <a:latin typeface="Times New Roman" panose="02020603050405020304" pitchFamily="18" charset="0"/>
                <a:ea typeface="仿宋_GB2312" pitchFamily="49" charset="-122"/>
              </a:rPr>
              <a:t>表示从左子树退回还要遍历右子树</a:t>
            </a:r>
            <a:r>
              <a:rPr lang="en-US" altLang="zh-CN" sz="3000" b="1">
                <a:latin typeface="Times New Roman" panose="02020603050405020304" pitchFamily="18" charset="0"/>
                <a:ea typeface="仿宋_GB2312" pitchFamily="49" charset="-122"/>
              </a:rPr>
              <a:t>; tag = R</a:t>
            </a:r>
            <a:r>
              <a:rPr lang="zh-CN" altLang="en-US" sz="3000" b="1">
                <a:latin typeface="Times New Roman" panose="02020603050405020304" pitchFamily="18" charset="0"/>
                <a:ea typeface="仿宋_GB2312" pitchFamily="49" charset="-122"/>
              </a:rPr>
              <a:t>，表示从右子树退回要访问根结点。</a:t>
            </a:r>
            <a:r>
              <a:rPr lang="zh-CN" altLang="en-US" sz="3000">
                <a:latin typeface="Times New Roman" panose="02020603050405020304" pitchFamily="18" charset="0"/>
                <a:ea typeface="仿宋_GB2312" pitchFamily="49" charset="-122"/>
              </a:rPr>
              <a:t> </a:t>
            </a:r>
          </a:p>
        </p:txBody>
      </p:sp>
      <p:grpSp>
        <p:nvGrpSpPr>
          <p:cNvPr id="56323" name="Group 3">
            <a:extLst>
              <a:ext uri="{FF2B5EF4-FFF2-40B4-BE49-F238E27FC236}">
                <a16:creationId xmlns:a16="http://schemas.microsoft.com/office/drawing/2014/main" id="{E92300A2-4AEA-474E-9DE7-5C81758D6B69}"/>
              </a:ext>
            </a:extLst>
          </p:cNvPr>
          <p:cNvGrpSpPr>
            <a:grpSpLocks/>
          </p:cNvGrpSpPr>
          <p:nvPr/>
        </p:nvGrpSpPr>
        <p:grpSpPr bwMode="auto">
          <a:xfrm>
            <a:off x="5256213" y="2024063"/>
            <a:ext cx="2927350" cy="554037"/>
            <a:chOff x="3311" y="1285"/>
            <a:chExt cx="1844" cy="349"/>
          </a:xfrm>
        </p:grpSpPr>
        <p:sp>
          <p:nvSpPr>
            <p:cNvPr id="56325" name="Rectangle 4">
              <a:extLst>
                <a:ext uri="{FF2B5EF4-FFF2-40B4-BE49-F238E27FC236}">
                  <a16:creationId xmlns:a16="http://schemas.microsoft.com/office/drawing/2014/main" id="{59B2FEB0-717F-4692-AF96-A5F54BFB240A}"/>
                </a:ext>
              </a:extLst>
            </p:cNvPr>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26" name="Line 5">
              <a:extLst>
                <a:ext uri="{FF2B5EF4-FFF2-40B4-BE49-F238E27FC236}">
                  <a16:creationId xmlns:a16="http://schemas.microsoft.com/office/drawing/2014/main" id="{2F51DDAF-F6E0-4585-834F-A5E8786BD81D}"/>
                </a:ext>
              </a:extLst>
            </p:cNvPr>
            <p:cNvSpPr>
              <a:spLocks noChangeShapeType="1"/>
            </p:cNvSpPr>
            <p:nvPr/>
          </p:nvSpPr>
          <p:spPr bwMode="auto">
            <a:xfrm flipH="1" flipV="1">
              <a:off x="4037" y="1298"/>
              <a:ext cx="0" cy="33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7" name="Text Box 6">
              <a:extLst>
                <a:ext uri="{FF2B5EF4-FFF2-40B4-BE49-F238E27FC236}">
                  <a16:creationId xmlns:a16="http://schemas.microsoft.com/office/drawing/2014/main" id="{DDA14716-E1BB-4CDD-B152-D23CEE2A668C}"/>
                </a:ext>
              </a:extLst>
            </p:cNvPr>
            <p:cNvSpPr txBox="1">
              <a:spLocks noChangeArrowheads="1"/>
            </p:cNvSpPr>
            <p:nvPr/>
          </p:nvSpPr>
          <p:spPr bwMode="auto">
            <a:xfrm>
              <a:off x="3468" y="1285"/>
              <a:ext cx="168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000" b="1">
                  <a:solidFill>
                    <a:schemeClr val="tx2"/>
                  </a:solidFill>
                  <a:latin typeface="Times New Roman" panose="02020603050405020304" pitchFamily="18" charset="0"/>
                </a:rPr>
                <a:t>ptr     tag{L,R}</a:t>
              </a:r>
              <a:r>
                <a:rPr kumimoji="1" lang="en-US" altLang="zh-CN" sz="2400">
                  <a:latin typeface="Times New Roman" panose="02020603050405020304" pitchFamily="18" charset="0"/>
                </a:rPr>
                <a:t> </a:t>
              </a:r>
            </a:p>
          </p:txBody>
        </p:sp>
      </p:grpSp>
      <p:sp>
        <p:nvSpPr>
          <p:cNvPr id="56324" name="Rectangle 7">
            <a:extLst>
              <a:ext uri="{FF2B5EF4-FFF2-40B4-BE49-F238E27FC236}">
                <a16:creationId xmlns:a16="http://schemas.microsoft.com/office/drawing/2014/main" id="{90359DE3-0062-4744-AF5F-EB5AD48EC783}"/>
              </a:ext>
            </a:extLst>
          </p:cNvPr>
          <p:cNvSpPr>
            <a:spLocks noGrp="1" noChangeArrowheads="1"/>
          </p:cNvSpPr>
          <p:nvPr>
            <p:ph type="title"/>
          </p:nvPr>
        </p:nvSpPr>
        <p:spPr>
          <a:xfrm>
            <a:off x="457200" y="368300"/>
            <a:ext cx="8229600" cy="919163"/>
          </a:xfrm>
        </p:spPr>
        <p:txBody>
          <a:bodyPr/>
          <a:lstStyle/>
          <a:p>
            <a:pPr eaLnBrk="1" hangingPunct="1"/>
            <a:r>
              <a:rPr kumimoji="1" lang="zh-CN" altLang="en-US" sz="4000" b="1">
                <a:ea typeface="华文新魏" panose="02010800040101010101" pitchFamily="2" charset="-122"/>
              </a:rPr>
              <a:t>利用栈的后序遍历非递归算法</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a:extLst>
              <a:ext uri="{FF2B5EF4-FFF2-40B4-BE49-F238E27FC236}">
                <a16:creationId xmlns:a16="http://schemas.microsoft.com/office/drawing/2014/main" id="{25CDB4C3-C28F-49F2-8504-3C023808471C}"/>
              </a:ext>
            </a:extLst>
          </p:cNvPr>
          <p:cNvGrpSpPr>
            <a:grpSpLocks/>
          </p:cNvGrpSpPr>
          <p:nvPr/>
        </p:nvGrpSpPr>
        <p:grpSpPr bwMode="auto">
          <a:xfrm>
            <a:off x="3240088" y="1304925"/>
            <a:ext cx="628650" cy="1539875"/>
            <a:chOff x="2016" y="1019"/>
            <a:chExt cx="396" cy="970"/>
          </a:xfrm>
        </p:grpSpPr>
        <p:sp>
          <p:nvSpPr>
            <p:cNvPr id="57469" name="Rectangle 3">
              <a:extLst>
                <a:ext uri="{FF2B5EF4-FFF2-40B4-BE49-F238E27FC236}">
                  <a16:creationId xmlns:a16="http://schemas.microsoft.com/office/drawing/2014/main" id="{2FFBB438-E6E9-4B45-9729-38736AD6D28A}"/>
                </a:ext>
              </a:extLst>
            </p:cNvPr>
            <p:cNvSpPr>
              <a:spLocks noChangeArrowheads="1"/>
            </p:cNvSpPr>
            <p:nvPr/>
          </p:nvSpPr>
          <p:spPr bwMode="auto">
            <a:xfrm>
              <a:off x="2016"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70" name="Line 4">
              <a:extLst>
                <a:ext uri="{FF2B5EF4-FFF2-40B4-BE49-F238E27FC236}">
                  <a16:creationId xmlns:a16="http://schemas.microsoft.com/office/drawing/2014/main" id="{7819CE48-6E73-4F88-B9B8-5AB979CB9D31}"/>
                </a:ext>
              </a:extLst>
            </p:cNvPr>
            <p:cNvSpPr>
              <a:spLocks noChangeShapeType="1"/>
            </p:cNvSpPr>
            <p:nvPr/>
          </p:nvSpPr>
          <p:spPr bwMode="auto">
            <a:xfrm flipH="1">
              <a:off x="2016"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1" name="Line 5">
              <a:extLst>
                <a:ext uri="{FF2B5EF4-FFF2-40B4-BE49-F238E27FC236}">
                  <a16:creationId xmlns:a16="http://schemas.microsoft.com/office/drawing/2014/main" id="{898F66FA-56F1-4962-8B70-E9E9C5C43FAC}"/>
                </a:ext>
              </a:extLst>
            </p:cNvPr>
            <p:cNvSpPr>
              <a:spLocks noChangeShapeType="1"/>
            </p:cNvSpPr>
            <p:nvPr/>
          </p:nvSpPr>
          <p:spPr bwMode="auto">
            <a:xfrm flipH="1">
              <a:off x="240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2" name="Line 6">
              <a:extLst>
                <a:ext uri="{FF2B5EF4-FFF2-40B4-BE49-F238E27FC236}">
                  <a16:creationId xmlns:a16="http://schemas.microsoft.com/office/drawing/2014/main" id="{09CEF72B-D040-4F7A-AB48-232EE485244D}"/>
                </a:ext>
              </a:extLst>
            </p:cNvPr>
            <p:cNvSpPr>
              <a:spLocks noChangeShapeType="1"/>
            </p:cNvSpPr>
            <p:nvPr/>
          </p:nvSpPr>
          <p:spPr bwMode="auto">
            <a:xfrm>
              <a:off x="2016"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3" name="Line 7">
              <a:extLst>
                <a:ext uri="{FF2B5EF4-FFF2-40B4-BE49-F238E27FC236}">
                  <a16:creationId xmlns:a16="http://schemas.microsoft.com/office/drawing/2014/main" id="{B42D853A-7F01-4241-A44A-E71968B085D1}"/>
                </a:ext>
              </a:extLst>
            </p:cNvPr>
            <p:cNvSpPr>
              <a:spLocks noChangeShapeType="1"/>
            </p:cNvSpPr>
            <p:nvPr/>
          </p:nvSpPr>
          <p:spPr bwMode="auto">
            <a:xfrm>
              <a:off x="2016"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74" name="Text Box 8">
              <a:extLst>
                <a:ext uri="{FF2B5EF4-FFF2-40B4-BE49-F238E27FC236}">
                  <a16:creationId xmlns:a16="http://schemas.microsoft.com/office/drawing/2014/main" id="{03482B60-C0E8-4E0F-8037-6D5D49A150C5}"/>
                </a:ext>
              </a:extLst>
            </p:cNvPr>
            <p:cNvSpPr txBox="1">
              <a:spLocks noChangeArrowheads="1"/>
            </p:cNvSpPr>
            <p:nvPr/>
          </p:nvSpPr>
          <p:spPr bwMode="auto">
            <a:xfrm>
              <a:off x="2035" y="1662"/>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57347" name="Group 9">
            <a:extLst>
              <a:ext uri="{FF2B5EF4-FFF2-40B4-BE49-F238E27FC236}">
                <a16:creationId xmlns:a16="http://schemas.microsoft.com/office/drawing/2014/main" id="{5D4FED4E-C11B-4141-BE59-E990448A6059}"/>
              </a:ext>
            </a:extLst>
          </p:cNvPr>
          <p:cNvGrpSpPr>
            <a:grpSpLocks/>
          </p:cNvGrpSpPr>
          <p:nvPr/>
        </p:nvGrpSpPr>
        <p:grpSpPr bwMode="auto">
          <a:xfrm>
            <a:off x="4267200" y="1292225"/>
            <a:ext cx="628650" cy="1524000"/>
            <a:chOff x="2915" y="1019"/>
            <a:chExt cx="396" cy="960"/>
          </a:xfrm>
        </p:grpSpPr>
        <p:sp>
          <p:nvSpPr>
            <p:cNvPr id="57461" name="Line 10">
              <a:extLst>
                <a:ext uri="{FF2B5EF4-FFF2-40B4-BE49-F238E27FC236}">
                  <a16:creationId xmlns:a16="http://schemas.microsoft.com/office/drawing/2014/main" id="{088D16B5-93A9-4630-9582-D42337F1307D}"/>
                </a:ext>
              </a:extLst>
            </p:cNvPr>
            <p:cNvSpPr>
              <a:spLocks noChangeShapeType="1"/>
            </p:cNvSpPr>
            <p:nvPr/>
          </p:nvSpPr>
          <p:spPr bwMode="auto">
            <a:xfrm>
              <a:off x="2927"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62" name="Group 11">
              <a:extLst>
                <a:ext uri="{FF2B5EF4-FFF2-40B4-BE49-F238E27FC236}">
                  <a16:creationId xmlns:a16="http://schemas.microsoft.com/office/drawing/2014/main" id="{5AF0212F-DCBE-455C-8BCC-D3FF2AA51E47}"/>
                </a:ext>
              </a:extLst>
            </p:cNvPr>
            <p:cNvGrpSpPr>
              <a:grpSpLocks/>
            </p:cNvGrpSpPr>
            <p:nvPr/>
          </p:nvGrpSpPr>
          <p:grpSpPr bwMode="auto">
            <a:xfrm>
              <a:off x="2915" y="1019"/>
              <a:ext cx="396" cy="960"/>
              <a:chOff x="2640" y="1019"/>
              <a:chExt cx="396" cy="960"/>
            </a:xfrm>
          </p:grpSpPr>
          <p:sp>
            <p:nvSpPr>
              <p:cNvPr id="57463" name="Rectangle 12">
                <a:extLst>
                  <a:ext uri="{FF2B5EF4-FFF2-40B4-BE49-F238E27FC236}">
                    <a16:creationId xmlns:a16="http://schemas.microsoft.com/office/drawing/2014/main" id="{5E0C219D-A196-45B7-B220-56279FC589A8}"/>
                  </a:ext>
                </a:extLst>
              </p:cNvPr>
              <p:cNvSpPr>
                <a:spLocks noChangeArrowheads="1"/>
              </p:cNvSpPr>
              <p:nvPr/>
            </p:nvSpPr>
            <p:spPr bwMode="auto">
              <a:xfrm>
                <a:off x="264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64" name="Line 13">
                <a:extLst>
                  <a:ext uri="{FF2B5EF4-FFF2-40B4-BE49-F238E27FC236}">
                    <a16:creationId xmlns:a16="http://schemas.microsoft.com/office/drawing/2014/main" id="{3CE03772-72B4-4C54-85F9-E08BB219167F}"/>
                  </a:ext>
                </a:extLst>
              </p:cNvPr>
              <p:cNvSpPr>
                <a:spLocks noChangeShapeType="1"/>
              </p:cNvSpPr>
              <p:nvPr/>
            </p:nvSpPr>
            <p:spPr bwMode="auto">
              <a:xfrm flipH="1">
                <a:off x="264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5" name="Line 14">
                <a:extLst>
                  <a:ext uri="{FF2B5EF4-FFF2-40B4-BE49-F238E27FC236}">
                    <a16:creationId xmlns:a16="http://schemas.microsoft.com/office/drawing/2014/main" id="{B4D21699-9081-4838-949F-DDC4A3760ACB}"/>
                  </a:ext>
                </a:extLst>
              </p:cNvPr>
              <p:cNvSpPr>
                <a:spLocks noChangeShapeType="1"/>
              </p:cNvSpPr>
              <p:nvPr/>
            </p:nvSpPr>
            <p:spPr bwMode="auto">
              <a:xfrm flipH="1">
                <a:off x="302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6" name="Line 15">
                <a:extLst>
                  <a:ext uri="{FF2B5EF4-FFF2-40B4-BE49-F238E27FC236}">
                    <a16:creationId xmlns:a16="http://schemas.microsoft.com/office/drawing/2014/main" id="{A4AEF3BB-AFD5-411F-88F7-9651664502F9}"/>
                  </a:ext>
                </a:extLst>
              </p:cNvPr>
              <p:cNvSpPr>
                <a:spLocks noChangeShapeType="1"/>
              </p:cNvSpPr>
              <p:nvPr/>
            </p:nvSpPr>
            <p:spPr bwMode="auto">
              <a:xfrm>
                <a:off x="264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67" name="Text Box 16">
                <a:extLst>
                  <a:ext uri="{FF2B5EF4-FFF2-40B4-BE49-F238E27FC236}">
                    <a16:creationId xmlns:a16="http://schemas.microsoft.com/office/drawing/2014/main" id="{D79BF94D-CF00-4539-BECC-0B00892538DB}"/>
                  </a:ext>
                </a:extLst>
              </p:cNvPr>
              <p:cNvSpPr txBox="1">
                <a:spLocks noChangeArrowheads="1"/>
              </p:cNvSpPr>
              <p:nvPr/>
            </p:nvSpPr>
            <p:spPr bwMode="auto">
              <a:xfrm>
                <a:off x="2659" y="1378"/>
                <a:ext cx="377"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b</a:t>
                </a:r>
                <a:r>
                  <a:rPr kumimoji="1" lang="en-US" altLang="zh-CN" sz="2800" b="1">
                    <a:solidFill>
                      <a:schemeClr val="accent2"/>
                    </a:solidFill>
                    <a:latin typeface="Times New Roman" panose="02020603050405020304" pitchFamily="18" charset="0"/>
                  </a:rPr>
                  <a:t>L</a:t>
                </a:r>
                <a:endParaRPr kumimoji="1" lang="en-US" altLang="zh-CN" sz="2800" b="1">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57468" name="Line 17">
                <a:extLst>
                  <a:ext uri="{FF2B5EF4-FFF2-40B4-BE49-F238E27FC236}">
                    <a16:creationId xmlns:a16="http://schemas.microsoft.com/office/drawing/2014/main" id="{E977D741-4BF4-4BF0-B717-0AC8472D319F}"/>
                  </a:ext>
                </a:extLst>
              </p:cNvPr>
              <p:cNvSpPr>
                <a:spLocks noChangeShapeType="1"/>
              </p:cNvSpPr>
              <p:nvPr/>
            </p:nvSpPr>
            <p:spPr bwMode="auto">
              <a:xfrm>
                <a:off x="264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7348" name="Group 18">
            <a:extLst>
              <a:ext uri="{FF2B5EF4-FFF2-40B4-BE49-F238E27FC236}">
                <a16:creationId xmlns:a16="http://schemas.microsoft.com/office/drawing/2014/main" id="{AB2CD37F-C14D-444C-9D50-BE568F00A407}"/>
              </a:ext>
            </a:extLst>
          </p:cNvPr>
          <p:cNvGrpSpPr>
            <a:grpSpLocks/>
          </p:cNvGrpSpPr>
          <p:nvPr/>
        </p:nvGrpSpPr>
        <p:grpSpPr bwMode="auto">
          <a:xfrm>
            <a:off x="5178425" y="1292225"/>
            <a:ext cx="833438" cy="1524000"/>
            <a:chOff x="3198" y="1019"/>
            <a:chExt cx="525" cy="960"/>
          </a:xfrm>
        </p:grpSpPr>
        <p:sp>
          <p:nvSpPr>
            <p:cNvPr id="57454" name="Rectangle 19">
              <a:extLst>
                <a:ext uri="{FF2B5EF4-FFF2-40B4-BE49-F238E27FC236}">
                  <a16:creationId xmlns:a16="http://schemas.microsoft.com/office/drawing/2014/main" id="{3C57D388-5A84-45F0-9666-1A981D25DF8A}"/>
                </a:ext>
              </a:extLst>
            </p:cNvPr>
            <p:cNvSpPr>
              <a:spLocks noChangeArrowheads="1"/>
            </p:cNvSpPr>
            <p:nvPr/>
          </p:nvSpPr>
          <p:spPr bwMode="auto">
            <a:xfrm>
              <a:off x="3264"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55" name="Line 20">
              <a:extLst>
                <a:ext uri="{FF2B5EF4-FFF2-40B4-BE49-F238E27FC236}">
                  <a16:creationId xmlns:a16="http://schemas.microsoft.com/office/drawing/2014/main" id="{0A36DE8F-BE01-4685-8DAC-925D0FBAF5BE}"/>
                </a:ext>
              </a:extLst>
            </p:cNvPr>
            <p:cNvSpPr>
              <a:spLocks noChangeShapeType="1"/>
            </p:cNvSpPr>
            <p:nvPr/>
          </p:nvSpPr>
          <p:spPr bwMode="auto">
            <a:xfrm flipH="1">
              <a:off x="326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6" name="Line 21">
              <a:extLst>
                <a:ext uri="{FF2B5EF4-FFF2-40B4-BE49-F238E27FC236}">
                  <a16:creationId xmlns:a16="http://schemas.microsoft.com/office/drawing/2014/main" id="{C575DABB-EFC6-4A96-B357-442C4A75867E}"/>
                </a:ext>
              </a:extLst>
            </p:cNvPr>
            <p:cNvSpPr>
              <a:spLocks noChangeShapeType="1"/>
            </p:cNvSpPr>
            <p:nvPr/>
          </p:nvSpPr>
          <p:spPr bwMode="auto">
            <a:xfrm flipH="1">
              <a:off x="364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7" name="Line 22">
              <a:extLst>
                <a:ext uri="{FF2B5EF4-FFF2-40B4-BE49-F238E27FC236}">
                  <a16:creationId xmlns:a16="http://schemas.microsoft.com/office/drawing/2014/main" id="{88B63758-2FE7-44D3-9290-EB5BF4110023}"/>
                </a:ext>
              </a:extLst>
            </p:cNvPr>
            <p:cNvSpPr>
              <a:spLocks noChangeShapeType="1"/>
            </p:cNvSpPr>
            <p:nvPr/>
          </p:nvSpPr>
          <p:spPr bwMode="auto">
            <a:xfrm>
              <a:off x="3264"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8" name="Line 23">
              <a:extLst>
                <a:ext uri="{FF2B5EF4-FFF2-40B4-BE49-F238E27FC236}">
                  <a16:creationId xmlns:a16="http://schemas.microsoft.com/office/drawing/2014/main" id="{A4D2F73E-D0ED-4DC8-B504-0838C5D3447C}"/>
                </a:ext>
              </a:extLst>
            </p:cNvPr>
            <p:cNvSpPr>
              <a:spLocks noChangeShapeType="1"/>
            </p:cNvSpPr>
            <p:nvPr/>
          </p:nvSpPr>
          <p:spPr bwMode="auto">
            <a:xfrm>
              <a:off x="3264"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9" name="Text Box 24">
              <a:extLst>
                <a:ext uri="{FF2B5EF4-FFF2-40B4-BE49-F238E27FC236}">
                  <a16:creationId xmlns:a16="http://schemas.microsoft.com/office/drawing/2014/main" id="{085BEF4D-F7A0-4AAC-8C98-B6BF50DD5ED4}"/>
                </a:ext>
              </a:extLst>
            </p:cNvPr>
            <p:cNvSpPr txBox="1">
              <a:spLocks noChangeArrowheads="1"/>
            </p:cNvSpPr>
            <p:nvPr/>
          </p:nvSpPr>
          <p:spPr bwMode="auto">
            <a:xfrm>
              <a:off x="3198" y="1378"/>
              <a:ext cx="52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rgbClr val="009900"/>
                </a:solidFill>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57460" name="Line 25">
              <a:extLst>
                <a:ext uri="{FF2B5EF4-FFF2-40B4-BE49-F238E27FC236}">
                  <a16:creationId xmlns:a16="http://schemas.microsoft.com/office/drawing/2014/main" id="{0D06F5B7-82E7-4358-AEB3-27B3AEF27363}"/>
                </a:ext>
              </a:extLst>
            </p:cNvPr>
            <p:cNvSpPr>
              <a:spLocks noChangeShapeType="1"/>
            </p:cNvSpPr>
            <p:nvPr/>
          </p:nvSpPr>
          <p:spPr bwMode="auto">
            <a:xfrm>
              <a:off x="3264"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49" name="Line 26">
            <a:extLst>
              <a:ext uri="{FF2B5EF4-FFF2-40B4-BE49-F238E27FC236}">
                <a16:creationId xmlns:a16="http://schemas.microsoft.com/office/drawing/2014/main" id="{39CF18AE-A039-4068-9082-A4A2DD3110F7}"/>
              </a:ext>
            </a:extLst>
          </p:cNvPr>
          <p:cNvSpPr>
            <a:spLocks noChangeShapeType="1"/>
          </p:cNvSpPr>
          <p:nvPr/>
        </p:nvSpPr>
        <p:spPr bwMode="auto">
          <a:xfrm>
            <a:off x="6172200" y="1770063"/>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350" name="Group 27">
            <a:extLst>
              <a:ext uri="{FF2B5EF4-FFF2-40B4-BE49-F238E27FC236}">
                <a16:creationId xmlns:a16="http://schemas.microsoft.com/office/drawing/2014/main" id="{5FB19617-D7CD-4A6E-8975-2F9228BAB9E7}"/>
              </a:ext>
            </a:extLst>
          </p:cNvPr>
          <p:cNvGrpSpPr>
            <a:grpSpLocks/>
          </p:cNvGrpSpPr>
          <p:nvPr/>
        </p:nvGrpSpPr>
        <p:grpSpPr bwMode="auto">
          <a:xfrm>
            <a:off x="6323013" y="1292225"/>
            <a:ext cx="625475" cy="1524000"/>
            <a:chOff x="3878" y="1019"/>
            <a:chExt cx="394" cy="960"/>
          </a:xfrm>
        </p:grpSpPr>
        <p:sp>
          <p:nvSpPr>
            <p:cNvPr id="57446" name="Rectangle 28">
              <a:extLst>
                <a:ext uri="{FF2B5EF4-FFF2-40B4-BE49-F238E27FC236}">
                  <a16:creationId xmlns:a16="http://schemas.microsoft.com/office/drawing/2014/main" id="{A039A1CC-C36D-41F7-AA95-2C77549B0363}"/>
                </a:ext>
              </a:extLst>
            </p:cNvPr>
            <p:cNvSpPr>
              <a:spLocks noChangeArrowheads="1"/>
            </p:cNvSpPr>
            <p:nvPr/>
          </p:nvSpPr>
          <p:spPr bwMode="auto">
            <a:xfrm>
              <a:off x="3879"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47" name="Line 29">
              <a:extLst>
                <a:ext uri="{FF2B5EF4-FFF2-40B4-BE49-F238E27FC236}">
                  <a16:creationId xmlns:a16="http://schemas.microsoft.com/office/drawing/2014/main" id="{06353344-E2E4-4F75-BDD8-AA16DE03E376}"/>
                </a:ext>
              </a:extLst>
            </p:cNvPr>
            <p:cNvSpPr>
              <a:spLocks noChangeShapeType="1"/>
            </p:cNvSpPr>
            <p:nvPr/>
          </p:nvSpPr>
          <p:spPr bwMode="auto">
            <a:xfrm>
              <a:off x="3888" y="1978"/>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448" name="Group 30">
              <a:extLst>
                <a:ext uri="{FF2B5EF4-FFF2-40B4-BE49-F238E27FC236}">
                  <a16:creationId xmlns:a16="http://schemas.microsoft.com/office/drawing/2014/main" id="{A001E7D3-59CF-4248-81BF-B2573FC8C431}"/>
                </a:ext>
              </a:extLst>
            </p:cNvPr>
            <p:cNvGrpSpPr>
              <a:grpSpLocks/>
            </p:cNvGrpSpPr>
            <p:nvPr/>
          </p:nvGrpSpPr>
          <p:grpSpPr bwMode="auto">
            <a:xfrm>
              <a:off x="3878" y="1019"/>
              <a:ext cx="390" cy="960"/>
              <a:chOff x="3888" y="1019"/>
              <a:chExt cx="390" cy="960"/>
            </a:xfrm>
          </p:grpSpPr>
          <p:sp>
            <p:nvSpPr>
              <p:cNvPr id="57449" name="Line 31">
                <a:extLst>
                  <a:ext uri="{FF2B5EF4-FFF2-40B4-BE49-F238E27FC236}">
                    <a16:creationId xmlns:a16="http://schemas.microsoft.com/office/drawing/2014/main" id="{D89B6C6F-D74F-480C-A8FB-26B3C2635C29}"/>
                  </a:ext>
                </a:extLst>
              </p:cNvPr>
              <p:cNvSpPr>
                <a:spLocks noChangeShapeType="1"/>
              </p:cNvSpPr>
              <p:nvPr/>
            </p:nvSpPr>
            <p:spPr bwMode="auto">
              <a:xfrm flipH="1">
                <a:off x="388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0" name="Line 32">
                <a:extLst>
                  <a:ext uri="{FF2B5EF4-FFF2-40B4-BE49-F238E27FC236}">
                    <a16:creationId xmlns:a16="http://schemas.microsoft.com/office/drawing/2014/main" id="{5DA0C715-5805-4D81-B558-7FDE0A1AC781}"/>
                  </a:ext>
                </a:extLst>
              </p:cNvPr>
              <p:cNvSpPr>
                <a:spLocks noChangeShapeType="1"/>
              </p:cNvSpPr>
              <p:nvPr/>
            </p:nvSpPr>
            <p:spPr bwMode="auto">
              <a:xfrm flipH="1">
                <a:off x="4272"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1" name="Line 33">
                <a:extLst>
                  <a:ext uri="{FF2B5EF4-FFF2-40B4-BE49-F238E27FC236}">
                    <a16:creationId xmlns:a16="http://schemas.microsoft.com/office/drawing/2014/main" id="{E6DAA082-56D0-429C-837D-508CD7C853E0}"/>
                  </a:ext>
                </a:extLst>
              </p:cNvPr>
              <p:cNvSpPr>
                <a:spLocks noChangeShapeType="1"/>
              </p:cNvSpPr>
              <p:nvPr/>
            </p:nvSpPr>
            <p:spPr bwMode="auto">
              <a:xfrm>
                <a:off x="3888" y="1690"/>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2" name="Line 34">
                <a:extLst>
                  <a:ext uri="{FF2B5EF4-FFF2-40B4-BE49-F238E27FC236}">
                    <a16:creationId xmlns:a16="http://schemas.microsoft.com/office/drawing/2014/main" id="{05312FBB-41FE-46ED-A30B-BD1FF80B5D74}"/>
                  </a:ext>
                </a:extLst>
              </p:cNvPr>
              <p:cNvSpPr>
                <a:spLocks noChangeShapeType="1"/>
              </p:cNvSpPr>
              <p:nvPr/>
            </p:nvSpPr>
            <p:spPr bwMode="auto">
              <a:xfrm>
                <a:off x="3888" y="1402"/>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3" name="Text Box 35">
                <a:extLst>
                  <a:ext uri="{FF2B5EF4-FFF2-40B4-BE49-F238E27FC236}">
                    <a16:creationId xmlns:a16="http://schemas.microsoft.com/office/drawing/2014/main" id="{77926F25-84F6-40D5-B0B9-8D2B1FDC2BA5}"/>
                  </a:ext>
                </a:extLst>
              </p:cNvPr>
              <p:cNvSpPr txBox="1">
                <a:spLocks noChangeArrowheads="1"/>
              </p:cNvSpPr>
              <p:nvPr/>
            </p:nvSpPr>
            <p:spPr bwMode="auto">
              <a:xfrm>
                <a:off x="3888" y="1114"/>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d</a:t>
                </a:r>
                <a:r>
                  <a:rPr kumimoji="1" lang="en-US" altLang="zh-CN" sz="2800" b="1">
                    <a:solidFill>
                      <a:schemeClr val="accent2"/>
                    </a:solidFill>
                    <a:latin typeface="Times New Roman" panose="02020603050405020304" pitchFamily="18" charset="0"/>
                  </a:rPr>
                  <a:t>L</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grpSp>
        <p:nvGrpSpPr>
          <p:cNvPr id="57351" name="Group 36">
            <a:extLst>
              <a:ext uri="{FF2B5EF4-FFF2-40B4-BE49-F238E27FC236}">
                <a16:creationId xmlns:a16="http://schemas.microsoft.com/office/drawing/2014/main" id="{8072516C-7510-4FAE-8AE2-6BBE0B91117D}"/>
              </a:ext>
            </a:extLst>
          </p:cNvPr>
          <p:cNvGrpSpPr>
            <a:grpSpLocks/>
          </p:cNvGrpSpPr>
          <p:nvPr/>
        </p:nvGrpSpPr>
        <p:grpSpPr bwMode="auto">
          <a:xfrm>
            <a:off x="7337425" y="1290638"/>
            <a:ext cx="619125" cy="1525587"/>
            <a:chOff x="4560" y="1019"/>
            <a:chExt cx="390" cy="961"/>
          </a:xfrm>
        </p:grpSpPr>
        <p:sp>
          <p:nvSpPr>
            <p:cNvPr id="57438" name="Rectangle 37">
              <a:extLst>
                <a:ext uri="{FF2B5EF4-FFF2-40B4-BE49-F238E27FC236}">
                  <a16:creationId xmlns:a16="http://schemas.microsoft.com/office/drawing/2014/main" id="{AABAA43B-B5F6-4E01-9E31-F48CA70071A0}"/>
                </a:ext>
              </a:extLst>
            </p:cNvPr>
            <p:cNvSpPr>
              <a:spLocks noChangeArrowheads="1"/>
            </p:cNvSpPr>
            <p:nvPr/>
          </p:nvSpPr>
          <p:spPr bwMode="auto">
            <a:xfrm>
              <a:off x="456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39" name="Line 38">
              <a:extLst>
                <a:ext uri="{FF2B5EF4-FFF2-40B4-BE49-F238E27FC236}">
                  <a16:creationId xmlns:a16="http://schemas.microsoft.com/office/drawing/2014/main" id="{AB45EE74-0644-4F59-9E3B-9A6FBFBE28D1}"/>
                </a:ext>
              </a:extLst>
            </p:cNvPr>
            <p:cNvSpPr>
              <a:spLocks noChangeShapeType="1"/>
            </p:cNvSpPr>
            <p:nvPr/>
          </p:nvSpPr>
          <p:spPr bwMode="auto">
            <a:xfrm>
              <a:off x="456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57440" name="Text Box 39">
              <a:extLst>
                <a:ext uri="{FF2B5EF4-FFF2-40B4-BE49-F238E27FC236}">
                  <a16:creationId xmlns:a16="http://schemas.microsoft.com/office/drawing/2014/main" id="{9F1B5C37-6167-409B-A0D0-43DEE75AE52C}"/>
                </a:ext>
              </a:extLst>
            </p:cNvPr>
            <p:cNvSpPr txBox="1">
              <a:spLocks noChangeArrowheads="1"/>
            </p:cNvSpPr>
            <p:nvPr/>
          </p:nvSpPr>
          <p:spPr bwMode="auto">
            <a:xfrm>
              <a:off x="4560" y="1115"/>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d</a:t>
              </a:r>
              <a:r>
                <a:rPr kumimoji="1" lang="en-US" altLang="zh-CN" sz="2800" b="1">
                  <a:solidFill>
                    <a:schemeClr val="tx2"/>
                  </a:solidFill>
                  <a:latin typeface="Times New Roman" panose="02020603050405020304" pitchFamily="18" charset="0"/>
                </a:rPr>
                <a:t>R</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57441" name="Line 40">
              <a:extLst>
                <a:ext uri="{FF2B5EF4-FFF2-40B4-BE49-F238E27FC236}">
                  <a16:creationId xmlns:a16="http://schemas.microsoft.com/office/drawing/2014/main" id="{6CF91F05-019C-43DA-94BF-12BB06F79D6A}"/>
                </a:ext>
              </a:extLst>
            </p:cNvPr>
            <p:cNvSpPr>
              <a:spLocks noChangeShapeType="1"/>
            </p:cNvSpPr>
            <p:nvPr/>
          </p:nvSpPr>
          <p:spPr bwMode="auto">
            <a:xfrm>
              <a:off x="456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57442" name="Line 41">
              <a:extLst>
                <a:ext uri="{FF2B5EF4-FFF2-40B4-BE49-F238E27FC236}">
                  <a16:creationId xmlns:a16="http://schemas.microsoft.com/office/drawing/2014/main" id="{C16A4879-350D-4CDE-AB0D-F63E1E9C05C7}"/>
                </a:ext>
              </a:extLst>
            </p:cNvPr>
            <p:cNvSpPr>
              <a:spLocks noChangeShapeType="1"/>
            </p:cNvSpPr>
            <p:nvPr/>
          </p:nvSpPr>
          <p:spPr bwMode="auto">
            <a:xfrm flipH="1">
              <a:off x="456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3" name="Line 42">
              <a:extLst>
                <a:ext uri="{FF2B5EF4-FFF2-40B4-BE49-F238E27FC236}">
                  <a16:creationId xmlns:a16="http://schemas.microsoft.com/office/drawing/2014/main" id="{F828BE16-62B0-4F77-872D-756B3496D66B}"/>
                </a:ext>
              </a:extLst>
            </p:cNvPr>
            <p:cNvSpPr>
              <a:spLocks noChangeShapeType="1"/>
            </p:cNvSpPr>
            <p:nvPr/>
          </p:nvSpPr>
          <p:spPr bwMode="auto">
            <a:xfrm flipH="1">
              <a:off x="494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4" name="Line 43">
              <a:extLst>
                <a:ext uri="{FF2B5EF4-FFF2-40B4-BE49-F238E27FC236}">
                  <a16:creationId xmlns:a16="http://schemas.microsoft.com/office/drawing/2014/main" id="{9888D91D-69CF-4E2E-96D9-31648EF8221B}"/>
                </a:ext>
              </a:extLst>
            </p:cNvPr>
            <p:cNvSpPr>
              <a:spLocks noChangeShapeType="1"/>
            </p:cNvSpPr>
            <p:nvPr/>
          </p:nvSpPr>
          <p:spPr bwMode="auto">
            <a:xfrm>
              <a:off x="4560"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5" name="Line 44">
              <a:extLst>
                <a:ext uri="{FF2B5EF4-FFF2-40B4-BE49-F238E27FC236}">
                  <a16:creationId xmlns:a16="http://schemas.microsoft.com/office/drawing/2014/main" id="{9449115C-2ACE-4468-8607-4A881F002563}"/>
                </a:ext>
              </a:extLst>
            </p:cNvPr>
            <p:cNvSpPr>
              <a:spLocks noChangeShapeType="1"/>
            </p:cNvSpPr>
            <p:nvPr/>
          </p:nvSpPr>
          <p:spPr bwMode="auto">
            <a:xfrm>
              <a:off x="4560" y="111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2" name="Group 45">
            <a:extLst>
              <a:ext uri="{FF2B5EF4-FFF2-40B4-BE49-F238E27FC236}">
                <a16:creationId xmlns:a16="http://schemas.microsoft.com/office/drawing/2014/main" id="{AA5DEDCF-1EA3-4C99-B464-1D578A2F9B70}"/>
              </a:ext>
            </a:extLst>
          </p:cNvPr>
          <p:cNvGrpSpPr>
            <a:grpSpLocks/>
          </p:cNvGrpSpPr>
          <p:nvPr/>
        </p:nvGrpSpPr>
        <p:grpSpPr bwMode="auto">
          <a:xfrm>
            <a:off x="684213" y="3933825"/>
            <a:ext cx="619125" cy="1524000"/>
            <a:chOff x="480" y="2651"/>
            <a:chExt cx="390" cy="960"/>
          </a:xfrm>
        </p:grpSpPr>
        <p:sp>
          <p:nvSpPr>
            <p:cNvPr id="57431" name="Rectangle 46">
              <a:extLst>
                <a:ext uri="{FF2B5EF4-FFF2-40B4-BE49-F238E27FC236}">
                  <a16:creationId xmlns:a16="http://schemas.microsoft.com/office/drawing/2014/main" id="{A946FEE9-40F3-4BC0-BDC8-E82A54DBB4CC}"/>
                </a:ext>
              </a:extLst>
            </p:cNvPr>
            <p:cNvSpPr>
              <a:spLocks noChangeArrowheads="1"/>
            </p:cNvSpPr>
            <p:nvPr/>
          </p:nvSpPr>
          <p:spPr bwMode="auto">
            <a:xfrm>
              <a:off x="48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32" name="Line 47">
              <a:extLst>
                <a:ext uri="{FF2B5EF4-FFF2-40B4-BE49-F238E27FC236}">
                  <a16:creationId xmlns:a16="http://schemas.microsoft.com/office/drawing/2014/main" id="{B843BB13-EC18-4B71-9C38-0661B29F2746}"/>
                </a:ext>
              </a:extLst>
            </p:cNvPr>
            <p:cNvSpPr>
              <a:spLocks noChangeShapeType="1"/>
            </p:cNvSpPr>
            <p:nvPr/>
          </p:nvSpPr>
          <p:spPr bwMode="auto">
            <a:xfrm flipH="1">
              <a:off x="48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3" name="Line 48">
              <a:extLst>
                <a:ext uri="{FF2B5EF4-FFF2-40B4-BE49-F238E27FC236}">
                  <a16:creationId xmlns:a16="http://schemas.microsoft.com/office/drawing/2014/main" id="{A6AC04C8-9247-4742-97A9-74754DEF6FE4}"/>
                </a:ext>
              </a:extLst>
            </p:cNvPr>
            <p:cNvSpPr>
              <a:spLocks noChangeShapeType="1"/>
            </p:cNvSpPr>
            <p:nvPr/>
          </p:nvSpPr>
          <p:spPr bwMode="auto">
            <a:xfrm flipH="1">
              <a:off x="86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4" name="Line 49">
              <a:extLst>
                <a:ext uri="{FF2B5EF4-FFF2-40B4-BE49-F238E27FC236}">
                  <a16:creationId xmlns:a16="http://schemas.microsoft.com/office/drawing/2014/main" id="{13FEF079-E361-4B78-8D09-63D7424ECAF5}"/>
                </a:ext>
              </a:extLst>
            </p:cNvPr>
            <p:cNvSpPr>
              <a:spLocks noChangeShapeType="1"/>
            </p:cNvSpPr>
            <p:nvPr/>
          </p:nvSpPr>
          <p:spPr bwMode="auto">
            <a:xfrm>
              <a:off x="48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5" name="Line 50">
              <a:extLst>
                <a:ext uri="{FF2B5EF4-FFF2-40B4-BE49-F238E27FC236}">
                  <a16:creationId xmlns:a16="http://schemas.microsoft.com/office/drawing/2014/main" id="{EFB113FA-9EFC-4791-826B-E7D35B3B2881}"/>
                </a:ext>
              </a:extLst>
            </p:cNvPr>
            <p:cNvSpPr>
              <a:spLocks noChangeShapeType="1"/>
            </p:cNvSpPr>
            <p:nvPr/>
          </p:nvSpPr>
          <p:spPr bwMode="auto">
            <a:xfrm>
              <a:off x="48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6" name="Text Box 51">
              <a:extLst>
                <a:ext uri="{FF2B5EF4-FFF2-40B4-BE49-F238E27FC236}">
                  <a16:creationId xmlns:a16="http://schemas.microsoft.com/office/drawing/2014/main" id="{76404C3E-A8B7-4B1E-8784-15B5A8D550B8}"/>
                </a:ext>
              </a:extLst>
            </p:cNvPr>
            <p:cNvSpPr txBox="1">
              <a:spLocks noChangeArrowheads="1"/>
            </p:cNvSpPr>
            <p:nvPr/>
          </p:nvSpPr>
          <p:spPr bwMode="auto">
            <a:xfrm>
              <a:off x="48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57437" name="Line 52">
              <a:extLst>
                <a:ext uri="{FF2B5EF4-FFF2-40B4-BE49-F238E27FC236}">
                  <a16:creationId xmlns:a16="http://schemas.microsoft.com/office/drawing/2014/main" id="{906D8D56-B754-46C3-A136-C827A9902177}"/>
                </a:ext>
              </a:extLst>
            </p:cNvPr>
            <p:cNvSpPr>
              <a:spLocks noChangeShapeType="1"/>
            </p:cNvSpPr>
            <p:nvPr/>
          </p:nvSpPr>
          <p:spPr bwMode="auto">
            <a:xfrm>
              <a:off x="48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3" name="Group 53">
            <a:extLst>
              <a:ext uri="{FF2B5EF4-FFF2-40B4-BE49-F238E27FC236}">
                <a16:creationId xmlns:a16="http://schemas.microsoft.com/office/drawing/2014/main" id="{46F2A5E3-FC15-4FB8-BA22-A2FFEEB4E802}"/>
              </a:ext>
            </a:extLst>
          </p:cNvPr>
          <p:cNvGrpSpPr>
            <a:grpSpLocks/>
          </p:cNvGrpSpPr>
          <p:nvPr/>
        </p:nvGrpSpPr>
        <p:grpSpPr bwMode="auto">
          <a:xfrm>
            <a:off x="1730375" y="3933825"/>
            <a:ext cx="609600" cy="1524000"/>
            <a:chOff x="1104" y="2651"/>
            <a:chExt cx="384" cy="960"/>
          </a:xfrm>
        </p:grpSpPr>
        <p:sp>
          <p:nvSpPr>
            <p:cNvPr id="57425" name="Rectangle 54">
              <a:extLst>
                <a:ext uri="{FF2B5EF4-FFF2-40B4-BE49-F238E27FC236}">
                  <a16:creationId xmlns:a16="http://schemas.microsoft.com/office/drawing/2014/main" id="{62ACBF1D-69F9-42AF-B6DC-3AB552E85D69}"/>
                </a:ext>
              </a:extLst>
            </p:cNvPr>
            <p:cNvSpPr>
              <a:spLocks noChangeArrowheads="1"/>
            </p:cNvSpPr>
            <p:nvPr/>
          </p:nvSpPr>
          <p:spPr bwMode="auto">
            <a:xfrm>
              <a:off x="110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26" name="Line 55">
              <a:extLst>
                <a:ext uri="{FF2B5EF4-FFF2-40B4-BE49-F238E27FC236}">
                  <a16:creationId xmlns:a16="http://schemas.microsoft.com/office/drawing/2014/main" id="{1213AFF3-ACF0-4EC3-9DFC-45E6EC6738E4}"/>
                </a:ext>
              </a:extLst>
            </p:cNvPr>
            <p:cNvSpPr>
              <a:spLocks noChangeShapeType="1"/>
            </p:cNvSpPr>
            <p:nvPr/>
          </p:nvSpPr>
          <p:spPr bwMode="auto">
            <a:xfrm flipH="1">
              <a:off x="110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7" name="Line 56">
              <a:extLst>
                <a:ext uri="{FF2B5EF4-FFF2-40B4-BE49-F238E27FC236}">
                  <a16:creationId xmlns:a16="http://schemas.microsoft.com/office/drawing/2014/main" id="{B870CAF2-2341-4818-BF70-5631E5867224}"/>
                </a:ext>
              </a:extLst>
            </p:cNvPr>
            <p:cNvSpPr>
              <a:spLocks noChangeShapeType="1"/>
            </p:cNvSpPr>
            <p:nvPr/>
          </p:nvSpPr>
          <p:spPr bwMode="auto">
            <a:xfrm flipH="1">
              <a:off x="148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8" name="Line 57">
              <a:extLst>
                <a:ext uri="{FF2B5EF4-FFF2-40B4-BE49-F238E27FC236}">
                  <a16:creationId xmlns:a16="http://schemas.microsoft.com/office/drawing/2014/main" id="{2963353A-F536-49BF-86C6-70461329D20C}"/>
                </a:ext>
              </a:extLst>
            </p:cNvPr>
            <p:cNvSpPr>
              <a:spLocks noChangeShapeType="1"/>
            </p:cNvSpPr>
            <p:nvPr/>
          </p:nvSpPr>
          <p:spPr bwMode="auto">
            <a:xfrm>
              <a:off x="110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9" name="Line 58">
              <a:extLst>
                <a:ext uri="{FF2B5EF4-FFF2-40B4-BE49-F238E27FC236}">
                  <a16:creationId xmlns:a16="http://schemas.microsoft.com/office/drawing/2014/main" id="{C7359225-CA45-405B-97D1-2A0DE19537EA}"/>
                </a:ext>
              </a:extLst>
            </p:cNvPr>
            <p:cNvSpPr>
              <a:spLocks noChangeShapeType="1"/>
            </p:cNvSpPr>
            <p:nvPr/>
          </p:nvSpPr>
          <p:spPr bwMode="auto">
            <a:xfrm>
              <a:off x="110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0" name="Text Box 59">
              <a:extLst>
                <a:ext uri="{FF2B5EF4-FFF2-40B4-BE49-F238E27FC236}">
                  <a16:creationId xmlns:a16="http://schemas.microsoft.com/office/drawing/2014/main" id="{2F4BE59D-4CFD-44EE-BDDB-7C095B50BBB5}"/>
                </a:ext>
              </a:extLst>
            </p:cNvPr>
            <p:cNvSpPr txBox="1">
              <a:spLocks noChangeArrowheads="1"/>
            </p:cNvSpPr>
            <p:nvPr/>
          </p:nvSpPr>
          <p:spPr bwMode="auto">
            <a:xfrm>
              <a:off x="1111" y="3284"/>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57354" name="Group 60">
            <a:extLst>
              <a:ext uri="{FF2B5EF4-FFF2-40B4-BE49-F238E27FC236}">
                <a16:creationId xmlns:a16="http://schemas.microsoft.com/office/drawing/2014/main" id="{826CB997-84FB-4B64-A0C0-370B8464CCDE}"/>
              </a:ext>
            </a:extLst>
          </p:cNvPr>
          <p:cNvGrpSpPr>
            <a:grpSpLocks/>
          </p:cNvGrpSpPr>
          <p:nvPr/>
        </p:nvGrpSpPr>
        <p:grpSpPr bwMode="auto">
          <a:xfrm>
            <a:off x="2735263" y="3957638"/>
            <a:ext cx="619125" cy="1524000"/>
            <a:chOff x="1728" y="2651"/>
            <a:chExt cx="390" cy="960"/>
          </a:xfrm>
        </p:grpSpPr>
        <p:sp>
          <p:nvSpPr>
            <p:cNvPr id="57419" name="Rectangle 61">
              <a:extLst>
                <a:ext uri="{FF2B5EF4-FFF2-40B4-BE49-F238E27FC236}">
                  <a16:creationId xmlns:a16="http://schemas.microsoft.com/office/drawing/2014/main" id="{909B2D21-B6CF-429A-86E2-7463D9E4451E}"/>
                </a:ext>
              </a:extLst>
            </p:cNvPr>
            <p:cNvSpPr>
              <a:spLocks noChangeArrowheads="1"/>
            </p:cNvSpPr>
            <p:nvPr/>
          </p:nvSpPr>
          <p:spPr bwMode="auto">
            <a:xfrm>
              <a:off x="172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20" name="Line 62">
              <a:extLst>
                <a:ext uri="{FF2B5EF4-FFF2-40B4-BE49-F238E27FC236}">
                  <a16:creationId xmlns:a16="http://schemas.microsoft.com/office/drawing/2014/main" id="{18036C43-AA0D-4330-B38D-BA1E3D107CD8}"/>
                </a:ext>
              </a:extLst>
            </p:cNvPr>
            <p:cNvSpPr>
              <a:spLocks noChangeShapeType="1"/>
            </p:cNvSpPr>
            <p:nvPr/>
          </p:nvSpPr>
          <p:spPr bwMode="auto">
            <a:xfrm>
              <a:off x="172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1" name="Line 63">
              <a:extLst>
                <a:ext uri="{FF2B5EF4-FFF2-40B4-BE49-F238E27FC236}">
                  <a16:creationId xmlns:a16="http://schemas.microsoft.com/office/drawing/2014/main" id="{A32CBF9A-4A3A-4667-B17A-02218C829A59}"/>
                </a:ext>
              </a:extLst>
            </p:cNvPr>
            <p:cNvSpPr>
              <a:spLocks noChangeShapeType="1"/>
            </p:cNvSpPr>
            <p:nvPr/>
          </p:nvSpPr>
          <p:spPr bwMode="auto">
            <a:xfrm flipH="1">
              <a:off x="211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2" name="Line 64">
              <a:extLst>
                <a:ext uri="{FF2B5EF4-FFF2-40B4-BE49-F238E27FC236}">
                  <a16:creationId xmlns:a16="http://schemas.microsoft.com/office/drawing/2014/main" id="{2580845D-A432-44AA-936B-03D70F33DE8E}"/>
                </a:ext>
              </a:extLst>
            </p:cNvPr>
            <p:cNvSpPr>
              <a:spLocks noChangeShapeType="1"/>
            </p:cNvSpPr>
            <p:nvPr/>
          </p:nvSpPr>
          <p:spPr bwMode="auto">
            <a:xfrm>
              <a:off x="172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3" name="Line 65">
              <a:extLst>
                <a:ext uri="{FF2B5EF4-FFF2-40B4-BE49-F238E27FC236}">
                  <a16:creationId xmlns:a16="http://schemas.microsoft.com/office/drawing/2014/main" id="{E8776385-18E8-4437-8014-8F5A769022B0}"/>
                </a:ext>
              </a:extLst>
            </p:cNvPr>
            <p:cNvSpPr>
              <a:spLocks noChangeShapeType="1"/>
            </p:cNvSpPr>
            <p:nvPr/>
          </p:nvSpPr>
          <p:spPr bwMode="auto">
            <a:xfrm>
              <a:off x="172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4" name="Text Box 66">
              <a:extLst>
                <a:ext uri="{FF2B5EF4-FFF2-40B4-BE49-F238E27FC236}">
                  <a16:creationId xmlns:a16="http://schemas.microsoft.com/office/drawing/2014/main" id="{ED92F5F6-01D8-4439-AFE6-A2BCE94D94CD}"/>
                </a:ext>
              </a:extLst>
            </p:cNvPr>
            <p:cNvSpPr txBox="1">
              <a:spLocks noChangeArrowheads="1"/>
            </p:cNvSpPr>
            <p:nvPr/>
          </p:nvSpPr>
          <p:spPr bwMode="auto">
            <a:xfrm>
              <a:off x="172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57355" name="Group 67">
            <a:extLst>
              <a:ext uri="{FF2B5EF4-FFF2-40B4-BE49-F238E27FC236}">
                <a16:creationId xmlns:a16="http://schemas.microsoft.com/office/drawing/2014/main" id="{C87329BC-F846-4EAB-A504-537B3044D326}"/>
              </a:ext>
            </a:extLst>
          </p:cNvPr>
          <p:cNvGrpSpPr>
            <a:grpSpLocks/>
          </p:cNvGrpSpPr>
          <p:nvPr/>
        </p:nvGrpSpPr>
        <p:grpSpPr bwMode="auto">
          <a:xfrm>
            <a:off x="3733800" y="3956050"/>
            <a:ext cx="619125" cy="1525588"/>
            <a:chOff x="2352" y="2651"/>
            <a:chExt cx="390" cy="961"/>
          </a:xfrm>
        </p:grpSpPr>
        <p:sp>
          <p:nvSpPr>
            <p:cNvPr id="57411" name="Rectangle 68">
              <a:extLst>
                <a:ext uri="{FF2B5EF4-FFF2-40B4-BE49-F238E27FC236}">
                  <a16:creationId xmlns:a16="http://schemas.microsoft.com/office/drawing/2014/main" id="{79ADC1DC-9AC7-45FA-9265-F826F4F17A9E}"/>
                </a:ext>
              </a:extLst>
            </p:cNvPr>
            <p:cNvSpPr>
              <a:spLocks noChangeArrowheads="1"/>
            </p:cNvSpPr>
            <p:nvPr/>
          </p:nvSpPr>
          <p:spPr bwMode="auto">
            <a:xfrm>
              <a:off x="2352"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12" name="Line 69">
              <a:extLst>
                <a:ext uri="{FF2B5EF4-FFF2-40B4-BE49-F238E27FC236}">
                  <a16:creationId xmlns:a16="http://schemas.microsoft.com/office/drawing/2014/main" id="{E4B34402-0D91-46A0-BCF6-01F455248E51}"/>
                </a:ext>
              </a:extLst>
            </p:cNvPr>
            <p:cNvSpPr>
              <a:spLocks noChangeShapeType="1"/>
            </p:cNvSpPr>
            <p:nvPr/>
          </p:nvSpPr>
          <p:spPr bwMode="auto">
            <a:xfrm flipH="1">
              <a:off x="235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3" name="Line 70">
              <a:extLst>
                <a:ext uri="{FF2B5EF4-FFF2-40B4-BE49-F238E27FC236}">
                  <a16:creationId xmlns:a16="http://schemas.microsoft.com/office/drawing/2014/main" id="{70B3A45C-92F2-4F03-9BE9-F582539C0F7F}"/>
                </a:ext>
              </a:extLst>
            </p:cNvPr>
            <p:cNvSpPr>
              <a:spLocks noChangeShapeType="1"/>
            </p:cNvSpPr>
            <p:nvPr/>
          </p:nvSpPr>
          <p:spPr bwMode="auto">
            <a:xfrm flipH="1">
              <a:off x="273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4" name="Line 71">
              <a:extLst>
                <a:ext uri="{FF2B5EF4-FFF2-40B4-BE49-F238E27FC236}">
                  <a16:creationId xmlns:a16="http://schemas.microsoft.com/office/drawing/2014/main" id="{06A2E82B-5C56-450C-9B9F-82F2215FCDED}"/>
                </a:ext>
              </a:extLst>
            </p:cNvPr>
            <p:cNvSpPr>
              <a:spLocks noChangeShapeType="1"/>
            </p:cNvSpPr>
            <p:nvPr/>
          </p:nvSpPr>
          <p:spPr bwMode="auto">
            <a:xfrm>
              <a:off x="2352"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5" name="Line 72">
              <a:extLst>
                <a:ext uri="{FF2B5EF4-FFF2-40B4-BE49-F238E27FC236}">
                  <a16:creationId xmlns:a16="http://schemas.microsoft.com/office/drawing/2014/main" id="{2F03B294-D845-4ECA-9D1E-95C9B4021F72}"/>
                </a:ext>
              </a:extLst>
            </p:cNvPr>
            <p:cNvSpPr>
              <a:spLocks noChangeShapeType="1"/>
            </p:cNvSpPr>
            <p:nvPr/>
          </p:nvSpPr>
          <p:spPr bwMode="auto">
            <a:xfrm>
              <a:off x="2352"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6" name="Text Box 73">
              <a:extLst>
                <a:ext uri="{FF2B5EF4-FFF2-40B4-BE49-F238E27FC236}">
                  <a16:creationId xmlns:a16="http://schemas.microsoft.com/office/drawing/2014/main" id="{EFFE0F80-4C15-4D70-96DD-327370CEF43B}"/>
                </a:ext>
              </a:extLst>
            </p:cNvPr>
            <p:cNvSpPr txBox="1">
              <a:spLocks noChangeArrowheads="1"/>
            </p:cNvSpPr>
            <p:nvPr/>
          </p:nvSpPr>
          <p:spPr bwMode="auto">
            <a:xfrm>
              <a:off x="2352" y="2747"/>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e</a:t>
              </a:r>
              <a:r>
                <a:rPr kumimoji="1" lang="en-US" altLang="zh-CN" sz="2800" b="1">
                  <a:solidFill>
                    <a:schemeClr val="accent2"/>
                  </a:solidFill>
                  <a:latin typeface="Times New Roman" panose="02020603050405020304" pitchFamily="18" charset="0"/>
                </a:rPr>
                <a:t>L</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57417" name="Line 74">
              <a:extLst>
                <a:ext uri="{FF2B5EF4-FFF2-40B4-BE49-F238E27FC236}">
                  <a16:creationId xmlns:a16="http://schemas.microsoft.com/office/drawing/2014/main" id="{EDC1CD55-9707-4307-9C0C-9F61B34112E3}"/>
                </a:ext>
              </a:extLst>
            </p:cNvPr>
            <p:cNvSpPr>
              <a:spLocks noChangeShapeType="1"/>
            </p:cNvSpPr>
            <p:nvPr/>
          </p:nvSpPr>
          <p:spPr bwMode="auto">
            <a:xfrm>
              <a:off x="2352"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8" name="Line 75">
              <a:extLst>
                <a:ext uri="{FF2B5EF4-FFF2-40B4-BE49-F238E27FC236}">
                  <a16:creationId xmlns:a16="http://schemas.microsoft.com/office/drawing/2014/main" id="{D468ADD1-C50F-4370-8196-487BC06E7835}"/>
                </a:ext>
              </a:extLst>
            </p:cNvPr>
            <p:cNvSpPr>
              <a:spLocks noChangeShapeType="1"/>
            </p:cNvSpPr>
            <p:nvPr/>
          </p:nvSpPr>
          <p:spPr bwMode="auto">
            <a:xfrm>
              <a:off x="2352"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6" name="Group 76">
            <a:extLst>
              <a:ext uri="{FF2B5EF4-FFF2-40B4-BE49-F238E27FC236}">
                <a16:creationId xmlns:a16="http://schemas.microsoft.com/office/drawing/2014/main" id="{7312FEB5-B9C0-4361-A419-68DFA469F8F0}"/>
              </a:ext>
            </a:extLst>
          </p:cNvPr>
          <p:cNvGrpSpPr>
            <a:grpSpLocks/>
          </p:cNvGrpSpPr>
          <p:nvPr/>
        </p:nvGrpSpPr>
        <p:grpSpPr bwMode="auto">
          <a:xfrm>
            <a:off x="4714875" y="3968750"/>
            <a:ext cx="619125" cy="1524000"/>
            <a:chOff x="2970" y="2651"/>
            <a:chExt cx="390" cy="960"/>
          </a:xfrm>
        </p:grpSpPr>
        <p:sp>
          <p:nvSpPr>
            <p:cNvPr id="57403" name="Rectangle 77">
              <a:extLst>
                <a:ext uri="{FF2B5EF4-FFF2-40B4-BE49-F238E27FC236}">
                  <a16:creationId xmlns:a16="http://schemas.microsoft.com/office/drawing/2014/main" id="{EA876C38-B567-4B97-821C-642E76093834}"/>
                </a:ext>
              </a:extLst>
            </p:cNvPr>
            <p:cNvSpPr>
              <a:spLocks noChangeArrowheads="1"/>
            </p:cNvSpPr>
            <p:nvPr/>
          </p:nvSpPr>
          <p:spPr bwMode="auto">
            <a:xfrm>
              <a:off x="2976"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404" name="Line 78">
              <a:extLst>
                <a:ext uri="{FF2B5EF4-FFF2-40B4-BE49-F238E27FC236}">
                  <a16:creationId xmlns:a16="http://schemas.microsoft.com/office/drawing/2014/main" id="{C15E0677-7C80-4394-8458-552974D5ABF8}"/>
                </a:ext>
              </a:extLst>
            </p:cNvPr>
            <p:cNvSpPr>
              <a:spLocks noChangeShapeType="1"/>
            </p:cNvSpPr>
            <p:nvPr/>
          </p:nvSpPr>
          <p:spPr bwMode="auto">
            <a:xfrm flipH="1">
              <a:off x="297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5" name="Line 79">
              <a:extLst>
                <a:ext uri="{FF2B5EF4-FFF2-40B4-BE49-F238E27FC236}">
                  <a16:creationId xmlns:a16="http://schemas.microsoft.com/office/drawing/2014/main" id="{1E019FAD-BC88-4DC4-A378-E93D9B94C5D9}"/>
                </a:ext>
              </a:extLst>
            </p:cNvPr>
            <p:cNvSpPr>
              <a:spLocks noChangeShapeType="1"/>
            </p:cNvSpPr>
            <p:nvPr/>
          </p:nvSpPr>
          <p:spPr bwMode="auto">
            <a:xfrm flipH="1">
              <a:off x="336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6" name="Line 80">
              <a:extLst>
                <a:ext uri="{FF2B5EF4-FFF2-40B4-BE49-F238E27FC236}">
                  <a16:creationId xmlns:a16="http://schemas.microsoft.com/office/drawing/2014/main" id="{90292D91-4CB9-41E0-B03B-4EC56C6FCFF2}"/>
                </a:ext>
              </a:extLst>
            </p:cNvPr>
            <p:cNvSpPr>
              <a:spLocks noChangeShapeType="1"/>
            </p:cNvSpPr>
            <p:nvPr/>
          </p:nvSpPr>
          <p:spPr bwMode="auto">
            <a:xfrm>
              <a:off x="2976"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7" name="Line 81">
              <a:extLst>
                <a:ext uri="{FF2B5EF4-FFF2-40B4-BE49-F238E27FC236}">
                  <a16:creationId xmlns:a16="http://schemas.microsoft.com/office/drawing/2014/main" id="{481B3744-9AE9-4B3C-B894-7B4240F42C92}"/>
                </a:ext>
              </a:extLst>
            </p:cNvPr>
            <p:cNvSpPr>
              <a:spLocks noChangeShapeType="1"/>
            </p:cNvSpPr>
            <p:nvPr/>
          </p:nvSpPr>
          <p:spPr bwMode="auto">
            <a:xfrm>
              <a:off x="2976"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8" name="Text Box 82">
              <a:extLst>
                <a:ext uri="{FF2B5EF4-FFF2-40B4-BE49-F238E27FC236}">
                  <a16:creationId xmlns:a16="http://schemas.microsoft.com/office/drawing/2014/main" id="{446E28E9-F7D5-4CBC-B4E4-5AADBACCACE8}"/>
                </a:ext>
              </a:extLst>
            </p:cNvPr>
            <p:cNvSpPr txBox="1">
              <a:spLocks noChangeArrowheads="1"/>
            </p:cNvSpPr>
            <p:nvPr/>
          </p:nvSpPr>
          <p:spPr bwMode="auto">
            <a:xfrm>
              <a:off x="2970" y="2746"/>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e</a:t>
              </a:r>
              <a:r>
                <a:rPr kumimoji="1" lang="en-US" altLang="zh-CN" sz="2800" b="1">
                  <a:solidFill>
                    <a:schemeClr val="tx2"/>
                  </a:solidFill>
                  <a:latin typeface="Times New Roman" panose="02020603050405020304" pitchFamily="18" charset="0"/>
                </a:rPr>
                <a:t>R</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endParaRPr kumimoji="1" lang="en-US" altLang="zh-CN" sz="2800" b="1">
                <a:solidFill>
                  <a:schemeClr val="tx2"/>
                </a:solidFill>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57409" name="Line 83">
              <a:extLst>
                <a:ext uri="{FF2B5EF4-FFF2-40B4-BE49-F238E27FC236}">
                  <a16:creationId xmlns:a16="http://schemas.microsoft.com/office/drawing/2014/main" id="{1C1ADB69-EBBA-448A-98A8-92BF0B2CDB06}"/>
                </a:ext>
              </a:extLst>
            </p:cNvPr>
            <p:cNvSpPr>
              <a:spLocks noChangeShapeType="1"/>
            </p:cNvSpPr>
            <p:nvPr/>
          </p:nvSpPr>
          <p:spPr bwMode="auto">
            <a:xfrm>
              <a:off x="2976"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0" name="Line 84">
              <a:extLst>
                <a:ext uri="{FF2B5EF4-FFF2-40B4-BE49-F238E27FC236}">
                  <a16:creationId xmlns:a16="http://schemas.microsoft.com/office/drawing/2014/main" id="{16339EE7-122D-43A8-B7DD-1C82A603A9F5}"/>
                </a:ext>
              </a:extLst>
            </p:cNvPr>
            <p:cNvSpPr>
              <a:spLocks noChangeShapeType="1"/>
            </p:cNvSpPr>
            <p:nvPr/>
          </p:nvSpPr>
          <p:spPr bwMode="auto">
            <a:xfrm>
              <a:off x="2976"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7" name="Group 85">
            <a:extLst>
              <a:ext uri="{FF2B5EF4-FFF2-40B4-BE49-F238E27FC236}">
                <a16:creationId xmlns:a16="http://schemas.microsoft.com/office/drawing/2014/main" id="{7B9E5D7E-2B7F-4429-B81A-9B76FCE38D6F}"/>
              </a:ext>
            </a:extLst>
          </p:cNvPr>
          <p:cNvGrpSpPr>
            <a:grpSpLocks/>
          </p:cNvGrpSpPr>
          <p:nvPr/>
        </p:nvGrpSpPr>
        <p:grpSpPr bwMode="auto">
          <a:xfrm>
            <a:off x="5715000" y="3992563"/>
            <a:ext cx="619125" cy="1524000"/>
            <a:chOff x="3600" y="2651"/>
            <a:chExt cx="390" cy="960"/>
          </a:xfrm>
        </p:grpSpPr>
        <p:sp>
          <p:nvSpPr>
            <p:cNvPr id="57396" name="Rectangle 86">
              <a:extLst>
                <a:ext uri="{FF2B5EF4-FFF2-40B4-BE49-F238E27FC236}">
                  <a16:creationId xmlns:a16="http://schemas.microsoft.com/office/drawing/2014/main" id="{78DB03E5-15C2-41B9-B041-4688AB4E9BDB}"/>
                </a:ext>
              </a:extLst>
            </p:cNvPr>
            <p:cNvSpPr>
              <a:spLocks noChangeArrowheads="1"/>
            </p:cNvSpPr>
            <p:nvPr/>
          </p:nvSpPr>
          <p:spPr bwMode="auto">
            <a:xfrm>
              <a:off x="360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97" name="Line 87">
              <a:extLst>
                <a:ext uri="{FF2B5EF4-FFF2-40B4-BE49-F238E27FC236}">
                  <a16:creationId xmlns:a16="http://schemas.microsoft.com/office/drawing/2014/main" id="{B14169E0-4344-429F-AB87-CDD9B8ACF62C}"/>
                </a:ext>
              </a:extLst>
            </p:cNvPr>
            <p:cNvSpPr>
              <a:spLocks noChangeShapeType="1"/>
            </p:cNvSpPr>
            <p:nvPr/>
          </p:nvSpPr>
          <p:spPr bwMode="auto">
            <a:xfrm flipH="1">
              <a:off x="360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8" name="Line 88">
              <a:extLst>
                <a:ext uri="{FF2B5EF4-FFF2-40B4-BE49-F238E27FC236}">
                  <a16:creationId xmlns:a16="http://schemas.microsoft.com/office/drawing/2014/main" id="{5940A680-7FAD-4541-A3E2-9C7BC685657A}"/>
                </a:ext>
              </a:extLst>
            </p:cNvPr>
            <p:cNvSpPr>
              <a:spLocks noChangeShapeType="1"/>
            </p:cNvSpPr>
            <p:nvPr/>
          </p:nvSpPr>
          <p:spPr bwMode="auto">
            <a:xfrm flipH="1">
              <a:off x="398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9" name="Line 89">
              <a:extLst>
                <a:ext uri="{FF2B5EF4-FFF2-40B4-BE49-F238E27FC236}">
                  <a16:creationId xmlns:a16="http://schemas.microsoft.com/office/drawing/2014/main" id="{3F8F0C83-3FDE-49AA-AD69-30469537D905}"/>
                </a:ext>
              </a:extLst>
            </p:cNvPr>
            <p:cNvSpPr>
              <a:spLocks noChangeShapeType="1"/>
            </p:cNvSpPr>
            <p:nvPr/>
          </p:nvSpPr>
          <p:spPr bwMode="auto">
            <a:xfrm>
              <a:off x="360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Line 90">
              <a:extLst>
                <a:ext uri="{FF2B5EF4-FFF2-40B4-BE49-F238E27FC236}">
                  <a16:creationId xmlns:a16="http://schemas.microsoft.com/office/drawing/2014/main" id="{E4E8FA53-DD20-4608-BAF2-B960994D7655}"/>
                </a:ext>
              </a:extLst>
            </p:cNvPr>
            <p:cNvSpPr>
              <a:spLocks noChangeShapeType="1"/>
            </p:cNvSpPr>
            <p:nvPr/>
          </p:nvSpPr>
          <p:spPr bwMode="auto">
            <a:xfrm>
              <a:off x="360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1" name="Text Box 91">
              <a:extLst>
                <a:ext uri="{FF2B5EF4-FFF2-40B4-BE49-F238E27FC236}">
                  <a16:creationId xmlns:a16="http://schemas.microsoft.com/office/drawing/2014/main" id="{EB7AEC20-34A5-4DB9-9190-D3A79A6FBDD3}"/>
                </a:ext>
              </a:extLst>
            </p:cNvPr>
            <p:cNvSpPr txBox="1">
              <a:spLocks noChangeArrowheads="1"/>
            </p:cNvSpPr>
            <p:nvPr/>
          </p:nvSpPr>
          <p:spPr bwMode="auto">
            <a:xfrm>
              <a:off x="360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57402" name="Line 92">
              <a:extLst>
                <a:ext uri="{FF2B5EF4-FFF2-40B4-BE49-F238E27FC236}">
                  <a16:creationId xmlns:a16="http://schemas.microsoft.com/office/drawing/2014/main" id="{5A1C7E49-4DC0-4CB7-BB37-13A180DA8728}"/>
                </a:ext>
              </a:extLst>
            </p:cNvPr>
            <p:cNvSpPr>
              <a:spLocks noChangeShapeType="1"/>
            </p:cNvSpPr>
            <p:nvPr/>
          </p:nvSpPr>
          <p:spPr bwMode="auto">
            <a:xfrm>
              <a:off x="360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8" name="Group 93">
            <a:extLst>
              <a:ext uri="{FF2B5EF4-FFF2-40B4-BE49-F238E27FC236}">
                <a16:creationId xmlns:a16="http://schemas.microsoft.com/office/drawing/2014/main" id="{7575A100-3956-4523-9E82-033C41EFB787}"/>
              </a:ext>
            </a:extLst>
          </p:cNvPr>
          <p:cNvGrpSpPr>
            <a:grpSpLocks/>
          </p:cNvGrpSpPr>
          <p:nvPr/>
        </p:nvGrpSpPr>
        <p:grpSpPr bwMode="auto">
          <a:xfrm>
            <a:off x="6724650" y="4005263"/>
            <a:ext cx="619125" cy="1524000"/>
            <a:chOff x="4218" y="2651"/>
            <a:chExt cx="390" cy="960"/>
          </a:xfrm>
        </p:grpSpPr>
        <p:sp>
          <p:nvSpPr>
            <p:cNvPr id="57389" name="Rectangle 94">
              <a:extLst>
                <a:ext uri="{FF2B5EF4-FFF2-40B4-BE49-F238E27FC236}">
                  <a16:creationId xmlns:a16="http://schemas.microsoft.com/office/drawing/2014/main" id="{48FC4491-B7C3-478D-B00D-86FB55153119}"/>
                </a:ext>
              </a:extLst>
            </p:cNvPr>
            <p:cNvSpPr>
              <a:spLocks noChangeArrowheads="1"/>
            </p:cNvSpPr>
            <p:nvPr/>
          </p:nvSpPr>
          <p:spPr bwMode="auto">
            <a:xfrm>
              <a:off x="422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90" name="Line 95">
              <a:extLst>
                <a:ext uri="{FF2B5EF4-FFF2-40B4-BE49-F238E27FC236}">
                  <a16:creationId xmlns:a16="http://schemas.microsoft.com/office/drawing/2014/main" id="{689A248F-60BE-42B5-9A1C-89AA0CA58610}"/>
                </a:ext>
              </a:extLst>
            </p:cNvPr>
            <p:cNvSpPr>
              <a:spLocks noChangeShapeType="1"/>
            </p:cNvSpPr>
            <p:nvPr/>
          </p:nvSpPr>
          <p:spPr bwMode="auto">
            <a:xfrm flipH="1">
              <a:off x="422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1" name="Line 96">
              <a:extLst>
                <a:ext uri="{FF2B5EF4-FFF2-40B4-BE49-F238E27FC236}">
                  <a16:creationId xmlns:a16="http://schemas.microsoft.com/office/drawing/2014/main" id="{CEDDFB53-6913-4E1A-AF67-B6E61C88117D}"/>
                </a:ext>
              </a:extLst>
            </p:cNvPr>
            <p:cNvSpPr>
              <a:spLocks noChangeShapeType="1"/>
            </p:cNvSpPr>
            <p:nvPr/>
          </p:nvSpPr>
          <p:spPr bwMode="auto">
            <a:xfrm flipH="1">
              <a:off x="460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2" name="Line 97">
              <a:extLst>
                <a:ext uri="{FF2B5EF4-FFF2-40B4-BE49-F238E27FC236}">
                  <a16:creationId xmlns:a16="http://schemas.microsoft.com/office/drawing/2014/main" id="{22D986C9-536C-46C0-A75A-ABD5575C41D7}"/>
                </a:ext>
              </a:extLst>
            </p:cNvPr>
            <p:cNvSpPr>
              <a:spLocks noChangeShapeType="1"/>
            </p:cNvSpPr>
            <p:nvPr/>
          </p:nvSpPr>
          <p:spPr bwMode="auto">
            <a:xfrm>
              <a:off x="422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3" name="Line 98">
              <a:extLst>
                <a:ext uri="{FF2B5EF4-FFF2-40B4-BE49-F238E27FC236}">
                  <a16:creationId xmlns:a16="http://schemas.microsoft.com/office/drawing/2014/main" id="{75487D5D-931F-4256-A4F9-2BCFC9EE823F}"/>
                </a:ext>
              </a:extLst>
            </p:cNvPr>
            <p:cNvSpPr>
              <a:spLocks noChangeShapeType="1"/>
            </p:cNvSpPr>
            <p:nvPr/>
          </p:nvSpPr>
          <p:spPr bwMode="auto">
            <a:xfrm>
              <a:off x="422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4" name="Text Box 99">
              <a:extLst>
                <a:ext uri="{FF2B5EF4-FFF2-40B4-BE49-F238E27FC236}">
                  <a16:creationId xmlns:a16="http://schemas.microsoft.com/office/drawing/2014/main" id="{5F5A9D8A-77DC-4DAA-9457-26760474F14B}"/>
                </a:ext>
              </a:extLst>
            </p:cNvPr>
            <p:cNvSpPr txBox="1">
              <a:spLocks noChangeArrowheads="1"/>
            </p:cNvSpPr>
            <p:nvPr/>
          </p:nvSpPr>
          <p:spPr bwMode="auto">
            <a:xfrm>
              <a:off x="4218"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c</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57395" name="Line 100">
              <a:extLst>
                <a:ext uri="{FF2B5EF4-FFF2-40B4-BE49-F238E27FC236}">
                  <a16:creationId xmlns:a16="http://schemas.microsoft.com/office/drawing/2014/main" id="{88E131A1-D475-446D-BF34-01D85C414515}"/>
                </a:ext>
              </a:extLst>
            </p:cNvPr>
            <p:cNvSpPr>
              <a:spLocks noChangeShapeType="1"/>
            </p:cNvSpPr>
            <p:nvPr/>
          </p:nvSpPr>
          <p:spPr bwMode="auto">
            <a:xfrm>
              <a:off x="4224"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359" name="Group 101">
            <a:extLst>
              <a:ext uri="{FF2B5EF4-FFF2-40B4-BE49-F238E27FC236}">
                <a16:creationId xmlns:a16="http://schemas.microsoft.com/office/drawing/2014/main" id="{5BE53264-4FDE-4038-AA97-27D7C984F4D1}"/>
              </a:ext>
            </a:extLst>
          </p:cNvPr>
          <p:cNvGrpSpPr>
            <a:grpSpLocks/>
          </p:cNvGrpSpPr>
          <p:nvPr/>
        </p:nvGrpSpPr>
        <p:grpSpPr bwMode="auto">
          <a:xfrm>
            <a:off x="7732713" y="4005263"/>
            <a:ext cx="619125" cy="1524000"/>
            <a:chOff x="4848" y="2651"/>
            <a:chExt cx="390" cy="960"/>
          </a:xfrm>
        </p:grpSpPr>
        <p:sp>
          <p:nvSpPr>
            <p:cNvPr id="57383" name="Rectangle 102">
              <a:extLst>
                <a:ext uri="{FF2B5EF4-FFF2-40B4-BE49-F238E27FC236}">
                  <a16:creationId xmlns:a16="http://schemas.microsoft.com/office/drawing/2014/main" id="{B19E98D1-CCCC-4F56-9703-A65D98F81D9A}"/>
                </a:ext>
              </a:extLst>
            </p:cNvPr>
            <p:cNvSpPr>
              <a:spLocks noChangeArrowheads="1"/>
            </p:cNvSpPr>
            <p:nvPr/>
          </p:nvSpPr>
          <p:spPr bwMode="auto">
            <a:xfrm>
              <a:off x="484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84" name="Line 103">
              <a:extLst>
                <a:ext uri="{FF2B5EF4-FFF2-40B4-BE49-F238E27FC236}">
                  <a16:creationId xmlns:a16="http://schemas.microsoft.com/office/drawing/2014/main" id="{BDCA0F0C-6112-4FC9-8210-CE9D335D09E3}"/>
                </a:ext>
              </a:extLst>
            </p:cNvPr>
            <p:cNvSpPr>
              <a:spLocks noChangeShapeType="1"/>
            </p:cNvSpPr>
            <p:nvPr/>
          </p:nvSpPr>
          <p:spPr bwMode="auto">
            <a:xfrm flipH="1">
              <a:off x="484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5" name="Line 104">
              <a:extLst>
                <a:ext uri="{FF2B5EF4-FFF2-40B4-BE49-F238E27FC236}">
                  <a16:creationId xmlns:a16="http://schemas.microsoft.com/office/drawing/2014/main" id="{117FEAA9-FAA4-4E3D-B654-A2987927EC77}"/>
                </a:ext>
              </a:extLst>
            </p:cNvPr>
            <p:cNvSpPr>
              <a:spLocks noChangeShapeType="1"/>
            </p:cNvSpPr>
            <p:nvPr/>
          </p:nvSpPr>
          <p:spPr bwMode="auto">
            <a:xfrm flipH="1">
              <a:off x="523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6" name="Line 105">
              <a:extLst>
                <a:ext uri="{FF2B5EF4-FFF2-40B4-BE49-F238E27FC236}">
                  <a16:creationId xmlns:a16="http://schemas.microsoft.com/office/drawing/2014/main" id="{78C70252-1498-4DDE-A994-BB0DD177AA63}"/>
                </a:ext>
              </a:extLst>
            </p:cNvPr>
            <p:cNvSpPr>
              <a:spLocks noChangeShapeType="1"/>
            </p:cNvSpPr>
            <p:nvPr/>
          </p:nvSpPr>
          <p:spPr bwMode="auto">
            <a:xfrm>
              <a:off x="484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7" name="Line 106">
              <a:extLst>
                <a:ext uri="{FF2B5EF4-FFF2-40B4-BE49-F238E27FC236}">
                  <a16:creationId xmlns:a16="http://schemas.microsoft.com/office/drawing/2014/main" id="{9E6F5FE7-34C4-41A5-A390-9E079AABE173}"/>
                </a:ext>
              </a:extLst>
            </p:cNvPr>
            <p:cNvSpPr>
              <a:spLocks noChangeShapeType="1"/>
            </p:cNvSpPr>
            <p:nvPr/>
          </p:nvSpPr>
          <p:spPr bwMode="auto">
            <a:xfrm>
              <a:off x="484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8" name="Text Box 107">
              <a:extLst>
                <a:ext uri="{FF2B5EF4-FFF2-40B4-BE49-F238E27FC236}">
                  <a16:creationId xmlns:a16="http://schemas.microsoft.com/office/drawing/2014/main" id="{480C2110-254F-43D8-8EC6-8B0453B36360}"/>
                </a:ext>
              </a:extLst>
            </p:cNvPr>
            <p:cNvSpPr txBox="1">
              <a:spLocks noChangeArrowheads="1"/>
            </p:cNvSpPr>
            <p:nvPr/>
          </p:nvSpPr>
          <p:spPr bwMode="auto">
            <a:xfrm>
              <a:off x="484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57360" name="Group 108">
            <a:extLst>
              <a:ext uri="{FF2B5EF4-FFF2-40B4-BE49-F238E27FC236}">
                <a16:creationId xmlns:a16="http://schemas.microsoft.com/office/drawing/2014/main" id="{E56C2AFC-207D-4C4C-8008-74AFEFF87C9F}"/>
              </a:ext>
            </a:extLst>
          </p:cNvPr>
          <p:cNvGrpSpPr>
            <a:grpSpLocks/>
          </p:cNvGrpSpPr>
          <p:nvPr/>
        </p:nvGrpSpPr>
        <p:grpSpPr bwMode="auto">
          <a:xfrm>
            <a:off x="611188" y="908050"/>
            <a:ext cx="2160587" cy="2378075"/>
            <a:chOff x="430" y="1002"/>
            <a:chExt cx="1361" cy="1498"/>
          </a:xfrm>
        </p:grpSpPr>
        <p:sp>
          <p:nvSpPr>
            <p:cNvPr id="57361" name="Line 109">
              <a:extLst>
                <a:ext uri="{FF2B5EF4-FFF2-40B4-BE49-F238E27FC236}">
                  <a16:creationId xmlns:a16="http://schemas.microsoft.com/office/drawing/2014/main" id="{EE171A79-963B-40DC-BBA1-C8824CBEB475}"/>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Line 110">
              <a:extLst>
                <a:ext uri="{FF2B5EF4-FFF2-40B4-BE49-F238E27FC236}">
                  <a16:creationId xmlns:a16="http://schemas.microsoft.com/office/drawing/2014/main" id="{BD3065F7-9CA7-48C8-BA16-E428B1FC2520}"/>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111">
              <a:extLst>
                <a:ext uri="{FF2B5EF4-FFF2-40B4-BE49-F238E27FC236}">
                  <a16:creationId xmlns:a16="http://schemas.microsoft.com/office/drawing/2014/main" id="{A0A6B03C-647B-4329-A5EF-2A5CCF1BE3EC}"/>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Line 112">
              <a:extLst>
                <a:ext uri="{FF2B5EF4-FFF2-40B4-BE49-F238E27FC236}">
                  <a16:creationId xmlns:a16="http://schemas.microsoft.com/office/drawing/2014/main" id="{7A6DBA13-1E62-4761-A014-EDD03D6BFF0F}"/>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721" name="Oval 113">
              <a:extLst>
                <a:ext uri="{FF2B5EF4-FFF2-40B4-BE49-F238E27FC236}">
                  <a16:creationId xmlns:a16="http://schemas.microsoft.com/office/drawing/2014/main" id="{74E80C49-0E01-4137-8E43-7F33142CB4C0}"/>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196722" name="Oval 114">
              <a:extLst>
                <a:ext uri="{FF2B5EF4-FFF2-40B4-BE49-F238E27FC236}">
                  <a16:creationId xmlns:a16="http://schemas.microsoft.com/office/drawing/2014/main" id="{C3A0A111-00CA-44BA-97A9-8D3F174E3DD8}"/>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6723" name="Oval 115">
              <a:extLst>
                <a:ext uri="{FF2B5EF4-FFF2-40B4-BE49-F238E27FC236}">
                  <a16:creationId xmlns:a16="http://schemas.microsoft.com/office/drawing/2014/main" id="{40802CFD-D5C6-44A1-A041-58FCE5456B00}"/>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6724" name="Oval 116">
              <a:extLst>
                <a:ext uri="{FF2B5EF4-FFF2-40B4-BE49-F238E27FC236}">
                  <a16:creationId xmlns:a16="http://schemas.microsoft.com/office/drawing/2014/main" id="{9E7FBD38-0C51-4B1A-B8E3-139CBD572D5B}"/>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6725" name="Oval 117">
              <a:extLst>
                <a:ext uri="{FF2B5EF4-FFF2-40B4-BE49-F238E27FC236}">
                  <a16:creationId xmlns:a16="http://schemas.microsoft.com/office/drawing/2014/main" id="{A26FB710-6547-41A0-83C8-BB4E61110E25}"/>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7370" name="Text Box 118">
              <a:extLst>
                <a:ext uri="{FF2B5EF4-FFF2-40B4-BE49-F238E27FC236}">
                  <a16:creationId xmlns:a16="http://schemas.microsoft.com/office/drawing/2014/main" id="{48BF94D5-2B3C-4B16-A0BF-0A43AF47FFC9}"/>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57371" name="Text Box 119">
              <a:extLst>
                <a:ext uri="{FF2B5EF4-FFF2-40B4-BE49-F238E27FC236}">
                  <a16:creationId xmlns:a16="http://schemas.microsoft.com/office/drawing/2014/main" id="{4840195B-AEAE-4AC8-AB3F-A549F9016234}"/>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57372" name="Text Box 120">
              <a:extLst>
                <a:ext uri="{FF2B5EF4-FFF2-40B4-BE49-F238E27FC236}">
                  <a16:creationId xmlns:a16="http://schemas.microsoft.com/office/drawing/2014/main" id="{3E1BAD3B-5712-47A1-8EA1-872E4E7FD724}"/>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57373" name="Text Box 121">
              <a:extLst>
                <a:ext uri="{FF2B5EF4-FFF2-40B4-BE49-F238E27FC236}">
                  <a16:creationId xmlns:a16="http://schemas.microsoft.com/office/drawing/2014/main" id="{5E06127D-0062-45CA-8882-ECF34FB38939}"/>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57374" name="Text Box 122">
              <a:extLst>
                <a:ext uri="{FF2B5EF4-FFF2-40B4-BE49-F238E27FC236}">
                  <a16:creationId xmlns:a16="http://schemas.microsoft.com/office/drawing/2014/main" id="{A3892319-A89F-4894-96FD-75A7B42AD671}"/>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57375" name="Line 123">
              <a:extLst>
                <a:ext uri="{FF2B5EF4-FFF2-40B4-BE49-F238E27FC236}">
                  <a16:creationId xmlns:a16="http://schemas.microsoft.com/office/drawing/2014/main" id="{93A39EF0-310B-4DD5-AA6E-2D3DDD083525}"/>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6" name="Line 124">
              <a:extLst>
                <a:ext uri="{FF2B5EF4-FFF2-40B4-BE49-F238E27FC236}">
                  <a16:creationId xmlns:a16="http://schemas.microsoft.com/office/drawing/2014/main" id="{A7C6A55F-FAE3-4A37-A374-5DE3E6716BC0}"/>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7" name="Line 125">
              <a:extLst>
                <a:ext uri="{FF2B5EF4-FFF2-40B4-BE49-F238E27FC236}">
                  <a16:creationId xmlns:a16="http://schemas.microsoft.com/office/drawing/2014/main" id="{59D04FB6-A614-4D10-B405-0F8B70758709}"/>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Line 126">
              <a:extLst>
                <a:ext uri="{FF2B5EF4-FFF2-40B4-BE49-F238E27FC236}">
                  <a16:creationId xmlns:a16="http://schemas.microsoft.com/office/drawing/2014/main" id="{0BB1955D-32B6-479B-B910-D78223C5FADD}"/>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Line 127">
              <a:extLst>
                <a:ext uri="{FF2B5EF4-FFF2-40B4-BE49-F238E27FC236}">
                  <a16:creationId xmlns:a16="http://schemas.microsoft.com/office/drawing/2014/main" id="{2ED9E22D-40EB-4C7D-83C8-34428A82035F}"/>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0" name="Line 128">
              <a:extLst>
                <a:ext uri="{FF2B5EF4-FFF2-40B4-BE49-F238E27FC236}">
                  <a16:creationId xmlns:a16="http://schemas.microsoft.com/office/drawing/2014/main" id="{0D76462E-DF44-4375-8192-5C56C8B5050D}"/>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1" name="Line 129">
              <a:extLst>
                <a:ext uri="{FF2B5EF4-FFF2-40B4-BE49-F238E27FC236}">
                  <a16:creationId xmlns:a16="http://schemas.microsoft.com/office/drawing/2014/main" id="{345FF98D-8D5F-43B4-A9F9-04B40754F433}"/>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2" name="Line 130">
              <a:extLst>
                <a:ext uri="{FF2B5EF4-FFF2-40B4-BE49-F238E27FC236}">
                  <a16:creationId xmlns:a16="http://schemas.microsoft.com/office/drawing/2014/main" id="{6A53C45C-4B2A-4FF2-B53C-BB7DDD223776}"/>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6AE2A17-A338-4ED6-A99B-2DBACB7A83CD}"/>
              </a:ext>
            </a:extLst>
          </p:cNvPr>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a:solidFill>
                <a:schemeClr val="hlink"/>
              </a:solidFill>
              <a:latin typeface="Times New Roman" panose="02020603050405020304" pitchFamily="18" charset="0"/>
            </a:endParaRPr>
          </a:p>
        </p:txBody>
      </p:sp>
      <p:sp>
        <p:nvSpPr>
          <p:cNvPr id="58371" name="Rectangle 3">
            <a:extLst>
              <a:ext uri="{FF2B5EF4-FFF2-40B4-BE49-F238E27FC236}">
                <a16:creationId xmlns:a16="http://schemas.microsoft.com/office/drawing/2014/main" id="{669FCDA7-E6E1-43B5-8365-51639C57C1EA}"/>
              </a:ext>
            </a:extLst>
          </p:cNvPr>
          <p:cNvSpPr>
            <a:spLocks noGrp="1" noChangeArrowheads="1"/>
          </p:cNvSpPr>
          <p:nvPr>
            <p:ph type="title"/>
          </p:nvPr>
        </p:nvSpPr>
        <p:spPr>
          <a:xfrm>
            <a:off x="395288" y="473075"/>
            <a:ext cx="8229600" cy="903288"/>
          </a:xfrm>
        </p:spPr>
        <p:txBody>
          <a:bodyPr/>
          <a:lstStyle/>
          <a:p>
            <a:pPr eaLnBrk="1" hangingPunct="1"/>
            <a:r>
              <a:rPr lang="zh-CN" altLang="en-US" sz="4000" b="1">
                <a:ea typeface="华文新魏" panose="02010800040101010101" pitchFamily="2" charset="-122"/>
              </a:rPr>
              <a:t>后序遍历的非递归算法</a:t>
            </a:r>
            <a:r>
              <a:rPr lang="zh-CN" altLang="en-US"/>
              <a:t> </a:t>
            </a:r>
          </a:p>
        </p:txBody>
      </p:sp>
      <p:sp>
        <p:nvSpPr>
          <p:cNvPr id="58372" name="Rectangle 4">
            <a:extLst>
              <a:ext uri="{FF2B5EF4-FFF2-40B4-BE49-F238E27FC236}">
                <a16:creationId xmlns:a16="http://schemas.microsoft.com/office/drawing/2014/main" id="{1FEBAAC2-BB8C-4CA2-AB11-362D0254F2E6}"/>
              </a:ext>
            </a:extLst>
          </p:cNvPr>
          <p:cNvSpPr>
            <a:spLocks noGrp="1" noChangeArrowheads="1"/>
          </p:cNvSpPr>
          <p:nvPr>
            <p:ph type="body" idx="1"/>
          </p:nvPr>
        </p:nvSpPr>
        <p:spPr>
          <a:xfrm>
            <a:off x="539750" y="1341438"/>
            <a:ext cx="8229600" cy="4860925"/>
          </a:xfrm>
        </p:spPr>
        <p:txBody>
          <a:bodyPr/>
          <a:lstStyle/>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sz="2800">
                <a:latin typeface="Times New Roman" panose="02020603050405020304" pitchFamily="18" charset="0"/>
                <a:ea typeface="隶书" panose="02010509060101010101" pitchFamily="49" charset="-122"/>
              </a:rPr>
              <a:t>PostOrder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Stack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stkNode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stkNode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p = 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是遍历指针</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do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w.ptr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w.tag =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(w)</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continue1 = 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继续循环标记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用于</a:t>
            </a:r>
            <a:r>
              <a:rPr lang="en-US" altLang="zh-CN" sz="2800" b="1">
                <a:solidFill>
                  <a:schemeClr val="tx2"/>
                </a:solidFill>
                <a:latin typeface="Times New Roman" panose="02020603050405020304" pitchFamily="18" charset="0"/>
                <a:ea typeface="隶书" panose="02010509060101010101" pitchFamily="49" charset="-122"/>
              </a:rPr>
              <a:t>R</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0D8C1B0-7855-4CE2-BBBC-133768E18B33}"/>
              </a:ext>
            </a:extLst>
          </p:cNvPr>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a:solidFill>
                <a:schemeClr val="hlink"/>
              </a:solidFill>
              <a:latin typeface="Times New Roman" panose="02020603050405020304" pitchFamily="18" charset="0"/>
            </a:endParaRPr>
          </a:p>
        </p:txBody>
      </p:sp>
      <p:sp>
        <p:nvSpPr>
          <p:cNvPr id="59395" name="Rectangle 3">
            <a:extLst>
              <a:ext uri="{FF2B5EF4-FFF2-40B4-BE49-F238E27FC236}">
                <a16:creationId xmlns:a16="http://schemas.microsoft.com/office/drawing/2014/main" id="{3E5A5F60-07E5-4578-B753-D7DD9FC6CAD2}"/>
              </a:ext>
            </a:extLst>
          </p:cNvPr>
          <p:cNvSpPr>
            <a:spLocks noGrp="1" noChangeArrowheads="1"/>
          </p:cNvSpPr>
          <p:nvPr>
            <p:ph type="body" idx="1"/>
          </p:nvPr>
        </p:nvSpPr>
        <p:spPr>
          <a:xfrm>
            <a:off x="539750" y="728663"/>
            <a:ext cx="8229600" cy="5508625"/>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(continue1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!S.IsEmpty ())</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S.Pop (w)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w.ptr</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switch </a:t>
            </a:r>
            <a:r>
              <a:rPr lang="en-US" altLang="zh-CN" sz="2800">
                <a:latin typeface="Times New Roman" panose="02020603050405020304" pitchFamily="18" charset="0"/>
                <a:ea typeface="隶书" panose="02010509060101010101" pitchFamily="49" charset="-122"/>
              </a:rPr>
              <a:t>(w.tag)</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判断栈顶的</a:t>
            </a:r>
            <a:r>
              <a:rPr lang="en-US" altLang="zh-CN" sz="2800" b="1">
                <a:solidFill>
                  <a:schemeClr val="tx2"/>
                </a:solidFill>
                <a:latin typeface="Times New Roman" panose="02020603050405020304" pitchFamily="18" charset="0"/>
                <a:ea typeface="隶书" panose="02010509060101010101" pitchFamily="49" charset="-122"/>
              </a:rPr>
              <a:t>tag</a:t>
            </a:r>
            <a:r>
              <a:rPr lang="zh-CN" altLang="en-US" sz="2800">
                <a:solidFill>
                  <a:schemeClr val="tx2"/>
                </a:solidFill>
                <a:latin typeface="Times New Roman" panose="02020603050405020304" pitchFamily="18" charset="0"/>
                <a:ea typeface="隶书" panose="02010509060101010101" pitchFamily="49" charset="-122"/>
              </a:rPr>
              <a:t>标记</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case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w.tag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(w)</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continue1 = 0</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break;</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case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(p)</a:t>
            </a:r>
            <a:r>
              <a:rPr lang="en-US" altLang="zh-CN" sz="2800" b="1">
                <a:latin typeface="Times New Roman" panose="02020603050405020304" pitchFamily="18" charset="0"/>
                <a:ea typeface="隶书" panose="02010509060101010101" pitchFamily="49" charset="-122"/>
              </a:rPr>
              <a:t>;   break;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(!S.IsEmpty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继续遍历其他结点</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cout &lt;&lt; endl;</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6F28B8C-730E-4589-A348-06E4B6FAF096}"/>
              </a:ext>
            </a:extLst>
          </p:cNvPr>
          <p:cNvSpPr>
            <a:spLocks noGrp="1" noChangeArrowheads="1"/>
          </p:cNvSpPr>
          <p:nvPr>
            <p:ph type="body" idx="1"/>
          </p:nvPr>
        </p:nvSpPr>
        <p:spPr>
          <a:xfrm>
            <a:off x="627063" y="1379538"/>
            <a:ext cx="8229600" cy="3886200"/>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层次序遍历二叉树就是从根结点开始，按层次逐层遍历，如图：</a:t>
            </a:r>
          </a:p>
        </p:txBody>
      </p:sp>
      <p:sp>
        <p:nvSpPr>
          <p:cNvPr id="60419" name="Text Box 3">
            <a:extLst>
              <a:ext uri="{FF2B5EF4-FFF2-40B4-BE49-F238E27FC236}">
                <a16:creationId xmlns:a16="http://schemas.microsoft.com/office/drawing/2014/main" id="{694A92F6-0896-4468-91E7-C45B20734562}"/>
              </a:ext>
            </a:extLst>
          </p:cNvPr>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solidFill>
                  <a:schemeClr val="tx2"/>
                </a:solidFill>
                <a:latin typeface="Times New Roman" panose="02020603050405020304" pitchFamily="18" charset="0"/>
                <a:ea typeface="仿宋_GB2312" pitchFamily="49" charset="-122"/>
              </a:rPr>
              <a:t>遍历顺序</a:t>
            </a:r>
            <a:endParaRPr kumimoji="1" lang="zh-CN" altLang="en-US" sz="3000">
              <a:solidFill>
                <a:schemeClr val="tx2"/>
              </a:solidFill>
              <a:latin typeface="Times New Roman" panose="02020603050405020304" pitchFamily="18" charset="0"/>
            </a:endParaRPr>
          </a:p>
        </p:txBody>
      </p:sp>
      <p:grpSp>
        <p:nvGrpSpPr>
          <p:cNvPr id="60420" name="Group 4">
            <a:extLst>
              <a:ext uri="{FF2B5EF4-FFF2-40B4-BE49-F238E27FC236}">
                <a16:creationId xmlns:a16="http://schemas.microsoft.com/office/drawing/2014/main" id="{774FF9F7-EAEF-4911-AC27-7FE1BDAF2469}"/>
              </a:ext>
            </a:extLst>
          </p:cNvPr>
          <p:cNvGrpSpPr>
            <a:grpSpLocks/>
          </p:cNvGrpSpPr>
          <p:nvPr/>
        </p:nvGrpSpPr>
        <p:grpSpPr bwMode="auto">
          <a:xfrm>
            <a:off x="2268538" y="2470150"/>
            <a:ext cx="4624387" cy="3514725"/>
            <a:chOff x="2580" y="1546"/>
            <a:chExt cx="2913" cy="2214"/>
          </a:xfrm>
        </p:grpSpPr>
        <p:grpSp>
          <p:nvGrpSpPr>
            <p:cNvPr id="60422" name="Group 5">
              <a:extLst>
                <a:ext uri="{FF2B5EF4-FFF2-40B4-BE49-F238E27FC236}">
                  <a16:creationId xmlns:a16="http://schemas.microsoft.com/office/drawing/2014/main" id="{2BC82BA5-62F6-41A8-83EA-D6BB16BF0705}"/>
                </a:ext>
              </a:extLst>
            </p:cNvPr>
            <p:cNvGrpSpPr>
              <a:grpSpLocks/>
            </p:cNvGrpSpPr>
            <p:nvPr/>
          </p:nvGrpSpPr>
          <p:grpSpPr bwMode="auto">
            <a:xfrm>
              <a:off x="2757" y="1546"/>
              <a:ext cx="2598" cy="2214"/>
              <a:chOff x="2757" y="1546"/>
              <a:chExt cx="2598" cy="2214"/>
            </a:xfrm>
          </p:grpSpPr>
          <p:grpSp>
            <p:nvGrpSpPr>
              <p:cNvPr id="60434" name="Group 6">
                <a:extLst>
                  <a:ext uri="{FF2B5EF4-FFF2-40B4-BE49-F238E27FC236}">
                    <a16:creationId xmlns:a16="http://schemas.microsoft.com/office/drawing/2014/main" id="{9AF8983E-A3AE-4D27-AB76-D5AE7007FF78}"/>
                  </a:ext>
                </a:extLst>
              </p:cNvPr>
              <p:cNvGrpSpPr>
                <a:grpSpLocks/>
              </p:cNvGrpSpPr>
              <p:nvPr/>
            </p:nvGrpSpPr>
            <p:grpSpPr bwMode="auto">
              <a:xfrm>
                <a:off x="2757" y="1583"/>
                <a:ext cx="2598" cy="2168"/>
                <a:chOff x="2730" y="1638"/>
                <a:chExt cx="2598" cy="2168"/>
              </a:xfrm>
            </p:grpSpPr>
            <p:sp>
              <p:nvSpPr>
                <p:cNvPr id="60446" name="Line 7">
                  <a:extLst>
                    <a:ext uri="{FF2B5EF4-FFF2-40B4-BE49-F238E27FC236}">
                      <a16:creationId xmlns:a16="http://schemas.microsoft.com/office/drawing/2014/main" id="{5397B23B-A173-4681-91EC-A2533E206F2B}"/>
                    </a:ext>
                  </a:extLst>
                </p:cNvPr>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7" name="Line 8">
                  <a:extLst>
                    <a:ext uri="{FF2B5EF4-FFF2-40B4-BE49-F238E27FC236}">
                      <a16:creationId xmlns:a16="http://schemas.microsoft.com/office/drawing/2014/main" id="{0BEB1332-1223-4E21-919E-CE8F54799749}"/>
                    </a:ext>
                  </a:extLst>
                </p:cNvPr>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8" name="Line 9">
                  <a:extLst>
                    <a:ext uri="{FF2B5EF4-FFF2-40B4-BE49-F238E27FC236}">
                      <a16:creationId xmlns:a16="http://schemas.microsoft.com/office/drawing/2014/main" id="{68FCE980-7C06-452D-B9C2-8CEB6F273D22}"/>
                    </a:ext>
                  </a:extLst>
                </p:cNvPr>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9" name="Line 10">
                  <a:extLst>
                    <a:ext uri="{FF2B5EF4-FFF2-40B4-BE49-F238E27FC236}">
                      <a16:creationId xmlns:a16="http://schemas.microsoft.com/office/drawing/2014/main" id="{8E6AE223-9808-4292-B1C7-26AB5A4AFF9A}"/>
                    </a:ext>
                  </a:extLst>
                </p:cNvPr>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0" name="Line 11">
                  <a:extLst>
                    <a:ext uri="{FF2B5EF4-FFF2-40B4-BE49-F238E27FC236}">
                      <a16:creationId xmlns:a16="http://schemas.microsoft.com/office/drawing/2014/main" id="{15AAE98C-8F9F-4A20-B307-22832348A4CD}"/>
                    </a:ext>
                  </a:extLst>
                </p:cNvPr>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1" name="Line 12">
                  <a:extLst>
                    <a:ext uri="{FF2B5EF4-FFF2-40B4-BE49-F238E27FC236}">
                      <a16:creationId xmlns:a16="http://schemas.microsoft.com/office/drawing/2014/main" id="{5568C3DE-6DBA-463C-9445-4D4E92B0DEAA}"/>
                    </a:ext>
                  </a:extLst>
                </p:cNvPr>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2" name="Line 13">
                  <a:extLst>
                    <a:ext uri="{FF2B5EF4-FFF2-40B4-BE49-F238E27FC236}">
                      <a16:creationId xmlns:a16="http://schemas.microsoft.com/office/drawing/2014/main" id="{369E9179-48F0-4FD5-8785-9430443AE573}"/>
                    </a:ext>
                  </a:extLst>
                </p:cNvPr>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3" name="Line 14">
                  <a:extLst>
                    <a:ext uri="{FF2B5EF4-FFF2-40B4-BE49-F238E27FC236}">
                      <a16:creationId xmlns:a16="http://schemas.microsoft.com/office/drawing/2014/main" id="{5F05AB47-7803-4F29-B30C-A2126E1C0E80}"/>
                    </a:ext>
                  </a:extLst>
                </p:cNvPr>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Oval 15">
                  <a:extLst>
                    <a:ext uri="{FF2B5EF4-FFF2-40B4-BE49-F238E27FC236}">
                      <a16:creationId xmlns:a16="http://schemas.microsoft.com/office/drawing/2014/main" id="{4C11F7C6-B100-4494-831F-AE4C86F31094}"/>
                    </a:ext>
                  </a:extLst>
                </p:cNvPr>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60455" name="Oval 16">
                  <a:extLst>
                    <a:ext uri="{FF2B5EF4-FFF2-40B4-BE49-F238E27FC236}">
                      <a16:creationId xmlns:a16="http://schemas.microsoft.com/office/drawing/2014/main" id="{4A1B4BB3-2842-4339-8D1C-91CC0672E0FC}"/>
                    </a:ext>
                  </a:extLst>
                </p:cNvPr>
                <p:cNvSpPr>
                  <a:spLocks noChangeArrowheads="1"/>
                </p:cNvSpPr>
                <p:nvPr/>
              </p:nvSpPr>
              <p:spPr bwMode="auto">
                <a:xfrm>
                  <a:off x="2730" y="2546"/>
                  <a:ext cx="285"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56" name="Oval 17">
                  <a:extLst>
                    <a:ext uri="{FF2B5EF4-FFF2-40B4-BE49-F238E27FC236}">
                      <a16:creationId xmlns:a16="http://schemas.microsoft.com/office/drawing/2014/main" id="{14F6807A-4556-4BE6-AE60-A1E02BFB1822}"/>
                    </a:ext>
                  </a:extLst>
                </p:cNvPr>
                <p:cNvSpPr>
                  <a:spLocks noChangeArrowheads="1"/>
                </p:cNvSpPr>
                <p:nvPr/>
              </p:nvSpPr>
              <p:spPr bwMode="auto">
                <a:xfrm>
                  <a:off x="3201" y="3017"/>
                  <a:ext cx="285"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57" name="Oval 18">
                  <a:extLst>
                    <a:ext uri="{FF2B5EF4-FFF2-40B4-BE49-F238E27FC236}">
                      <a16:creationId xmlns:a16="http://schemas.microsoft.com/office/drawing/2014/main" id="{7E6FFABC-9398-49AB-97E1-CF9B683A3BE8}"/>
                    </a:ext>
                  </a:extLst>
                </p:cNvPr>
                <p:cNvSpPr>
                  <a:spLocks noChangeArrowheads="1"/>
                </p:cNvSpPr>
                <p:nvPr/>
              </p:nvSpPr>
              <p:spPr bwMode="auto">
                <a:xfrm>
                  <a:off x="3672" y="3496"/>
                  <a:ext cx="285"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58" name="Oval 19">
                  <a:extLst>
                    <a:ext uri="{FF2B5EF4-FFF2-40B4-BE49-F238E27FC236}">
                      <a16:creationId xmlns:a16="http://schemas.microsoft.com/office/drawing/2014/main" id="{8F038FDA-642F-4A7D-90F5-3E226DC7BAC0}"/>
                    </a:ext>
                  </a:extLst>
                </p:cNvPr>
                <p:cNvSpPr>
                  <a:spLocks noChangeArrowheads="1"/>
                </p:cNvSpPr>
                <p:nvPr/>
              </p:nvSpPr>
              <p:spPr bwMode="auto">
                <a:xfrm>
                  <a:off x="4490" y="3510"/>
                  <a:ext cx="285"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59" name="Oval 20">
                  <a:extLst>
                    <a:ext uri="{FF2B5EF4-FFF2-40B4-BE49-F238E27FC236}">
                      <a16:creationId xmlns:a16="http://schemas.microsoft.com/office/drawing/2014/main" id="{F4FF5DAD-696B-4976-8B02-F29CDC341519}"/>
                    </a:ext>
                  </a:extLst>
                </p:cNvPr>
                <p:cNvSpPr>
                  <a:spLocks noChangeArrowheads="1"/>
                </p:cNvSpPr>
                <p:nvPr/>
              </p:nvSpPr>
              <p:spPr bwMode="auto">
                <a:xfrm>
                  <a:off x="5034" y="2582"/>
                  <a:ext cx="294"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460" name="Oval 21">
                  <a:extLst>
                    <a:ext uri="{FF2B5EF4-FFF2-40B4-BE49-F238E27FC236}">
                      <a16:creationId xmlns:a16="http://schemas.microsoft.com/office/drawing/2014/main" id="{8E882B7E-6460-4DE6-B795-8F82C6C01DF3}"/>
                    </a:ext>
                  </a:extLst>
                </p:cNvPr>
                <p:cNvSpPr>
                  <a:spLocks noChangeArrowheads="1"/>
                </p:cNvSpPr>
                <p:nvPr/>
              </p:nvSpPr>
              <p:spPr bwMode="auto">
                <a:xfrm>
                  <a:off x="4206" y="2578"/>
                  <a:ext cx="285" cy="296"/>
                </a:xfrm>
                <a:prstGeom prst="ellipse">
                  <a:avLst/>
                </a:prstGeom>
                <a:gradFill rotWithShape="0">
                  <a:gsLst>
                    <a:gs pos="0">
                      <a:srgbClr val="5E1800"/>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22" name="Oval 22">
                  <a:extLst>
                    <a:ext uri="{FF2B5EF4-FFF2-40B4-BE49-F238E27FC236}">
                      <a16:creationId xmlns:a16="http://schemas.microsoft.com/office/drawing/2014/main" id="{CA12041E-FC5E-4F8D-B9D0-F4173951CA05}"/>
                    </a:ext>
                  </a:extLst>
                </p:cNvPr>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1223" name="Oval 23">
                  <a:extLst>
                    <a:ext uri="{FF2B5EF4-FFF2-40B4-BE49-F238E27FC236}">
                      <a16:creationId xmlns:a16="http://schemas.microsoft.com/office/drawing/2014/main" id="{59A69B10-EF94-4087-96C1-835F22A3B857}"/>
                    </a:ext>
                  </a:extLst>
                </p:cNvPr>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1224" name="Oval 24">
                  <a:extLst>
                    <a:ext uri="{FF2B5EF4-FFF2-40B4-BE49-F238E27FC236}">
                      <a16:creationId xmlns:a16="http://schemas.microsoft.com/office/drawing/2014/main" id="{C0426958-E20A-4080-B7AD-E0A7D6A0F88A}"/>
                    </a:ext>
                  </a:extLst>
                </p:cNvPr>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1225" name="Oval 25">
                  <a:extLst>
                    <a:ext uri="{FF2B5EF4-FFF2-40B4-BE49-F238E27FC236}">
                      <a16:creationId xmlns:a16="http://schemas.microsoft.com/office/drawing/2014/main" id="{604AA61B-D889-4C69-9B05-A8BF14E81DF3}"/>
                    </a:ext>
                  </a:extLst>
                </p:cNvPr>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grpSp>
          <p:sp>
            <p:nvSpPr>
              <p:cNvPr id="60435" name="Text Box 26">
                <a:extLst>
                  <a:ext uri="{FF2B5EF4-FFF2-40B4-BE49-F238E27FC236}">
                    <a16:creationId xmlns:a16="http://schemas.microsoft.com/office/drawing/2014/main" id="{8AE3A2A8-8BB9-45A4-94BC-293847324A02}"/>
                  </a:ext>
                </a:extLst>
              </p:cNvPr>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a</a:t>
                </a:r>
              </a:p>
            </p:txBody>
          </p:sp>
          <p:sp>
            <p:nvSpPr>
              <p:cNvPr id="60436" name="Text Box 27">
                <a:extLst>
                  <a:ext uri="{FF2B5EF4-FFF2-40B4-BE49-F238E27FC236}">
                    <a16:creationId xmlns:a16="http://schemas.microsoft.com/office/drawing/2014/main" id="{CC4AFF8F-CE25-4D65-BD40-3D9EB51FBD0A}"/>
                  </a:ext>
                </a:extLst>
              </p:cNvPr>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b</a:t>
                </a:r>
              </a:p>
            </p:txBody>
          </p:sp>
          <p:sp>
            <p:nvSpPr>
              <p:cNvPr id="60437" name="Text Box 28">
                <a:extLst>
                  <a:ext uri="{FF2B5EF4-FFF2-40B4-BE49-F238E27FC236}">
                    <a16:creationId xmlns:a16="http://schemas.microsoft.com/office/drawing/2014/main" id="{DAC52CDA-CEC6-4301-8696-D4CDA9209883}"/>
                  </a:ext>
                </a:extLst>
              </p:cNvPr>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c</a:t>
                </a:r>
              </a:p>
            </p:txBody>
          </p:sp>
          <p:sp>
            <p:nvSpPr>
              <p:cNvPr id="60438" name="Text Box 29">
                <a:extLst>
                  <a:ext uri="{FF2B5EF4-FFF2-40B4-BE49-F238E27FC236}">
                    <a16:creationId xmlns:a16="http://schemas.microsoft.com/office/drawing/2014/main" id="{3C5A96CD-CE46-4877-BD0D-FE465C7D1ACA}"/>
                  </a:ext>
                </a:extLst>
              </p:cNvPr>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d</a:t>
                </a:r>
              </a:p>
            </p:txBody>
          </p:sp>
          <p:sp>
            <p:nvSpPr>
              <p:cNvPr id="60439" name="Text Box 30">
                <a:extLst>
                  <a:ext uri="{FF2B5EF4-FFF2-40B4-BE49-F238E27FC236}">
                    <a16:creationId xmlns:a16="http://schemas.microsoft.com/office/drawing/2014/main" id="{64AA77B5-B61E-470F-9C12-3D5B60C79CD5}"/>
                  </a:ext>
                </a:extLst>
              </p:cNvPr>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e</a:t>
                </a:r>
              </a:p>
            </p:txBody>
          </p:sp>
          <p:sp>
            <p:nvSpPr>
              <p:cNvPr id="60440" name="Text Box 31">
                <a:extLst>
                  <a:ext uri="{FF2B5EF4-FFF2-40B4-BE49-F238E27FC236}">
                    <a16:creationId xmlns:a16="http://schemas.microsoft.com/office/drawing/2014/main" id="{F0D82DA5-9575-4D91-BEB2-FC83B997FBA9}"/>
                  </a:ext>
                </a:extLst>
              </p:cNvPr>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bg1"/>
                    </a:solidFill>
                    <a:latin typeface="Times New Roman" panose="02020603050405020304" pitchFamily="18" charset="0"/>
                  </a:rPr>
                  <a:t>f</a:t>
                </a:r>
              </a:p>
            </p:txBody>
          </p:sp>
          <p:sp>
            <p:nvSpPr>
              <p:cNvPr id="51232" name="Text Box 32">
                <a:extLst>
                  <a:ext uri="{FF2B5EF4-FFF2-40B4-BE49-F238E27FC236}">
                    <a16:creationId xmlns:a16="http://schemas.microsoft.com/office/drawing/2014/main" id="{870D9790-776A-477A-AE3D-D408BA8050F5}"/>
                  </a:ext>
                </a:extLst>
              </p:cNvPr>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51233" name="Text Box 33">
                <a:extLst>
                  <a:ext uri="{FF2B5EF4-FFF2-40B4-BE49-F238E27FC236}">
                    <a16:creationId xmlns:a16="http://schemas.microsoft.com/office/drawing/2014/main" id="{040292EE-2804-4E8B-9790-891615215E28}"/>
                  </a:ext>
                </a:extLst>
              </p:cNvPr>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51234" name="Text Box 34">
                <a:extLst>
                  <a:ext uri="{FF2B5EF4-FFF2-40B4-BE49-F238E27FC236}">
                    <a16:creationId xmlns:a16="http://schemas.microsoft.com/office/drawing/2014/main" id="{16A53AF2-28FA-4AB8-9E0A-293BFA41ADB2}"/>
                  </a:ext>
                </a:extLst>
              </p:cNvPr>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51235" name="Text Box 35">
                <a:extLst>
                  <a:ext uri="{FF2B5EF4-FFF2-40B4-BE49-F238E27FC236}">
                    <a16:creationId xmlns:a16="http://schemas.microsoft.com/office/drawing/2014/main" id="{0E145BDA-1B3F-4470-8B95-47C515E61DD1}"/>
                  </a:ext>
                </a:extLst>
              </p:cNvPr>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51236" name="Text Box 36">
                <a:extLst>
                  <a:ext uri="{FF2B5EF4-FFF2-40B4-BE49-F238E27FC236}">
                    <a16:creationId xmlns:a16="http://schemas.microsoft.com/office/drawing/2014/main" id="{0C163B3C-C08B-48BE-95DB-6CEB7F2A7FA2}"/>
                  </a:ext>
                </a:extLst>
              </p:cNvPr>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grpSp>
        <p:sp>
          <p:nvSpPr>
            <p:cNvPr id="60423" name="Line 37">
              <a:extLst>
                <a:ext uri="{FF2B5EF4-FFF2-40B4-BE49-F238E27FC236}">
                  <a16:creationId xmlns:a16="http://schemas.microsoft.com/office/drawing/2014/main" id="{6CFFEF0A-65D4-4956-8DF0-3E03F115A7F2}"/>
                </a:ext>
              </a:extLst>
            </p:cNvPr>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4" name="Line 38">
              <a:extLst>
                <a:ext uri="{FF2B5EF4-FFF2-40B4-BE49-F238E27FC236}">
                  <a16:creationId xmlns:a16="http://schemas.microsoft.com/office/drawing/2014/main" id="{21185F60-0578-4F17-AC72-0C65A407EB2D}"/>
                </a:ext>
              </a:extLst>
            </p:cNvPr>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5" name="Line 39">
              <a:extLst>
                <a:ext uri="{FF2B5EF4-FFF2-40B4-BE49-F238E27FC236}">
                  <a16:creationId xmlns:a16="http://schemas.microsoft.com/office/drawing/2014/main" id="{04F8C856-5CF0-48BF-B4F2-47E90C31DB10}"/>
                </a:ext>
              </a:extLst>
            </p:cNvPr>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6" name="Line 40">
              <a:extLst>
                <a:ext uri="{FF2B5EF4-FFF2-40B4-BE49-F238E27FC236}">
                  <a16:creationId xmlns:a16="http://schemas.microsoft.com/office/drawing/2014/main" id="{6E4F6E76-EFA3-41F1-9113-456CE2AC6B22}"/>
                </a:ext>
              </a:extLst>
            </p:cNvPr>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Line 41">
              <a:extLst>
                <a:ext uri="{FF2B5EF4-FFF2-40B4-BE49-F238E27FC236}">
                  <a16:creationId xmlns:a16="http://schemas.microsoft.com/office/drawing/2014/main" id="{4502B7CB-FC46-43E7-8A6A-B03E841F2C2C}"/>
                </a:ext>
              </a:extLst>
            </p:cNvPr>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Line 42">
              <a:extLst>
                <a:ext uri="{FF2B5EF4-FFF2-40B4-BE49-F238E27FC236}">
                  <a16:creationId xmlns:a16="http://schemas.microsoft.com/office/drawing/2014/main" id="{E1A9E4F7-1186-4D0C-948D-FFEAD24E82B9}"/>
                </a:ext>
              </a:extLst>
            </p:cNvPr>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Line 43">
              <a:extLst>
                <a:ext uri="{FF2B5EF4-FFF2-40B4-BE49-F238E27FC236}">
                  <a16:creationId xmlns:a16="http://schemas.microsoft.com/office/drawing/2014/main" id="{C5720A45-7C6B-4998-B053-A2FB241991A4}"/>
                </a:ext>
              </a:extLst>
            </p:cNvPr>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0" name="Line 44">
              <a:extLst>
                <a:ext uri="{FF2B5EF4-FFF2-40B4-BE49-F238E27FC236}">
                  <a16:creationId xmlns:a16="http://schemas.microsoft.com/office/drawing/2014/main" id="{372AEDA4-585B-494A-900E-1BEAEBB3BB19}"/>
                </a:ext>
              </a:extLst>
            </p:cNvPr>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1" name="Freeform 45">
              <a:extLst>
                <a:ext uri="{FF2B5EF4-FFF2-40B4-BE49-F238E27FC236}">
                  <a16:creationId xmlns:a16="http://schemas.microsoft.com/office/drawing/2014/main" id="{B70D59F9-EEC9-45AB-A48E-5A93056EAFEB}"/>
                </a:ext>
              </a:extLst>
            </p:cNvPr>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2" name="Freeform 46">
              <a:extLst>
                <a:ext uri="{FF2B5EF4-FFF2-40B4-BE49-F238E27FC236}">
                  <a16:creationId xmlns:a16="http://schemas.microsoft.com/office/drawing/2014/main" id="{895F024C-A74C-4EF5-9924-922D57ABB2DF}"/>
                </a:ext>
              </a:extLst>
            </p:cNvPr>
            <p:cNvSpPr>
              <a:spLocks/>
            </p:cNvSpPr>
            <p:nvPr/>
          </p:nvSpPr>
          <p:spPr bwMode="auto">
            <a:xfrm>
              <a:off x="2879" y="2670"/>
              <a:ext cx="2614" cy="429"/>
            </a:xfrm>
            <a:custGeom>
              <a:avLst/>
              <a:gdLst>
                <a:gd name="T0" fmla="*/ 2388 w 2632"/>
                <a:gd name="T1" fmla="*/ 0 h 429"/>
                <a:gd name="T2" fmla="*/ 2467 w 2632"/>
                <a:gd name="T3" fmla="*/ 18 h 429"/>
                <a:gd name="T4" fmla="*/ 2502 w 2632"/>
                <a:gd name="T5" fmla="*/ 109 h 429"/>
                <a:gd name="T6" fmla="*/ 2467 w 2632"/>
                <a:gd name="T7" fmla="*/ 219 h 429"/>
                <a:gd name="T8" fmla="*/ 2249 w 2632"/>
                <a:gd name="T9" fmla="*/ 247 h 429"/>
                <a:gd name="T10" fmla="*/ 1884 w 2632"/>
                <a:gd name="T11" fmla="*/ 247 h 429"/>
                <a:gd name="T12" fmla="*/ 298 w 2632"/>
                <a:gd name="T13" fmla="*/ 247 h 429"/>
                <a:gd name="T14" fmla="*/ 94 w 2632"/>
                <a:gd name="T15" fmla="*/ 347 h 429"/>
                <a:gd name="T16" fmla="*/ 325 w 2632"/>
                <a:gd name="T17" fmla="*/ 429 h 4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3" name="Freeform 47">
              <a:extLst>
                <a:ext uri="{FF2B5EF4-FFF2-40B4-BE49-F238E27FC236}">
                  <a16:creationId xmlns:a16="http://schemas.microsoft.com/office/drawing/2014/main" id="{36FCEC68-D0AB-4F4A-90B4-FB29004F5753}"/>
                </a:ext>
              </a:extLst>
            </p:cNvPr>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21" name="Rectangle 48">
            <a:extLst>
              <a:ext uri="{FF2B5EF4-FFF2-40B4-BE49-F238E27FC236}">
                <a16:creationId xmlns:a16="http://schemas.microsoft.com/office/drawing/2014/main" id="{8FA4A43F-524B-492D-87DF-4BD9EE843546}"/>
              </a:ext>
            </a:extLst>
          </p:cNvPr>
          <p:cNvSpPr>
            <a:spLocks noGrp="1" noChangeArrowheads="1"/>
          </p:cNvSpPr>
          <p:nvPr>
            <p:ph type="title"/>
          </p:nvPr>
        </p:nvSpPr>
        <p:spPr>
          <a:xfrm>
            <a:off x="457200" y="274638"/>
            <a:ext cx="8229600" cy="796925"/>
          </a:xfrm>
        </p:spPr>
        <p:txBody>
          <a:bodyPr/>
          <a:lstStyle/>
          <a:p>
            <a:pPr eaLnBrk="1" hangingPunct="1"/>
            <a:r>
              <a:rPr lang="zh-CN" altLang="en-US" sz="4000" b="1">
                <a:ea typeface="华文新魏" panose="02010800040101010101" pitchFamily="2" charset="-122"/>
              </a:rPr>
              <a:t>层次序遍历二叉树的算法</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60F7AB6-50C8-4CEE-BB1D-7FA77DBA31E3}"/>
              </a:ext>
            </a:extLst>
          </p:cNvPr>
          <p:cNvSpPr>
            <a:spLocks noGrp="1" noChangeArrowheads="1"/>
          </p:cNvSpPr>
          <p:nvPr>
            <p:ph type="body" idx="1"/>
          </p:nvPr>
        </p:nvSpPr>
        <p:spPr>
          <a:xfrm>
            <a:off x="755650" y="692150"/>
            <a:ext cx="7848600" cy="5616575"/>
          </a:xfrm>
        </p:spPr>
        <p:txBody>
          <a:bodyPr/>
          <a:lstStyle/>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兄弟</a:t>
            </a:r>
            <a:r>
              <a:rPr lang="zh-CN" altLang="en-US" sz="3000" b="1">
                <a:latin typeface="Times New Roman" panose="02020603050405020304" pitchFamily="18" charset="0"/>
                <a:ea typeface="仿宋_GB2312" pitchFamily="49" charset="-122"/>
              </a:rPr>
              <a:t>：同一结点的子女互称为兄弟。</a:t>
            </a:r>
          </a:p>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度</a:t>
            </a:r>
            <a:r>
              <a:rPr lang="zh-CN" altLang="en-US" sz="3000" b="1">
                <a:latin typeface="Times New Roman" panose="02020603050405020304" pitchFamily="18" charset="0"/>
                <a:ea typeface="仿宋_GB2312" pitchFamily="49" charset="-122"/>
              </a:rPr>
              <a:t>：结点的子女个数即为该结点的度；树中各个结点的度的最大值称为</a:t>
            </a:r>
            <a:r>
              <a:rPr lang="zh-CN" altLang="en-US" sz="3000" b="1">
                <a:solidFill>
                  <a:schemeClr val="tx2"/>
                </a:solidFill>
                <a:latin typeface="Times New Roman" panose="02020603050405020304" pitchFamily="18" charset="0"/>
                <a:ea typeface="仿宋_GB2312" pitchFamily="49" charset="-122"/>
              </a:rPr>
              <a:t>树的度</a:t>
            </a:r>
            <a:r>
              <a:rPr lang="zh-CN" altLang="en-US" sz="3000" b="1">
                <a:latin typeface="Times New Roman" panose="02020603050405020304" pitchFamily="18" charset="0"/>
                <a:ea typeface="仿宋_GB2312" pitchFamily="49" charset="-122"/>
              </a:rPr>
              <a:t>。</a:t>
            </a:r>
          </a:p>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分支结点</a:t>
            </a:r>
            <a:r>
              <a:rPr lang="zh-CN" altLang="en-US" sz="3000" b="1">
                <a:latin typeface="Times New Roman" panose="02020603050405020304" pitchFamily="18" charset="0"/>
                <a:ea typeface="仿宋_GB2312" pitchFamily="49" charset="-122"/>
              </a:rPr>
              <a:t>：度不为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的结点即为分支结点，亦称为非终端结点。</a:t>
            </a:r>
          </a:p>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叶结点</a:t>
            </a:r>
            <a:r>
              <a:rPr lang="zh-CN" altLang="en-US" sz="3000" b="1">
                <a:latin typeface="Times New Roman" panose="02020603050405020304" pitchFamily="18" charset="0"/>
                <a:ea typeface="仿宋_GB2312" pitchFamily="49" charset="-122"/>
              </a:rPr>
              <a:t>：度为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的结点即为叶结点，亦称为终端结点。</a:t>
            </a:r>
          </a:p>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祖先</a:t>
            </a:r>
            <a:r>
              <a:rPr lang="zh-CN" altLang="en-US" sz="3000" b="1">
                <a:latin typeface="Times New Roman" panose="02020603050405020304" pitchFamily="18" charset="0"/>
                <a:ea typeface="仿宋_GB2312" pitchFamily="49" charset="-122"/>
              </a:rPr>
              <a:t>：某结点到根结点的路径上的各个结点都是该结点的祖先。</a:t>
            </a:r>
          </a:p>
          <a:p>
            <a:pPr eaLnBrk="1" hangingPunct="1">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子孙</a:t>
            </a:r>
            <a:r>
              <a:rPr lang="zh-CN" altLang="en-US" sz="3000" b="1">
                <a:latin typeface="Times New Roman" panose="02020603050405020304" pitchFamily="18" charset="0"/>
                <a:ea typeface="仿宋_GB2312" pitchFamily="49" charset="-122"/>
              </a:rPr>
              <a:t>：某结点的所有下属结点，都是该结点的子孙。</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E4F472D-0D9F-403E-9DE4-8EA26537D595}"/>
              </a:ext>
            </a:extLst>
          </p:cNvPr>
          <p:cNvSpPr>
            <a:spLocks noGrp="1" noChangeArrowheads="1"/>
          </p:cNvSpPr>
          <p:nvPr>
            <p:ph type="body" idx="1"/>
          </p:nvPr>
        </p:nvSpPr>
        <p:spPr>
          <a:xfrm>
            <a:off x="625475" y="763588"/>
            <a:ext cx="8050213" cy="5581650"/>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这种遍历需要使用一个</a:t>
            </a:r>
            <a:r>
              <a:rPr lang="zh-CN" altLang="en-US" sz="3000" b="1">
                <a:solidFill>
                  <a:schemeClr val="tx2"/>
                </a:solidFill>
                <a:latin typeface="Times New Roman" panose="02020603050405020304" pitchFamily="18" charset="0"/>
                <a:ea typeface="仿宋_GB2312" pitchFamily="49" charset="-122"/>
              </a:rPr>
              <a:t>先进先出的队列</a:t>
            </a:r>
            <a:r>
              <a:rPr lang="zh-CN" altLang="en-US" sz="3000" b="1">
                <a:latin typeface="Times New Roman" panose="02020603050405020304" pitchFamily="18" charset="0"/>
                <a:ea typeface="仿宋_GB2312" pitchFamily="49" charset="-122"/>
              </a:rPr>
              <a:t>，在处理上一层时，将其下一层的结点直接进到队列（的队尾）。在上一层结点遍历完后，下一层结点正好处于队列的队头，可以继续访问它们。</a:t>
            </a:r>
          </a:p>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算法是非递归的。</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a:extLst>
              <a:ext uri="{FF2B5EF4-FFF2-40B4-BE49-F238E27FC236}">
                <a16:creationId xmlns:a16="http://schemas.microsoft.com/office/drawing/2014/main" id="{814D7733-6845-4E32-AFA2-1256550F8427}"/>
              </a:ext>
            </a:extLst>
          </p:cNvPr>
          <p:cNvGrpSpPr>
            <a:grpSpLocks/>
          </p:cNvGrpSpPr>
          <p:nvPr/>
        </p:nvGrpSpPr>
        <p:grpSpPr bwMode="auto">
          <a:xfrm>
            <a:off x="576263" y="1771650"/>
            <a:ext cx="2160587" cy="2378075"/>
            <a:chOff x="430" y="1002"/>
            <a:chExt cx="1361" cy="1498"/>
          </a:xfrm>
        </p:grpSpPr>
        <p:sp>
          <p:nvSpPr>
            <p:cNvPr id="62553" name="Line 3">
              <a:extLst>
                <a:ext uri="{FF2B5EF4-FFF2-40B4-BE49-F238E27FC236}">
                  <a16:creationId xmlns:a16="http://schemas.microsoft.com/office/drawing/2014/main" id="{59402975-1E7B-4EB1-A55A-7C4195222874}"/>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4" name="Line 4">
              <a:extLst>
                <a:ext uri="{FF2B5EF4-FFF2-40B4-BE49-F238E27FC236}">
                  <a16:creationId xmlns:a16="http://schemas.microsoft.com/office/drawing/2014/main" id="{86710C98-60D2-4E48-A489-A3423600D242}"/>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5" name="Line 5">
              <a:extLst>
                <a:ext uri="{FF2B5EF4-FFF2-40B4-BE49-F238E27FC236}">
                  <a16:creationId xmlns:a16="http://schemas.microsoft.com/office/drawing/2014/main" id="{9E03C69F-459F-4877-B4D2-F77677F9580A}"/>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6" name="Line 6">
              <a:extLst>
                <a:ext uri="{FF2B5EF4-FFF2-40B4-BE49-F238E27FC236}">
                  <a16:creationId xmlns:a16="http://schemas.microsoft.com/office/drawing/2014/main" id="{D30117DF-BB88-4BB1-AE2B-013F3445FDAB}"/>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5" name="Oval 7">
              <a:extLst>
                <a:ext uri="{FF2B5EF4-FFF2-40B4-BE49-F238E27FC236}">
                  <a16:creationId xmlns:a16="http://schemas.microsoft.com/office/drawing/2014/main" id="{E3137DC0-1A81-4E75-90B5-FB8D135A2626}"/>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53256" name="Oval 8">
              <a:extLst>
                <a:ext uri="{FF2B5EF4-FFF2-40B4-BE49-F238E27FC236}">
                  <a16:creationId xmlns:a16="http://schemas.microsoft.com/office/drawing/2014/main" id="{39BB2993-500F-4A03-8ABC-950A619D1274}"/>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3257" name="Oval 9">
              <a:extLst>
                <a:ext uri="{FF2B5EF4-FFF2-40B4-BE49-F238E27FC236}">
                  <a16:creationId xmlns:a16="http://schemas.microsoft.com/office/drawing/2014/main" id="{C6FB5DB7-4CAC-4C5F-8084-54880EC5B8A6}"/>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3258" name="Oval 10">
              <a:extLst>
                <a:ext uri="{FF2B5EF4-FFF2-40B4-BE49-F238E27FC236}">
                  <a16:creationId xmlns:a16="http://schemas.microsoft.com/office/drawing/2014/main" id="{516C9553-4C83-4B96-992F-D9B04E984652}"/>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3259" name="Oval 11">
              <a:extLst>
                <a:ext uri="{FF2B5EF4-FFF2-40B4-BE49-F238E27FC236}">
                  <a16:creationId xmlns:a16="http://schemas.microsoft.com/office/drawing/2014/main" id="{C7767E46-5257-479D-B7A7-84C26AD101DC}"/>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62562" name="Text Box 12">
              <a:extLst>
                <a:ext uri="{FF2B5EF4-FFF2-40B4-BE49-F238E27FC236}">
                  <a16:creationId xmlns:a16="http://schemas.microsoft.com/office/drawing/2014/main" id="{B0B6974A-E932-402E-997A-9DA3F863740F}"/>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62563" name="Text Box 13">
              <a:extLst>
                <a:ext uri="{FF2B5EF4-FFF2-40B4-BE49-F238E27FC236}">
                  <a16:creationId xmlns:a16="http://schemas.microsoft.com/office/drawing/2014/main" id="{8FEB3B14-6CE4-4412-A4F4-97F0B2984F98}"/>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62564" name="Text Box 14">
              <a:extLst>
                <a:ext uri="{FF2B5EF4-FFF2-40B4-BE49-F238E27FC236}">
                  <a16:creationId xmlns:a16="http://schemas.microsoft.com/office/drawing/2014/main" id="{A4511780-56D6-45D5-8D24-4011CC673F2E}"/>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62565" name="Text Box 15">
              <a:extLst>
                <a:ext uri="{FF2B5EF4-FFF2-40B4-BE49-F238E27FC236}">
                  <a16:creationId xmlns:a16="http://schemas.microsoft.com/office/drawing/2014/main" id="{9A07F176-D443-492D-812A-5FBA988E4D9C}"/>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62566" name="Text Box 16">
              <a:extLst>
                <a:ext uri="{FF2B5EF4-FFF2-40B4-BE49-F238E27FC236}">
                  <a16:creationId xmlns:a16="http://schemas.microsoft.com/office/drawing/2014/main" id="{6ACF5B39-CEC8-4DAF-B3B7-700586E21E2C}"/>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62567" name="Line 17">
              <a:extLst>
                <a:ext uri="{FF2B5EF4-FFF2-40B4-BE49-F238E27FC236}">
                  <a16:creationId xmlns:a16="http://schemas.microsoft.com/office/drawing/2014/main" id="{A4A3B6CB-690B-481B-85EC-3891A0DD5212}"/>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8" name="Line 18">
              <a:extLst>
                <a:ext uri="{FF2B5EF4-FFF2-40B4-BE49-F238E27FC236}">
                  <a16:creationId xmlns:a16="http://schemas.microsoft.com/office/drawing/2014/main" id="{9A97D148-08F8-4212-B476-20D62373AFFF}"/>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9" name="Line 19">
              <a:extLst>
                <a:ext uri="{FF2B5EF4-FFF2-40B4-BE49-F238E27FC236}">
                  <a16:creationId xmlns:a16="http://schemas.microsoft.com/office/drawing/2014/main" id="{45AB60EE-A2B0-4876-86DF-9B7A92D7B4B3}"/>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70" name="Line 20">
              <a:extLst>
                <a:ext uri="{FF2B5EF4-FFF2-40B4-BE49-F238E27FC236}">
                  <a16:creationId xmlns:a16="http://schemas.microsoft.com/office/drawing/2014/main" id="{10A34C2D-D3EC-44F5-A702-28C5015ADCAF}"/>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71" name="Line 21">
              <a:extLst>
                <a:ext uri="{FF2B5EF4-FFF2-40B4-BE49-F238E27FC236}">
                  <a16:creationId xmlns:a16="http://schemas.microsoft.com/office/drawing/2014/main" id="{7BF775C0-1EE3-4742-85E5-6441F4DF291B}"/>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72" name="Line 22">
              <a:extLst>
                <a:ext uri="{FF2B5EF4-FFF2-40B4-BE49-F238E27FC236}">
                  <a16:creationId xmlns:a16="http://schemas.microsoft.com/office/drawing/2014/main" id="{29C0E3AB-CA06-4326-A3AF-5F523E1890F4}"/>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73" name="Line 23">
              <a:extLst>
                <a:ext uri="{FF2B5EF4-FFF2-40B4-BE49-F238E27FC236}">
                  <a16:creationId xmlns:a16="http://schemas.microsoft.com/office/drawing/2014/main" id="{2030F1B4-DD08-4F33-8F1E-F01E92D385E2}"/>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74" name="Line 24">
              <a:extLst>
                <a:ext uri="{FF2B5EF4-FFF2-40B4-BE49-F238E27FC236}">
                  <a16:creationId xmlns:a16="http://schemas.microsoft.com/office/drawing/2014/main" id="{A42E8253-4ECE-4E59-9EAB-0C10BD34ADAD}"/>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467" name="Group 25">
            <a:extLst>
              <a:ext uri="{FF2B5EF4-FFF2-40B4-BE49-F238E27FC236}">
                <a16:creationId xmlns:a16="http://schemas.microsoft.com/office/drawing/2014/main" id="{919052E3-AB0D-4A60-8010-2EDD15FDFD41}"/>
              </a:ext>
            </a:extLst>
          </p:cNvPr>
          <p:cNvGrpSpPr>
            <a:grpSpLocks/>
          </p:cNvGrpSpPr>
          <p:nvPr/>
        </p:nvGrpSpPr>
        <p:grpSpPr bwMode="auto">
          <a:xfrm>
            <a:off x="2879725" y="692150"/>
            <a:ext cx="3413125" cy="519113"/>
            <a:chOff x="2000" y="484"/>
            <a:chExt cx="2150" cy="327"/>
          </a:xfrm>
        </p:grpSpPr>
        <p:sp>
          <p:nvSpPr>
            <p:cNvPr id="62542" name="Text Box 26">
              <a:extLst>
                <a:ext uri="{FF2B5EF4-FFF2-40B4-BE49-F238E27FC236}">
                  <a16:creationId xmlns:a16="http://schemas.microsoft.com/office/drawing/2014/main" id="{B4C95448-EC9C-4BE5-A5C6-8323529B8F00}"/>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543" name="Group 27">
              <a:extLst>
                <a:ext uri="{FF2B5EF4-FFF2-40B4-BE49-F238E27FC236}">
                  <a16:creationId xmlns:a16="http://schemas.microsoft.com/office/drawing/2014/main" id="{2A0BC86C-98A0-4C4D-BF9B-F646C0B40B1E}"/>
                </a:ext>
              </a:extLst>
            </p:cNvPr>
            <p:cNvGrpSpPr>
              <a:grpSpLocks/>
            </p:cNvGrpSpPr>
            <p:nvPr/>
          </p:nvGrpSpPr>
          <p:grpSpPr bwMode="auto">
            <a:xfrm>
              <a:off x="2313" y="527"/>
              <a:ext cx="1837" cy="272"/>
              <a:chOff x="2336" y="527"/>
              <a:chExt cx="1837" cy="272"/>
            </a:xfrm>
          </p:grpSpPr>
          <p:sp>
            <p:nvSpPr>
              <p:cNvPr id="62544" name="Rectangle 28">
                <a:extLst>
                  <a:ext uri="{FF2B5EF4-FFF2-40B4-BE49-F238E27FC236}">
                    <a16:creationId xmlns:a16="http://schemas.microsoft.com/office/drawing/2014/main" id="{E334B462-2FCE-4E8A-8F1A-4432F47285EC}"/>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45" name="Line 29">
                <a:extLst>
                  <a:ext uri="{FF2B5EF4-FFF2-40B4-BE49-F238E27FC236}">
                    <a16:creationId xmlns:a16="http://schemas.microsoft.com/office/drawing/2014/main" id="{D8E6CFF2-0B4C-4A8F-BC69-A0722413896F}"/>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6" name="Line 30">
                <a:extLst>
                  <a:ext uri="{FF2B5EF4-FFF2-40B4-BE49-F238E27FC236}">
                    <a16:creationId xmlns:a16="http://schemas.microsoft.com/office/drawing/2014/main" id="{E3DFDA6F-F8C7-4F7F-9537-5719FE9456DA}"/>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7" name="Line 31">
                <a:extLst>
                  <a:ext uri="{FF2B5EF4-FFF2-40B4-BE49-F238E27FC236}">
                    <a16:creationId xmlns:a16="http://schemas.microsoft.com/office/drawing/2014/main" id="{FA8CEA77-BECA-40C1-BAD8-0A057F50A713}"/>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8" name="Line 32">
                <a:extLst>
                  <a:ext uri="{FF2B5EF4-FFF2-40B4-BE49-F238E27FC236}">
                    <a16:creationId xmlns:a16="http://schemas.microsoft.com/office/drawing/2014/main" id="{D8E7C824-469B-436E-8449-248208ED5345}"/>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9" name="Line 33">
                <a:extLst>
                  <a:ext uri="{FF2B5EF4-FFF2-40B4-BE49-F238E27FC236}">
                    <a16:creationId xmlns:a16="http://schemas.microsoft.com/office/drawing/2014/main" id="{7E6DB968-00FF-4A2B-8528-639AAFACEDA8}"/>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50" name="Line 34">
                <a:extLst>
                  <a:ext uri="{FF2B5EF4-FFF2-40B4-BE49-F238E27FC236}">
                    <a16:creationId xmlns:a16="http://schemas.microsoft.com/office/drawing/2014/main" id="{C0DC490F-0F95-4618-84D0-8D5DB94B64AB}"/>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51" name="Line 35">
                <a:extLst>
                  <a:ext uri="{FF2B5EF4-FFF2-40B4-BE49-F238E27FC236}">
                    <a16:creationId xmlns:a16="http://schemas.microsoft.com/office/drawing/2014/main" id="{A85FD817-A042-4991-B5AE-0EFA0C42471E}"/>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52" name="Line 36">
                <a:extLst>
                  <a:ext uri="{FF2B5EF4-FFF2-40B4-BE49-F238E27FC236}">
                    <a16:creationId xmlns:a16="http://schemas.microsoft.com/office/drawing/2014/main" id="{D5F360FD-C17D-40EB-98E5-1FC5C3D3B165}"/>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68" name="Text Box 37">
            <a:extLst>
              <a:ext uri="{FF2B5EF4-FFF2-40B4-BE49-F238E27FC236}">
                <a16:creationId xmlns:a16="http://schemas.microsoft.com/office/drawing/2014/main" id="{97038CDC-108E-4E76-9373-0CF97FB109B0}"/>
              </a:ext>
            </a:extLst>
          </p:cNvPr>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a</a:t>
            </a:r>
          </a:p>
        </p:txBody>
      </p:sp>
      <p:sp>
        <p:nvSpPr>
          <p:cNvPr id="62469" name="Text Box 38">
            <a:extLst>
              <a:ext uri="{FF2B5EF4-FFF2-40B4-BE49-F238E27FC236}">
                <a16:creationId xmlns:a16="http://schemas.microsoft.com/office/drawing/2014/main" id="{47832F82-A4B1-43F3-B938-4B0CFA3452F6}"/>
              </a:ext>
            </a:extLst>
          </p:cNvPr>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grpSp>
        <p:nvGrpSpPr>
          <p:cNvPr id="62470" name="Group 39">
            <a:extLst>
              <a:ext uri="{FF2B5EF4-FFF2-40B4-BE49-F238E27FC236}">
                <a16:creationId xmlns:a16="http://schemas.microsoft.com/office/drawing/2014/main" id="{5586EA65-5070-4B1E-B1B7-F51580FC49FB}"/>
              </a:ext>
            </a:extLst>
          </p:cNvPr>
          <p:cNvGrpSpPr>
            <a:grpSpLocks/>
          </p:cNvGrpSpPr>
          <p:nvPr/>
        </p:nvGrpSpPr>
        <p:grpSpPr bwMode="auto">
          <a:xfrm>
            <a:off x="2887663" y="1379538"/>
            <a:ext cx="3413125" cy="519112"/>
            <a:chOff x="2000" y="484"/>
            <a:chExt cx="2150" cy="327"/>
          </a:xfrm>
        </p:grpSpPr>
        <p:sp>
          <p:nvSpPr>
            <p:cNvPr id="62531" name="Text Box 40">
              <a:extLst>
                <a:ext uri="{FF2B5EF4-FFF2-40B4-BE49-F238E27FC236}">
                  <a16:creationId xmlns:a16="http://schemas.microsoft.com/office/drawing/2014/main" id="{85FCC47C-98F8-498A-9C15-79DF13EE20C0}"/>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532" name="Group 41">
              <a:extLst>
                <a:ext uri="{FF2B5EF4-FFF2-40B4-BE49-F238E27FC236}">
                  <a16:creationId xmlns:a16="http://schemas.microsoft.com/office/drawing/2014/main" id="{3CE46271-FA53-44D8-936D-CAF7429CB84A}"/>
                </a:ext>
              </a:extLst>
            </p:cNvPr>
            <p:cNvGrpSpPr>
              <a:grpSpLocks/>
            </p:cNvGrpSpPr>
            <p:nvPr/>
          </p:nvGrpSpPr>
          <p:grpSpPr bwMode="auto">
            <a:xfrm>
              <a:off x="2313" y="527"/>
              <a:ext cx="1837" cy="272"/>
              <a:chOff x="2336" y="527"/>
              <a:chExt cx="1837" cy="272"/>
            </a:xfrm>
          </p:grpSpPr>
          <p:sp>
            <p:nvSpPr>
              <p:cNvPr id="62533" name="Rectangle 42">
                <a:extLst>
                  <a:ext uri="{FF2B5EF4-FFF2-40B4-BE49-F238E27FC236}">
                    <a16:creationId xmlns:a16="http://schemas.microsoft.com/office/drawing/2014/main" id="{E0B3CE85-3F62-4672-9ABE-9AE744A7ED76}"/>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34" name="Line 43">
                <a:extLst>
                  <a:ext uri="{FF2B5EF4-FFF2-40B4-BE49-F238E27FC236}">
                    <a16:creationId xmlns:a16="http://schemas.microsoft.com/office/drawing/2014/main" id="{C6506B0C-132F-4CCB-9233-4578EB9828F3}"/>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5" name="Line 44">
                <a:extLst>
                  <a:ext uri="{FF2B5EF4-FFF2-40B4-BE49-F238E27FC236}">
                    <a16:creationId xmlns:a16="http://schemas.microsoft.com/office/drawing/2014/main" id="{0B529774-5B7B-4363-8DA8-02014A613A0C}"/>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6" name="Line 45">
                <a:extLst>
                  <a:ext uri="{FF2B5EF4-FFF2-40B4-BE49-F238E27FC236}">
                    <a16:creationId xmlns:a16="http://schemas.microsoft.com/office/drawing/2014/main" id="{2177D029-230E-4199-AD3B-3CEDCE0382B3}"/>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7" name="Line 46">
                <a:extLst>
                  <a:ext uri="{FF2B5EF4-FFF2-40B4-BE49-F238E27FC236}">
                    <a16:creationId xmlns:a16="http://schemas.microsoft.com/office/drawing/2014/main" id="{1603A9C2-5CE9-42BE-AEFD-F51D7534815A}"/>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8" name="Line 47">
                <a:extLst>
                  <a:ext uri="{FF2B5EF4-FFF2-40B4-BE49-F238E27FC236}">
                    <a16:creationId xmlns:a16="http://schemas.microsoft.com/office/drawing/2014/main" id="{CD8BA714-E551-443F-AB2E-8C8870BEC30C}"/>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9" name="Line 48">
                <a:extLst>
                  <a:ext uri="{FF2B5EF4-FFF2-40B4-BE49-F238E27FC236}">
                    <a16:creationId xmlns:a16="http://schemas.microsoft.com/office/drawing/2014/main" id="{1E0B438E-956D-46E1-BC02-33E7AED718E2}"/>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0" name="Line 49">
                <a:extLst>
                  <a:ext uri="{FF2B5EF4-FFF2-40B4-BE49-F238E27FC236}">
                    <a16:creationId xmlns:a16="http://schemas.microsoft.com/office/drawing/2014/main" id="{B7344497-5EBB-4989-9B47-5AB4B1E93678}"/>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41" name="Line 50">
                <a:extLst>
                  <a:ext uri="{FF2B5EF4-FFF2-40B4-BE49-F238E27FC236}">
                    <a16:creationId xmlns:a16="http://schemas.microsoft.com/office/drawing/2014/main" id="{9AA4383B-9A84-4B58-A8E6-B20A85D121CC}"/>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71" name="Text Box 51">
            <a:extLst>
              <a:ext uri="{FF2B5EF4-FFF2-40B4-BE49-F238E27FC236}">
                <a16:creationId xmlns:a16="http://schemas.microsoft.com/office/drawing/2014/main" id="{17A167F6-B7A0-4EC7-B6DF-9FA2FB0EFC7D}"/>
              </a:ext>
            </a:extLst>
          </p:cNvPr>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i="1">
                <a:solidFill>
                  <a:schemeClr val="tx2"/>
                </a:solidFill>
                <a:latin typeface="Times New Roman" panose="02020603050405020304" pitchFamily="18" charset="0"/>
                <a:ea typeface="仿宋_GB2312" pitchFamily="49" charset="-122"/>
              </a:rPr>
              <a:t>a</a:t>
            </a:r>
            <a:r>
              <a:rPr lang="zh-CN" altLang="en-US" sz="2800" b="1">
                <a:latin typeface="Times New Roman" panose="02020603050405020304" pitchFamily="18" charset="0"/>
                <a:ea typeface="仿宋_GB2312" pitchFamily="49" charset="-122"/>
              </a:rPr>
              <a:t>出队</a:t>
            </a:r>
          </a:p>
          <a:p>
            <a:pPr eaLnBrk="1" hangingPunct="1">
              <a:spcBef>
                <a:spcPct val="0"/>
              </a:spcBef>
              <a:buFontTx/>
              <a:buNone/>
            </a:pPr>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a:p>
            <a:pPr eaLnBrk="1" hangingPunct="1">
              <a:spcBef>
                <a:spcPct val="0"/>
              </a:spcBef>
              <a:buFontTx/>
              <a:buNone/>
            </a:pPr>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c</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62472" name="Text Box 52">
            <a:extLst>
              <a:ext uri="{FF2B5EF4-FFF2-40B4-BE49-F238E27FC236}">
                <a16:creationId xmlns:a16="http://schemas.microsoft.com/office/drawing/2014/main" id="{48FD910D-83C1-4F4B-B923-F84C708386FA}"/>
              </a:ext>
            </a:extLst>
          </p:cNvPr>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b</a:t>
            </a:r>
          </a:p>
        </p:txBody>
      </p:sp>
      <p:sp>
        <p:nvSpPr>
          <p:cNvPr id="62473" name="Text Box 53">
            <a:extLst>
              <a:ext uri="{FF2B5EF4-FFF2-40B4-BE49-F238E27FC236}">
                <a16:creationId xmlns:a16="http://schemas.microsoft.com/office/drawing/2014/main" id="{51733EB1-F5A6-4DDA-A056-A0480B30FB21}"/>
              </a:ext>
            </a:extLst>
          </p:cNvPr>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c</a:t>
            </a:r>
          </a:p>
        </p:txBody>
      </p:sp>
      <p:grpSp>
        <p:nvGrpSpPr>
          <p:cNvPr id="62474" name="Group 54">
            <a:extLst>
              <a:ext uri="{FF2B5EF4-FFF2-40B4-BE49-F238E27FC236}">
                <a16:creationId xmlns:a16="http://schemas.microsoft.com/office/drawing/2014/main" id="{7B4005E0-F526-400F-8336-EA3451EBF41D}"/>
              </a:ext>
            </a:extLst>
          </p:cNvPr>
          <p:cNvGrpSpPr>
            <a:grpSpLocks/>
          </p:cNvGrpSpPr>
          <p:nvPr/>
        </p:nvGrpSpPr>
        <p:grpSpPr bwMode="auto">
          <a:xfrm>
            <a:off x="2879725" y="2847975"/>
            <a:ext cx="3413125" cy="519113"/>
            <a:chOff x="2000" y="484"/>
            <a:chExt cx="2150" cy="327"/>
          </a:xfrm>
        </p:grpSpPr>
        <p:sp>
          <p:nvSpPr>
            <p:cNvPr id="62520" name="Text Box 55">
              <a:extLst>
                <a:ext uri="{FF2B5EF4-FFF2-40B4-BE49-F238E27FC236}">
                  <a16:creationId xmlns:a16="http://schemas.microsoft.com/office/drawing/2014/main" id="{9C51AFF6-F498-4B5F-B702-EC0F4D1270D0}"/>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521" name="Group 56">
              <a:extLst>
                <a:ext uri="{FF2B5EF4-FFF2-40B4-BE49-F238E27FC236}">
                  <a16:creationId xmlns:a16="http://schemas.microsoft.com/office/drawing/2014/main" id="{2F389518-084A-41BF-BA2B-0396344491C3}"/>
                </a:ext>
              </a:extLst>
            </p:cNvPr>
            <p:cNvGrpSpPr>
              <a:grpSpLocks/>
            </p:cNvGrpSpPr>
            <p:nvPr/>
          </p:nvGrpSpPr>
          <p:grpSpPr bwMode="auto">
            <a:xfrm>
              <a:off x="2313" y="527"/>
              <a:ext cx="1837" cy="272"/>
              <a:chOff x="2336" y="527"/>
              <a:chExt cx="1837" cy="272"/>
            </a:xfrm>
          </p:grpSpPr>
          <p:sp>
            <p:nvSpPr>
              <p:cNvPr id="62522" name="Rectangle 57">
                <a:extLst>
                  <a:ext uri="{FF2B5EF4-FFF2-40B4-BE49-F238E27FC236}">
                    <a16:creationId xmlns:a16="http://schemas.microsoft.com/office/drawing/2014/main" id="{9CEBF0FF-8C05-4B8E-AF4B-E6CB1DCE4835}"/>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23" name="Line 58">
                <a:extLst>
                  <a:ext uri="{FF2B5EF4-FFF2-40B4-BE49-F238E27FC236}">
                    <a16:creationId xmlns:a16="http://schemas.microsoft.com/office/drawing/2014/main" id="{4526BFCB-4F91-42A4-8C36-F79D12A5F58B}"/>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4" name="Line 59">
                <a:extLst>
                  <a:ext uri="{FF2B5EF4-FFF2-40B4-BE49-F238E27FC236}">
                    <a16:creationId xmlns:a16="http://schemas.microsoft.com/office/drawing/2014/main" id="{D3917AD4-C6BE-459F-B7A7-E2AA46A11A71}"/>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5" name="Line 60">
                <a:extLst>
                  <a:ext uri="{FF2B5EF4-FFF2-40B4-BE49-F238E27FC236}">
                    <a16:creationId xmlns:a16="http://schemas.microsoft.com/office/drawing/2014/main" id="{AB208E03-F54E-4A99-9787-E6E232A619C8}"/>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6" name="Line 61">
                <a:extLst>
                  <a:ext uri="{FF2B5EF4-FFF2-40B4-BE49-F238E27FC236}">
                    <a16:creationId xmlns:a16="http://schemas.microsoft.com/office/drawing/2014/main" id="{6AAA701B-8640-41C8-AAC4-AF09F8093317}"/>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7" name="Line 62">
                <a:extLst>
                  <a:ext uri="{FF2B5EF4-FFF2-40B4-BE49-F238E27FC236}">
                    <a16:creationId xmlns:a16="http://schemas.microsoft.com/office/drawing/2014/main" id="{9F60BBA4-C8C2-4CF7-80A9-6FCE550FD8DE}"/>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8" name="Line 63">
                <a:extLst>
                  <a:ext uri="{FF2B5EF4-FFF2-40B4-BE49-F238E27FC236}">
                    <a16:creationId xmlns:a16="http://schemas.microsoft.com/office/drawing/2014/main" id="{B93AF085-EC86-4B64-9797-2195794B277E}"/>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9" name="Line 64">
                <a:extLst>
                  <a:ext uri="{FF2B5EF4-FFF2-40B4-BE49-F238E27FC236}">
                    <a16:creationId xmlns:a16="http://schemas.microsoft.com/office/drawing/2014/main" id="{D7D13723-0CD5-4CE4-B976-772DFD9EDD79}"/>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0" name="Line 65">
                <a:extLst>
                  <a:ext uri="{FF2B5EF4-FFF2-40B4-BE49-F238E27FC236}">
                    <a16:creationId xmlns:a16="http://schemas.microsoft.com/office/drawing/2014/main" id="{5E25172B-5FD3-4B98-A139-7BA5CD70741A}"/>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75" name="Text Box 66">
            <a:extLst>
              <a:ext uri="{FF2B5EF4-FFF2-40B4-BE49-F238E27FC236}">
                <a16:creationId xmlns:a16="http://schemas.microsoft.com/office/drawing/2014/main" id="{275A4A48-5FAC-4BA7-A513-E4AAEAA16993}"/>
              </a:ext>
            </a:extLst>
          </p:cNvPr>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i="1">
                <a:solidFill>
                  <a:schemeClr val="tx2"/>
                </a:solidFill>
                <a:latin typeface="Times New Roman" panose="02020603050405020304" pitchFamily="18" charset="0"/>
                <a:ea typeface="仿宋_GB2312" pitchFamily="49" charset="-122"/>
              </a:rPr>
              <a:t>b</a:t>
            </a:r>
            <a:r>
              <a:rPr lang="zh-CN" altLang="en-US" sz="2800" b="1">
                <a:latin typeface="Times New Roman" panose="02020603050405020304" pitchFamily="18" charset="0"/>
                <a:ea typeface="仿宋_GB2312" pitchFamily="49" charset="-122"/>
              </a:rPr>
              <a:t>出队</a:t>
            </a:r>
          </a:p>
          <a:p>
            <a:pPr eaLnBrk="1" hangingPunct="1">
              <a:spcBef>
                <a:spcPct val="0"/>
              </a:spcBef>
              <a:buFontTx/>
              <a:buNone/>
            </a:pPr>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62476" name="Text Box 67">
            <a:extLst>
              <a:ext uri="{FF2B5EF4-FFF2-40B4-BE49-F238E27FC236}">
                <a16:creationId xmlns:a16="http://schemas.microsoft.com/office/drawing/2014/main" id="{8011755D-E7D8-4D21-8229-5C6282289742}"/>
              </a:ext>
            </a:extLst>
          </p:cNvPr>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c</a:t>
            </a:r>
          </a:p>
        </p:txBody>
      </p:sp>
      <p:sp>
        <p:nvSpPr>
          <p:cNvPr id="62477" name="Text Box 68">
            <a:extLst>
              <a:ext uri="{FF2B5EF4-FFF2-40B4-BE49-F238E27FC236}">
                <a16:creationId xmlns:a16="http://schemas.microsoft.com/office/drawing/2014/main" id="{BD5EFF27-1C2E-4657-8019-08D89B35027A}"/>
              </a:ext>
            </a:extLst>
          </p:cNvPr>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d</a:t>
            </a:r>
          </a:p>
        </p:txBody>
      </p:sp>
      <p:grpSp>
        <p:nvGrpSpPr>
          <p:cNvPr id="62478" name="Group 69">
            <a:extLst>
              <a:ext uri="{FF2B5EF4-FFF2-40B4-BE49-F238E27FC236}">
                <a16:creationId xmlns:a16="http://schemas.microsoft.com/office/drawing/2014/main" id="{56E22E0D-20A9-45F4-9DBD-B92AC39D4C45}"/>
              </a:ext>
            </a:extLst>
          </p:cNvPr>
          <p:cNvGrpSpPr>
            <a:grpSpLocks/>
          </p:cNvGrpSpPr>
          <p:nvPr/>
        </p:nvGrpSpPr>
        <p:grpSpPr bwMode="auto">
          <a:xfrm>
            <a:off x="2879725" y="3927475"/>
            <a:ext cx="3413125" cy="519113"/>
            <a:chOff x="2000" y="484"/>
            <a:chExt cx="2150" cy="327"/>
          </a:xfrm>
        </p:grpSpPr>
        <p:sp>
          <p:nvSpPr>
            <p:cNvPr id="62509" name="Text Box 70">
              <a:extLst>
                <a:ext uri="{FF2B5EF4-FFF2-40B4-BE49-F238E27FC236}">
                  <a16:creationId xmlns:a16="http://schemas.microsoft.com/office/drawing/2014/main" id="{E2557FA2-C919-46FA-8D0F-B3771C16A5BD}"/>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510" name="Group 71">
              <a:extLst>
                <a:ext uri="{FF2B5EF4-FFF2-40B4-BE49-F238E27FC236}">
                  <a16:creationId xmlns:a16="http://schemas.microsoft.com/office/drawing/2014/main" id="{8106AB58-1F5F-4284-AFD4-9E5F76CAE8D1}"/>
                </a:ext>
              </a:extLst>
            </p:cNvPr>
            <p:cNvGrpSpPr>
              <a:grpSpLocks/>
            </p:cNvGrpSpPr>
            <p:nvPr/>
          </p:nvGrpSpPr>
          <p:grpSpPr bwMode="auto">
            <a:xfrm>
              <a:off x="2313" y="527"/>
              <a:ext cx="1837" cy="272"/>
              <a:chOff x="2336" y="527"/>
              <a:chExt cx="1837" cy="272"/>
            </a:xfrm>
          </p:grpSpPr>
          <p:sp>
            <p:nvSpPr>
              <p:cNvPr id="62511" name="Rectangle 72">
                <a:extLst>
                  <a:ext uri="{FF2B5EF4-FFF2-40B4-BE49-F238E27FC236}">
                    <a16:creationId xmlns:a16="http://schemas.microsoft.com/office/drawing/2014/main" id="{F5AB415D-1400-4546-8C6A-CF27CA871AB2}"/>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12" name="Line 73">
                <a:extLst>
                  <a:ext uri="{FF2B5EF4-FFF2-40B4-BE49-F238E27FC236}">
                    <a16:creationId xmlns:a16="http://schemas.microsoft.com/office/drawing/2014/main" id="{A15AD4D5-9293-4B7E-BF46-6962CE9EE112}"/>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3" name="Line 74">
                <a:extLst>
                  <a:ext uri="{FF2B5EF4-FFF2-40B4-BE49-F238E27FC236}">
                    <a16:creationId xmlns:a16="http://schemas.microsoft.com/office/drawing/2014/main" id="{A4C843BD-958C-43E0-9541-79535D419A3A}"/>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4" name="Line 75">
                <a:extLst>
                  <a:ext uri="{FF2B5EF4-FFF2-40B4-BE49-F238E27FC236}">
                    <a16:creationId xmlns:a16="http://schemas.microsoft.com/office/drawing/2014/main" id="{398DB426-7D92-4AB3-8143-9A2F45E50C93}"/>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5" name="Line 76">
                <a:extLst>
                  <a:ext uri="{FF2B5EF4-FFF2-40B4-BE49-F238E27FC236}">
                    <a16:creationId xmlns:a16="http://schemas.microsoft.com/office/drawing/2014/main" id="{D599260B-5DC2-4952-B7EB-4B6E7E966786}"/>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6" name="Line 77">
                <a:extLst>
                  <a:ext uri="{FF2B5EF4-FFF2-40B4-BE49-F238E27FC236}">
                    <a16:creationId xmlns:a16="http://schemas.microsoft.com/office/drawing/2014/main" id="{88079460-8D7C-41A5-AF44-2B799141B3B7}"/>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7" name="Line 78">
                <a:extLst>
                  <a:ext uri="{FF2B5EF4-FFF2-40B4-BE49-F238E27FC236}">
                    <a16:creationId xmlns:a16="http://schemas.microsoft.com/office/drawing/2014/main" id="{7C8CFC04-DDF1-4EB5-9FFB-B18F891C6EA1}"/>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8" name="Line 79">
                <a:extLst>
                  <a:ext uri="{FF2B5EF4-FFF2-40B4-BE49-F238E27FC236}">
                    <a16:creationId xmlns:a16="http://schemas.microsoft.com/office/drawing/2014/main" id="{6E2C1CB3-A45A-4526-87A9-CEDC72BCD04C}"/>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9" name="Line 80">
                <a:extLst>
                  <a:ext uri="{FF2B5EF4-FFF2-40B4-BE49-F238E27FC236}">
                    <a16:creationId xmlns:a16="http://schemas.microsoft.com/office/drawing/2014/main" id="{30BEF17F-81D0-4AFC-9706-BF4A6885A8F5}"/>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79" name="Text Box 81">
            <a:extLst>
              <a:ext uri="{FF2B5EF4-FFF2-40B4-BE49-F238E27FC236}">
                <a16:creationId xmlns:a16="http://schemas.microsoft.com/office/drawing/2014/main" id="{0FBCD697-1187-4394-A5FE-67E47B7B55A2}"/>
              </a:ext>
            </a:extLst>
          </p:cNvPr>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i="1">
                <a:solidFill>
                  <a:schemeClr val="tx2"/>
                </a:solidFill>
                <a:latin typeface="Times New Roman" panose="02020603050405020304" pitchFamily="18" charset="0"/>
                <a:ea typeface="仿宋_GB2312" pitchFamily="49" charset="-122"/>
              </a:rPr>
              <a:t>c</a:t>
            </a:r>
            <a:r>
              <a:rPr lang="zh-CN" altLang="en-US" sz="2800" b="1">
                <a:latin typeface="Times New Roman" panose="02020603050405020304" pitchFamily="18" charset="0"/>
                <a:ea typeface="仿宋_GB2312" pitchFamily="49" charset="-122"/>
              </a:rPr>
              <a:t>出队</a:t>
            </a:r>
          </a:p>
          <a:p>
            <a:pPr eaLnBrk="1" hangingPunct="1">
              <a:spcBef>
                <a:spcPct val="0"/>
              </a:spcBef>
              <a:buFontTx/>
              <a:buNone/>
            </a:pPr>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62480" name="Text Box 82">
            <a:extLst>
              <a:ext uri="{FF2B5EF4-FFF2-40B4-BE49-F238E27FC236}">
                <a16:creationId xmlns:a16="http://schemas.microsoft.com/office/drawing/2014/main" id="{E70634CC-4E3B-4F2C-93B5-42DA64D41327}"/>
              </a:ext>
            </a:extLst>
          </p:cNvPr>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d</a:t>
            </a:r>
          </a:p>
        </p:txBody>
      </p:sp>
      <p:sp>
        <p:nvSpPr>
          <p:cNvPr id="62481" name="Text Box 83">
            <a:extLst>
              <a:ext uri="{FF2B5EF4-FFF2-40B4-BE49-F238E27FC236}">
                <a16:creationId xmlns:a16="http://schemas.microsoft.com/office/drawing/2014/main" id="{E999821C-4E29-4A6E-9D2F-4AB500DC4EF0}"/>
              </a:ext>
            </a:extLst>
          </p:cNvPr>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e</a:t>
            </a:r>
          </a:p>
        </p:txBody>
      </p:sp>
      <p:grpSp>
        <p:nvGrpSpPr>
          <p:cNvPr id="62482" name="Group 84">
            <a:extLst>
              <a:ext uri="{FF2B5EF4-FFF2-40B4-BE49-F238E27FC236}">
                <a16:creationId xmlns:a16="http://schemas.microsoft.com/office/drawing/2014/main" id="{15E396C0-C8E1-4C49-94BA-D243A2BFC9CF}"/>
              </a:ext>
            </a:extLst>
          </p:cNvPr>
          <p:cNvGrpSpPr>
            <a:grpSpLocks/>
          </p:cNvGrpSpPr>
          <p:nvPr/>
        </p:nvGrpSpPr>
        <p:grpSpPr bwMode="auto">
          <a:xfrm>
            <a:off x="2879725" y="4940300"/>
            <a:ext cx="3413125" cy="519113"/>
            <a:chOff x="2000" y="484"/>
            <a:chExt cx="2150" cy="327"/>
          </a:xfrm>
        </p:grpSpPr>
        <p:sp>
          <p:nvSpPr>
            <p:cNvPr id="62498" name="Text Box 85">
              <a:extLst>
                <a:ext uri="{FF2B5EF4-FFF2-40B4-BE49-F238E27FC236}">
                  <a16:creationId xmlns:a16="http://schemas.microsoft.com/office/drawing/2014/main" id="{83C77B17-B9C9-4C0E-924E-2BEA4A79C547}"/>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499" name="Group 86">
              <a:extLst>
                <a:ext uri="{FF2B5EF4-FFF2-40B4-BE49-F238E27FC236}">
                  <a16:creationId xmlns:a16="http://schemas.microsoft.com/office/drawing/2014/main" id="{D593AB12-652E-4829-A6EE-EB1BD8A01DEE}"/>
                </a:ext>
              </a:extLst>
            </p:cNvPr>
            <p:cNvGrpSpPr>
              <a:grpSpLocks/>
            </p:cNvGrpSpPr>
            <p:nvPr/>
          </p:nvGrpSpPr>
          <p:grpSpPr bwMode="auto">
            <a:xfrm>
              <a:off x="2313" y="527"/>
              <a:ext cx="1837" cy="272"/>
              <a:chOff x="2336" y="527"/>
              <a:chExt cx="1837" cy="272"/>
            </a:xfrm>
          </p:grpSpPr>
          <p:sp>
            <p:nvSpPr>
              <p:cNvPr id="62500" name="Rectangle 87">
                <a:extLst>
                  <a:ext uri="{FF2B5EF4-FFF2-40B4-BE49-F238E27FC236}">
                    <a16:creationId xmlns:a16="http://schemas.microsoft.com/office/drawing/2014/main" id="{45D2DEE9-0A9A-4250-A965-EAB343AE4D04}"/>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01" name="Line 88">
                <a:extLst>
                  <a:ext uri="{FF2B5EF4-FFF2-40B4-BE49-F238E27FC236}">
                    <a16:creationId xmlns:a16="http://schemas.microsoft.com/office/drawing/2014/main" id="{06D669E7-629B-4628-A194-C24D4572374F}"/>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2" name="Line 89">
                <a:extLst>
                  <a:ext uri="{FF2B5EF4-FFF2-40B4-BE49-F238E27FC236}">
                    <a16:creationId xmlns:a16="http://schemas.microsoft.com/office/drawing/2014/main" id="{8A0A4141-3842-4CFE-9BDF-8481A6728FC5}"/>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3" name="Line 90">
                <a:extLst>
                  <a:ext uri="{FF2B5EF4-FFF2-40B4-BE49-F238E27FC236}">
                    <a16:creationId xmlns:a16="http://schemas.microsoft.com/office/drawing/2014/main" id="{120AC19C-620D-4787-8C23-C23B7620F4AE}"/>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4" name="Line 91">
                <a:extLst>
                  <a:ext uri="{FF2B5EF4-FFF2-40B4-BE49-F238E27FC236}">
                    <a16:creationId xmlns:a16="http://schemas.microsoft.com/office/drawing/2014/main" id="{F171E313-F741-4775-A12A-CF58ED9A7A83}"/>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5" name="Line 92">
                <a:extLst>
                  <a:ext uri="{FF2B5EF4-FFF2-40B4-BE49-F238E27FC236}">
                    <a16:creationId xmlns:a16="http://schemas.microsoft.com/office/drawing/2014/main" id="{DFDDAF7C-47A7-4B96-BC31-BC89236C7322}"/>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6" name="Line 93">
                <a:extLst>
                  <a:ext uri="{FF2B5EF4-FFF2-40B4-BE49-F238E27FC236}">
                    <a16:creationId xmlns:a16="http://schemas.microsoft.com/office/drawing/2014/main" id="{DE616245-B684-4B64-8815-1A08F4224BED}"/>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7" name="Line 94">
                <a:extLst>
                  <a:ext uri="{FF2B5EF4-FFF2-40B4-BE49-F238E27FC236}">
                    <a16:creationId xmlns:a16="http://schemas.microsoft.com/office/drawing/2014/main" id="{A4122734-BC0E-4A53-9EBA-F0B45883D835}"/>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8" name="Line 95">
                <a:extLst>
                  <a:ext uri="{FF2B5EF4-FFF2-40B4-BE49-F238E27FC236}">
                    <a16:creationId xmlns:a16="http://schemas.microsoft.com/office/drawing/2014/main" id="{63E5EDFD-4B57-49AF-B087-0B7579BD597E}"/>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83" name="Text Box 96">
            <a:extLst>
              <a:ext uri="{FF2B5EF4-FFF2-40B4-BE49-F238E27FC236}">
                <a16:creationId xmlns:a16="http://schemas.microsoft.com/office/drawing/2014/main" id="{2EACA095-6807-4772-B0BE-EF16179377BD}"/>
              </a:ext>
            </a:extLst>
          </p:cNvPr>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i="1">
                <a:solidFill>
                  <a:schemeClr val="tx2"/>
                </a:solidFill>
                <a:latin typeface="Times New Roman" panose="02020603050405020304" pitchFamily="18" charset="0"/>
                <a:ea typeface="仿宋_GB2312" pitchFamily="49" charset="-122"/>
              </a:rPr>
              <a:t>d</a:t>
            </a:r>
            <a:r>
              <a:rPr lang="zh-CN" altLang="en-US" sz="2800" b="1">
                <a:latin typeface="Times New Roman" panose="02020603050405020304" pitchFamily="18" charset="0"/>
                <a:ea typeface="仿宋_GB2312" pitchFamily="49" charset="-122"/>
              </a:rPr>
              <a:t>出队</a:t>
            </a:r>
          </a:p>
        </p:txBody>
      </p:sp>
      <p:sp>
        <p:nvSpPr>
          <p:cNvPr id="62484" name="Text Box 97">
            <a:extLst>
              <a:ext uri="{FF2B5EF4-FFF2-40B4-BE49-F238E27FC236}">
                <a16:creationId xmlns:a16="http://schemas.microsoft.com/office/drawing/2014/main" id="{C50D0FC9-7418-4C7A-AEEB-A62B372C7030}"/>
              </a:ext>
            </a:extLst>
          </p:cNvPr>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solidFill>
                  <a:schemeClr val="tx2"/>
                </a:solidFill>
                <a:latin typeface="Times New Roman" panose="02020603050405020304" pitchFamily="18" charset="0"/>
              </a:rPr>
              <a:t>e</a:t>
            </a:r>
          </a:p>
        </p:txBody>
      </p:sp>
      <p:grpSp>
        <p:nvGrpSpPr>
          <p:cNvPr id="62485" name="Group 98">
            <a:extLst>
              <a:ext uri="{FF2B5EF4-FFF2-40B4-BE49-F238E27FC236}">
                <a16:creationId xmlns:a16="http://schemas.microsoft.com/office/drawing/2014/main" id="{FFF4D80E-E155-4F4D-B505-B9C1326DFE92}"/>
              </a:ext>
            </a:extLst>
          </p:cNvPr>
          <p:cNvGrpSpPr>
            <a:grpSpLocks/>
          </p:cNvGrpSpPr>
          <p:nvPr/>
        </p:nvGrpSpPr>
        <p:grpSpPr bwMode="auto">
          <a:xfrm>
            <a:off x="2871788" y="5610225"/>
            <a:ext cx="3413125" cy="519113"/>
            <a:chOff x="2000" y="484"/>
            <a:chExt cx="2150" cy="327"/>
          </a:xfrm>
        </p:grpSpPr>
        <p:sp>
          <p:nvSpPr>
            <p:cNvPr id="62487" name="Text Box 99">
              <a:extLst>
                <a:ext uri="{FF2B5EF4-FFF2-40B4-BE49-F238E27FC236}">
                  <a16:creationId xmlns:a16="http://schemas.microsoft.com/office/drawing/2014/main" id="{5DCC26D3-A13D-4099-9E8B-E58105300ECF}"/>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Q</a:t>
              </a:r>
            </a:p>
          </p:txBody>
        </p:sp>
        <p:grpSp>
          <p:nvGrpSpPr>
            <p:cNvPr id="62488" name="Group 100">
              <a:extLst>
                <a:ext uri="{FF2B5EF4-FFF2-40B4-BE49-F238E27FC236}">
                  <a16:creationId xmlns:a16="http://schemas.microsoft.com/office/drawing/2014/main" id="{00982A46-9692-4048-9807-8F606AA5090F}"/>
                </a:ext>
              </a:extLst>
            </p:cNvPr>
            <p:cNvGrpSpPr>
              <a:grpSpLocks/>
            </p:cNvGrpSpPr>
            <p:nvPr/>
          </p:nvGrpSpPr>
          <p:grpSpPr bwMode="auto">
            <a:xfrm>
              <a:off x="2313" y="527"/>
              <a:ext cx="1837" cy="272"/>
              <a:chOff x="2336" y="527"/>
              <a:chExt cx="1837" cy="272"/>
            </a:xfrm>
          </p:grpSpPr>
          <p:sp>
            <p:nvSpPr>
              <p:cNvPr id="62489" name="Rectangle 101">
                <a:extLst>
                  <a:ext uri="{FF2B5EF4-FFF2-40B4-BE49-F238E27FC236}">
                    <a16:creationId xmlns:a16="http://schemas.microsoft.com/office/drawing/2014/main" id="{F282AFDE-CF8F-436A-AAA1-FDE716300EE5}"/>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490" name="Line 102">
                <a:extLst>
                  <a:ext uri="{FF2B5EF4-FFF2-40B4-BE49-F238E27FC236}">
                    <a16:creationId xmlns:a16="http://schemas.microsoft.com/office/drawing/2014/main" id="{F1446E0A-444E-4BA2-8D61-F26861CEF19A}"/>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Line 103">
                <a:extLst>
                  <a:ext uri="{FF2B5EF4-FFF2-40B4-BE49-F238E27FC236}">
                    <a16:creationId xmlns:a16="http://schemas.microsoft.com/office/drawing/2014/main" id="{9AADC61C-70EB-40E1-9E55-7A04ABCE5C54}"/>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2" name="Line 104">
                <a:extLst>
                  <a:ext uri="{FF2B5EF4-FFF2-40B4-BE49-F238E27FC236}">
                    <a16:creationId xmlns:a16="http://schemas.microsoft.com/office/drawing/2014/main" id="{AF9C1383-EA56-4943-BC40-85E07DD21B7D}"/>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3" name="Line 105">
                <a:extLst>
                  <a:ext uri="{FF2B5EF4-FFF2-40B4-BE49-F238E27FC236}">
                    <a16:creationId xmlns:a16="http://schemas.microsoft.com/office/drawing/2014/main" id="{591BD804-04B8-4A5B-821C-9CCF6BA775B0}"/>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4" name="Line 106">
                <a:extLst>
                  <a:ext uri="{FF2B5EF4-FFF2-40B4-BE49-F238E27FC236}">
                    <a16:creationId xmlns:a16="http://schemas.microsoft.com/office/drawing/2014/main" id="{B156D068-C52B-4953-A8BE-4FF5B7CF34A4}"/>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5" name="Line 107">
                <a:extLst>
                  <a:ext uri="{FF2B5EF4-FFF2-40B4-BE49-F238E27FC236}">
                    <a16:creationId xmlns:a16="http://schemas.microsoft.com/office/drawing/2014/main" id="{1AB7E1D3-9654-4099-8736-7112992CA4FE}"/>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6" name="Line 108">
                <a:extLst>
                  <a:ext uri="{FF2B5EF4-FFF2-40B4-BE49-F238E27FC236}">
                    <a16:creationId xmlns:a16="http://schemas.microsoft.com/office/drawing/2014/main" id="{B038068E-63D4-40FB-830A-8CB6A5BC7EA4}"/>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7" name="Line 109">
                <a:extLst>
                  <a:ext uri="{FF2B5EF4-FFF2-40B4-BE49-F238E27FC236}">
                    <a16:creationId xmlns:a16="http://schemas.microsoft.com/office/drawing/2014/main" id="{ADCB9D36-F698-4E00-8563-5B5613749FF7}"/>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86" name="Text Box 110">
            <a:extLst>
              <a:ext uri="{FF2B5EF4-FFF2-40B4-BE49-F238E27FC236}">
                <a16:creationId xmlns:a16="http://schemas.microsoft.com/office/drawing/2014/main" id="{C147C5B6-82DC-406F-8905-634A0CC817DA}"/>
              </a:ext>
            </a:extLst>
          </p:cNvPr>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i="1">
                <a:solidFill>
                  <a:schemeClr val="tx2"/>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出队</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18F70FF-4CFD-4C03-9F62-34E8C4AF83E1}"/>
              </a:ext>
            </a:extLst>
          </p:cNvPr>
          <p:cNvSpPr>
            <a:spLocks noGrp="1" noChangeArrowheads="1"/>
          </p:cNvSpPr>
          <p:nvPr>
            <p:ph type="title"/>
          </p:nvPr>
        </p:nvSpPr>
        <p:spPr>
          <a:xfrm>
            <a:off x="457200" y="274638"/>
            <a:ext cx="8229600" cy="825500"/>
          </a:xfrm>
        </p:spPr>
        <p:txBody>
          <a:bodyPr/>
          <a:lstStyle/>
          <a:p>
            <a:pPr eaLnBrk="1" hangingPunct="1"/>
            <a:r>
              <a:rPr lang="zh-CN" altLang="en-US" sz="4000" b="1">
                <a:latin typeface="Times New Roman" panose="02020603050405020304" pitchFamily="18" charset="0"/>
                <a:ea typeface="华文新魏" panose="02010800040101010101" pitchFamily="2" charset="-122"/>
              </a:rPr>
              <a:t>层次序遍历的（非递归）算法</a:t>
            </a:r>
          </a:p>
        </p:txBody>
      </p:sp>
      <p:sp>
        <p:nvSpPr>
          <p:cNvPr id="63491" name="Rectangle 3">
            <a:extLst>
              <a:ext uri="{FF2B5EF4-FFF2-40B4-BE49-F238E27FC236}">
                <a16:creationId xmlns:a16="http://schemas.microsoft.com/office/drawing/2014/main" id="{5928519D-4CF8-421C-B871-9EBABC8A5B41}"/>
              </a:ext>
            </a:extLst>
          </p:cNvPr>
          <p:cNvSpPr>
            <a:spLocks noGrp="1" noChangeArrowheads="1"/>
          </p:cNvSpPr>
          <p:nvPr>
            <p:ph type="body" idx="1"/>
          </p:nvPr>
        </p:nvSpPr>
        <p:spPr>
          <a:xfrm>
            <a:off x="555625" y="1341438"/>
            <a:ext cx="8229600" cy="5040312"/>
          </a:xfrm>
        </p:spPr>
        <p:txBody>
          <a:bodyPr/>
          <a:lstStyle/>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BinaryTree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dirty="0" err="1">
                <a:latin typeface="Times New Roman" panose="02020603050405020304" pitchFamily="18" charset="0"/>
                <a:ea typeface="隶书" panose="02010509060101010101" pitchFamily="49" charset="-122"/>
              </a:rPr>
              <a:t>levelOrder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void</a:t>
            </a:r>
            <a:r>
              <a:rPr lang="en-US" altLang="zh-CN" sz="2800" dirty="0">
                <a:latin typeface="Times New Roman" panose="02020603050405020304" pitchFamily="18" charset="0"/>
                <a:ea typeface="隶书" panose="02010509060101010101" pitchFamily="49" charset="-122"/>
              </a:rPr>
              <a:t> (*visit)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*t))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(root == NULL)</a:t>
            </a:r>
            <a:r>
              <a:rPr lang="en-US" altLang="zh-CN" sz="2800" b="1" dirty="0">
                <a:latin typeface="Times New Roman" panose="02020603050405020304" pitchFamily="18" charset="0"/>
                <a:ea typeface="隶书" panose="02010509060101010101" pitchFamily="49" charset="-122"/>
              </a:rPr>
              <a:t> return;</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Queue</a:t>
            </a:r>
            <a:r>
              <a:rPr lang="en-US" altLang="zh-CN" sz="2800" b="1" dirty="0">
                <a:latin typeface="Times New Roman" panose="02020603050405020304" pitchFamily="18" charset="0"/>
                <a:ea typeface="隶书" panose="02010509060101010101" pitchFamily="49" charset="-122"/>
              </a:rPr>
              <a:t>&lt;</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&gt; </a:t>
            </a:r>
            <a:r>
              <a:rPr lang="en-US" altLang="zh-CN" sz="2800" dirty="0">
                <a:latin typeface="Times New Roman" panose="02020603050405020304" pitchFamily="18" charset="0"/>
                <a:ea typeface="隶书" panose="02010509060101010101" pitchFamily="49" charset="-122"/>
              </a:rPr>
              <a:t>Q</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BinTreeNode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*p = root</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 (p)</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Q.EnQueue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a:solidFill>
                  <a:srgbClr val="C00000"/>
                </a:solidFill>
                <a:latin typeface="Times New Roman" panose="02020603050405020304" pitchFamily="18" charset="0"/>
                <a:ea typeface="隶书" panose="02010509060101010101" pitchFamily="49" charset="-122"/>
              </a:rPr>
              <a:t>//</a:t>
            </a:r>
            <a:r>
              <a:rPr lang="zh-CN" altLang="en-US" sz="2800" dirty="0">
                <a:solidFill>
                  <a:srgbClr val="C00000"/>
                </a:solidFill>
                <a:latin typeface="Times New Roman" panose="02020603050405020304" pitchFamily="18" charset="0"/>
                <a:ea typeface="隶书" panose="02010509060101010101" pitchFamily="49" charset="-122"/>
              </a:rPr>
              <a:t>先访问</a:t>
            </a:r>
            <a:r>
              <a:rPr lang="en-US" altLang="zh-CN" sz="2800" dirty="0">
                <a:solidFill>
                  <a:srgbClr val="C00000"/>
                </a:solidFill>
                <a:latin typeface="Times New Roman" panose="02020603050405020304" pitchFamily="18" charset="0"/>
                <a:ea typeface="隶书" panose="02010509060101010101" pitchFamily="49" charset="-122"/>
              </a:rPr>
              <a:t>,</a:t>
            </a:r>
            <a:r>
              <a:rPr lang="zh-CN" altLang="en-US" sz="2800" dirty="0">
                <a:solidFill>
                  <a:srgbClr val="C00000"/>
                </a:solidFill>
                <a:latin typeface="Times New Roman" panose="02020603050405020304" pitchFamily="18" charset="0"/>
                <a:ea typeface="隶书" panose="02010509060101010101" pitchFamily="49" charset="-122"/>
              </a:rPr>
              <a:t>后进队</a:t>
            </a:r>
            <a:endParaRPr lang="en-US" altLang="zh-CN" sz="2800" dirty="0">
              <a:solidFill>
                <a:srgbClr val="C00000"/>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Q.IsEmpty</a:t>
            </a:r>
            <a:r>
              <a:rPr lang="en-US" altLang="zh-CN" sz="2800" dirty="0">
                <a:latin typeface="Times New Roman" panose="02020603050405020304" pitchFamily="18" charset="0"/>
                <a:ea typeface="隶书" panose="02010509060101010101" pitchFamily="49" charset="-122"/>
              </a:rPr>
              <a:t> ()) </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Q.DeQueue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if</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4A22F31-4114-456F-B4C5-A95C57F61D42}"/>
              </a:ext>
            </a:extLst>
          </p:cNvPr>
          <p:cNvSpPr>
            <a:spLocks noGrp="1" noChangeArrowheads="1"/>
          </p:cNvSpPr>
          <p:nvPr>
            <p:ph type="body" idx="1"/>
          </p:nvPr>
        </p:nvSpPr>
        <p:spPr>
          <a:xfrm>
            <a:off x="555625" y="728663"/>
            <a:ext cx="8229600" cy="5040312"/>
          </a:xfrm>
        </p:spPr>
        <p:txBody>
          <a:bodyPr/>
          <a:lstStyle/>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visit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C00000"/>
                </a:solidFill>
                <a:latin typeface="Times New Roman" panose="02020603050405020304" pitchFamily="18" charset="0"/>
                <a:ea typeface="隶书" panose="02010509060101010101" pitchFamily="49" charset="-122"/>
              </a:rPr>
              <a:t>//</a:t>
            </a:r>
            <a:r>
              <a:rPr lang="zh-CN" altLang="en-US" sz="2800" b="1" dirty="0">
                <a:solidFill>
                  <a:srgbClr val="C00000"/>
                </a:solidFill>
                <a:latin typeface="Times New Roman" panose="02020603050405020304" pitchFamily="18" charset="0"/>
                <a:ea typeface="隶书" panose="02010509060101010101" pitchFamily="49" charset="-122"/>
              </a:rPr>
              <a:t>访问左孩子</a:t>
            </a:r>
            <a:endParaRPr lang="en-US" altLang="zh-CN" sz="2800" b="1" dirty="0">
              <a:solidFill>
                <a:srgbClr val="C00000"/>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Q.EnQueue</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C00000"/>
                </a:solidFill>
                <a:latin typeface="Times New Roman" panose="02020603050405020304" pitchFamily="18" charset="0"/>
                <a:ea typeface="隶书" panose="02010509060101010101" pitchFamily="49" charset="-122"/>
              </a:rPr>
              <a:t>//</a:t>
            </a:r>
            <a:r>
              <a:rPr lang="zh-CN" altLang="en-US" sz="2800" b="1" dirty="0">
                <a:solidFill>
                  <a:srgbClr val="C00000"/>
                </a:solidFill>
                <a:latin typeface="Times New Roman" panose="02020603050405020304" pitchFamily="18" charset="0"/>
                <a:ea typeface="隶书" panose="02010509060101010101" pitchFamily="49" charset="-122"/>
              </a:rPr>
              <a:t>左孩子进队</a:t>
            </a:r>
            <a:endParaRPr lang="en-US" altLang="zh-CN" sz="2800" b="1" dirty="0">
              <a:solidFill>
                <a:srgbClr val="C00000"/>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dirty="0">
                <a:latin typeface="Times New Roman" panose="02020603050405020304" pitchFamily="18" charset="0"/>
                <a:ea typeface="隶书" panose="02010509060101010101" pitchFamily="49" charset="-122"/>
              </a:rPr>
              <a:t>               visit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rgbClr val="C00000"/>
                </a:solidFill>
                <a:latin typeface="Times New Roman" panose="02020603050405020304" pitchFamily="18" charset="0"/>
                <a:ea typeface="隶书" panose="02010509060101010101" pitchFamily="49" charset="-122"/>
              </a:rPr>
              <a:t>//</a:t>
            </a:r>
            <a:r>
              <a:rPr lang="zh-CN" altLang="en-US" sz="2800" b="1" dirty="0">
                <a:solidFill>
                  <a:srgbClr val="C00000"/>
                </a:solidFill>
                <a:latin typeface="Times New Roman" panose="02020603050405020304" pitchFamily="18" charset="0"/>
                <a:ea typeface="隶书" panose="02010509060101010101" pitchFamily="49" charset="-122"/>
              </a:rPr>
              <a:t>访问右孩子</a:t>
            </a: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Q.EnQueue</a:t>
            </a:r>
            <a:r>
              <a:rPr lang="en-US" altLang="zh-CN" sz="2800" dirty="0">
                <a:latin typeface="Times New Roman" panose="02020603050405020304" pitchFamily="18" charset="0"/>
                <a:ea typeface="隶书" panose="02010509060101010101" pitchFamily="49" charset="-122"/>
              </a:rPr>
              <a:t> (p</a:t>
            </a:r>
            <a:r>
              <a:rPr lang="en-US" altLang="zh-CN" sz="2800" dirty="0">
                <a:latin typeface="楷体_GB2312" pitchFamily="49" charset="-122"/>
                <a:ea typeface="楷体_GB2312" pitchFamily="49" charset="-122"/>
              </a:rPr>
              <a:t>-&gt;</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b="1" dirty="0">
                <a:solidFill>
                  <a:srgbClr val="C00000"/>
                </a:solidFill>
                <a:latin typeface="Times New Roman" panose="02020603050405020304" pitchFamily="18" charset="0"/>
                <a:ea typeface="隶书" panose="02010509060101010101" pitchFamily="49" charset="-122"/>
              </a:rPr>
              <a:t> //</a:t>
            </a:r>
            <a:r>
              <a:rPr lang="zh-CN" altLang="en-US" sz="2800" b="1" dirty="0">
                <a:solidFill>
                  <a:srgbClr val="C00000"/>
                </a:solidFill>
                <a:latin typeface="Times New Roman" panose="02020603050405020304" pitchFamily="18" charset="0"/>
                <a:ea typeface="隶书" panose="02010509060101010101" pitchFamily="49" charset="-122"/>
              </a:rPr>
              <a:t>右孩子进队</a:t>
            </a: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endParaRPr lang="en-US" altLang="zh-CN" sz="2800" b="1" dirty="0">
              <a:latin typeface="Times New Roman" panose="02020603050405020304" pitchFamily="18" charset="0"/>
              <a:ea typeface="隶书" panose="02010509060101010101" pitchFamily="49" charset="-122"/>
            </a:endParaRPr>
          </a:p>
        </p:txBody>
      </p:sp>
      <p:sp>
        <p:nvSpPr>
          <p:cNvPr id="64515" name="AutoShape 3">
            <a:hlinkClick r:id="rId2" action="ppaction://hlinksldjump" highlightClick="1"/>
            <a:extLst>
              <a:ext uri="{FF2B5EF4-FFF2-40B4-BE49-F238E27FC236}">
                <a16:creationId xmlns:a16="http://schemas.microsoft.com/office/drawing/2014/main" id="{84517DEF-B472-430B-B607-811403772BB3}"/>
              </a:ext>
            </a:extLst>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28877C2-32EC-436C-97FF-08B581DFD6A0}"/>
              </a:ext>
            </a:extLst>
          </p:cNvPr>
          <p:cNvSpPr>
            <a:spLocks noGrp="1" noChangeArrowheads="1"/>
          </p:cNvSpPr>
          <p:nvPr>
            <p:ph type="title"/>
          </p:nvPr>
        </p:nvSpPr>
        <p:spPr>
          <a:xfrm>
            <a:off x="457200" y="457200"/>
            <a:ext cx="8229600" cy="1603375"/>
          </a:xfrm>
        </p:spPr>
        <p:txBody>
          <a:bodyPr/>
          <a:lstStyle/>
          <a:p>
            <a:pPr eaLnBrk="1" hangingPunct="1"/>
            <a:r>
              <a:rPr lang="zh-CN" altLang="en-US" sz="4000" b="1">
                <a:latin typeface="华文新魏" panose="02010800040101010101" pitchFamily="2" charset="-122"/>
                <a:ea typeface="华文新魏" panose="02010800040101010101" pitchFamily="2" charset="-122"/>
              </a:rPr>
              <a:t>线索化二叉树 </a:t>
            </a:r>
            <a:br>
              <a:rPr lang="zh-CN" altLang="en-US" sz="4000" b="1">
                <a:latin typeface="华文新魏" panose="02010800040101010101" pitchFamily="2" charset="-122"/>
                <a:ea typeface="华文新魏" panose="02010800040101010101" pitchFamily="2" charset="-122"/>
              </a:rPr>
            </a:br>
            <a:r>
              <a:rPr lang="en-US" altLang="zh-CN" sz="4000" b="1">
                <a:latin typeface="华文新魏" panose="02010800040101010101" pitchFamily="2" charset="-122"/>
                <a:ea typeface="华文新魏" panose="02010800040101010101" pitchFamily="2" charset="-122"/>
              </a:rPr>
              <a:t>(Threaded Binary Tree)</a:t>
            </a:r>
          </a:p>
        </p:txBody>
      </p:sp>
      <p:sp>
        <p:nvSpPr>
          <p:cNvPr id="65539" name="Rectangle 3">
            <a:extLst>
              <a:ext uri="{FF2B5EF4-FFF2-40B4-BE49-F238E27FC236}">
                <a16:creationId xmlns:a16="http://schemas.microsoft.com/office/drawing/2014/main" id="{2E660402-AF50-4AFE-A84F-75030663C924}"/>
              </a:ext>
            </a:extLst>
          </p:cNvPr>
          <p:cNvSpPr>
            <a:spLocks noGrp="1" noChangeArrowheads="1"/>
          </p:cNvSpPr>
          <p:nvPr>
            <p:ph type="body" idx="1"/>
          </p:nvPr>
        </p:nvSpPr>
        <p:spPr>
          <a:xfrm>
            <a:off x="627063" y="1989138"/>
            <a:ext cx="7940675" cy="4356100"/>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又称为穿线树。</a:t>
            </a:r>
          </a:p>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通过二叉树的遍历，可将二叉树中所有结点的数据排列在一个线性序列中，可以找到某数据在这种排列下它的</a:t>
            </a:r>
            <a:r>
              <a:rPr lang="zh-CN" altLang="en-US" sz="3000" b="1">
                <a:solidFill>
                  <a:srgbClr val="FF0066"/>
                </a:solidFill>
                <a:latin typeface="Times New Roman" panose="02020603050405020304" pitchFamily="18" charset="0"/>
                <a:ea typeface="仿宋_GB2312" pitchFamily="49" charset="-122"/>
              </a:rPr>
              <a:t>前驱</a:t>
            </a:r>
            <a:r>
              <a:rPr lang="zh-CN" altLang="en-US" sz="3000" b="1">
                <a:latin typeface="Times New Roman" panose="02020603050405020304" pitchFamily="18" charset="0"/>
                <a:ea typeface="仿宋_GB2312" pitchFamily="49" charset="-122"/>
              </a:rPr>
              <a:t>和</a:t>
            </a:r>
            <a:r>
              <a:rPr lang="zh-CN" altLang="en-US" sz="3000" b="1">
                <a:solidFill>
                  <a:srgbClr val="FF0066"/>
                </a:solidFill>
                <a:latin typeface="Times New Roman" panose="02020603050405020304" pitchFamily="18" charset="0"/>
                <a:ea typeface="仿宋_GB2312" pitchFamily="49" charset="-122"/>
              </a:rPr>
              <a:t>后继</a:t>
            </a:r>
            <a:r>
              <a:rPr lang="zh-CN" altLang="en-US" sz="3000" b="1">
                <a:latin typeface="Times New Roman" panose="02020603050405020304" pitchFamily="18" charset="0"/>
                <a:ea typeface="仿宋_GB2312" pitchFamily="49" charset="-122"/>
              </a:rPr>
              <a:t>。</a:t>
            </a:r>
          </a:p>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希望不必每次都通过遍历找出这样的线性序列。只要事先做预处理，</a:t>
            </a:r>
            <a:r>
              <a:rPr lang="zh-CN" altLang="en-US" sz="3000" b="1">
                <a:solidFill>
                  <a:srgbClr val="FF0066"/>
                </a:solidFill>
                <a:latin typeface="Times New Roman" panose="02020603050405020304" pitchFamily="18" charset="0"/>
                <a:ea typeface="仿宋_GB2312" pitchFamily="49" charset="-122"/>
              </a:rPr>
              <a:t>将某种遍历顺序下的前驱、后继关系记在树的存储结构中</a:t>
            </a:r>
            <a:r>
              <a:rPr lang="zh-CN" altLang="en-US" sz="3000" b="1">
                <a:latin typeface="Times New Roman" panose="02020603050405020304" pitchFamily="18" charset="0"/>
                <a:ea typeface="仿宋_GB2312" pitchFamily="49" charset="-122"/>
              </a:rPr>
              <a:t>，以后就可以高效地找出某结点的前驱、后继。</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C0D33B0-9329-43F5-B69C-4F9FEE4EDA50}"/>
              </a:ext>
            </a:extLst>
          </p:cNvPr>
          <p:cNvSpPr>
            <a:spLocks noGrp="1" noChangeArrowheads="1"/>
          </p:cNvSpPr>
          <p:nvPr>
            <p:ph type="title"/>
          </p:nvPr>
        </p:nvSpPr>
        <p:spPr>
          <a:xfrm>
            <a:off x="685800" y="320675"/>
            <a:ext cx="8001000" cy="879475"/>
          </a:xfrm>
        </p:spPr>
        <p:txBody>
          <a:bodyPr/>
          <a:lstStyle/>
          <a:p>
            <a:pPr eaLnBrk="1" hangingPunct="1">
              <a:lnSpc>
                <a:spcPct val="95000"/>
              </a:lnSpc>
            </a:pPr>
            <a:r>
              <a:rPr lang="zh-CN" altLang="en-US" sz="4000" b="1">
                <a:latin typeface="华文新魏" panose="02010800040101010101" pitchFamily="2" charset="-122"/>
                <a:ea typeface="华文新魏" panose="02010800040101010101" pitchFamily="2" charset="-122"/>
              </a:rPr>
              <a:t>线索 </a:t>
            </a:r>
            <a:r>
              <a:rPr lang="en-US" altLang="zh-CN" sz="4000" b="1">
                <a:latin typeface="华文新魏" panose="02010800040101010101" pitchFamily="2" charset="-122"/>
                <a:ea typeface="华文新魏" panose="02010800040101010101" pitchFamily="2" charset="-122"/>
              </a:rPr>
              <a:t>(Thread)</a:t>
            </a:r>
            <a:endParaRPr lang="en-US" altLang="zh-CN" sz="6000">
              <a:latin typeface="华文新魏" panose="02010800040101010101" pitchFamily="2" charset="-122"/>
              <a:ea typeface="华文新魏" panose="02010800040101010101" pitchFamily="2" charset="-122"/>
            </a:endParaRPr>
          </a:p>
        </p:txBody>
      </p:sp>
      <p:grpSp>
        <p:nvGrpSpPr>
          <p:cNvPr id="66563" name="Group 4">
            <a:extLst>
              <a:ext uri="{FF2B5EF4-FFF2-40B4-BE49-F238E27FC236}">
                <a16:creationId xmlns:a16="http://schemas.microsoft.com/office/drawing/2014/main" id="{AD16C3A4-9342-4C07-9CFF-B851388D6F40}"/>
              </a:ext>
            </a:extLst>
          </p:cNvPr>
          <p:cNvGrpSpPr>
            <a:grpSpLocks/>
          </p:cNvGrpSpPr>
          <p:nvPr/>
        </p:nvGrpSpPr>
        <p:grpSpPr bwMode="auto">
          <a:xfrm>
            <a:off x="1042988" y="1557338"/>
            <a:ext cx="7308850" cy="576262"/>
            <a:chOff x="680" y="981"/>
            <a:chExt cx="4604" cy="363"/>
          </a:xfrm>
        </p:grpSpPr>
        <p:sp>
          <p:nvSpPr>
            <p:cNvPr id="66663" name="Rectangle 5">
              <a:extLst>
                <a:ext uri="{FF2B5EF4-FFF2-40B4-BE49-F238E27FC236}">
                  <a16:creationId xmlns:a16="http://schemas.microsoft.com/office/drawing/2014/main" id="{3E91DF6D-501D-48D2-9665-C81BCF67C72C}"/>
                </a:ext>
              </a:extLst>
            </p:cNvPr>
            <p:cNvSpPr>
              <a:spLocks noChangeArrowheads="1"/>
            </p:cNvSpPr>
            <p:nvPr/>
          </p:nvSpPr>
          <p:spPr bwMode="auto">
            <a:xfrm>
              <a:off x="680" y="981"/>
              <a:ext cx="4604" cy="363"/>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64" name="Text Box 6">
              <a:extLst>
                <a:ext uri="{FF2B5EF4-FFF2-40B4-BE49-F238E27FC236}">
                  <a16:creationId xmlns:a16="http://schemas.microsoft.com/office/drawing/2014/main" id="{D22FEDC1-CDFD-4363-BDE3-B9CBEF70AB60}"/>
                </a:ext>
              </a:extLst>
            </p:cNvPr>
            <p:cNvSpPr txBox="1">
              <a:spLocks noChangeArrowheads="1"/>
            </p:cNvSpPr>
            <p:nvPr/>
          </p:nvSpPr>
          <p:spPr bwMode="auto">
            <a:xfrm>
              <a:off x="875" y="981"/>
              <a:ext cx="422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rgbClr val="000066"/>
                  </a:solidFill>
                  <a:latin typeface="Times New Roman" panose="02020603050405020304" pitchFamily="18" charset="0"/>
                </a:rPr>
                <a:t>pred      leftChild      data     rightChild      succ</a:t>
              </a:r>
            </a:p>
          </p:txBody>
        </p:sp>
        <p:sp>
          <p:nvSpPr>
            <p:cNvPr id="66665" name="Line 7">
              <a:extLst>
                <a:ext uri="{FF2B5EF4-FFF2-40B4-BE49-F238E27FC236}">
                  <a16:creationId xmlns:a16="http://schemas.microsoft.com/office/drawing/2014/main" id="{1BE1648F-09E4-4900-961F-B7D2FF68C3C9}"/>
                </a:ext>
              </a:extLst>
            </p:cNvPr>
            <p:cNvSpPr>
              <a:spLocks noChangeShapeType="1"/>
            </p:cNvSpPr>
            <p:nvPr/>
          </p:nvSpPr>
          <p:spPr bwMode="auto">
            <a:xfrm>
              <a:off x="1565"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6" name="Line 8">
              <a:extLst>
                <a:ext uri="{FF2B5EF4-FFF2-40B4-BE49-F238E27FC236}">
                  <a16:creationId xmlns:a16="http://schemas.microsoft.com/office/drawing/2014/main" id="{32866C94-CAD4-4061-ABE6-7D0723D2BAA4}"/>
                </a:ext>
              </a:extLst>
            </p:cNvPr>
            <p:cNvSpPr>
              <a:spLocks noChangeShapeType="1"/>
            </p:cNvSpPr>
            <p:nvPr/>
          </p:nvSpPr>
          <p:spPr bwMode="auto">
            <a:xfrm>
              <a:off x="254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7" name="Line 9">
              <a:extLst>
                <a:ext uri="{FF2B5EF4-FFF2-40B4-BE49-F238E27FC236}">
                  <a16:creationId xmlns:a16="http://schemas.microsoft.com/office/drawing/2014/main" id="{2C887E9B-E8C8-40EB-899D-784845FD4A07}"/>
                </a:ext>
              </a:extLst>
            </p:cNvPr>
            <p:cNvSpPr>
              <a:spLocks noChangeShapeType="1"/>
            </p:cNvSpPr>
            <p:nvPr/>
          </p:nvSpPr>
          <p:spPr bwMode="auto">
            <a:xfrm>
              <a:off x="3334"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8" name="Line 10">
              <a:extLst>
                <a:ext uri="{FF2B5EF4-FFF2-40B4-BE49-F238E27FC236}">
                  <a16:creationId xmlns:a16="http://schemas.microsoft.com/office/drawing/2014/main" id="{5192AE10-32A6-4A03-8D3C-60FDE33F98E5}"/>
                </a:ext>
              </a:extLst>
            </p:cNvPr>
            <p:cNvSpPr>
              <a:spLocks noChangeShapeType="1"/>
            </p:cNvSpPr>
            <p:nvPr/>
          </p:nvSpPr>
          <p:spPr bwMode="auto">
            <a:xfrm>
              <a:off x="440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64" name="Group 11">
            <a:extLst>
              <a:ext uri="{FF2B5EF4-FFF2-40B4-BE49-F238E27FC236}">
                <a16:creationId xmlns:a16="http://schemas.microsoft.com/office/drawing/2014/main" id="{05BC1B51-165D-488B-995F-847E4E829C7A}"/>
              </a:ext>
            </a:extLst>
          </p:cNvPr>
          <p:cNvGrpSpPr>
            <a:grpSpLocks/>
          </p:cNvGrpSpPr>
          <p:nvPr/>
        </p:nvGrpSpPr>
        <p:grpSpPr bwMode="auto">
          <a:xfrm>
            <a:off x="430213" y="2538413"/>
            <a:ext cx="3457575" cy="2438400"/>
            <a:chOff x="-23" y="1569"/>
            <a:chExt cx="2178" cy="1536"/>
          </a:xfrm>
        </p:grpSpPr>
        <p:sp>
          <p:nvSpPr>
            <p:cNvPr id="66637" name="Line 12">
              <a:extLst>
                <a:ext uri="{FF2B5EF4-FFF2-40B4-BE49-F238E27FC236}">
                  <a16:creationId xmlns:a16="http://schemas.microsoft.com/office/drawing/2014/main" id="{A9D1ED5E-26EE-4B43-A26F-DE803C5EC1F4}"/>
                </a:ext>
              </a:extLst>
            </p:cNvPr>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8" name="Line 13">
              <a:extLst>
                <a:ext uri="{FF2B5EF4-FFF2-40B4-BE49-F238E27FC236}">
                  <a16:creationId xmlns:a16="http://schemas.microsoft.com/office/drawing/2014/main" id="{FC5AB616-28E3-48C0-BE12-8C43BDBCC45F}"/>
                </a:ext>
              </a:extLst>
            </p:cNvPr>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9" name="Line 14">
              <a:extLst>
                <a:ext uri="{FF2B5EF4-FFF2-40B4-BE49-F238E27FC236}">
                  <a16:creationId xmlns:a16="http://schemas.microsoft.com/office/drawing/2014/main" id="{C1093860-9D26-4700-98DD-DB341F69F955}"/>
                </a:ext>
              </a:extLst>
            </p:cNvPr>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0" name="Line 15">
              <a:extLst>
                <a:ext uri="{FF2B5EF4-FFF2-40B4-BE49-F238E27FC236}">
                  <a16:creationId xmlns:a16="http://schemas.microsoft.com/office/drawing/2014/main" id="{A661CB40-0675-46A8-88A3-4626564BE63F}"/>
                </a:ext>
              </a:extLst>
            </p:cNvPr>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2" name="Oval 16">
              <a:extLst>
                <a:ext uri="{FF2B5EF4-FFF2-40B4-BE49-F238E27FC236}">
                  <a16:creationId xmlns:a16="http://schemas.microsoft.com/office/drawing/2014/main" id="{675467DA-D78C-424A-BE45-76ACA78096A6}"/>
                </a:ext>
              </a:extLst>
            </p:cNvPr>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55313" name="Oval 17">
              <a:extLst>
                <a:ext uri="{FF2B5EF4-FFF2-40B4-BE49-F238E27FC236}">
                  <a16:creationId xmlns:a16="http://schemas.microsoft.com/office/drawing/2014/main" id="{9DB5FC58-F519-4AAB-9D6D-34C1BBE03565}"/>
                </a:ext>
              </a:extLst>
            </p:cNvPr>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5314" name="Oval 18">
              <a:extLst>
                <a:ext uri="{FF2B5EF4-FFF2-40B4-BE49-F238E27FC236}">
                  <a16:creationId xmlns:a16="http://schemas.microsoft.com/office/drawing/2014/main" id="{E7B86B09-A7A9-4DCE-AF0F-1862D833DDFD}"/>
                </a:ext>
              </a:extLst>
            </p:cNvPr>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5315" name="Oval 19">
              <a:extLst>
                <a:ext uri="{FF2B5EF4-FFF2-40B4-BE49-F238E27FC236}">
                  <a16:creationId xmlns:a16="http://schemas.microsoft.com/office/drawing/2014/main" id="{24E4379A-64DA-4BD0-94E7-9B5451D24F40}"/>
                </a:ext>
              </a:extLst>
            </p:cNvPr>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5316" name="Oval 20">
              <a:extLst>
                <a:ext uri="{FF2B5EF4-FFF2-40B4-BE49-F238E27FC236}">
                  <a16:creationId xmlns:a16="http://schemas.microsoft.com/office/drawing/2014/main" id="{9B4F530E-ECB2-4D9F-AFB4-02157E62DD0A}"/>
                </a:ext>
              </a:extLst>
            </p:cNvPr>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66646" name="Text Box 21">
              <a:extLst>
                <a:ext uri="{FF2B5EF4-FFF2-40B4-BE49-F238E27FC236}">
                  <a16:creationId xmlns:a16="http://schemas.microsoft.com/office/drawing/2014/main" id="{710C4A1D-D26E-43ED-95FD-661BECF1636C}"/>
                </a:ext>
              </a:extLst>
            </p:cNvPr>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66647" name="Text Box 22">
              <a:extLst>
                <a:ext uri="{FF2B5EF4-FFF2-40B4-BE49-F238E27FC236}">
                  <a16:creationId xmlns:a16="http://schemas.microsoft.com/office/drawing/2014/main" id="{E5CDE396-520B-4C6F-ACD5-541E6C015520}"/>
                </a:ext>
              </a:extLst>
            </p:cNvPr>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66648" name="Text Box 23">
              <a:extLst>
                <a:ext uri="{FF2B5EF4-FFF2-40B4-BE49-F238E27FC236}">
                  <a16:creationId xmlns:a16="http://schemas.microsoft.com/office/drawing/2014/main" id="{4A9EEA92-76F9-4B0B-84C9-71E25EED4965}"/>
                </a:ext>
              </a:extLst>
            </p:cNvPr>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66649" name="Text Box 24">
              <a:extLst>
                <a:ext uri="{FF2B5EF4-FFF2-40B4-BE49-F238E27FC236}">
                  <a16:creationId xmlns:a16="http://schemas.microsoft.com/office/drawing/2014/main" id="{7A9E6920-5233-495B-BD73-AAB1713EA157}"/>
                </a:ext>
              </a:extLst>
            </p:cNvPr>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66650" name="Text Box 25">
              <a:extLst>
                <a:ext uri="{FF2B5EF4-FFF2-40B4-BE49-F238E27FC236}">
                  <a16:creationId xmlns:a16="http://schemas.microsoft.com/office/drawing/2014/main" id="{24E97B23-3D14-4886-BA65-DC6364326D73}"/>
                </a:ext>
              </a:extLst>
            </p:cNvPr>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66651" name="Freeform 26">
              <a:extLst>
                <a:ext uri="{FF2B5EF4-FFF2-40B4-BE49-F238E27FC236}">
                  <a16:creationId xmlns:a16="http://schemas.microsoft.com/office/drawing/2014/main" id="{C392AC31-C459-4413-9F8E-73DE850510CD}"/>
                </a:ext>
              </a:extLst>
            </p:cNvPr>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2" name="Freeform 27">
              <a:extLst>
                <a:ext uri="{FF2B5EF4-FFF2-40B4-BE49-F238E27FC236}">
                  <a16:creationId xmlns:a16="http://schemas.microsoft.com/office/drawing/2014/main" id="{7BC91EBE-76CC-4260-B4A3-FFE982B0D1F1}"/>
                </a:ext>
              </a:extLst>
            </p:cNvPr>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3" name="Freeform 28">
              <a:extLst>
                <a:ext uri="{FF2B5EF4-FFF2-40B4-BE49-F238E27FC236}">
                  <a16:creationId xmlns:a16="http://schemas.microsoft.com/office/drawing/2014/main" id="{425569E9-B990-4819-BAF8-67EB33537FF4}"/>
                </a:ext>
              </a:extLst>
            </p:cNvPr>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4" name="Freeform 29">
              <a:extLst>
                <a:ext uri="{FF2B5EF4-FFF2-40B4-BE49-F238E27FC236}">
                  <a16:creationId xmlns:a16="http://schemas.microsoft.com/office/drawing/2014/main" id="{C48ED213-ED96-4EEC-811B-0F38375DA5B3}"/>
                </a:ext>
              </a:extLst>
            </p:cNvPr>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5" name="Freeform 30">
              <a:extLst>
                <a:ext uri="{FF2B5EF4-FFF2-40B4-BE49-F238E27FC236}">
                  <a16:creationId xmlns:a16="http://schemas.microsoft.com/office/drawing/2014/main" id="{696C00FE-64AA-4F51-A173-68C3FF678592}"/>
                </a:ext>
              </a:extLst>
            </p:cNvPr>
            <p:cNvSpPr>
              <a:spLocks/>
            </p:cNvSpPr>
            <p:nvPr/>
          </p:nvSpPr>
          <p:spPr bwMode="auto">
            <a:xfrm flipH="1">
              <a:off x="1406" y="2417"/>
              <a:ext cx="249" cy="673"/>
            </a:xfrm>
            <a:custGeom>
              <a:avLst/>
              <a:gdLst>
                <a:gd name="T0" fmla="*/ 390 w 231"/>
                <a:gd name="T1" fmla="*/ 613 h 673"/>
                <a:gd name="T2" fmla="*/ 315 w 231"/>
                <a:gd name="T3" fmla="*/ 658 h 673"/>
                <a:gd name="T4" fmla="*/ 199 w 231"/>
                <a:gd name="T5" fmla="*/ 658 h 673"/>
                <a:gd name="T6" fmla="*/ 45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6" name="Freeform 31">
              <a:extLst>
                <a:ext uri="{FF2B5EF4-FFF2-40B4-BE49-F238E27FC236}">
                  <a16:creationId xmlns:a16="http://schemas.microsoft.com/office/drawing/2014/main" id="{D2AE4D31-B95C-4F44-A79F-3D7865C2202C}"/>
                </a:ext>
              </a:extLst>
            </p:cNvPr>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7" name="Text Box 32">
              <a:extLst>
                <a:ext uri="{FF2B5EF4-FFF2-40B4-BE49-F238E27FC236}">
                  <a16:creationId xmlns:a16="http://schemas.microsoft.com/office/drawing/2014/main" id="{B13015C9-7434-4B50-9240-727EE09DDF28}"/>
                </a:ext>
              </a:extLst>
            </p:cNvPr>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6658" name="Text Box 33">
              <a:extLst>
                <a:ext uri="{FF2B5EF4-FFF2-40B4-BE49-F238E27FC236}">
                  <a16:creationId xmlns:a16="http://schemas.microsoft.com/office/drawing/2014/main" id="{8890EBC4-6439-48D5-A6EB-AF6E2D237D08}"/>
                </a:ext>
              </a:extLst>
            </p:cNvPr>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6659" name="Text Box 34">
              <a:extLst>
                <a:ext uri="{FF2B5EF4-FFF2-40B4-BE49-F238E27FC236}">
                  <a16:creationId xmlns:a16="http://schemas.microsoft.com/office/drawing/2014/main" id="{144E7521-F1F9-4B67-B17A-18BD87E52C12}"/>
                </a:ext>
              </a:extLst>
            </p:cNvPr>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6660" name="Text Box 35">
              <a:extLst>
                <a:ext uri="{FF2B5EF4-FFF2-40B4-BE49-F238E27FC236}">
                  <a16:creationId xmlns:a16="http://schemas.microsoft.com/office/drawing/2014/main" id="{366925A6-E95B-4A57-8962-326D3086A712}"/>
                </a:ext>
              </a:extLst>
            </p:cNvPr>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sp>
          <p:nvSpPr>
            <p:cNvPr id="66661" name="Text Box 36">
              <a:extLst>
                <a:ext uri="{FF2B5EF4-FFF2-40B4-BE49-F238E27FC236}">
                  <a16:creationId xmlns:a16="http://schemas.microsoft.com/office/drawing/2014/main" id="{7CC1F022-5B3A-49C3-975A-86CAC87840E0}"/>
                </a:ext>
              </a:extLst>
            </p:cNvPr>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sp>
          <p:nvSpPr>
            <p:cNvPr id="66662" name="Text Box 37">
              <a:extLst>
                <a:ext uri="{FF2B5EF4-FFF2-40B4-BE49-F238E27FC236}">
                  <a16:creationId xmlns:a16="http://schemas.microsoft.com/office/drawing/2014/main" id="{E546D26C-C952-46DA-AF97-4E277882F0C8}"/>
                </a:ext>
              </a:extLst>
            </p:cNvPr>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grpSp>
      <p:grpSp>
        <p:nvGrpSpPr>
          <p:cNvPr id="66565" name="Group 38">
            <a:extLst>
              <a:ext uri="{FF2B5EF4-FFF2-40B4-BE49-F238E27FC236}">
                <a16:creationId xmlns:a16="http://schemas.microsoft.com/office/drawing/2014/main" id="{768E862C-3D3B-4EC9-AA07-EDABAABD2725}"/>
              </a:ext>
            </a:extLst>
          </p:cNvPr>
          <p:cNvGrpSpPr>
            <a:grpSpLocks/>
          </p:cNvGrpSpPr>
          <p:nvPr/>
        </p:nvGrpSpPr>
        <p:grpSpPr bwMode="auto">
          <a:xfrm>
            <a:off x="3743325" y="2205038"/>
            <a:ext cx="5232400" cy="2962275"/>
            <a:chOff x="3243" y="1509"/>
            <a:chExt cx="3296" cy="1866"/>
          </a:xfrm>
        </p:grpSpPr>
        <p:grpSp>
          <p:nvGrpSpPr>
            <p:cNvPr id="66567" name="Group 39">
              <a:extLst>
                <a:ext uri="{FF2B5EF4-FFF2-40B4-BE49-F238E27FC236}">
                  <a16:creationId xmlns:a16="http://schemas.microsoft.com/office/drawing/2014/main" id="{2129E5E2-DA18-4C5C-8515-9E0E5D7ADEA2}"/>
                </a:ext>
              </a:extLst>
            </p:cNvPr>
            <p:cNvGrpSpPr>
              <a:grpSpLocks/>
            </p:cNvGrpSpPr>
            <p:nvPr/>
          </p:nvGrpSpPr>
          <p:grpSpPr bwMode="auto">
            <a:xfrm>
              <a:off x="3696" y="3067"/>
              <a:ext cx="1044" cy="308"/>
              <a:chOff x="3696" y="3385"/>
              <a:chExt cx="1044" cy="308"/>
            </a:xfrm>
          </p:grpSpPr>
          <p:grpSp>
            <p:nvGrpSpPr>
              <p:cNvPr id="66628" name="Group 40">
                <a:extLst>
                  <a:ext uri="{FF2B5EF4-FFF2-40B4-BE49-F238E27FC236}">
                    <a16:creationId xmlns:a16="http://schemas.microsoft.com/office/drawing/2014/main" id="{F2566CA6-6BFE-4CAA-B857-01233FBA9A8F}"/>
                  </a:ext>
                </a:extLst>
              </p:cNvPr>
              <p:cNvGrpSpPr>
                <a:grpSpLocks/>
              </p:cNvGrpSpPr>
              <p:nvPr/>
            </p:nvGrpSpPr>
            <p:grpSpPr bwMode="auto">
              <a:xfrm>
                <a:off x="3696" y="3407"/>
                <a:ext cx="1044" cy="274"/>
                <a:chOff x="3696" y="3452"/>
                <a:chExt cx="1044" cy="274"/>
              </a:xfrm>
            </p:grpSpPr>
            <p:sp>
              <p:nvSpPr>
                <p:cNvPr id="66632" name="Rectangle 41">
                  <a:extLst>
                    <a:ext uri="{FF2B5EF4-FFF2-40B4-BE49-F238E27FC236}">
                      <a16:creationId xmlns:a16="http://schemas.microsoft.com/office/drawing/2014/main" id="{069DD051-18BC-4BA6-A686-0F3A03B7958E}"/>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33" name="Line 42">
                  <a:extLst>
                    <a:ext uri="{FF2B5EF4-FFF2-40B4-BE49-F238E27FC236}">
                      <a16:creationId xmlns:a16="http://schemas.microsoft.com/office/drawing/2014/main" id="{595F8696-8AA4-43BD-9999-CCE7BEA761AE}"/>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4" name="Line 43">
                  <a:extLst>
                    <a:ext uri="{FF2B5EF4-FFF2-40B4-BE49-F238E27FC236}">
                      <a16:creationId xmlns:a16="http://schemas.microsoft.com/office/drawing/2014/main" id="{CD69E5B5-9C30-43D7-8F07-3A29FA71751B}"/>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5" name="Line 44">
                  <a:extLst>
                    <a:ext uri="{FF2B5EF4-FFF2-40B4-BE49-F238E27FC236}">
                      <a16:creationId xmlns:a16="http://schemas.microsoft.com/office/drawing/2014/main" id="{32DEAF16-E1A1-4491-ADA3-63FE07408303}"/>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6" name="Line 45">
                  <a:extLst>
                    <a:ext uri="{FF2B5EF4-FFF2-40B4-BE49-F238E27FC236}">
                      <a16:creationId xmlns:a16="http://schemas.microsoft.com/office/drawing/2014/main" id="{094CB752-7417-4BCC-BB1E-235D902DCC56}"/>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29" name="Text Box 46">
                <a:extLst>
                  <a:ext uri="{FF2B5EF4-FFF2-40B4-BE49-F238E27FC236}">
                    <a16:creationId xmlns:a16="http://schemas.microsoft.com/office/drawing/2014/main" id="{9BD7B464-3997-4658-ACA8-FFB6F34BB270}"/>
                  </a:ext>
                </a:extLst>
              </p:cNvPr>
              <p:cNvSpPr txBox="1">
                <a:spLocks noChangeArrowheads="1"/>
              </p:cNvSpPr>
              <p:nvPr/>
            </p:nvSpPr>
            <p:spPr bwMode="auto">
              <a:xfrm>
                <a:off x="4093" y="338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D</a:t>
                </a:r>
              </a:p>
            </p:txBody>
          </p:sp>
          <p:sp>
            <p:nvSpPr>
              <p:cNvPr id="66630" name="Text Box 47">
                <a:extLst>
                  <a:ext uri="{FF2B5EF4-FFF2-40B4-BE49-F238E27FC236}">
                    <a16:creationId xmlns:a16="http://schemas.microsoft.com/office/drawing/2014/main" id="{CDE74956-69B2-4ABF-8C3E-C819BA2E3847}"/>
                  </a:ext>
                </a:extLst>
              </p:cNvPr>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sp>
            <p:nvSpPr>
              <p:cNvPr id="66631" name="Text Box 48">
                <a:extLst>
                  <a:ext uri="{FF2B5EF4-FFF2-40B4-BE49-F238E27FC236}">
                    <a16:creationId xmlns:a16="http://schemas.microsoft.com/office/drawing/2014/main" id="{4770AD76-53EC-4E60-8C15-E2F90BF5AB8D}"/>
                  </a:ext>
                </a:extLst>
              </p:cNvPr>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grpSp>
          <p:nvGrpSpPr>
            <p:cNvPr id="66568" name="Group 49">
              <a:extLst>
                <a:ext uri="{FF2B5EF4-FFF2-40B4-BE49-F238E27FC236}">
                  <a16:creationId xmlns:a16="http://schemas.microsoft.com/office/drawing/2014/main" id="{517FDBAC-FEE1-41A6-B891-2ACF9B6EAFEC}"/>
                </a:ext>
              </a:extLst>
            </p:cNvPr>
            <p:cNvGrpSpPr>
              <a:grpSpLocks/>
            </p:cNvGrpSpPr>
            <p:nvPr/>
          </p:nvGrpSpPr>
          <p:grpSpPr bwMode="auto">
            <a:xfrm>
              <a:off x="4377" y="1820"/>
              <a:ext cx="1044" cy="308"/>
              <a:chOff x="4377" y="1820"/>
              <a:chExt cx="1044" cy="308"/>
            </a:xfrm>
          </p:grpSpPr>
          <p:grpSp>
            <p:nvGrpSpPr>
              <p:cNvPr id="66621" name="Group 50">
                <a:extLst>
                  <a:ext uri="{FF2B5EF4-FFF2-40B4-BE49-F238E27FC236}">
                    <a16:creationId xmlns:a16="http://schemas.microsoft.com/office/drawing/2014/main" id="{3098350D-C5F6-4094-9104-0A7FD288B1A7}"/>
                  </a:ext>
                </a:extLst>
              </p:cNvPr>
              <p:cNvGrpSpPr>
                <a:grpSpLocks/>
              </p:cNvGrpSpPr>
              <p:nvPr/>
            </p:nvGrpSpPr>
            <p:grpSpPr bwMode="auto">
              <a:xfrm>
                <a:off x="4377" y="1842"/>
                <a:ext cx="1044" cy="274"/>
                <a:chOff x="3696" y="3452"/>
                <a:chExt cx="1044" cy="274"/>
              </a:xfrm>
            </p:grpSpPr>
            <p:sp>
              <p:nvSpPr>
                <p:cNvPr id="66623" name="Rectangle 51">
                  <a:extLst>
                    <a:ext uri="{FF2B5EF4-FFF2-40B4-BE49-F238E27FC236}">
                      <a16:creationId xmlns:a16="http://schemas.microsoft.com/office/drawing/2014/main" id="{CB26F629-B6C0-43E8-A68E-78F3742FDB0E}"/>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24" name="Line 52">
                  <a:extLst>
                    <a:ext uri="{FF2B5EF4-FFF2-40B4-BE49-F238E27FC236}">
                      <a16:creationId xmlns:a16="http://schemas.microsoft.com/office/drawing/2014/main" id="{8C53A67C-1D97-463E-83D9-8A1F03E2C565}"/>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5" name="Line 53">
                  <a:extLst>
                    <a:ext uri="{FF2B5EF4-FFF2-40B4-BE49-F238E27FC236}">
                      <a16:creationId xmlns:a16="http://schemas.microsoft.com/office/drawing/2014/main" id="{FCE32D31-BDC0-43B8-B3B0-2CCE7AA4663C}"/>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6" name="Line 54">
                  <a:extLst>
                    <a:ext uri="{FF2B5EF4-FFF2-40B4-BE49-F238E27FC236}">
                      <a16:creationId xmlns:a16="http://schemas.microsoft.com/office/drawing/2014/main" id="{AE45D5E2-3F93-446B-8F35-A5728DA83186}"/>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7" name="Line 55">
                  <a:extLst>
                    <a:ext uri="{FF2B5EF4-FFF2-40B4-BE49-F238E27FC236}">
                      <a16:creationId xmlns:a16="http://schemas.microsoft.com/office/drawing/2014/main" id="{E9E30498-E5C7-42BD-9128-D956EA269047}"/>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22" name="Text Box 56">
                <a:extLst>
                  <a:ext uri="{FF2B5EF4-FFF2-40B4-BE49-F238E27FC236}">
                    <a16:creationId xmlns:a16="http://schemas.microsoft.com/office/drawing/2014/main" id="{8CA302EA-E618-4B77-9C2A-BD080879E61A}"/>
                  </a:ext>
                </a:extLst>
              </p:cNvPr>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A</a:t>
                </a:r>
              </a:p>
            </p:txBody>
          </p:sp>
        </p:grpSp>
        <p:grpSp>
          <p:nvGrpSpPr>
            <p:cNvPr id="66569" name="Group 57">
              <a:extLst>
                <a:ext uri="{FF2B5EF4-FFF2-40B4-BE49-F238E27FC236}">
                  <a16:creationId xmlns:a16="http://schemas.microsoft.com/office/drawing/2014/main" id="{5831EF1D-9190-4C2B-BA39-B02327CADA32}"/>
                </a:ext>
              </a:extLst>
            </p:cNvPr>
            <p:cNvGrpSpPr>
              <a:grpSpLocks/>
            </p:cNvGrpSpPr>
            <p:nvPr/>
          </p:nvGrpSpPr>
          <p:grpSpPr bwMode="auto">
            <a:xfrm>
              <a:off x="5102" y="3067"/>
              <a:ext cx="1044" cy="308"/>
              <a:chOff x="3696" y="3385"/>
              <a:chExt cx="1044" cy="308"/>
            </a:xfrm>
          </p:grpSpPr>
          <p:grpSp>
            <p:nvGrpSpPr>
              <p:cNvPr id="66612" name="Group 58">
                <a:extLst>
                  <a:ext uri="{FF2B5EF4-FFF2-40B4-BE49-F238E27FC236}">
                    <a16:creationId xmlns:a16="http://schemas.microsoft.com/office/drawing/2014/main" id="{6653D50A-D05E-4635-96ED-03CADE812ECA}"/>
                  </a:ext>
                </a:extLst>
              </p:cNvPr>
              <p:cNvGrpSpPr>
                <a:grpSpLocks/>
              </p:cNvGrpSpPr>
              <p:nvPr/>
            </p:nvGrpSpPr>
            <p:grpSpPr bwMode="auto">
              <a:xfrm>
                <a:off x="3696" y="3407"/>
                <a:ext cx="1044" cy="274"/>
                <a:chOff x="3696" y="3452"/>
                <a:chExt cx="1044" cy="274"/>
              </a:xfrm>
            </p:grpSpPr>
            <p:sp>
              <p:nvSpPr>
                <p:cNvPr id="66616" name="Rectangle 59">
                  <a:extLst>
                    <a:ext uri="{FF2B5EF4-FFF2-40B4-BE49-F238E27FC236}">
                      <a16:creationId xmlns:a16="http://schemas.microsoft.com/office/drawing/2014/main" id="{D1D052EB-53DB-43DE-9FDF-5BE7801D8C2D}"/>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17" name="Line 60">
                  <a:extLst>
                    <a:ext uri="{FF2B5EF4-FFF2-40B4-BE49-F238E27FC236}">
                      <a16:creationId xmlns:a16="http://schemas.microsoft.com/office/drawing/2014/main" id="{CBD160BC-2452-4819-9324-CD49B338F1D3}"/>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8" name="Line 61">
                  <a:extLst>
                    <a:ext uri="{FF2B5EF4-FFF2-40B4-BE49-F238E27FC236}">
                      <a16:creationId xmlns:a16="http://schemas.microsoft.com/office/drawing/2014/main" id="{0FB81D5C-4AE5-476B-B2F1-8A11B52ECEFC}"/>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9" name="Line 62">
                  <a:extLst>
                    <a:ext uri="{FF2B5EF4-FFF2-40B4-BE49-F238E27FC236}">
                      <a16:creationId xmlns:a16="http://schemas.microsoft.com/office/drawing/2014/main" id="{820CA26C-E06A-4F48-B4EF-14F34DB1E2C2}"/>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0" name="Line 63">
                  <a:extLst>
                    <a:ext uri="{FF2B5EF4-FFF2-40B4-BE49-F238E27FC236}">
                      <a16:creationId xmlns:a16="http://schemas.microsoft.com/office/drawing/2014/main" id="{454D4E3F-1E40-402B-B807-7FC4A16A95C1}"/>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13" name="Text Box 64">
                <a:extLst>
                  <a:ext uri="{FF2B5EF4-FFF2-40B4-BE49-F238E27FC236}">
                    <a16:creationId xmlns:a16="http://schemas.microsoft.com/office/drawing/2014/main" id="{2C6BF93B-324F-4192-AE22-68A17BBA0C37}"/>
                  </a:ext>
                </a:extLst>
              </p:cNvPr>
              <p:cNvSpPr txBox="1">
                <a:spLocks noChangeArrowheads="1"/>
              </p:cNvSpPr>
              <p:nvPr/>
            </p:nvSpPr>
            <p:spPr bwMode="auto">
              <a:xfrm>
                <a:off x="4093" y="338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E</a:t>
                </a:r>
              </a:p>
            </p:txBody>
          </p:sp>
          <p:sp>
            <p:nvSpPr>
              <p:cNvPr id="66614" name="Text Box 65">
                <a:extLst>
                  <a:ext uri="{FF2B5EF4-FFF2-40B4-BE49-F238E27FC236}">
                    <a16:creationId xmlns:a16="http://schemas.microsoft.com/office/drawing/2014/main" id="{D5B19B90-CF18-43F5-AE28-6B50D34E6282}"/>
                  </a:ext>
                </a:extLst>
              </p:cNvPr>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sp>
            <p:nvSpPr>
              <p:cNvPr id="66615" name="Text Box 66">
                <a:extLst>
                  <a:ext uri="{FF2B5EF4-FFF2-40B4-BE49-F238E27FC236}">
                    <a16:creationId xmlns:a16="http://schemas.microsoft.com/office/drawing/2014/main" id="{34FA1155-6F43-46C4-B422-A851068990BC}"/>
                  </a:ext>
                </a:extLst>
              </p:cNvPr>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grpSp>
          <p:nvGrpSpPr>
            <p:cNvPr id="66570" name="Group 67">
              <a:extLst>
                <a:ext uri="{FF2B5EF4-FFF2-40B4-BE49-F238E27FC236}">
                  <a16:creationId xmlns:a16="http://schemas.microsoft.com/office/drawing/2014/main" id="{A4FFC9AC-2D6B-4220-8025-87BACE125589}"/>
                </a:ext>
              </a:extLst>
            </p:cNvPr>
            <p:cNvGrpSpPr>
              <a:grpSpLocks/>
            </p:cNvGrpSpPr>
            <p:nvPr/>
          </p:nvGrpSpPr>
          <p:grpSpPr bwMode="auto">
            <a:xfrm>
              <a:off x="3334" y="2432"/>
              <a:ext cx="1088" cy="308"/>
              <a:chOff x="3810" y="2432"/>
              <a:chExt cx="1088" cy="308"/>
            </a:xfrm>
          </p:grpSpPr>
          <p:grpSp>
            <p:nvGrpSpPr>
              <p:cNvPr id="66603" name="Group 68">
                <a:extLst>
                  <a:ext uri="{FF2B5EF4-FFF2-40B4-BE49-F238E27FC236}">
                    <a16:creationId xmlns:a16="http://schemas.microsoft.com/office/drawing/2014/main" id="{3AC9A8F2-9B49-4F6A-B6F4-C9D5989AC85C}"/>
                  </a:ext>
                </a:extLst>
              </p:cNvPr>
              <p:cNvGrpSpPr>
                <a:grpSpLocks/>
              </p:cNvGrpSpPr>
              <p:nvPr/>
            </p:nvGrpSpPr>
            <p:grpSpPr bwMode="auto">
              <a:xfrm>
                <a:off x="3854" y="2454"/>
                <a:ext cx="1044" cy="274"/>
                <a:chOff x="3696" y="3452"/>
                <a:chExt cx="1044" cy="274"/>
              </a:xfrm>
            </p:grpSpPr>
            <p:sp>
              <p:nvSpPr>
                <p:cNvPr id="66607" name="Rectangle 69">
                  <a:extLst>
                    <a:ext uri="{FF2B5EF4-FFF2-40B4-BE49-F238E27FC236}">
                      <a16:creationId xmlns:a16="http://schemas.microsoft.com/office/drawing/2014/main" id="{FD00465A-FF4E-4B54-8BE4-4268D636FE9A}"/>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08" name="Line 70">
                  <a:extLst>
                    <a:ext uri="{FF2B5EF4-FFF2-40B4-BE49-F238E27FC236}">
                      <a16:creationId xmlns:a16="http://schemas.microsoft.com/office/drawing/2014/main" id="{F7370B1E-3C61-406F-89B9-6FBD4C8FF2C2}"/>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9" name="Line 71">
                  <a:extLst>
                    <a:ext uri="{FF2B5EF4-FFF2-40B4-BE49-F238E27FC236}">
                      <a16:creationId xmlns:a16="http://schemas.microsoft.com/office/drawing/2014/main" id="{A05D5A13-AA07-4FC1-AEF8-224C5B5006D7}"/>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0" name="Line 72">
                  <a:extLst>
                    <a:ext uri="{FF2B5EF4-FFF2-40B4-BE49-F238E27FC236}">
                      <a16:creationId xmlns:a16="http://schemas.microsoft.com/office/drawing/2014/main" id="{E16E0113-C6B0-4583-9ECA-D541D088BA86}"/>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1" name="Line 73">
                  <a:extLst>
                    <a:ext uri="{FF2B5EF4-FFF2-40B4-BE49-F238E27FC236}">
                      <a16:creationId xmlns:a16="http://schemas.microsoft.com/office/drawing/2014/main" id="{63BFC7C9-F28F-4938-8174-A046BA57C57B}"/>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04" name="Text Box 74">
                <a:extLst>
                  <a:ext uri="{FF2B5EF4-FFF2-40B4-BE49-F238E27FC236}">
                    <a16:creationId xmlns:a16="http://schemas.microsoft.com/office/drawing/2014/main" id="{0490A0BE-EF84-4734-90D0-498DE3A402C0}"/>
                  </a:ext>
                </a:extLst>
              </p:cNvPr>
              <p:cNvSpPr txBox="1">
                <a:spLocks noChangeArrowheads="1"/>
              </p:cNvSpPr>
              <p:nvPr/>
            </p:nvSpPr>
            <p:spPr bwMode="auto">
              <a:xfrm>
                <a:off x="4251" y="2432"/>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B</a:t>
                </a:r>
              </a:p>
            </p:txBody>
          </p:sp>
          <p:sp>
            <p:nvSpPr>
              <p:cNvPr id="66605" name="Text Box 75">
                <a:extLst>
                  <a:ext uri="{FF2B5EF4-FFF2-40B4-BE49-F238E27FC236}">
                    <a16:creationId xmlns:a16="http://schemas.microsoft.com/office/drawing/2014/main" id="{AD3432C9-56C3-438C-968B-F341457F4B36}"/>
                  </a:ext>
                </a:extLst>
              </p:cNvPr>
              <p:cNvSpPr txBox="1">
                <a:spLocks noChangeArrowheads="1"/>
              </p:cNvSpPr>
              <p:nvPr/>
            </p:nvSpPr>
            <p:spPr bwMode="auto">
              <a:xfrm>
                <a:off x="4013"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sp>
            <p:nvSpPr>
              <p:cNvPr id="66606" name="Text Box 76">
                <a:extLst>
                  <a:ext uri="{FF2B5EF4-FFF2-40B4-BE49-F238E27FC236}">
                    <a16:creationId xmlns:a16="http://schemas.microsoft.com/office/drawing/2014/main" id="{63941974-98F1-439D-8667-146516DCBB20}"/>
                  </a:ext>
                </a:extLst>
              </p:cNvPr>
              <p:cNvSpPr txBox="1">
                <a:spLocks noChangeArrowheads="1"/>
              </p:cNvSpPr>
              <p:nvPr/>
            </p:nvSpPr>
            <p:spPr bwMode="auto">
              <a:xfrm>
                <a:off x="381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grpSp>
          <p:nvGrpSpPr>
            <p:cNvPr id="66571" name="Group 77">
              <a:extLst>
                <a:ext uri="{FF2B5EF4-FFF2-40B4-BE49-F238E27FC236}">
                  <a16:creationId xmlns:a16="http://schemas.microsoft.com/office/drawing/2014/main" id="{45DE3EC9-BC33-42C4-BBF4-F269BF64B465}"/>
                </a:ext>
              </a:extLst>
            </p:cNvPr>
            <p:cNvGrpSpPr>
              <a:grpSpLocks/>
            </p:cNvGrpSpPr>
            <p:nvPr/>
          </p:nvGrpSpPr>
          <p:grpSpPr bwMode="auto">
            <a:xfrm>
              <a:off x="5374" y="2432"/>
              <a:ext cx="1089" cy="308"/>
              <a:chOff x="5374" y="2432"/>
              <a:chExt cx="1089" cy="308"/>
            </a:xfrm>
          </p:grpSpPr>
          <p:grpSp>
            <p:nvGrpSpPr>
              <p:cNvPr id="66594" name="Group 78">
                <a:extLst>
                  <a:ext uri="{FF2B5EF4-FFF2-40B4-BE49-F238E27FC236}">
                    <a16:creationId xmlns:a16="http://schemas.microsoft.com/office/drawing/2014/main" id="{791EF32F-9CCB-46F6-87EE-B51E2B3F8DFD}"/>
                  </a:ext>
                </a:extLst>
              </p:cNvPr>
              <p:cNvGrpSpPr>
                <a:grpSpLocks/>
              </p:cNvGrpSpPr>
              <p:nvPr/>
            </p:nvGrpSpPr>
            <p:grpSpPr bwMode="auto">
              <a:xfrm>
                <a:off x="5374" y="2454"/>
                <a:ext cx="1044" cy="274"/>
                <a:chOff x="3696" y="3452"/>
                <a:chExt cx="1044" cy="274"/>
              </a:xfrm>
            </p:grpSpPr>
            <p:sp>
              <p:nvSpPr>
                <p:cNvPr id="66598" name="Rectangle 79">
                  <a:extLst>
                    <a:ext uri="{FF2B5EF4-FFF2-40B4-BE49-F238E27FC236}">
                      <a16:creationId xmlns:a16="http://schemas.microsoft.com/office/drawing/2014/main" id="{89EAF6F3-DDD1-458E-8BF9-4CEDE78E50BC}"/>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599" name="Line 80">
                  <a:extLst>
                    <a:ext uri="{FF2B5EF4-FFF2-40B4-BE49-F238E27FC236}">
                      <a16:creationId xmlns:a16="http://schemas.microsoft.com/office/drawing/2014/main" id="{4900346A-1F75-4A38-8310-2554A3436280}"/>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0" name="Line 81">
                  <a:extLst>
                    <a:ext uri="{FF2B5EF4-FFF2-40B4-BE49-F238E27FC236}">
                      <a16:creationId xmlns:a16="http://schemas.microsoft.com/office/drawing/2014/main" id="{CE9F844E-4091-4137-8BCA-E5F432642ADB}"/>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1" name="Line 82">
                  <a:extLst>
                    <a:ext uri="{FF2B5EF4-FFF2-40B4-BE49-F238E27FC236}">
                      <a16:creationId xmlns:a16="http://schemas.microsoft.com/office/drawing/2014/main" id="{52E70C34-5FBC-448F-B241-D6549A962DA0}"/>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2" name="Line 83">
                  <a:extLst>
                    <a:ext uri="{FF2B5EF4-FFF2-40B4-BE49-F238E27FC236}">
                      <a16:creationId xmlns:a16="http://schemas.microsoft.com/office/drawing/2014/main" id="{1BF8BD97-1D8A-49BB-85E6-78C0CFD71891}"/>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95" name="Text Box 84">
                <a:extLst>
                  <a:ext uri="{FF2B5EF4-FFF2-40B4-BE49-F238E27FC236}">
                    <a16:creationId xmlns:a16="http://schemas.microsoft.com/office/drawing/2014/main" id="{2BEF8521-1DAD-4C04-A120-5034CCE49390}"/>
                  </a:ext>
                </a:extLst>
              </p:cNvPr>
              <p:cNvSpPr txBox="1">
                <a:spLocks noChangeArrowheads="1"/>
              </p:cNvSpPr>
              <p:nvPr/>
            </p:nvSpPr>
            <p:spPr bwMode="auto">
              <a:xfrm>
                <a:off x="5771" y="2432"/>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C</a:t>
                </a:r>
              </a:p>
            </p:txBody>
          </p:sp>
          <p:sp>
            <p:nvSpPr>
              <p:cNvPr id="66596" name="Text Box 85">
                <a:extLst>
                  <a:ext uri="{FF2B5EF4-FFF2-40B4-BE49-F238E27FC236}">
                    <a16:creationId xmlns:a16="http://schemas.microsoft.com/office/drawing/2014/main" id="{BE75FD35-16A9-47FB-BCCC-D77FED714B8E}"/>
                  </a:ext>
                </a:extLst>
              </p:cNvPr>
              <p:cNvSpPr txBox="1">
                <a:spLocks noChangeArrowheads="1"/>
              </p:cNvSpPr>
              <p:nvPr/>
            </p:nvSpPr>
            <p:spPr bwMode="auto">
              <a:xfrm>
                <a:off x="617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sp>
            <p:nvSpPr>
              <p:cNvPr id="66597" name="Text Box 86">
                <a:extLst>
                  <a:ext uri="{FF2B5EF4-FFF2-40B4-BE49-F238E27FC236}">
                    <a16:creationId xmlns:a16="http://schemas.microsoft.com/office/drawing/2014/main" id="{62F2471A-E9E4-4421-AD65-91000E9BFB70}"/>
                  </a:ext>
                </a:extLst>
              </p:cNvPr>
              <p:cNvSpPr txBox="1">
                <a:spLocks noChangeArrowheads="1"/>
              </p:cNvSpPr>
              <p:nvPr/>
            </p:nvSpPr>
            <p:spPr bwMode="auto">
              <a:xfrm>
                <a:off x="5964"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sp>
          <p:nvSpPr>
            <p:cNvPr id="66572" name="Line 87">
              <a:extLst>
                <a:ext uri="{FF2B5EF4-FFF2-40B4-BE49-F238E27FC236}">
                  <a16:creationId xmlns:a16="http://schemas.microsoft.com/office/drawing/2014/main" id="{5DCCEF16-FF27-4A91-B3D9-EED0665A3CF3}"/>
                </a:ext>
              </a:extLst>
            </p:cNvPr>
            <p:cNvSpPr>
              <a:spLocks noChangeShapeType="1"/>
            </p:cNvSpPr>
            <p:nvPr/>
          </p:nvSpPr>
          <p:spPr bwMode="auto">
            <a:xfrm flipH="1">
              <a:off x="4218"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88">
              <a:extLst>
                <a:ext uri="{FF2B5EF4-FFF2-40B4-BE49-F238E27FC236}">
                  <a16:creationId xmlns:a16="http://schemas.microsoft.com/office/drawing/2014/main" id="{733AA7ED-0161-4DC6-8D8D-9BDD51A93B57}"/>
                </a:ext>
              </a:extLst>
            </p:cNvPr>
            <p:cNvSpPr>
              <a:spLocks noChangeShapeType="1"/>
            </p:cNvSpPr>
            <p:nvPr/>
          </p:nvSpPr>
          <p:spPr bwMode="auto">
            <a:xfrm>
              <a:off x="5103"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4" name="Line 89">
              <a:extLst>
                <a:ext uri="{FF2B5EF4-FFF2-40B4-BE49-F238E27FC236}">
                  <a16:creationId xmlns:a16="http://schemas.microsoft.com/office/drawing/2014/main" id="{8E4382DE-01D5-4F62-BB5A-D1FA348DDCD8}"/>
                </a:ext>
              </a:extLst>
            </p:cNvPr>
            <p:cNvSpPr>
              <a:spLocks noChangeShapeType="1"/>
            </p:cNvSpPr>
            <p:nvPr/>
          </p:nvSpPr>
          <p:spPr bwMode="auto">
            <a:xfrm flipH="1">
              <a:off x="5443" y="2591"/>
              <a:ext cx="249" cy="499"/>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5" name="Line 90">
              <a:extLst>
                <a:ext uri="{FF2B5EF4-FFF2-40B4-BE49-F238E27FC236}">
                  <a16:creationId xmlns:a16="http://schemas.microsoft.com/office/drawing/2014/main" id="{F2906E4A-F2ED-4C46-AEBE-E6C474FECF2D}"/>
                </a:ext>
              </a:extLst>
            </p:cNvPr>
            <p:cNvSpPr>
              <a:spLocks noChangeShapeType="1"/>
            </p:cNvSpPr>
            <p:nvPr/>
          </p:nvSpPr>
          <p:spPr bwMode="auto">
            <a:xfrm>
              <a:off x="4105" y="2568"/>
              <a:ext cx="227" cy="54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6" name="Freeform 91">
              <a:extLst>
                <a:ext uri="{FF2B5EF4-FFF2-40B4-BE49-F238E27FC236}">
                  <a16:creationId xmlns:a16="http://schemas.microsoft.com/office/drawing/2014/main" id="{029DB52D-51F5-4A7C-A348-B60D6FE151F0}"/>
                </a:ext>
              </a:extLst>
            </p:cNvPr>
            <p:cNvSpPr>
              <a:spLocks/>
            </p:cNvSpPr>
            <p:nvPr/>
          </p:nvSpPr>
          <p:spPr bwMode="auto">
            <a:xfrm>
              <a:off x="4898" y="1683"/>
              <a:ext cx="273" cy="137"/>
            </a:xfrm>
            <a:custGeom>
              <a:avLst/>
              <a:gdLst>
                <a:gd name="T0" fmla="*/ 273 w 273"/>
                <a:gd name="T1" fmla="*/ 1 h 137"/>
                <a:gd name="T2" fmla="*/ 137 w 273"/>
                <a:gd name="T3" fmla="*/ 23 h 137"/>
                <a:gd name="T4" fmla="*/ 0 w 273"/>
                <a:gd name="T5" fmla="*/ 137 h 137"/>
                <a:gd name="T6" fmla="*/ 0 60000 65536"/>
                <a:gd name="T7" fmla="*/ 0 60000 65536"/>
                <a:gd name="T8" fmla="*/ 0 60000 65536"/>
              </a:gdLst>
              <a:ahLst/>
              <a:cxnLst>
                <a:cxn ang="T6">
                  <a:pos x="T0" y="T1"/>
                </a:cxn>
                <a:cxn ang="T7">
                  <a:pos x="T2" y="T3"/>
                </a:cxn>
                <a:cxn ang="T8">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7" name="Text Box 92">
              <a:extLst>
                <a:ext uri="{FF2B5EF4-FFF2-40B4-BE49-F238E27FC236}">
                  <a16:creationId xmlns:a16="http://schemas.microsoft.com/office/drawing/2014/main" id="{E1FDA8E6-D85D-4F4F-839F-A8A2215C17B3}"/>
                </a:ext>
              </a:extLst>
            </p:cNvPr>
            <p:cNvSpPr txBox="1">
              <a:spLocks noChangeArrowheads="1"/>
            </p:cNvSpPr>
            <p:nvPr/>
          </p:nvSpPr>
          <p:spPr bwMode="auto">
            <a:xfrm>
              <a:off x="5148" y="1509"/>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66"/>
                  </a:solidFill>
                </a:rPr>
                <a:t>root</a:t>
              </a:r>
            </a:p>
          </p:txBody>
        </p:sp>
        <p:sp>
          <p:nvSpPr>
            <p:cNvPr id="66578" name="Freeform 93">
              <a:extLst>
                <a:ext uri="{FF2B5EF4-FFF2-40B4-BE49-F238E27FC236}">
                  <a16:creationId xmlns:a16="http://schemas.microsoft.com/office/drawing/2014/main" id="{C3A3767B-8A73-4C13-B258-1188B9758A62}"/>
                </a:ext>
              </a:extLst>
            </p:cNvPr>
            <p:cNvSpPr>
              <a:spLocks/>
            </p:cNvSpPr>
            <p:nvPr/>
          </p:nvSpPr>
          <p:spPr bwMode="auto">
            <a:xfrm>
              <a:off x="4468" y="1979"/>
              <a:ext cx="158" cy="1111"/>
            </a:xfrm>
            <a:custGeom>
              <a:avLst/>
              <a:gdLst>
                <a:gd name="T0" fmla="*/ 0 w 165"/>
                <a:gd name="T1" fmla="*/ 0 h 1088"/>
                <a:gd name="T2" fmla="*/ 15 w 165"/>
                <a:gd name="T3" fmla="*/ 209 h 1088"/>
                <a:gd name="T4" fmla="*/ 83 w 165"/>
                <a:gd name="T5" fmla="*/ 367 h 1088"/>
                <a:gd name="T6" fmla="*/ 117 w 165"/>
                <a:gd name="T7" fmla="*/ 525 h 1088"/>
                <a:gd name="T8" fmla="*/ 117 w 165"/>
                <a:gd name="T9" fmla="*/ 1259 h 10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9" name="Freeform 94">
              <a:extLst>
                <a:ext uri="{FF2B5EF4-FFF2-40B4-BE49-F238E27FC236}">
                  <a16:creationId xmlns:a16="http://schemas.microsoft.com/office/drawing/2014/main" id="{9F984350-91FA-4D7C-84E7-A4710E23FDC3}"/>
                </a:ext>
              </a:extLst>
            </p:cNvPr>
            <p:cNvSpPr>
              <a:spLocks/>
            </p:cNvSpPr>
            <p:nvPr/>
          </p:nvSpPr>
          <p:spPr bwMode="auto">
            <a:xfrm flipH="1">
              <a:off x="5193" y="1979"/>
              <a:ext cx="113" cy="1111"/>
            </a:xfrm>
            <a:custGeom>
              <a:avLst/>
              <a:gdLst>
                <a:gd name="T0" fmla="*/ 0 w 165"/>
                <a:gd name="T1" fmla="*/ 0 h 1088"/>
                <a:gd name="T2" fmla="*/ 1 w 165"/>
                <a:gd name="T3" fmla="*/ 209 h 1088"/>
                <a:gd name="T4" fmla="*/ 8 w 165"/>
                <a:gd name="T5" fmla="*/ 367 h 1088"/>
                <a:gd name="T6" fmla="*/ 11 w 165"/>
                <a:gd name="T7" fmla="*/ 525 h 1088"/>
                <a:gd name="T8" fmla="*/ 11 w 165"/>
                <a:gd name="T9" fmla="*/ 1259 h 10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0" name="Freeform 95">
              <a:extLst>
                <a:ext uri="{FF2B5EF4-FFF2-40B4-BE49-F238E27FC236}">
                  <a16:creationId xmlns:a16="http://schemas.microsoft.com/office/drawing/2014/main" id="{E36F6904-E23C-4E19-9FDD-0234CECEA843}"/>
                </a:ext>
              </a:extLst>
            </p:cNvPr>
            <p:cNvSpPr>
              <a:spLocks/>
            </p:cNvSpPr>
            <p:nvPr/>
          </p:nvSpPr>
          <p:spPr bwMode="auto">
            <a:xfrm>
              <a:off x="4332" y="2568"/>
              <a:ext cx="158" cy="499"/>
            </a:xfrm>
            <a:custGeom>
              <a:avLst/>
              <a:gdLst>
                <a:gd name="T0" fmla="*/ 0 w 136"/>
                <a:gd name="T1" fmla="*/ 0 h 431"/>
                <a:gd name="T2" fmla="*/ 65 w 136"/>
                <a:gd name="T3" fmla="*/ 377 h 431"/>
                <a:gd name="T4" fmla="*/ 259 w 136"/>
                <a:gd name="T5" fmla="*/ 759 h 431"/>
                <a:gd name="T6" fmla="*/ 390 w 136"/>
                <a:gd name="T7" fmla="*/ 1203 h 4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1" name="Freeform 96">
              <a:extLst>
                <a:ext uri="{FF2B5EF4-FFF2-40B4-BE49-F238E27FC236}">
                  <a16:creationId xmlns:a16="http://schemas.microsoft.com/office/drawing/2014/main" id="{A1379FA2-7A42-4DDB-B31A-C8756A1F0A25}"/>
                </a:ext>
              </a:extLst>
            </p:cNvPr>
            <p:cNvSpPr>
              <a:spLocks/>
            </p:cNvSpPr>
            <p:nvPr/>
          </p:nvSpPr>
          <p:spPr bwMode="auto">
            <a:xfrm flipH="1">
              <a:off x="5307" y="2568"/>
              <a:ext cx="181" cy="522"/>
            </a:xfrm>
            <a:custGeom>
              <a:avLst/>
              <a:gdLst>
                <a:gd name="T0" fmla="*/ 0 w 136"/>
                <a:gd name="T1" fmla="*/ 0 h 431"/>
                <a:gd name="T2" fmla="*/ 162 w 136"/>
                <a:gd name="T3" fmla="*/ 521 h 431"/>
                <a:gd name="T4" fmla="*/ 668 w 136"/>
                <a:gd name="T5" fmla="*/ 1037 h 431"/>
                <a:gd name="T6" fmla="*/ 1006 w 136"/>
                <a:gd name="T7" fmla="*/ 1647 h 4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Freeform 97">
              <a:extLst>
                <a:ext uri="{FF2B5EF4-FFF2-40B4-BE49-F238E27FC236}">
                  <a16:creationId xmlns:a16="http://schemas.microsoft.com/office/drawing/2014/main" id="{0384E741-1EC3-47CB-AF61-B9C7427413AB}"/>
                </a:ext>
              </a:extLst>
            </p:cNvPr>
            <p:cNvSpPr>
              <a:spLocks/>
            </p:cNvSpPr>
            <p:nvPr/>
          </p:nvSpPr>
          <p:spPr bwMode="auto">
            <a:xfrm>
              <a:off x="3492" y="2727"/>
              <a:ext cx="314" cy="499"/>
            </a:xfrm>
            <a:custGeom>
              <a:avLst/>
              <a:gdLst>
                <a:gd name="T0" fmla="*/ 295 w 314"/>
                <a:gd name="T1" fmla="*/ 661 h 476"/>
                <a:gd name="T2" fmla="*/ 295 w 314"/>
                <a:gd name="T3" fmla="*/ 504 h 476"/>
                <a:gd name="T4" fmla="*/ 182 w 314"/>
                <a:gd name="T5" fmla="*/ 283 h 476"/>
                <a:gd name="T6" fmla="*/ 46 w 314"/>
                <a:gd name="T7" fmla="*/ 157 h 476"/>
                <a:gd name="T8" fmla="*/ 0 w 314"/>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3" name="Freeform 98">
              <a:extLst>
                <a:ext uri="{FF2B5EF4-FFF2-40B4-BE49-F238E27FC236}">
                  <a16:creationId xmlns:a16="http://schemas.microsoft.com/office/drawing/2014/main" id="{FFD6A3F3-115E-46E9-9AC5-95CCFF54D0C6}"/>
                </a:ext>
              </a:extLst>
            </p:cNvPr>
            <p:cNvSpPr>
              <a:spLocks/>
            </p:cNvSpPr>
            <p:nvPr/>
          </p:nvSpPr>
          <p:spPr bwMode="auto">
            <a:xfrm flipH="1">
              <a:off x="6032" y="2727"/>
              <a:ext cx="269" cy="499"/>
            </a:xfrm>
            <a:custGeom>
              <a:avLst/>
              <a:gdLst>
                <a:gd name="T0" fmla="*/ 100 w 314"/>
                <a:gd name="T1" fmla="*/ 661 h 476"/>
                <a:gd name="T2" fmla="*/ 100 w 314"/>
                <a:gd name="T3" fmla="*/ 504 h 476"/>
                <a:gd name="T4" fmla="*/ 63 w 314"/>
                <a:gd name="T5" fmla="*/ 283 h 476"/>
                <a:gd name="T6" fmla="*/ 15 w 314"/>
                <a:gd name="T7" fmla="*/ 157 h 476"/>
                <a:gd name="T8" fmla="*/ 0 w 314"/>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4" name="Freeform 99">
              <a:extLst>
                <a:ext uri="{FF2B5EF4-FFF2-40B4-BE49-F238E27FC236}">
                  <a16:creationId xmlns:a16="http://schemas.microsoft.com/office/drawing/2014/main" id="{8449D6E9-BDE4-4067-BED2-2AA4240853FA}"/>
                </a:ext>
              </a:extLst>
            </p:cNvPr>
            <p:cNvSpPr>
              <a:spLocks/>
            </p:cNvSpPr>
            <p:nvPr/>
          </p:nvSpPr>
          <p:spPr bwMode="auto">
            <a:xfrm>
              <a:off x="4989" y="2115"/>
              <a:ext cx="227" cy="1111"/>
            </a:xfrm>
            <a:custGeom>
              <a:avLst/>
              <a:gdLst>
                <a:gd name="T0" fmla="*/ 385 w 208"/>
                <a:gd name="T1" fmla="*/ 1252 h 1089"/>
                <a:gd name="T2" fmla="*/ 217 w 208"/>
                <a:gd name="T3" fmla="*/ 1148 h 1089"/>
                <a:gd name="T4" fmla="*/ 89 w 208"/>
                <a:gd name="T5" fmla="*/ 888 h 1089"/>
                <a:gd name="T6" fmla="*/ 49 w 208"/>
                <a:gd name="T7" fmla="*/ 705 h 1089"/>
                <a:gd name="T8" fmla="*/ 4 w 208"/>
                <a:gd name="T9" fmla="*/ 157 h 1089"/>
                <a:gd name="T10" fmla="*/ 4 w 208"/>
                <a:gd name="T11" fmla="*/ 0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5" name="Freeform 100">
              <a:extLst>
                <a:ext uri="{FF2B5EF4-FFF2-40B4-BE49-F238E27FC236}">
                  <a16:creationId xmlns:a16="http://schemas.microsoft.com/office/drawing/2014/main" id="{154146B5-26E4-418F-A6D5-749A27A1A206}"/>
                </a:ext>
              </a:extLst>
            </p:cNvPr>
            <p:cNvSpPr>
              <a:spLocks/>
            </p:cNvSpPr>
            <p:nvPr/>
          </p:nvSpPr>
          <p:spPr bwMode="auto">
            <a:xfrm flipH="1">
              <a:off x="4649" y="2115"/>
              <a:ext cx="159" cy="1111"/>
            </a:xfrm>
            <a:custGeom>
              <a:avLst/>
              <a:gdLst>
                <a:gd name="T0" fmla="*/ 31 w 208"/>
                <a:gd name="T1" fmla="*/ 1252 h 1089"/>
                <a:gd name="T2" fmla="*/ 18 w 208"/>
                <a:gd name="T3" fmla="*/ 1148 h 1089"/>
                <a:gd name="T4" fmla="*/ 7 w 208"/>
                <a:gd name="T5" fmla="*/ 888 h 1089"/>
                <a:gd name="T6" fmla="*/ 4 w 208"/>
                <a:gd name="T7" fmla="*/ 705 h 1089"/>
                <a:gd name="T8" fmla="*/ 2 w 208"/>
                <a:gd name="T9" fmla="*/ 157 h 1089"/>
                <a:gd name="T10" fmla="*/ 2 w 208"/>
                <a:gd name="T11" fmla="*/ 0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6" name="Text Box 101">
              <a:extLst>
                <a:ext uri="{FF2B5EF4-FFF2-40B4-BE49-F238E27FC236}">
                  <a16:creationId xmlns:a16="http://schemas.microsoft.com/office/drawing/2014/main" id="{6167DE5D-0B5A-47CE-B9EB-EE529423BF2A}"/>
                </a:ext>
              </a:extLst>
            </p:cNvPr>
            <p:cNvSpPr txBox="1">
              <a:spLocks noChangeArrowheads="1"/>
            </p:cNvSpPr>
            <p:nvPr/>
          </p:nvSpPr>
          <p:spPr bwMode="auto">
            <a:xfrm>
              <a:off x="3243" y="2863"/>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6587" name="Text Box 102">
              <a:extLst>
                <a:ext uri="{FF2B5EF4-FFF2-40B4-BE49-F238E27FC236}">
                  <a16:creationId xmlns:a16="http://schemas.microsoft.com/office/drawing/2014/main" id="{7DC68937-9459-4E46-9651-20F3D9707AEE}"/>
                </a:ext>
              </a:extLst>
            </p:cNvPr>
            <p:cNvSpPr txBox="1">
              <a:spLocks noChangeArrowheads="1"/>
            </p:cNvSpPr>
            <p:nvPr/>
          </p:nvSpPr>
          <p:spPr bwMode="auto">
            <a:xfrm>
              <a:off x="4370" y="220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6588" name="Text Box 103">
              <a:extLst>
                <a:ext uri="{FF2B5EF4-FFF2-40B4-BE49-F238E27FC236}">
                  <a16:creationId xmlns:a16="http://schemas.microsoft.com/office/drawing/2014/main" id="{558A44E5-0F1C-4031-B4F0-85C1E51E5531}"/>
                </a:ext>
              </a:extLst>
            </p:cNvPr>
            <p:cNvSpPr txBox="1">
              <a:spLocks noChangeArrowheads="1"/>
            </p:cNvSpPr>
            <p:nvPr/>
          </p:nvSpPr>
          <p:spPr bwMode="auto">
            <a:xfrm>
              <a:off x="4762" y="2798"/>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6589" name="Text Box 104">
              <a:extLst>
                <a:ext uri="{FF2B5EF4-FFF2-40B4-BE49-F238E27FC236}">
                  <a16:creationId xmlns:a16="http://schemas.microsoft.com/office/drawing/2014/main" id="{3E6F71C9-596F-42C3-B85C-AA77AC6096A7}"/>
                </a:ext>
              </a:extLst>
            </p:cNvPr>
            <p:cNvSpPr txBox="1">
              <a:spLocks noChangeArrowheads="1"/>
            </p:cNvSpPr>
            <p:nvPr/>
          </p:nvSpPr>
          <p:spPr bwMode="auto">
            <a:xfrm>
              <a:off x="5171" y="268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6590" name="Text Box 105">
              <a:extLst>
                <a:ext uri="{FF2B5EF4-FFF2-40B4-BE49-F238E27FC236}">
                  <a16:creationId xmlns:a16="http://schemas.microsoft.com/office/drawing/2014/main" id="{53073E9D-F41E-45BD-9660-0771A0D9D4A2}"/>
                </a:ext>
              </a:extLst>
            </p:cNvPr>
            <p:cNvSpPr txBox="1">
              <a:spLocks noChangeArrowheads="1"/>
            </p:cNvSpPr>
            <p:nvPr/>
          </p:nvSpPr>
          <p:spPr bwMode="auto">
            <a:xfrm>
              <a:off x="4218" y="2682"/>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sp>
          <p:nvSpPr>
            <p:cNvPr id="66591" name="Text Box 106">
              <a:extLst>
                <a:ext uri="{FF2B5EF4-FFF2-40B4-BE49-F238E27FC236}">
                  <a16:creationId xmlns:a16="http://schemas.microsoft.com/office/drawing/2014/main" id="{E1368093-2D36-4BCB-B4D0-2C0EDAA4DBA9}"/>
                </a:ext>
              </a:extLst>
            </p:cNvPr>
            <p:cNvSpPr txBox="1">
              <a:spLocks noChangeArrowheads="1"/>
            </p:cNvSpPr>
            <p:nvPr/>
          </p:nvSpPr>
          <p:spPr bwMode="auto">
            <a:xfrm>
              <a:off x="4619" y="2546"/>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sp>
          <p:nvSpPr>
            <p:cNvPr id="66592" name="Text Box 107">
              <a:extLst>
                <a:ext uri="{FF2B5EF4-FFF2-40B4-BE49-F238E27FC236}">
                  <a16:creationId xmlns:a16="http://schemas.microsoft.com/office/drawing/2014/main" id="{20980A8C-76ED-4ECE-AC25-4D406E04835F}"/>
                </a:ext>
              </a:extLst>
            </p:cNvPr>
            <p:cNvSpPr txBox="1">
              <a:spLocks noChangeArrowheads="1"/>
            </p:cNvSpPr>
            <p:nvPr/>
          </p:nvSpPr>
          <p:spPr bwMode="auto">
            <a:xfrm>
              <a:off x="4967" y="2205"/>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sp>
          <p:nvSpPr>
            <p:cNvPr id="66593" name="Text Box 108">
              <a:extLst>
                <a:ext uri="{FF2B5EF4-FFF2-40B4-BE49-F238E27FC236}">
                  <a16:creationId xmlns:a16="http://schemas.microsoft.com/office/drawing/2014/main" id="{D11B49B1-B47F-4362-8085-5C415258AEEF}"/>
                </a:ext>
              </a:extLst>
            </p:cNvPr>
            <p:cNvSpPr txBox="1">
              <a:spLocks noChangeArrowheads="1"/>
            </p:cNvSpPr>
            <p:nvPr/>
          </p:nvSpPr>
          <p:spPr bwMode="auto">
            <a:xfrm>
              <a:off x="6101" y="2844"/>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grpSp>
      <p:sp>
        <p:nvSpPr>
          <p:cNvPr id="773124" name="Text Box 4">
            <a:extLst>
              <a:ext uri="{FF2B5EF4-FFF2-40B4-BE49-F238E27FC236}">
                <a16:creationId xmlns:a16="http://schemas.microsoft.com/office/drawing/2014/main" id="{8459513E-6A89-447A-8D87-5351B96007F4}"/>
              </a:ext>
            </a:extLst>
          </p:cNvPr>
          <p:cNvSpPr txBox="1">
            <a:spLocks noChangeArrowheads="1"/>
          </p:cNvSpPr>
          <p:nvPr/>
        </p:nvSpPr>
        <p:spPr bwMode="auto">
          <a:xfrm>
            <a:off x="838200" y="5943600"/>
            <a:ext cx="76581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itchFamily="18" charset="0"/>
                <a:ea typeface="仿宋_GB2312" pitchFamily="49" charset="-122"/>
              </a:rPr>
              <a:t>方法一：增加 </a:t>
            </a:r>
            <a:r>
              <a:rPr kumimoji="1" lang="en-US" altLang="zh-CN" sz="2800" b="1" i="1" u="sng">
                <a:solidFill>
                  <a:srgbClr val="D60093"/>
                </a:solidFill>
                <a:effectLst>
                  <a:outerShdw blurRad="38100" dist="38100" dir="2700000" algn="tl">
                    <a:srgbClr val="C0C0C0"/>
                  </a:outerShdw>
                </a:effectLst>
                <a:latin typeface="Times New Roman" pitchFamily="18" charset="0"/>
                <a:ea typeface="仿宋_GB2312" pitchFamily="49" charset="-122"/>
              </a:rPr>
              <a:t>Pred </a:t>
            </a:r>
            <a:r>
              <a:rPr kumimoji="1" lang="zh-CN" altLang="en-US" sz="2800" b="1">
                <a:solidFill>
                  <a:srgbClr val="FF3300"/>
                </a:solidFill>
                <a:effectLst>
                  <a:outerShdw blurRad="38100" dist="38100" dir="2700000" algn="tl">
                    <a:srgbClr val="C0C0C0"/>
                  </a:outerShdw>
                </a:effectLst>
                <a:latin typeface="Times New Roman" pitchFamily="18" charset="0"/>
                <a:ea typeface="仿宋_GB2312" pitchFamily="49" charset="-122"/>
              </a:rPr>
              <a:t>指针和 </a:t>
            </a:r>
            <a:r>
              <a:rPr kumimoji="1" lang="en-US" altLang="zh-CN" sz="2800" b="1" i="1" u="sng">
                <a:solidFill>
                  <a:srgbClr val="D60093"/>
                </a:solidFill>
                <a:effectLst>
                  <a:outerShdw blurRad="38100" dist="38100" dir="2700000" algn="tl">
                    <a:srgbClr val="C0C0C0"/>
                  </a:outerShdw>
                </a:effectLst>
                <a:latin typeface="Times New Roman" pitchFamily="18" charset="0"/>
                <a:ea typeface="仿宋_GB2312" pitchFamily="49" charset="-122"/>
              </a:rPr>
              <a:t>Succ </a:t>
            </a:r>
            <a:r>
              <a:rPr kumimoji="1" lang="zh-CN" altLang="en-US" sz="2800" b="1">
                <a:solidFill>
                  <a:srgbClr val="FF3300"/>
                </a:solidFill>
                <a:effectLst>
                  <a:outerShdw blurRad="38100" dist="38100" dir="2700000" algn="tl">
                    <a:srgbClr val="C0C0C0"/>
                  </a:outerShdw>
                </a:effectLst>
                <a:latin typeface="Times New Roman" pitchFamily="18" charset="0"/>
                <a:ea typeface="仿宋_GB2312" pitchFamily="49" charset="-122"/>
              </a:rPr>
              <a:t>指针的二叉树</a:t>
            </a:r>
            <a:endParaRPr kumimoji="1" lang="zh-CN" altLang="en-US">
              <a:latin typeface="Times New Roman"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33520341-B91A-4DAC-B43B-56DD53EDC83E}"/>
              </a:ext>
            </a:extLst>
          </p:cNvPr>
          <p:cNvSpPr>
            <a:spLocks noChangeArrowheads="1"/>
          </p:cNvSpPr>
          <p:nvPr/>
        </p:nvSpPr>
        <p:spPr bwMode="auto">
          <a:xfrm>
            <a:off x="457200" y="457200"/>
            <a:ext cx="8077200" cy="3252788"/>
          </a:xfrm>
          <a:prstGeom prst="rect">
            <a:avLst/>
          </a:prstGeom>
          <a:noFill/>
          <a:ln w="12700">
            <a:noFill/>
            <a:miter lim="800000"/>
            <a:headEnd/>
            <a:tailEnd/>
          </a:ln>
          <a:effectLst/>
        </p:spPr>
        <p:txBody>
          <a:bodyPr lIns="90623" tIns="44517" rIns="90623" bIns="44517">
            <a:spAutoFit/>
          </a:bodyPr>
          <a:lstStyle/>
          <a:p>
            <a:pPr eaLnBrk="1" hangingPunct="1">
              <a:lnSpc>
                <a:spcPct val="105000"/>
              </a:lnSpc>
              <a:spcBef>
                <a:spcPct val="20000"/>
              </a:spcBef>
              <a:buClr>
                <a:srgbClr val="800080"/>
              </a:buClr>
              <a:buSzPct val="50000"/>
              <a:buFontTx/>
              <a:buChar char="•"/>
              <a:defRPr/>
            </a:pPr>
            <a:r>
              <a:rPr kumimoji="1" lang="zh-CN" altLang="en-US" sz="3200" b="1">
                <a:effectLst>
                  <a:outerShdw blurRad="38100" dist="38100" dir="2700000" algn="tl">
                    <a:srgbClr val="C0C0C0"/>
                  </a:outerShdw>
                </a:effectLst>
                <a:latin typeface="Times New Roman" pitchFamily="18" charset="0"/>
                <a:ea typeface="仿宋_GB2312" pitchFamily="49" charset="-122"/>
              </a:rPr>
              <a:t>这种设计的缺点是每个结点增加两个指针，当结点数很大时存储消耗较大。</a:t>
            </a:r>
          </a:p>
          <a:p>
            <a:pPr eaLnBrk="1" hangingPunct="1">
              <a:lnSpc>
                <a:spcPct val="105000"/>
              </a:lnSpc>
              <a:spcBef>
                <a:spcPct val="20000"/>
              </a:spcBef>
              <a:buClr>
                <a:srgbClr val="800080"/>
              </a:buClr>
              <a:buSzPct val="50000"/>
              <a:buFontTx/>
              <a:buChar char="•"/>
              <a:defRPr/>
            </a:pPr>
            <a:r>
              <a:rPr kumimoji="1" lang="zh-CN" altLang="en-US" sz="3200" b="1">
                <a:effectLst>
                  <a:outerShdw blurRad="38100" dist="38100" dir="2700000" algn="tl">
                    <a:srgbClr val="C0C0C0"/>
                  </a:outerShdw>
                </a:effectLst>
                <a:latin typeface="Times New Roman" pitchFamily="18" charset="0"/>
                <a:ea typeface="仿宋_GB2312" pitchFamily="49" charset="-122"/>
              </a:rPr>
              <a:t>对于原来的二叉链表结构，一棵</a:t>
            </a:r>
            <a:r>
              <a:rPr kumimoji="1" lang="en-US" altLang="zh-CN" sz="3200" b="1" i="1">
                <a:effectLst>
                  <a:outerShdw blurRad="38100" dist="38100" dir="2700000" algn="tl">
                    <a:srgbClr val="C0C0C0"/>
                  </a:outerShdw>
                </a:effectLst>
                <a:latin typeface="Times New Roman" pitchFamily="18" charset="0"/>
                <a:ea typeface="仿宋_GB2312" pitchFamily="49" charset="-122"/>
              </a:rPr>
              <a:t>n</a:t>
            </a:r>
            <a:r>
              <a:rPr kumimoji="1" lang="zh-CN" altLang="en-US" sz="3200" b="1">
                <a:effectLst>
                  <a:outerShdw blurRad="38100" dist="38100" dir="2700000" algn="tl">
                    <a:srgbClr val="C0C0C0"/>
                  </a:outerShdw>
                </a:effectLst>
                <a:latin typeface="Times New Roman" pitchFamily="18" charset="0"/>
                <a:ea typeface="仿宋_GB2312" pitchFamily="49" charset="-122"/>
              </a:rPr>
              <a:t>个结点的二叉树共有</a:t>
            </a:r>
            <a:r>
              <a:rPr kumimoji="1" lang="en-US" altLang="zh-CN" sz="3200" b="1">
                <a:effectLst>
                  <a:outerShdw blurRad="38100" dist="38100" dir="2700000" algn="tl">
                    <a:srgbClr val="C0C0C0"/>
                  </a:outerShdw>
                </a:effectLst>
                <a:latin typeface="Times New Roman" pitchFamily="18" charset="0"/>
                <a:ea typeface="仿宋_GB2312" pitchFamily="49" charset="-122"/>
              </a:rPr>
              <a:t>2</a:t>
            </a:r>
            <a:r>
              <a:rPr kumimoji="1" lang="en-US" altLang="zh-CN" sz="3200" b="1" i="1">
                <a:effectLst>
                  <a:outerShdw blurRad="38100" dist="38100" dir="2700000" algn="tl">
                    <a:srgbClr val="C0C0C0"/>
                  </a:outerShdw>
                </a:effectLst>
                <a:latin typeface="Times New Roman" pitchFamily="18" charset="0"/>
                <a:ea typeface="仿宋_GB2312" pitchFamily="49" charset="-122"/>
              </a:rPr>
              <a:t>n</a:t>
            </a:r>
            <a:r>
              <a:rPr kumimoji="1" lang="zh-CN" altLang="en-US" sz="3200" b="1">
                <a:effectLst>
                  <a:outerShdw blurRad="38100" dist="38100" dir="2700000" algn="tl">
                    <a:srgbClr val="C0C0C0"/>
                  </a:outerShdw>
                </a:effectLst>
                <a:latin typeface="Times New Roman" pitchFamily="18" charset="0"/>
                <a:ea typeface="仿宋_GB2312" pitchFamily="49" charset="-122"/>
              </a:rPr>
              <a:t>个指针域，而非空的指针域为</a:t>
            </a:r>
            <a:r>
              <a:rPr kumimoji="1" lang="en-US" altLang="zh-CN" sz="3200" b="1" i="1">
                <a:effectLst>
                  <a:outerShdw blurRad="38100" dist="38100" dir="2700000" algn="tl">
                    <a:srgbClr val="C0C0C0"/>
                  </a:outerShdw>
                </a:effectLst>
                <a:latin typeface="Times New Roman" pitchFamily="18" charset="0"/>
                <a:ea typeface="仿宋_GB2312" pitchFamily="49" charset="-122"/>
              </a:rPr>
              <a:t>n</a:t>
            </a:r>
            <a:r>
              <a:rPr kumimoji="1" lang="en-US" altLang="zh-CN" sz="3200" b="1">
                <a:effectLst>
                  <a:outerShdw blurRad="38100" dist="38100" dir="2700000" algn="tl">
                    <a:srgbClr val="C0C0C0"/>
                  </a:outerShdw>
                </a:effectLst>
                <a:latin typeface="Times New Roman" pitchFamily="18" charset="0"/>
                <a:ea typeface="仿宋_GB2312" pitchFamily="49" charset="-122"/>
              </a:rPr>
              <a:t>-1</a:t>
            </a:r>
            <a:r>
              <a:rPr kumimoji="1" lang="zh-CN" altLang="en-US" sz="3200" b="1">
                <a:effectLst>
                  <a:outerShdw blurRad="38100" dist="38100" dir="2700000" algn="tl">
                    <a:srgbClr val="C0C0C0"/>
                  </a:outerShdw>
                </a:effectLst>
                <a:latin typeface="Times New Roman" pitchFamily="18" charset="0"/>
                <a:ea typeface="仿宋_GB2312" pitchFamily="49" charset="-122"/>
              </a:rPr>
              <a:t>个，因此，仍有</a:t>
            </a:r>
            <a:r>
              <a:rPr kumimoji="1" lang="en-US" altLang="zh-CN" sz="3200" b="1" i="1">
                <a:effectLst>
                  <a:outerShdw blurRad="38100" dist="38100" dir="2700000" algn="tl">
                    <a:srgbClr val="C0C0C0"/>
                  </a:outerShdw>
                </a:effectLst>
                <a:latin typeface="Times New Roman" pitchFamily="18" charset="0"/>
                <a:ea typeface="仿宋_GB2312" pitchFamily="49" charset="-122"/>
              </a:rPr>
              <a:t>n</a:t>
            </a:r>
            <a:r>
              <a:rPr kumimoji="1" lang="en-US" altLang="zh-CN" sz="3200" b="1">
                <a:effectLst>
                  <a:outerShdw blurRad="38100" dist="38100" dir="2700000" algn="tl">
                    <a:srgbClr val="C0C0C0"/>
                  </a:outerShdw>
                </a:effectLst>
                <a:latin typeface="Times New Roman" pitchFamily="18" charset="0"/>
                <a:ea typeface="仿宋_GB2312" pitchFamily="49" charset="-122"/>
              </a:rPr>
              <a:t>+1</a:t>
            </a:r>
            <a:r>
              <a:rPr kumimoji="1" lang="zh-CN" altLang="en-US" sz="3200" b="1">
                <a:effectLst>
                  <a:outerShdw blurRad="38100" dist="38100" dir="2700000" algn="tl">
                    <a:srgbClr val="C0C0C0"/>
                  </a:outerShdw>
                </a:effectLst>
                <a:latin typeface="Times New Roman" pitchFamily="18" charset="0"/>
                <a:ea typeface="仿宋_GB2312" pitchFamily="49" charset="-122"/>
              </a:rPr>
              <a:t>个指针域没有利用起来。</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4FE4A0D-17F4-402F-A565-A4B2AAFF162B}"/>
              </a:ext>
            </a:extLst>
          </p:cNvPr>
          <p:cNvSpPr>
            <a:spLocks noGrp="1" noChangeArrowheads="1"/>
          </p:cNvSpPr>
          <p:nvPr>
            <p:ph type="body" idx="1"/>
          </p:nvPr>
        </p:nvSpPr>
        <p:spPr>
          <a:xfrm>
            <a:off x="609600" y="1828800"/>
            <a:ext cx="8085138" cy="4419600"/>
          </a:xfrm>
        </p:spPr>
        <p:txBody>
          <a:bodyPr/>
          <a:lstStyle/>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改造树结点，将 </a:t>
            </a:r>
            <a:r>
              <a:rPr lang="en-US" altLang="zh-CN" sz="3000" b="1">
                <a:latin typeface="Times New Roman" panose="02020603050405020304" pitchFamily="18" charset="0"/>
                <a:ea typeface="仿宋_GB2312" pitchFamily="49" charset="-122"/>
              </a:rPr>
              <a:t>pred </a:t>
            </a:r>
            <a:r>
              <a:rPr lang="zh-CN" altLang="en-US" sz="3000" b="1">
                <a:latin typeface="Times New Roman" panose="02020603050405020304" pitchFamily="18" charset="0"/>
                <a:ea typeface="仿宋_GB2312" pitchFamily="49" charset="-122"/>
              </a:rPr>
              <a:t>指针和 </a:t>
            </a:r>
            <a:r>
              <a:rPr lang="en-US" altLang="zh-CN" sz="3000" b="1">
                <a:latin typeface="Times New Roman" panose="02020603050405020304" pitchFamily="18" charset="0"/>
                <a:ea typeface="仿宋_GB2312" pitchFamily="49" charset="-122"/>
              </a:rPr>
              <a:t>succ </a:t>
            </a:r>
            <a:r>
              <a:rPr lang="zh-CN" altLang="en-US" sz="3000" b="1">
                <a:latin typeface="Times New Roman" panose="02020603050405020304" pitchFamily="18" charset="0"/>
                <a:ea typeface="仿宋_GB2312" pitchFamily="49" charset="-122"/>
              </a:rPr>
              <a:t>指针压缩到 </a:t>
            </a:r>
            <a:r>
              <a:rPr lang="en-US" altLang="zh-CN" sz="3000" b="1">
                <a:latin typeface="Times New Roman" panose="02020603050405020304" pitchFamily="18" charset="0"/>
                <a:ea typeface="仿宋_GB2312" pitchFamily="49" charset="-122"/>
              </a:rPr>
              <a:t>leftChild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rightChild </a:t>
            </a:r>
            <a:r>
              <a:rPr lang="zh-CN" altLang="en-US" sz="3000" b="1">
                <a:latin typeface="Times New Roman" panose="02020603050405020304" pitchFamily="18" charset="0"/>
                <a:ea typeface="仿宋_GB2312" pitchFamily="49" charset="-122"/>
              </a:rPr>
              <a:t>的空闲指针中，并增设两个标志 </a:t>
            </a: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rtag</a:t>
            </a:r>
            <a:r>
              <a:rPr lang="zh-CN" altLang="en-US" sz="3000" b="1">
                <a:latin typeface="Times New Roman" panose="02020603050405020304" pitchFamily="18" charset="0"/>
                <a:ea typeface="仿宋_GB2312" pitchFamily="49" charset="-122"/>
              </a:rPr>
              <a:t>，指明指针是指示子女还是前驱／后继。后者称为线索。</a:t>
            </a: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1200" b="1">
              <a:latin typeface="Times New Roman" panose="02020603050405020304" pitchFamily="18" charset="0"/>
              <a:ea typeface="仿宋_GB2312" pitchFamily="49" charset="-122"/>
            </a:endParaRPr>
          </a:p>
          <a:p>
            <a:pPr eaLnBrk="1" hangingPunct="1">
              <a:lnSpc>
                <a:spcPct val="105000"/>
              </a:lnSpc>
              <a:buClr>
                <a:srgbClr val="800080"/>
              </a:buClr>
              <a:buSzPct val="50000"/>
            </a:pP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或</a:t>
            </a:r>
            <a:r>
              <a:rPr lang="en-US" altLang="zh-CN" sz="3000" b="1">
                <a:latin typeface="Times New Roman" panose="02020603050405020304" pitchFamily="18" charset="0"/>
                <a:ea typeface="仿宋_GB2312" pitchFamily="49" charset="-122"/>
              </a:rPr>
              <a:t>rtag) = </a:t>
            </a:r>
            <a:r>
              <a:rPr lang="en-US" altLang="zh-CN" sz="3000" b="1">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，表示相应指针指示左子女（或右子女结点）；当</a:t>
            </a: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或</a:t>
            </a:r>
            <a:r>
              <a:rPr lang="en-US" altLang="zh-CN" sz="3000" b="1">
                <a:latin typeface="Times New Roman" panose="02020603050405020304" pitchFamily="18" charset="0"/>
                <a:ea typeface="仿宋_GB2312" pitchFamily="49" charset="-122"/>
              </a:rPr>
              <a:t>rtag) = </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表示相应指针为前驱（或后继）线索。</a:t>
            </a:r>
          </a:p>
        </p:txBody>
      </p:sp>
      <p:grpSp>
        <p:nvGrpSpPr>
          <p:cNvPr id="68611" name="Group 3">
            <a:extLst>
              <a:ext uri="{FF2B5EF4-FFF2-40B4-BE49-F238E27FC236}">
                <a16:creationId xmlns:a16="http://schemas.microsoft.com/office/drawing/2014/main" id="{9F752AB0-A0DF-47B8-81EC-6AD390C7F630}"/>
              </a:ext>
            </a:extLst>
          </p:cNvPr>
          <p:cNvGrpSpPr>
            <a:grpSpLocks/>
          </p:cNvGrpSpPr>
          <p:nvPr/>
        </p:nvGrpSpPr>
        <p:grpSpPr bwMode="auto">
          <a:xfrm>
            <a:off x="1295400" y="3962400"/>
            <a:ext cx="6589713" cy="504825"/>
            <a:chOff x="589" y="913"/>
            <a:chExt cx="4151" cy="318"/>
          </a:xfrm>
        </p:grpSpPr>
        <p:sp>
          <p:nvSpPr>
            <p:cNvPr id="68613" name="Rectangle 4">
              <a:extLst>
                <a:ext uri="{FF2B5EF4-FFF2-40B4-BE49-F238E27FC236}">
                  <a16:creationId xmlns:a16="http://schemas.microsoft.com/office/drawing/2014/main" id="{805D4471-68BB-45A7-99AD-F6BBAA9C6152}"/>
                </a:ext>
              </a:extLst>
            </p:cNvPr>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4" name="Text Box 5">
              <a:extLst>
                <a:ext uri="{FF2B5EF4-FFF2-40B4-BE49-F238E27FC236}">
                  <a16:creationId xmlns:a16="http://schemas.microsoft.com/office/drawing/2014/main" id="{02A755DA-F286-4104-8FE8-2A0821014858}"/>
                </a:ext>
              </a:extLst>
            </p:cNvPr>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latin typeface="Times New Roman" panose="02020603050405020304" pitchFamily="18" charset="0"/>
                </a:rPr>
                <a:t>leftChild     ltag       data      rtag   rightChild</a:t>
              </a:r>
              <a:r>
                <a:rPr lang="en-US" altLang="zh-CN" sz="1800"/>
                <a:t> </a:t>
              </a:r>
            </a:p>
          </p:txBody>
        </p:sp>
        <p:sp>
          <p:nvSpPr>
            <p:cNvPr id="68615" name="Line 6">
              <a:extLst>
                <a:ext uri="{FF2B5EF4-FFF2-40B4-BE49-F238E27FC236}">
                  <a16:creationId xmlns:a16="http://schemas.microsoft.com/office/drawing/2014/main" id="{A9C75126-20E1-4DB3-A78C-99FEEECE5D8D}"/>
                </a:ext>
              </a:extLst>
            </p:cNvPr>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6" name="Line 7">
              <a:extLst>
                <a:ext uri="{FF2B5EF4-FFF2-40B4-BE49-F238E27FC236}">
                  <a16:creationId xmlns:a16="http://schemas.microsoft.com/office/drawing/2014/main" id="{7DCEF06C-CD75-45B4-8DA3-E868F6A06D47}"/>
                </a:ext>
              </a:extLst>
            </p:cNvPr>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7" name="Line 8">
              <a:extLst>
                <a:ext uri="{FF2B5EF4-FFF2-40B4-BE49-F238E27FC236}">
                  <a16:creationId xmlns:a16="http://schemas.microsoft.com/office/drawing/2014/main" id="{BC8B6A87-8BB1-4E01-B3D4-AF727EF24DD3}"/>
                </a:ext>
              </a:extLst>
            </p:cNvPr>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8" name="Line 9">
              <a:extLst>
                <a:ext uri="{FF2B5EF4-FFF2-40B4-BE49-F238E27FC236}">
                  <a16:creationId xmlns:a16="http://schemas.microsoft.com/office/drawing/2014/main" id="{1EE65188-86BB-4622-855F-1A0F1F43B4CB}"/>
                </a:ext>
              </a:extLst>
            </p:cNvPr>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4149" name="Text Box 5">
            <a:extLst>
              <a:ext uri="{FF2B5EF4-FFF2-40B4-BE49-F238E27FC236}">
                <a16:creationId xmlns:a16="http://schemas.microsoft.com/office/drawing/2014/main" id="{13CDA33E-0296-4D30-80DC-4E143D16ACE2}"/>
              </a:ext>
            </a:extLst>
          </p:cNvPr>
          <p:cNvSpPr txBox="1">
            <a:spLocks noChangeArrowheads="1"/>
          </p:cNvSpPr>
          <p:nvPr/>
        </p:nvSpPr>
        <p:spPr bwMode="auto">
          <a:xfrm>
            <a:off x="1447800" y="852488"/>
            <a:ext cx="6477000" cy="519112"/>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a:solidFill>
                  <a:srgbClr val="FF3300"/>
                </a:solidFill>
                <a:effectLst>
                  <a:outerShdw blurRad="38100" dist="38100" dir="2700000" algn="tl">
                    <a:srgbClr val="C0C0C0"/>
                  </a:outerShdw>
                </a:effectLst>
                <a:latin typeface="Times New Roman" pitchFamily="18" charset="0"/>
                <a:ea typeface="仿宋_GB2312" pitchFamily="49" charset="-122"/>
              </a:rPr>
              <a:t>方法二：增加 </a:t>
            </a:r>
            <a:r>
              <a:rPr kumimoji="1" lang="zh-CN" altLang="en-US" sz="2800" b="1" u="sng">
                <a:solidFill>
                  <a:srgbClr val="D60093"/>
                </a:solidFill>
                <a:effectLst>
                  <a:outerShdw blurRad="38100" dist="38100" dir="2700000" algn="tl">
                    <a:srgbClr val="C0C0C0"/>
                  </a:outerShdw>
                </a:effectLst>
                <a:latin typeface="Times New Roman" pitchFamily="18" charset="0"/>
                <a:ea typeface="仿宋_GB2312" pitchFamily="49" charset="-122"/>
              </a:rPr>
              <a:t>左右线索标志</a:t>
            </a:r>
            <a:r>
              <a:rPr kumimoji="1" lang="zh-CN" altLang="en-US" sz="2800" b="1">
                <a:solidFill>
                  <a:srgbClr val="FF3300"/>
                </a:solidFill>
                <a:effectLst>
                  <a:outerShdw blurRad="38100" dist="38100" dir="2700000" algn="tl">
                    <a:srgbClr val="C0C0C0"/>
                  </a:outerShdw>
                </a:effectLst>
                <a:latin typeface="Times New Roman" pitchFamily="18" charset="0"/>
                <a:ea typeface="仿宋_GB2312" pitchFamily="49" charset="-122"/>
              </a:rPr>
              <a:t>的二叉树</a:t>
            </a:r>
            <a:endParaRPr kumimoji="1" lang="zh-CN" altLang="en-US">
              <a:latin typeface="Times New Roman" pitchFamily="18"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a:extLst>
              <a:ext uri="{FF2B5EF4-FFF2-40B4-BE49-F238E27FC236}">
                <a16:creationId xmlns:a16="http://schemas.microsoft.com/office/drawing/2014/main" id="{42E6CEB3-A7FF-4B66-BA9F-0A9F10E94338}"/>
              </a:ext>
            </a:extLst>
          </p:cNvPr>
          <p:cNvGrpSpPr>
            <a:grpSpLocks/>
          </p:cNvGrpSpPr>
          <p:nvPr/>
        </p:nvGrpSpPr>
        <p:grpSpPr bwMode="auto">
          <a:xfrm>
            <a:off x="1114425" y="1592263"/>
            <a:ext cx="6589713" cy="504825"/>
            <a:chOff x="589" y="913"/>
            <a:chExt cx="4151" cy="318"/>
          </a:xfrm>
        </p:grpSpPr>
        <p:sp>
          <p:nvSpPr>
            <p:cNvPr id="69729" name="Rectangle 3">
              <a:extLst>
                <a:ext uri="{FF2B5EF4-FFF2-40B4-BE49-F238E27FC236}">
                  <a16:creationId xmlns:a16="http://schemas.microsoft.com/office/drawing/2014/main" id="{E46622F1-351E-4A87-B60E-45BA977F1D9A}"/>
                </a:ext>
              </a:extLst>
            </p:cNvPr>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730" name="Text Box 4">
              <a:extLst>
                <a:ext uri="{FF2B5EF4-FFF2-40B4-BE49-F238E27FC236}">
                  <a16:creationId xmlns:a16="http://schemas.microsoft.com/office/drawing/2014/main" id="{1F9878E8-8F89-4E48-B904-14EB10CBEE36}"/>
                </a:ext>
              </a:extLst>
            </p:cNvPr>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latin typeface="Times New Roman" panose="02020603050405020304" pitchFamily="18" charset="0"/>
                </a:rPr>
                <a:t>leftChild     ltag       data      rtag   rightChild</a:t>
              </a:r>
              <a:r>
                <a:rPr lang="en-US" altLang="zh-CN" sz="1800"/>
                <a:t> </a:t>
              </a:r>
            </a:p>
          </p:txBody>
        </p:sp>
        <p:sp>
          <p:nvSpPr>
            <p:cNvPr id="69731" name="Line 5">
              <a:extLst>
                <a:ext uri="{FF2B5EF4-FFF2-40B4-BE49-F238E27FC236}">
                  <a16:creationId xmlns:a16="http://schemas.microsoft.com/office/drawing/2014/main" id="{EDA12BF3-8103-4BE1-9991-284EF2D4C788}"/>
                </a:ext>
              </a:extLst>
            </p:cNvPr>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2" name="Line 6">
              <a:extLst>
                <a:ext uri="{FF2B5EF4-FFF2-40B4-BE49-F238E27FC236}">
                  <a16:creationId xmlns:a16="http://schemas.microsoft.com/office/drawing/2014/main" id="{DE6CBF2D-ED7D-4216-80CC-E84060B7A5E4}"/>
                </a:ext>
              </a:extLst>
            </p:cNvPr>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3" name="Line 7">
              <a:extLst>
                <a:ext uri="{FF2B5EF4-FFF2-40B4-BE49-F238E27FC236}">
                  <a16:creationId xmlns:a16="http://schemas.microsoft.com/office/drawing/2014/main" id="{590C56C5-D1F6-4BAC-BD1E-2FBD4CFDB5CB}"/>
                </a:ext>
              </a:extLst>
            </p:cNvPr>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4" name="Line 8">
              <a:extLst>
                <a:ext uri="{FF2B5EF4-FFF2-40B4-BE49-F238E27FC236}">
                  <a16:creationId xmlns:a16="http://schemas.microsoft.com/office/drawing/2014/main" id="{1B15D5CC-9985-4F9D-9232-EAAD5F774650}"/>
                </a:ext>
              </a:extLst>
            </p:cNvPr>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635" name="Group 9">
            <a:extLst>
              <a:ext uri="{FF2B5EF4-FFF2-40B4-BE49-F238E27FC236}">
                <a16:creationId xmlns:a16="http://schemas.microsoft.com/office/drawing/2014/main" id="{78E4D628-BECA-46B9-AAD2-C7547D64F341}"/>
              </a:ext>
            </a:extLst>
          </p:cNvPr>
          <p:cNvGrpSpPr>
            <a:grpSpLocks/>
          </p:cNvGrpSpPr>
          <p:nvPr/>
        </p:nvGrpSpPr>
        <p:grpSpPr bwMode="auto">
          <a:xfrm>
            <a:off x="179388" y="2673350"/>
            <a:ext cx="3457575" cy="2438400"/>
            <a:chOff x="-23" y="1569"/>
            <a:chExt cx="2178" cy="1536"/>
          </a:xfrm>
        </p:grpSpPr>
        <p:sp>
          <p:nvSpPr>
            <p:cNvPr id="69703" name="Line 10">
              <a:extLst>
                <a:ext uri="{FF2B5EF4-FFF2-40B4-BE49-F238E27FC236}">
                  <a16:creationId xmlns:a16="http://schemas.microsoft.com/office/drawing/2014/main" id="{A972535D-B27B-4B01-A09A-52C9E9C267EB}"/>
                </a:ext>
              </a:extLst>
            </p:cNvPr>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4" name="Line 11">
              <a:extLst>
                <a:ext uri="{FF2B5EF4-FFF2-40B4-BE49-F238E27FC236}">
                  <a16:creationId xmlns:a16="http://schemas.microsoft.com/office/drawing/2014/main" id="{9D7D5A93-0E61-4CC3-8A69-44C8E9BE94D3}"/>
                </a:ext>
              </a:extLst>
            </p:cNvPr>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5" name="Line 12">
              <a:extLst>
                <a:ext uri="{FF2B5EF4-FFF2-40B4-BE49-F238E27FC236}">
                  <a16:creationId xmlns:a16="http://schemas.microsoft.com/office/drawing/2014/main" id="{3F2343AE-4E33-4372-BFB1-E6611A92AC37}"/>
                </a:ext>
              </a:extLst>
            </p:cNvPr>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06" name="Line 13">
              <a:extLst>
                <a:ext uri="{FF2B5EF4-FFF2-40B4-BE49-F238E27FC236}">
                  <a16:creationId xmlns:a16="http://schemas.microsoft.com/office/drawing/2014/main" id="{5EA21C9C-B5BC-4751-A262-5EE0E584BEA4}"/>
                </a:ext>
              </a:extLst>
            </p:cNvPr>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8" name="Oval 14">
              <a:extLst>
                <a:ext uri="{FF2B5EF4-FFF2-40B4-BE49-F238E27FC236}">
                  <a16:creationId xmlns:a16="http://schemas.microsoft.com/office/drawing/2014/main" id="{40BCA5DC-90C7-4B8B-A366-95EB5A52BD26}"/>
                </a:ext>
              </a:extLst>
            </p:cNvPr>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kumimoji="1" lang="zh-CN" altLang="zh-CN" sz="2400">
                <a:latin typeface="Times New Roman" pitchFamily="18" charset="0"/>
              </a:endParaRPr>
            </a:p>
          </p:txBody>
        </p:sp>
        <p:sp>
          <p:nvSpPr>
            <p:cNvPr id="57359" name="Oval 15">
              <a:extLst>
                <a:ext uri="{FF2B5EF4-FFF2-40B4-BE49-F238E27FC236}">
                  <a16:creationId xmlns:a16="http://schemas.microsoft.com/office/drawing/2014/main" id="{7F8F2478-DD02-4573-88E3-927CA5AD314D}"/>
                </a:ext>
              </a:extLst>
            </p:cNvPr>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7360" name="Oval 16">
              <a:extLst>
                <a:ext uri="{FF2B5EF4-FFF2-40B4-BE49-F238E27FC236}">
                  <a16:creationId xmlns:a16="http://schemas.microsoft.com/office/drawing/2014/main" id="{A6194B19-782D-4865-A60F-2851A684734D}"/>
                </a:ext>
              </a:extLst>
            </p:cNvPr>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7361" name="Oval 17">
              <a:extLst>
                <a:ext uri="{FF2B5EF4-FFF2-40B4-BE49-F238E27FC236}">
                  <a16:creationId xmlns:a16="http://schemas.microsoft.com/office/drawing/2014/main" id="{0D4FA9CB-7FB1-43B2-9F67-441559AA0454}"/>
                </a:ext>
              </a:extLst>
            </p:cNvPr>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57362" name="Oval 18">
              <a:extLst>
                <a:ext uri="{FF2B5EF4-FFF2-40B4-BE49-F238E27FC236}">
                  <a16:creationId xmlns:a16="http://schemas.microsoft.com/office/drawing/2014/main" id="{98D3079E-2C84-4804-B7F2-989405FF12C6}"/>
                </a:ext>
              </a:extLst>
            </p:cNvPr>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69712" name="Text Box 19">
              <a:extLst>
                <a:ext uri="{FF2B5EF4-FFF2-40B4-BE49-F238E27FC236}">
                  <a16:creationId xmlns:a16="http://schemas.microsoft.com/office/drawing/2014/main" id="{293975F8-7CC3-4D2B-BFE1-A11EAE437766}"/>
                </a:ext>
              </a:extLst>
            </p:cNvPr>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69713" name="Text Box 20">
              <a:extLst>
                <a:ext uri="{FF2B5EF4-FFF2-40B4-BE49-F238E27FC236}">
                  <a16:creationId xmlns:a16="http://schemas.microsoft.com/office/drawing/2014/main" id="{52236410-5DD1-4F73-BBC6-D45A3EE95640}"/>
                </a:ext>
              </a:extLst>
            </p:cNvPr>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69714" name="Text Box 21">
              <a:extLst>
                <a:ext uri="{FF2B5EF4-FFF2-40B4-BE49-F238E27FC236}">
                  <a16:creationId xmlns:a16="http://schemas.microsoft.com/office/drawing/2014/main" id="{6AC34223-0355-4DA3-9DEB-843BDBCB3C92}"/>
                </a:ext>
              </a:extLst>
            </p:cNvPr>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69715" name="Text Box 22">
              <a:extLst>
                <a:ext uri="{FF2B5EF4-FFF2-40B4-BE49-F238E27FC236}">
                  <a16:creationId xmlns:a16="http://schemas.microsoft.com/office/drawing/2014/main" id="{1DBAAA5B-1448-4F0B-9456-3275EA06508F}"/>
                </a:ext>
              </a:extLst>
            </p:cNvPr>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69716" name="Text Box 23">
              <a:extLst>
                <a:ext uri="{FF2B5EF4-FFF2-40B4-BE49-F238E27FC236}">
                  <a16:creationId xmlns:a16="http://schemas.microsoft.com/office/drawing/2014/main" id="{78D47850-74F7-4D2F-802E-B0D4ECA519CC}"/>
                </a:ext>
              </a:extLst>
            </p:cNvPr>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69717" name="Freeform 24">
              <a:extLst>
                <a:ext uri="{FF2B5EF4-FFF2-40B4-BE49-F238E27FC236}">
                  <a16:creationId xmlns:a16="http://schemas.microsoft.com/office/drawing/2014/main" id="{1BC8DC51-401E-46DB-B05A-7490E56BC185}"/>
                </a:ext>
              </a:extLst>
            </p:cNvPr>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8" name="Freeform 25">
              <a:extLst>
                <a:ext uri="{FF2B5EF4-FFF2-40B4-BE49-F238E27FC236}">
                  <a16:creationId xmlns:a16="http://schemas.microsoft.com/office/drawing/2014/main" id="{9B8EA9B4-DBE6-4816-87F9-BE8A10CACE87}"/>
                </a:ext>
              </a:extLst>
            </p:cNvPr>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19" name="Freeform 26">
              <a:extLst>
                <a:ext uri="{FF2B5EF4-FFF2-40B4-BE49-F238E27FC236}">
                  <a16:creationId xmlns:a16="http://schemas.microsoft.com/office/drawing/2014/main" id="{1AE81FCE-9F78-4A83-A772-C3324800DBA8}"/>
                </a:ext>
              </a:extLst>
            </p:cNvPr>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0" name="Freeform 27">
              <a:extLst>
                <a:ext uri="{FF2B5EF4-FFF2-40B4-BE49-F238E27FC236}">
                  <a16:creationId xmlns:a16="http://schemas.microsoft.com/office/drawing/2014/main" id="{3FD04FCE-16B4-44C0-9EC2-0E4EEE9EF4B8}"/>
                </a:ext>
              </a:extLst>
            </p:cNvPr>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1" name="Freeform 28">
              <a:extLst>
                <a:ext uri="{FF2B5EF4-FFF2-40B4-BE49-F238E27FC236}">
                  <a16:creationId xmlns:a16="http://schemas.microsoft.com/office/drawing/2014/main" id="{F20384A9-5C34-4AFC-B5CD-201D759DD9E9}"/>
                </a:ext>
              </a:extLst>
            </p:cNvPr>
            <p:cNvSpPr>
              <a:spLocks/>
            </p:cNvSpPr>
            <p:nvPr/>
          </p:nvSpPr>
          <p:spPr bwMode="auto">
            <a:xfrm flipH="1">
              <a:off x="1406" y="2417"/>
              <a:ext cx="249" cy="673"/>
            </a:xfrm>
            <a:custGeom>
              <a:avLst/>
              <a:gdLst>
                <a:gd name="T0" fmla="*/ 390 w 231"/>
                <a:gd name="T1" fmla="*/ 613 h 673"/>
                <a:gd name="T2" fmla="*/ 315 w 231"/>
                <a:gd name="T3" fmla="*/ 658 h 673"/>
                <a:gd name="T4" fmla="*/ 199 w 231"/>
                <a:gd name="T5" fmla="*/ 658 h 673"/>
                <a:gd name="T6" fmla="*/ 45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2" name="Freeform 29">
              <a:extLst>
                <a:ext uri="{FF2B5EF4-FFF2-40B4-BE49-F238E27FC236}">
                  <a16:creationId xmlns:a16="http://schemas.microsoft.com/office/drawing/2014/main" id="{CAEEDD73-F568-4171-9E04-FC8FB8A95AB6}"/>
                </a:ext>
              </a:extLst>
            </p:cNvPr>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23" name="Text Box 30">
              <a:extLst>
                <a:ext uri="{FF2B5EF4-FFF2-40B4-BE49-F238E27FC236}">
                  <a16:creationId xmlns:a16="http://schemas.microsoft.com/office/drawing/2014/main" id="{B477A317-615F-4CEC-9CC4-CD4A7149C0B6}"/>
                </a:ext>
              </a:extLst>
            </p:cNvPr>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9724" name="Text Box 31">
              <a:extLst>
                <a:ext uri="{FF2B5EF4-FFF2-40B4-BE49-F238E27FC236}">
                  <a16:creationId xmlns:a16="http://schemas.microsoft.com/office/drawing/2014/main" id="{67AED867-9AD1-4C26-B490-21D4AF26D516}"/>
                </a:ext>
              </a:extLst>
            </p:cNvPr>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9725" name="Text Box 32">
              <a:extLst>
                <a:ext uri="{FF2B5EF4-FFF2-40B4-BE49-F238E27FC236}">
                  <a16:creationId xmlns:a16="http://schemas.microsoft.com/office/drawing/2014/main" id="{E6D744DE-BFE2-4567-8988-3E77C010C925}"/>
                </a:ext>
              </a:extLst>
            </p:cNvPr>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tx2"/>
                  </a:solidFill>
                  <a:latin typeface="Times New Roman" panose="02020603050405020304" pitchFamily="18" charset="0"/>
                </a:rPr>
                <a:t>pred</a:t>
              </a:r>
            </a:p>
          </p:txBody>
        </p:sp>
        <p:sp>
          <p:nvSpPr>
            <p:cNvPr id="69726" name="Text Box 33">
              <a:extLst>
                <a:ext uri="{FF2B5EF4-FFF2-40B4-BE49-F238E27FC236}">
                  <a16:creationId xmlns:a16="http://schemas.microsoft.com/office/drawing/2014/main" id="{36EEDADE-BF47-4F24-9AEB-1B170F00D6ED}"/>
                </a:ext>
              </a:extLst>
            </p:cNvPr>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sp>
          <p:nvSpPr>
            <p:cNvPr id="69727" name="Text Box 34">
              <a:extLst>
                <a:ext uri="{FF2B5EF4-FFF2-40B4-BE49-F238E27FC236}">
                  <a16:creationId xmlns:a16="http://schemas.microsoft.com/office/drawing/2014/main" id="{31FBB2BD-DCA3-4EFA-B9D6-31331B62CC22}"/>
                </a:ext>
              </a:extLst>
            </p:cNvPr>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sp>
          <p:nvSpPr>
            <p:cNvPr id="69728" name="Text Box 35">
              <a:extLst>
                <a:ext uri="{FF2B5EF4-FFF2-40B4-BE49-F238E27FC236}">
                  <a16:creationId xmlns:a16="http://schemas.microsoft.com/office/drawing/2014/main" id="{1878B90B-5F5A-4FF4-B4A0-8A18BEC40730}"/>
                </a:ext>
              </a:extLst>
            </p:cNvPr>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bg2"/>
                  </a:solidFill>
                  <a:latin typeface="Times New Roman" panose="02020603050405020304" pitchFamily="18" charset="0"/>
                </a:rPr>
                <a:t>succ</a:t>
              </a:r>
            </a:p>
          </p:txBody>
        </p:sp>
      </p:grpSp>
      <p:grpSp>
        <p:nvGrpSpPr>
          <p:cNvPr id="69636" name="Group 36">
            <a:extLst>
              <a:ext uri="{FF2B5EF4-FFF2-40B4-BE49-F238E27FC236}">
                <a16:creationId xmlns:a16="http://schemas.microsoft.com/office/drawing/2014/main" id="{4BD732B7-14F7-460C-8BF9-A11614CFAF04}"/>
              </a:ext>
            </a:extLst>
          </p:cNvPr>
          <p:cNvGrpSpPr>
            <a:grpSpLocks/>
          </p:cNvGrpSpPr>
          <p:nvPr/>
        </p:nvGrpSpPr>
        <p:grpSpPr bwMode="auto">
          <a:xfrm>
            <a:off x="3552825" y="2230438"/>
            <a:ext cx="5232400" cy="2962275"/>
            <a:chOff x="2238" y="1412"/>
            <a:chExt cx="3296" cy="1866"/>
          </a:xfrm>
        </p:grpSpPr>
        <p:grpSp>
          <p:nvGrpSpPr>
            <p:cNvPr id="69639" name="Group 37">
              <a:extLst>
                <a:ext uri="{FF2B5EF4-FFF2-40B4-BE49-F238E27FC236}">
                  <a16:creationId xmlns:a16="http://schemas.microsoft.com/office/drawing/2014/main" id="{2A8D4CF0-265A-4BE3-8904-A89643B9DBFD}"/>
                </a:ext>
              </a:extLst>
            </p:cNvPr>
            <p:cNvGrpSpPr>
              <a:grpSpLocks/>
            </p:cNvGrpSpPr>
            <p:nvPr/>
          </p:nvGrpSpPr>
          <p:grpSpPr bwMode="auto">
            <a:xfrm>
              <a:off x="2691" y="2992"/>
              <a:ext cx="1044" cy="274"/>
              <a:chOff x="3696" y="3452"/>
              <a:chExt cx="1044" cy="274"/>
            </a:xfrm>
          </p:grpSpPr>
          <p:sp>
            <p:nvSpPr>
              <p:cNvPr id="69698" name="Rectangle 38">
                <a:extLst>
                  <a:ext uri="{FF2B5EF4-FFF2-40B4-BE49-F238E27FC236}">
                    <a16:creationId xmlns:a16="http://schemas.microsoft.com/office/drawing/2014/main" id="{E59264FE-7DC8-476D-B7B5-383A678363F5}"/>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99" name="Line 39">
                <a:extLst>
                  <a:ext uri="{FF2B5EF4-FFF2-40B4-BE49-F238E27FC236}">
                    <a16:creationId xmlns:a16="http://schemas.microsoft.com/office/drawing/2014/main" id="{9E03C3B3-E3FE-46C8-AEBB-493EDF5D010B}"/>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0" name="Line 40">
                <a:extLst>
                  <a:ext uri="{FF2B5EF4-FFF2-40B4-BE49-F238E27FC236}">
                    <a16:creationId xmlns:a16="http://schemas.microsoft.com/office/drawing/2014/main" id="{19E4DBF5-DC23-4C09-8644-EB935E66FAA8}"/>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1" name="Line 41">
                <a:extLst>
                  <a:ext uri="{FF2B5EF4-FFF2-40B4-BE49-F238E27FC236}">
                    <a16:creationId xmlns:a16="http://schemas.microsoft.com/office/drawing/2014/main" id="{DFB50A36-34E7-496E-BCEB-BA726233D0FD}"/>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02" name="Line 42">
                <a:extLst>
                  <a:ext uri="{FF2B5EF4-FFF2-40B4-BE49-F238E27FC236}">
                    <a16:creationId xmlns:a16="http://schemas.microsoft.com/office/drawing/2014/main" id="{8E185043-F1DC-4764-AD62-26D6516846ED}"/>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40" name="Text Box 43">
              <a:extLst>
                <a:ext uri="{FF2B5EF4-FFF2-40B4-BE49-F238E27FC236}">
                  <a16:creationId xmlns:a16="http://schemas.microsoft.com/office/drawing/2014/main" id="{AAE113A3-46CC-48B8-80F2-78A42CBEBF64}"/>
                </a:ext>
              </a:extLst>
            </p:cNvPr>
            <p:cNvSpPr txBox="1">
              <a:spLocks noChangeArrowheads="1"/>
            </p:cNvSpPr>
            <p:nvPr/>
          </p:nvSpPr>
          <p:spPr bwMode="auto">
            <a:xfrm>
              <a:off x="3088" y="2970"/>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D</a:t>
              </a:r>
            </a:p>
          </p:txBody>
        </p:sp>
        <p:grpSp>
          <p:nvGrpSpPr>
            <p:cNvPr id="69641" name="Group 44">
              <a:extLst>
                <a:ext uri="{FF2B5EF4-FFF2-40B4-BE49-F238E27FC236}">
                  <a16:creationId xmlns:a16="http://schemas.microsoft.com/office/drawing/2014/main" id="{C5609E92-B1E1-4071-954D-2C06B9F95509}"/>
                </a:ext>
              </a:extLst>
            </p:cNvPr>
            <p:cNvGrpSpPr>
              <a:grpSpLocks/>
            </p:cNvGrpSpPr>
            <p:nvPr/>
          </p:nvGrpSpPr>
          <p:grpSpPr bwMode="auto">
            <a:xfrm>
              <a:off x="3372" y="1723"/>
              <a:ext cx="1044" cy="308"/>
              <a:chOff x="4377" y="1820"/>
              <a:chExt cx="1044" cy="308"/>
            </a:xfrm>
          </p:grpSpPr>
          <p:grpSp>
            <p:nvGrpSpPr>
              <p:cNvPr id="69691" name="Group 45">
                <a:extLst>
                  <a:ext uri="{FF2B5EF4-FFF2-40B4-BE49-F238E27FC236}">
                    <a16:creationId xmlns:a16="http://schemas.microsoft.com/office/drawing/2014/main" id="{45C5D797-0C1C-4358-9FB9-ED974B19D35C}"/>
                  </a:ext>
                </a:extLst>
              </p:cNvPr>
              <p:cNvGrpSpPr>
                <a:grpSpLocks/>
              </p:cNvGrpSpPr>
              <p:nvPr/>
            </p:nvGrpSpPr>
            <p:grpSpPr bwMode="auto">
              <a:xfrm>
                <a:off x="4377" y="1842"/>
                <a:ext cx="1044" cy="274"/>
                <a:chOff x="3696" y="3452"/>
                <a:chExt cx="1044" cy="274"/>
              </a:xfrm>
            </p:grpSpPr>
            <p:sp>
              <p:nvSpPr>
                <p:cNvPr id="69693" name="Rectangle 46">
                  <a:extLst>
                    <a:ext uri="{FF2B5EF4-FFF2-40B4-BE49-F238E27FC236}">
                      <a16:creationId xmlns:a16="http://schemas.microsoft.com/office/drawing/2014/main" id="{BF0BD118-9BD6-4445-ABFC-9111775E045F}"/>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94" name="Line 47">
                  <a:extLst>
                    <a:ext uri="{FF2B5EF4-FFF2-40B4-BE49-F238E27FC236}">
                      <a16:creationId xmlns:a16="http://schemas.microsoft.com/office/drawing/2014/main" id="{4238A358-F0BA-453A-A4C0-1BD8358FCDB4}"/>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5" name="Line 48">
                  <a:extLst>
                    <a:ext uri="{FF2B5EF4-FFF2-40B4-BE49-F238E27FC236}">
                      <a16:creationId xmlns:a16="http://schemas.microsoft.com/office/drawing/2014/main" id="{0D20039A-9B07-46D3-ADB5-28FB5F4CB1CF}"/>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6" name="Line 49">
                  <a:extLst>
                    <a:ext uri="{FF2B5EF4-FFF2-40B4-BE49-F238E27FC236}">
                      <a16:creationId xmlns:a16="http://schemas.microsoft.com/office/drawing/2014/main" id="{7754C0E1-E1F5-4A27-B786-50A37D7BA288}"/>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7" name="Line 50">
                  <a:extLst>
                    <a:ext uri="{FF2B5EF4-FFF2-40B4-BE49-F238E27FC236}">
                      <a16:creationId xmlns:a16="http://schemas.microsoft.com/office/drawing/2014/main" id="{D0991BC9-3415-4BA1-B918-58F523193951}"/>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92" name="Text Box 51">
                <a:extLst>
                  <a:ext uri="{FF2B5EF4-FFF2-40B4-BE49-F238E27FC236}">
                    <a16:creationId xmlns:a16="http://schemas.microsoft.com/office/drawing/2014/main" id="{4D1ED1D7-14EB-43D8-B569-475277527405}"/>
                  </a:ext>
                </a:extLst>
              </p:cNvPr>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A</a:t>
                </a:r>
              </a:p>
            </p:txBody>
          </p:sp>
        </p:grpSp>
        <p:grpSp>
          <p:nvGrpSpPr>
            <p:cNvPr id="69642" name="Group 52">
              <a:extLst>
                <a:ext uri="{FF2B5EF4-FFF2-40B4-BE49-F238E27FC236}">
                  <a16:creationId xmlns:a16="http://schemas.microsoft.com/office/drawing/2014/main" id="{9A83225A-E981-4F22-B11D-3E6A3BEF8F2C}"/>
                </a:ext>
              </a:extLst>
            </p:cNvPr>
            <p:cNvGrpSpPr>
              <a:grpSpLocks/>
            </p:cNvGrpSpPr>
            <p:nvPr/>
          </p:nvGrpSpPr>
          <p:grpSpPr bwMode="auto">
            <a:xfrm>
              <a:off x="4097" y="2992"/>
              <a:ext cx="1044" cy="274"/>
              <a:chOff x="3696" y="3452"/>
              <a:chExt cx="1044" cy="274"/>
            </a:xfrm>
          </p:grpSpPr>
          <p:sp>
            <p:nvSpPr>
              <p:cNvPr id="69686" name="Rectangle 53">
                <a:extLst>
                  <a:ext uri="{FF2B5EF4-FFF2-40B4-BE49-F238E27FC236}">
                    <a16:creationId xmlns:a16="http://schemas.microsoft.com/office/drawing/2014/main" id="{65538092-C291-4C20-A5F1-3D0A812D62C1}"/>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87" name="Line 54">
                <a:extLst>
                  <a:ext uri="{FF2B5EF4-FFF2-40B4-BE49-F238E27FC236}">
                    <a16:creationId xmlns:a16="http://schemas.microsoft.com/office/drawing/2014/main" id="{5613DDE6-1420-4C9C-BE84-82EEDD9EA1C4}"/>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8" name="Line 55">
                <a:extLst>
                  <a:ext uri="{FF2B5EF4-FFF2-40B4-BE49-F238E27FC236}">
                    <a16:creationId xmlns:a16="http://schemas.microsoft.com/office/drawing/2014/main" id="{3D8E43AE-D61E-44F1-826D-CDC014D40F9D}"/>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9" name="Line 56">
                <a:extLst>
                  <a:ext uri="{FF2B5EF4-FFF2-40B4-BE49-F238E27FC236}">
                    <a16:creationId xmlns:a16="http://schemas.microsoft.com/office/drawing/2014/main" id="{B7788A58-6CA8-4803-98EF-4B58E8AD7E1F}"/>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0" name="Line 57">
                <a:extLst>
                  <a:ext uri="{FF2B5EF4-FFF2-40B4-BE49-F238E27FC236}">
                    <a16:creationId xmlns:a16="http://schemas.microsoft.com/office/drawing/2014/main" id="{65F697B0-FFE9-47C3-96FD-6F42D7BBD2F4}"/>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43" name="Text Box 58">
              <a:extLst>
                <a:ext uri="{FF2B5EF4-FFF2-40B4-BE49-F238E27FC236}">
                  <a16:creationId xmlns:a16="http://schemas.microsoft.com/office/drawing/2014/main" id="{A26964C0-DE95-4739-817E-9EEB32A63112}"/>
                </a:ext>
              </a:extLst>
            </p:cNvPr>
            <p:cNvSpPr txBox="1">
              <a:spLocks noChangeArrowheads="1"/>
            </p:cNvSpPr>
            <p:nvPr/>
          </p:nvSpPr>
          <p:spPr bwMode="auto">
            <a:xfrm>
              <a:off x="4494" y="297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E</a:t>
              </a:r>
            </a:p>
          </p:txBody>
        </p:sp>
        <p:grpSp>
          <p:nvGrpSpPr>
            <p:cNvPr id="69644" name="Group 59">
              <a:extLst>
                <a:ext uri="{FF2B5EF4-FFF2-40B4-BE49-F238E27FC236}">
                  <a16:creationId xmlns:a16="http://schemas.microsoft.com/office/drawing/2014/main" id="{F3F60D8E-071F-4258-B891-1A3EE5CBC9B3}"/>
                </a:ext>
              </a:extLst>
            </p:cNvPr>
            <p:cNvGrpSpPr>
              <a:grpSpLocks/>
            </p:cNvGrpSpPr>
            <p:nvPr/>
          </p:nvGrpSpPr>
          <p:grpSpPr bwMode="auto">
            <a:xfrm>
              <a:off x="2329" y="2335"/>
              <a:ext cx="1088" cy="308"/>
              <a:chOff x="2329" y="2335"/>
              <a:chExt cx="1088" cy="308"/>
            </a:xfrm>
          </p:grpSpPr>
          <p:grpSp>
            <p:nvGrpSpPr>
              <p:cNvPr id="69678" name="Group 60">
                <a:extLst>
                  <a:ext uri="{FF2B5EF4-FFF2-40B4-BE49-F238E27FC236}">
                    <a16:creationId xmlns:a16="http://schemas.microsoft.com/office/drawing/2014/main" id="{1DAFE3F2-6E5B-4BAA-9029-67EE15373C20}"/>
                  </a:ext>
                </a:extLst>
              </p:cNvPr>
              <p:cNvGrpSpPr>
                <a:grpSpLocks/>
              </p:cNvGrpSpPr>
              <p:nvPr/>
            </p:nvGrpSpPr>
            <p:grpSpPr bwMode="auto">
              <a:xfrm>
                <a:off x="2373" y="2357"/>
                <a:ext cx="1044" cy="274"/>
                <a:chOff x="3696" y="3452"/>
                <a:chExt cx="1044" cy="274"/>
              </a:xfrm>
            </p:grpSpPr>
            <p:sp>
              <p:nvSpPr>
                <p:cNvPr id="69681" name="Rectangle 61">
                  <a:extLst>
                    <a:ext uri="{FF2B5EF4-FFF2-40B4-BE49-F238E27FC236}">
                      <a16:creationId xmlns:a16="http://schemas.microsoft.com/office/drawing/2014/main" id="{BD2696AF-CF8F-4192-A1B9-8D05FE64D359}"/>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82" name="Line 62">
                  <a:extLst>
                    <a:ext uri="{FF2B5EF4-FFF2-40B4-BE49-F238E27FC236}">
                      <a16:creationId xmlns:a16="http://schemas.microsoft.com/office/drawing/2014/main" id="{C8DF28FE-83C3-49AF-B6D8-B8214170D1D4}"/>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3" name="Line 63">
                  <a:extLst>
                    <a:ext uri="{FF2B5EF4-FFF2-40B4-BE49-F238E27FC236}">
                      <a16:creationId xmlns:a16="http://schemas.microsoft.com/office/drawing/2014/main" id="{7ECFE5A6-879D-42D1-AA8B-5BE0A34FB658}"/>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4" name="Line 64">
                  <a:extLst>
                    <a:ext uri="{FF2B5EF4-FFF2-40B4-BE49-F238E27FC236}">
                      <a16:creationId xmlns:a16="http://schemas.microsoft.com/office/drawing/2014/main" id="{C6E76C7C-4ECF-4612-9196-D21DB011CE50}"/>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5" name="Line 65">
                  <a:extLst>
                    <a:ext uri="{FF2B5EF4-FFF2-40B4-BE49-F238E27FC236}">
                      <a16:creationId xmlns:a16="http://schemas.microsoft.com/office/drawing/2014/main" id="{037B0331-1ADF-42A3-84DC-36C468FC1A04}"/>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79" name="Text Box 66">
                <a:extLst>
                  <a:ext uri="{FF2B5EF4-FFF2-40B4-BE49-F238E27FC236}">
                    <a16:creationId xmlns:a16="http://schemas.microsoft.com/office/drawing/2014/main" id="{67CED205-B11C-41A2-A01A-781B27791259}"/>
                  </a:ext>
                </a:extLst>
              </p:cNvPr>
              <p:cNvSpPr txBox="1">
                <a:spLocks noChangeArrowheads="1"/>
              </p:cNvSpPr>
              <p:nvPr/>
            </p:nvSpPr>
            <p:spPr bwMode="auto">
              <a:xfrm>
                <a:off x="2770" y="233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B</a:t>
                </a:r>
              </a:p>
            </p:txBody>
          </p:sp>
          <p:sp>
            <p:nvSpPr>
              <p:cNvPr id="69680" name="Text Box 67">
                <a:extLst>
                  <a:ext uri="{FF2B5EF4-FFF2-40B4-BE49-F238E27FC236}">
                    <a16:creationId xmlns:a16="http://schemas.microsoft.com/office/drawing/2014/main" id="{A078C046-584F-49FC-8D9B-0735D3C8A031}"/>
                  </a:ext>
                </a:extLst>
              </p:cNvPr>
              <p:cNvSpPr txBox="1">
                <a:spLocks noChangeArrowheads="1"/>
              </p:cNvSpPr>
              <p:nvPr/>
            </p:nvSpPr>
            <p:spPr bwMode="auto">
              <a:xfrm>
                <a:off x="2329"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grpSp>
          <p:nvGrpSpPr>
            <p:cNvPr id="69645" name="Group 68">
              <a:extLst>
                <a:ext uri="{FF2B5EF4-FFF2-40B4-BE49-F238E27FC236}">
                  <a16:creationId xmlns:a16="http://schemas.microsoft.com/office/drawing/2014/main" id="{401C865E-73B8-4D13-AB47-431F9F85DE7C}"/>
                </a:ext>
              </a:extLst>
            </p:cNvPr>
            <p:cNvGrpSpPr>
              <a:grpSpLocks/>
            </p:cNvGrpSpPr>
            <p:nvPr/>
          </p:nvGrpSpPr>
          <p:grpSpPr bwMode="auto">
            <a:xfrm>
              <a:off x="4369" y="2335"/>
              <a:ext cx="1089" cy="308"/>
              <a:chOff x="4369" y="2335"/>
              <a:chExt cx="1089" cy="308"/>
            </a:xfrm>
          </p:grpSpPr>
          <p:grpSp>
            <p:nvGrpSpPr>
              <p:cNvPr id="69670" name="Group 69">
                <a:extLst>
                  <a:ext uri="{FF2B5EF4-FFF2-40B4-BE49-F238E27FC236}">
                    <a16:creationId xmlns:a16="http://schemas.microsoft.com/office/drawing/2014/main" id="{EB770153-026F-4934-B985-57CB9700A4EC}"/>
                  </a:ext>
                </a:extLst>
              </p:cNvPr>
              <p:cNvGrpSpPr>
                <a:grpSpLocks/>
              </p:cNvGrpSpPr>
              <p:nvPr/>
            </p:nvGrpSpPr>
            <p:grpSpPr bwMode="auto">
              <a:xfrm>
                <a:off x="4369" y="2357"/>
                <a:ext cx="1044" cy="274"/>
                <a:chOff x="3696" y="3452"/>
                <a:chExt cx="1044" cy="274"/>
              </a:xfrm>
            </p:grpSpPr>
            <p:sp>
              <p:nvSpPr>
                <p:cNvPr id="69673" name="Rectangle 70">
                  <a:extLst>
                    <a:ext uri="{FF2B5EF4-FFF2-40B4-BE49-F238E27FC236}">
                      <a16:creationId xmlns:a16="http://schemas.microsoft.com/office/drawing/2014/main" id="{B0BD8DB7-55E2-4569-AEC1-58409029DFAF}"/>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74" name="Line 71">
                  <a:extLst>
                    <a:ext uri="{FF2B5EF4-FFF2-40B4-BE49-F238E27FC236}">
                      <a16:creationId xmlns:a16="http://schemas.microsoft.com/office/drawing/2014/main" id="{F418725F-E525-4896-B3D4-A30B98DCAB01}"/>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5" name="Line 72">
                  <a:extLst>
                    <a:ext uri="{FF2B5EF4-FFF2-40B4-BE49-F238E27FC236}">
                      <a16:creationId xmlns:a16="http://schemas.microsoft.com/office/drawing/2014/main" id="{106D2612-9436-4CA6-96B0-98355DA89B2D}"/>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6" name="Line 73">
                  <a:extLst>
                    <a:ext uri="{FF2B5EF4-FFF2-40B4-BE49-F238E27FC236}">
                      <a16:creationId xmlns:a16="http://schemas.microsoft.com/office/drawing/2014/main" id="{798FF075-0B65-4F08-BD9B-1F398724334C}"/>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7" name="Line 74">
                  <a:extLst>
                    <a:ext uri="{FF2B5EF4-FFF2-40B4-BE49-F238E27FC236}">
                      <a16:creationId xmlns:a16="http://schemas.microsoft.com/office/drawing/2014/main" id="{2B25578E-372D-4D67-A31E-B3079122854D}"/>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71" name="Text Box 75">
                <a:extLst>
                  <a:ext uri="{FF2B5EF4-FFF2-40B4-BE49-F238E27FC236}">
                    <a16:creationId xmlns:a16="http://schemas.microsoft.com/office/drawing/2014/main" id="{15C878C2-86EB-4B08-A3E9-512687F76ED3}"/>
                  </a:ext>
                </a:extLst>
              </p:cNvPr>
              <p:cNvSpPr txBox="1">
                <a:spLocks noChangeArrowheads="1"/>
              </p:cNvSpPr>
              <p:nvPr/>
            </p:nvSpPr>
            <p:spPr bwMode="auto">
              <a:xfrm>
                <a:off x="4766" y="233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a:solidFill>
                      <a:srgbClr val="000066"/>
                    </a:solidFill>
                    <a:latin typeface="Arial Narrow" panose="020B0606020202030204" pitchFamily="34" charset="0"/>
                  </a:rPr>
                  <a:t>C</a:t>
                </a:r>
              </a:p>
            </p:txBody>
          </p:sp>
          <p:sp>
            <p:nvSpPr>
              <p:cNvPr id="69672" name="Text Box 76">
                <a:extLst>
                  <a:ext uri="{FF2B5EF4-FFF2-40B4-BE49-F238E27FC236}">
                    <a16:creationId xmlns:a16="http://schemas.microsoft.com/office/drawing/2014/main" id="{64BAE4E9-D67F-4526-9EC0-E2688F619653}"/>
                  </a:ext>
                </a:extLst>
              </p:cNvPr>
              <p:cNvSpPr txBox="1">
                <a:spLocks noChangeArrowheads="1"/>
              </p:cNvSpPr>
              <p:nvPr/>
            </p:nvSpPr>
            <p:spPr bwMode="auto">
              <a:xfrm>
                <a:off x="5165"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a:solidFill>
                      <a:srgbClr val="000066"/>
                    </a:solidFill>
                  </a:rPr>
                  <a:t>∧</a:t>
                </a:r>
              </a:p>
            </p:txBody>
          </p:sp>
        </p:grpSp>
        <p:sp>
          <p:nvSpPr>
            <p:cNvPr id="69646" name="Line 77">
              <a:extLst>
                <a:ext uri="{FF2B5EF4-FFF2-40B4-BE49-F238E27FC236}">
                  <a16:creationId xmlns:a16="http://schemas.microsoft.com/office/drawing/2014/main" id="{A38495F7-5572-4996-AE85-E23BB0FEA8AB}"/>
                </a:ext>
              </a:extLst>
            </p:cNvPr>
            <p:cNvSpPr>
              <a:spLocks noChangeShapeType="1"/>
            </p:cNvSpPr>
            <p:nvPr/>
          </p:nvSpPr>
          <p:spPr bwMode="auto">
            <a:xfrm flipH="1">
              <a:off x="3016"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7" name="Line 78">
              <a:extLst>
                <a:ext uri="{FF2B5EF4-FFF2-40B4-BE49-F238E27FC236}">
                  <a16:creationId xmlns:a16="http://schemas.microsoft.com/office/drawing/2014/main" id="{470D9417-0D8B-4043-9053-8E1D714440A1}"/>
                </a:ext>
              </a:extLst>
            </p:cNvPr>
            <p:cNvSpPr>
              <a:spLocks noChangeShapeType="1"/>
            </p:cNvSpPr>
            <p:nvPr/>
          </p:nvSpPr>
          <p:spPr bwMode="auto">
            <a:xfrm>
              <a:off x="4332"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8" name="Line 79">
              <a:extLst>
                <a:ext uri="{FF2B5EF4-FFF2-40B4-BE49-F238E27FC236}">
                  <a16:creationId xmlns:a16="http://schemas.microsoft.com/office/drawing/2014/main" id="{C1DEBF96-BDEC-41F0-94B6-46B1A119E5B6}"/>
                </a:ext>
              </a:extLst>
            </p:cNvPr>
            <p:cNvSpPr>
              <a:spLocks noChangeShapeType="1"/>
            </p:cNvSpPr>
            <p:nvPr/>
          </p:nvSpPr>
          <p:spPr bwMode="auto">
            <a:xfrm flipH="1">
              <a:off x="4332" y="2494"/>
              <a:ext cx="158" cy="50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9" name="Line 80">
              <a:extLst>
                <a:ext uri="{FF2B5EF4-FFF2-40B4-BE49-F238E27FC236}">
                  <a16:creationId xmlns:a16="http://schemas.microsoft.com/office/drawing/2014/main" id="{9F0DC3BB-C79C-415B-AC82-72B81AD0B623}"/>
                </a:ext>
              </a:extLst>
            </p:cNvPr>
            <p:cNvSpPr>
              <a:spLocks noChangeShapeType="1"/>
            </p:cNvSpPr>
            <p:nvPr/>
          </p:nvSpPr>
          <p:spPr bwMode="auto">
            <a:xfrm>
              <a:off x="3311" y="2500"/>
              <a:ext cx="136" cy="476"/>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0" name="Freeform 81">
              <a:extLst>
                <a:ext uri="{FF2B5EF4-FFF2-40B4-BE49-F238E27FC236}">
                  <a16:creationId xmlns:a16="http://schemas.microsoft.com/office/drawing/2014/main" id="{C371C70B-EED7-41F7-8C6E-B909071DEC0C}"/>
                </a:ext>
              </a:extLst>
            </p:cNvPr>
            <p:cNvSpPr>
              <a:spLocks/>
            </p:cNvSpPr>
            <p:nvPr/>
          </p:nvSpPr>
          <p:spPr bwMode="auto">
            <a:xfrm>
              <a:off x="3893" y="1586"/>
              <a:ext cx="273" cy="137"/>
            </a:xfrm>
            <a:custGeom>
              <a:avLst/>
              <a:gdLst>
                <a:gd name="T0" fmla="*/ 273 w 273"/>
                <a:gd name="T1" fmla="*/ 1 h 137"/>
                <a:gd name="T2" fmla="*/ 137 w 273"/>
                <a:gd name="T3" fmla="*/ 23 h 137"/>
                <a:gd name="T4" fmla="*/ 0 w 273"/>
                <a:gd name="T5" fmla="*/ 137 h 137"/>
                <a:gd name="T6" fmla="*/ 0 60000 65536"/>
                <a:gd name="T7" fmla="*/ 0 60000 65536"/>
                <a:gd name="T8" fmla="*/ 0 60000 65536"/>
              </a:gdLst>
              <a:ahLst/>
              <a:cxnLst>
                <a:cxn ang="T6">
                  <a:pos x="T0" y="T1"/>
                </a:cxn>
                <a:cxn ang="T7">
                  <a:pos x="T2" y="T3"/>
                </a:cxn>
                <a:cxn ang="T8">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1" name="Text Box 82">
              <a:extLst>
                <a:ext uri="{FF2B5EF4-FFF2-40B4-BE49-F238E27FC236}">
                  <a16:creationId xmlns:a16="http://schemas.microsoft.com/office/drawing/2014/main" id="{6C652A54-7F94-40FD-90A0-C976D6C19657}"/>
                </a:ext>
              </a:extLst>
            </p:cNvPr>
            <p:cNvSpPr txBox="1">
              <a:spLocks noChangeArrowheads="1"/>
            </p:cNvSpPr>
            <p:nvPr/>
          </p:nvSpPr>
          <p:spPr bwMode="auto">
            <a:xfrm>
              <a:off x="4143" y="1412"/>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66"/>
                  </a:solidFill>
                </a:rPr>
                <a:t>root</a:t>
              </a:r>
            </a:p>
          </p:txBody>
        </p:sp>
        <p:sp>
          <p:nvSpPr>
            <p:cNvPr id="69652" name="Freeform 83">
              <a:extLst>
                <a:ext uri="{FF2B5EF4-FFF2-40B4-BE49-F238E27FC236}">
                  <a16:creationId xmlns:a16="http://schemas.microsoft.com/office/drawing/2014/main" id="{60A65EE1-8CBA-4A6E-B706-C734437A29B5}"/>
                </a:ext>
              </a:extLst>
            </p:cNvPr>
            <p:cNvSpPr>
              <a:spLocks/>
            </p:cNvSpPr>
            <p:nvPr/>
          </p:nvSpPr>
          <p:spPr bwMode="auto">
            <a:xfrm>
              <a:off x="2487" y="2630"/>
              <a:ext cx="314" cy="499"/>
            </a:xfrm>
            <a:custGeom>
              <a:avLst/>
              <a:gdLst>
                <a:gd name="T0" fmla="*/ 295 w 314"/>
                <a:gd name="T1" fmla="*/ 661 h 476"/>
                <a:gd name="T2" fmla="*/ 295 w 314"/>
                <a:gd name="T3" fmla="*/ 504 h 476"/>
                <a:gd name="T4" fmla="*/ 182 w 314"/>
                <a:gd name="T5" fmla="*/ 283 h 476"/>
                <a:gd name="T6" fmla="*/ 46 w 314"/>
                <a:gd name="T7" fmla="*/ 157 h 476"/>
                <a:gd name="T8" fmla="*/ 0 w 314"/>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3" name="Freeform 84">
              <a:extLst>
                <a:ext uri="{FF2B5EF4-FFF2-40B4-BE49-F238E27FC236}">
                  <a16:creationId xmlns:a16="http://schemas.microsoft.com/office/drawing/2014/main" id="{14A18798-3A3B-4BD2-84BC-12280BF73AE3}"/>
                </a:ext>
              </a:extLst>
            </p:cNvPr>
            <p:cNvSpPr>
              <a:spLocks/>
            </p:cNvSpPr>
            <p:nvPr/>
          </p:nvSpPr>
          <p:spPr bwMode="auto">
            <a:xfrm flipH="1">
              <a:off x="5027" y="2630"/>
              <a:ext cx="269" cy="499"/>
            </a:xfrm>
            <a:custGeom>
              <a:avLst/>
              <a:gdLst>
                <a:gd name="T0" fmla="*/ 100 w 314"/>
                <a:gd name="T1" fmla="*/ 661 h 476"/>
                <a:gd name="T2" fmla="*/ 100 w 314"/>
                <a:gd name="T3" fmla="*/ 504 h 476"/>
                <a:gd name="T4" fmla="*/ 63 w 314"/>
                <a:gd name="T5" fmla="*/ 283 h 476"/>
                <a:gd name="T6" fmla="*/ 15 w 314"/>
                <a:gd name="T7" fmla="*/ 157 h 476"/>
                <a:gd name="T8" fmla="*/ 0 w 314"/>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4" name="Freeform 85">
              <a:extLst>
                <a:ext uri="{FF2B5EF4-FFF2-40B4-BE49-F238E27FC236}">
                  <a16:creationId xmlns:a16="http://schemas.microsoft.com/office/drawing/2014/main" id="{D382E9EF-238B-4AAB-A516-87AC7BE330E6}"/>
                </a:ext>
              </a:extLst>
            </p:cNvPr>
            <p:cNvSpPr>
              <a:spLocks/>
            </p:cNvSpPr>
            <p:nvPr/>
          </p:nvSpPr>
          <p:spPr bwMode="auto">
            <a:xfrm>
              <a:off x="3984" y="2018"/>
              <a:ext cx="227" cy="1111"/>
            </a:xfrm>
            <a:custGeom>
              <a:avLst/>
              <a:gdLst>
                <a:gd name="T0" fmla="*/ 385 w 208"/>
                <a:gd name="T1" fmla="*/ 1252 h 1089"/>
                <a:gd name="T2" fmla="*/ 217 w 208"/>
                <a:gd name="T3" fmla="*/ 1148 h 1089"/>
                <a:gd name="T4" fmla="*/ 89 w 208"/>
                <a:gd name="T5" fmla="*/ 888 h 1089"/>
                <a:gd name="T6" fmla="*/ 49 w 208"/>
                <a:gd name="T7" fmla="*/ 705 h 1089"/>
                <a:gd name="T8" fmla="*/ 4 w 208"/>
                <a:gd name="T9" fmla="*/ 157 h 1089"/>
                <a:gd name="T10" fmla="*/ 4 w 208"/>
                <a:gd name="T11" fmla="*/ 0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5" name="Freeform 86">
              <a:extLst>
                <a:ext uri="{FF2B5EF4-FFF2-40B4-BE49-F238E27FC236}">
                  <a16:creationId xmlns:a16="http://schemas.microsoft.com/office/drawing/2014/main" id="{9B239A03-B3E8-4CFE-A208-CA9E2ADCD0BE}"/>
                </a:ext>
              </a:extLst>
            </p:cNvPr>
            <p:cNvSpPr>
              <a:spLocks/>
            </p:cNvSpPr>
            <p:nvPr/>
          </p:nvSpPr>
          <p:spPr bwMode="auto">
            <a:xfrm flipH="1">
              <a:off x="3644" y="2018"/>
              <a:ext cx="159" cy="1111"/>
            </a:xfrm>
            <a:custGeom>
              <a:avLst/>
              <a:gdLst>
                <a:gd name="T0" fmla="*/ 31 w 208"/>
                <a:gd name="T1" fmla="*/ 1252 h 1089"/>
                <a:gd name="T2" fmla="*/ 18 w 208"/>
                <a:gd name="T3" fmla="*/ 1148 h 1089"/>
                <a:gd name="T4" fmla="*/ 7 w 208"/>
                <a:gd name="T5" fmla="*/ 888 h 1089"/>
                <a:gd name="T6" fmla="*/ 4 w 208"/>
                <a:gd name="T7" fmla="*/ 705 h 1089"/>
                <a:gd name="T8" fmla="*/ 2 w 208"/>
                <a:gd name="T9" fmla="*/ 157 h 1089"/>
                <a:gd name="T10" fmla="*/ 2 w 208"/>
                <a:gd name="T11" fmla="*/ 0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6" name="Text Box 87">
              <a:extLst>
                <a:ext uri="{FF2B5EF4-FFF2-40B4-BE49-F238E27FC236}">
                  <a16:creationId xmlns:a16="http://schemas.microsoft.com/office/drawing/2014/main" id="{6CA75C26-EA0F-4F0E-A841-B92295277D9A}"/>
                </a:ext>
              </a:extLst>
            </p:cNvPr>
            <p:cNvSpPr txBox="1">
              <a:spLocks noChangeArrowheads="1"/>
            </p:cNvSpPr>
            <p:nvPr/>
          </p:nvSpPr>
          <p:spPr bwMode="auto">
            <a:xfrm>
              <a:off x="2238" y="2766"/>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9657" name="Text Box 88">
              <a:extLst>
                <a:ext uri="{FF2B5EF4-FFF2-40B4-BE49-F238E27FC236}">
                  <a16:creationId xmlns:a16="http://schemas.microsoft.com/office/drawing/2014/main" id="{B55DC719-4CCE-4A89-B648-7659BF469F78}"/>
                </a:ext>
              </a:extLst>
            </p:cNvPr>
            <p:cNvSpPr txBox="1">
              <a:spLocks noChangeArrowheads="1"/>
            </p:cNvSpPr>
            <p:nvPr/>
          </p:nvSpPr>
          <p:spPr bwMode="auto">
            <a:xfrm>
              <a:off x="3757" y="2701"/>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tx2"/>
                  </a:solidFill>
                  <a:latin typeface="Times New Roman" panose="02020603050405020304" pitchFamily="18" charset="0"/>
                </a:rPr>
                <a:t>pred</a:t>
              </a:r>
            </a:p>
          </p:txBody>
        </p:sp>
        <p:sp>
          <p:nvSpPr>
            <p:cNvPr id="69658" name="Text Box 89">
              <a:extLst>
                <a:ext uri="{FF2B5EF4-FFF2-40B4-BE49-F238E27FC236}">
                  <a16:creationId xmlns:a16="http://schemas.microsoft.com/office/drawing/2014/main" id="{5C3DF256-059B-4667-A085-D7F8816FB924}"/>
                </a:ext>
              </a:extLst>
            </p:cNvPr>
            <p:cNvSpPr txBox="1">
              <a:spLocks noChangeArrowheads="1"/>
            </p:cNvSpPr>
            <p:nvPr/>
          </p:nvSpPr>
          <p:spPr bwMode="auto">
            <a:xfrm>
              <a:off x="3614" y="2449"/>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sp>
          <p:nvSpPr>
            <p:cNvPr id="69659" name="Text Box 90">
              <a:extLst>
                <a:ext uri="{FF2B5EF4-FFF2-40B4-BE49-F238E27FC236}">
                  <a16:creationId xmlns:a16="http://schemas.microsoft.com/office/drawing/2014/main" id="{F647B9D5-B448-4E14-B524-E667FB55A9A5}"/>
                </a:ext>
              </a:extLst>
            </p:cNvPr>
            <p:cNvSpPr txBox="1">
              <a:spLocks noChangeArrowheads="1"/>
            </p:cNvSpPr>
            <p:nvPr/>
          </p:nvSpPr>
          <p:spPr bwMode="auto">
            <a:xfrm>
              <a:off x="5096" y="2747"/>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a:solidFill>
                    <a:schemeClr val="bg2"/>
                  </a:solidFill>
                  <a:latin typeface="Times New Roman" panose="02020603050405020304" pitchFamily="18" charset="0"/>
                </a:rPr>
                <a:t>succ</a:t>
              </a:r>
            </a:p>
          </p:txBody>
        </p:sp>
        <p:sp>
          <p:nvSpPr>
            <p:cNvPr id="69660" name="Text Box 91">
              <a:extLst>
                <a:ext uri="{FF2B5EF4-FFF2-40B4-BE49-F238E27FC236}">
                  <a16:creationId xmlns:a16="http://schemas.microsoft.com/office/drawing/2014/main" id="{0A505608-4EA4-4F41-B7C8-2AC824DE9A85}"/>
                </a:ext>
              </a:extLst>
            </p:cNvPr>
            <p:cNvSpPr txBox="1">
              <a:spLocks noChangeArrowheads="1"/>
            </p:cNvSpPr>
            <p:nvPr/>
          </p:nvSpPr>
          <p:spPr bwMode="auto">
            <a:xfrm>
              <a:off x="3575"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0</a:t>
              </a:r>
            </a:p>
          </p:txBody>
        </p:sp>
        <p:sp>
          <p:nvSpPr>
            <p:cNvPr id="69661" name="Text Box 92">
              <a:extLst>
                <a:ext uri="{FF2B5EF4-FFF2-40B4-BE49-F238E27FC236}">
                  <a16:creationId xmlns:a16="http://schemas.microsoft.com/office/drawing/2014/main" id="{91ED8C00-CEA7-417F-968A-EE61EF406304}"/>
                </a:ext>
              </a:extLst>
            </p:cNvPr>
            <p:cNvSpPr txBox="1">
              <a:spLocks noChangeArrowheads="1"/>
            </p:cNvSpPr>
            <p:nvPr/>
          </p:nvSpPr>
          <p:spPr bwMode="auto">
            <a:xfrm>
              <a:off x="3991"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0</a:t>
              </a:r>
            </a:p>
          </p:txBody>
        </p:sp>
        <p:sp>
          <p:nvSpPr>
            <p:cNvPr id="69662" name="Text Box 93">
              <a:extLst>
                <a:ext uri="{FF2B5EF4-FFF2-40B4-BE49-F238E27FC236}">
                  <a16:creationId xmlns:a16="http://schemas.microsoft.com/office/drawing/2014/main" id="{79D897E6-3BB3-4ECC-A91F-44E4325C4F92}"/>
                </a:ext>
              </a:extLst>
            </p:cNvPr>
            <p:cNvSpPr txBox="1">
              <a:spLocks noChangeArrowheads="1"/>
            </p:cNvSpPr>
            <p:nvPr/>
          </p:nvSpPr>
          <p:spPr bwMode="auto">
            <a:xfrm>
              <a:off x="2986"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0</a:t>
              </a:r>
            </a:p>
          </p:txBody>
        </p:sp>
        <p:sp>
          <p:nvSpPr>
            <p:cNvPr id="69663" name="Text Box 94">
              <a:extLst>
                <a:ext uri="{FF2B5EF4-FFF2-40B4-BE49-F238E27FC236}">
                  <a16:creationId xmlns:a16="http://schemas.microsoft.com/office/drawing/2014/main" id="{6EA23A8B-A11A-47DC-9DBC-661F79A3A83C}"/>
                </a:ext>
              </a:extLst>
            </p:cNvPr>
            <p:cNvSpPr txBox="1">
              <a:spLocks noChangeArrowheads="1"/>
            </p:cNvSpPr>
            <p:nvPr/>
          </p:nvSpPr>
          <p:spPr bwMode="auto">
            <a:xfrm>
              <a:off x="4573"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0</a:t>
              </a:r>
            </a:p>
          </p:txBody>
        </p:sp>
        <p:sp>
          <p:nvSpPr>
            <p:cNvPr id="69664" name="Text Box 95">
              <a:extLst>
                <a:ext uri="{FF2B5EF4-FFF2-40B4-BE49-F238E27FC236}">
                  <a16:creationId xmlns:a16="http://schemas.microsoft.com/office/drawing/2014/main" id="{1254F173-7669-40AB-8B7B-1CA4B498B901}"/>
                </a:ext>
              </a:extLst>
            </p:cNvPr>
            <p:cNvSpPr txBox="1">
              <a:spLocks noChangeArrowheads="1"/>
            </p:cNvSpPr>
            <p:nvPr/>
          </p:nvSpPr>
          <p:spPr bwMode="auto">
            <a:xfrm>
              <a:off x="4981"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sp>
          <p:nvSpPr>
            <p:cNvPr id="69665" name="Text Box 96">
              <a:extLst>
                <a:ext uri="{FF2B5EF4-FFF2-40B4-BE49-F238E27FC236}">
                  <a16:creationId xmlns:a16="http://schemas.microsoft.com/office/drawing/2014/main" id="{58A1D036-B13F-4B7C-A5E9-FFF3BCA42D89}"/>
                </a:ext>
              </a:extLst>
            </p:cNvPr>
            <p:cNvSpPr txBox="1">
              <a:spLocks noChangeArrowheads="1"/>
            </p:cNvSpPr>
            <p:nvPr/>
          </p:nvSpPr>
          <p:spPr bwMode="auto">
            <a:xfrm>
              <a:off x="2562"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sp>
          <p:nvSpPr>
            <p:cNvPr id="69666" name="Text Box 97">
              <a:extLst>
                <a:ext uri="{FF2B5EF4-FFF2-40B4-BE49-F238E27FC236}">
                  <a16:creationId xmlns:a16="http://schemas.microsoft.com/office/drawing/2014/main" id="{066A254C-5952-4547-91FC-C009C099C598}"/>
                </a:ext>
              </a:extLst>
            </p:cNvPr>
            <p:cNvSpPr txBox="1">
              <a:spLocks noChangeArrowheads="1"/>
            </p:cNvSpPr>
            <p:nvPr/>
          </p:nvSpPr>
          <p:spPr bwMode="auto">
            <a:xfrm>
              <a:off x="2880"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sp>
          <p:nvSpPr>
            <p:cNvPr id="69667" name="Text Box 98">
              <a:extLst>
                <a:ext uri="{FF2B5EF4-FFF2-40B4-BE49-F238E27FC236}">
                  <a16:creationId xmlns:a16="http://schemas.microsoft.com/office/drawing/2014/main" id="{D4D074A7-0F88-4452-A575-52B11549A5C5}"/>
                </a:ext>
              </a:extLst>
            </p:cNvPr>
            <p:cNvSpPr txBox="1">
              <a:spLocks noChangeArrowheads="1"/>
            </p:cNvSpPr>
            <p:nvPr/>
          </p:nvSpPr>
          <p:spPr bwMode="auto">
            <a:xfrm>
              <a:off x="3311"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sp>
          <p:nvSpPr>
            <p:cNvPr id="69668" name="Text Box 99">
              <a:extLst>
                <a:ext uri="{FF2B5EF4-FFF2-40B4-BE49-F238E27FC236}">
                  <a16:creationId xmlns:a16="http://schemas.microsoft.com/office/drawing/2014/main" id="{5D045CB0-8989-44B0-9237-037E75001965}"/>
                </a:ext>
              </a:extLst>
            </p:cNvPr>
            <p:cNvSpPr txBox="1">
              <a:spLocks noChangeArrowheads="1"/>
            </p:cNvSpPr>
            <p:nvPr/>
          </p:nvSpPr>
          <p:spPr bwMode="auto">
            <a:xfrm>
              <a:off x="4309"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sp>
          <p:nvSpPr>
            <p:cNvPr id="69669" name="Text Box 100">
              <a:extLst>
                <a:ext uri="{FF2B5EF4-FFF2-40B4-BE49-F238E27FC236}">
                  <a16:creationId xmlns:a16="http://schemas.microsoft.com/office/drawing/2014/main" id="{AD59AD07-6347-4FE4-8C4D-45DCEF358A23}"/>
                </a:ext>
              </a:extLst>
            </p:cNvPr>
            <p:cNvSpPr txBox="1">
              <a:spLocks noChangeArrowheads="1"/>
            </p:cNvSpPr>
            <p:nvPr/>
          </p:nvSpPr>
          <p:spPr bwMode="auto">
            <a:xfrm>
              <a:off x="4717"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tx2"/>
                  </a:solidFill>
                  <a:latin typeface="Times New Roman" panose="02020603050405020304" pitchFamily="18" charset="0"/>
                </a:rPr>
                <a:t>1</a:t>
              </a:r>
            </a:p>
          </p:txBody>
        </p:sp>
      </p:grpSp>
      <p:sp>
        <p:nvSpPr>
          <p:cNvPr id="69637" name="Rectangle 101">
            <a:extLst>
              <a:ext uri="{FF2B5EF4-FFF2-40B4-BE49-F238E27FC236}">
                <a16:creationId xmlns:a16="http://schemas.microsoft.com/office/drawing/2014/main" id="{4EB9C44B-381C-4E8F-A4D4-7820509A862B}"/>
              </a:ext>
            </a:extLst>
          </p:cNvPr>
          <p:cNvSpPr>
            <a:spLocks noGrp="1" noChangeArrowheads="1"/>
          </p:cNvSpPr>
          <p:nvPr>
            <p:ph type="title"/>
          </p:nvPr>
        </p:nvSpPr>
        <p:spPr>
          <a:xfrm>
            <a:off x="457200" y="274638"/>
            <a:ext cx="8229600" cy="889000"/>
          </a:xfrm>
        </p:spPr>
        <p:txBody>
          <a:bodyPr/>
          <a:lstStyle/>
          <a:p>
            <a:pPr eaLnBrk="1" hangingPunct="1"/>
            <a:r>
              <a:rPr lang="zh-CN" altLang="en-US" sz="4000" b="1">
                <a:ea typeface="华文新魏" panose="02010800040101010101" pitchFamily="2" charset="-122"/>
              </a:rPr>
              <a:t>线索化二叉树及其链表表示</a:t>
            </a:r>
          </a:p>
        </p:txBody>
      </p:sp>
      <p:sp>
        <p:nvSpPr>
          <p:cNvPr id="774148" name="Text Box 4">
            <a:extLst>
              <a:ext uri="{FF2B5EF4-FFF2-40B4-BE49-F238E27FC236}">
                <a16:creationId xmlns:a16="http://schemas.microsoft.com/office/drawing/2014/main" id="{FCE0987C-2F33-4AB5-AFD1-62F75DCB4111}"/>
              </a:ext>
            </a:extLst>
          </p:cNvPr>
          <p:cNvSpPr txBox="1">
            <a:spLocks noChangeArrowheads="1"/>
          </p:cNvSpPr>
          <p:nvPr/>
        </p:nvSpPr>
        <p:spPr bwMode="auto">
          <a:xfrm>
            <a:off x="1327150" y="5305425"/>
            <a:ext cx="6826250" cy="15525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400" b="1" i="1">
                <a:solidFill>
                  <a:srgbClr val="FF3300"/>
                </a:solidFill>
                <a:effectLst>
                  <a:outerShdw blurRad="38100" dist="38100" dir="2700000" algn="tl">
                    <a:srgbClr val="C0C0C0"/>
                  </a:outerShdw>
                </a:effectLst>
                <a:latin typeface="Times New Roman" pitchFamily="18" charset="0"/>
                <a:ea typeface="仿宋_GB2312" pitchFamily="49" charset="-122"/>
              </a:rPr>
              <a:t>LeftThread</a:t>
            </a:r>
            <a:r>
              <a:rPr kumimoji="1" lang="en-US" altLang="zh-CN" sz="2400" b="1" i="1">
                <a:effectLst>
                  <a:outerShdw blurRad="38100" dist="38100" dir="2700000" algn="tl">
                    <a:srgbClr val="C0C0C0"/>
                  </a:outerShdw>
                </a:effectLst>
                <a:latin typeface="Times New Roman" pitchFamily="18" charset="0"/>
                <a:ea typeface="仿宋_GB2312" pitchFamily="49" charset="-122"/>
              </a:rPr>
              <a:t> </a:t>
            </a:r>
            <a:r>
              <a:rPr kumimoji="1" lang="en-US" altLang="zh-CN" sz="2400" b="1">
                <a:effectLst>
                  <a:outerShdw blurRad="38100" dist="38100" dir="2700000" algn="tl">
                    <a:srgbClr val="C0C0C0"/>
                  </a:outerShdw>
                </a:effectLst>
                <a:latin typeface="Times New Roman" pitchFamily="18" charset="0"/>
                <a:ea typeface="仿宋_GB2312" pitchFamily="49" charset="-122"/>
              </a:rPr>
              <a:t>= 0,       </a:t>
            </a:r>
            <a:r>
              <a:rPr kumimoji="1" lang="en-US" altLang="zh-CN" sz="2400" b="1" i="1">
                <a:solidFill>
                  <a:srgbClr val="FF3300"/>
                </a:solidFill>
                <a:effectLst>
                  <a:outerShdw blurRad="38100" dist="38100" dir="2700000" algn="tl">
                    <a:srgbClr val="C0C0C0"/>
                  </a:outerShdw>
                </a:effectLst>
                <a:latin typeface="Times New Roman" pitchFamily="18" charset="0"/>
                <a:ea typeface="仿宋_GB2312" pitchFamily="49" charset="-122"/>
              </a:rPr>
              <a:t>LeftChild</a:t>
            </a:r>
            <a:r>
              <a:rPr kumimoji="1" lang="zh-CN" altLang="en-US" sz="2400" b="1">
                <a:effectLst>
                  <a:outerShdw blurRad="38100" dist="38100" dir="2700000" algn="tl">
                    <a:srgbClr val="C0C0C0"/>
                  </a:outerShdw>
                </a:effectLst>
                <a:latin typeface="Times New Roman" pitchFamily="18" charset="0"/>
                <a:ea typeface="仿宋_GB2312" pitchFamily="49" charset="-122"/>
              </a:rPr>
              <a:t>为左子女指针</a:t>
            </a:r>
          </a:p>
          <a:p>
            <a:pPr eaLnBrk="1" hangingPunct="1">
              <a:defRPr/>
            </a:pPr>
            <a:r>
              <a:rPr kumimoji="1" lang="en-US" altLang="zh-CN" sz="2400" b="1" i="1">
                <a:solidFill>
                  <a:srgbClr val="0000CC"/>
                </a:solidFill>
                <a:effectLst>
                  <a:outerShdw blurRad="38100" dist="38100" dir="2700000" algn="tl">
                    <a:srgbClr val="C0C0C0"/>
                  </a:outerShdw>
                </a:effectLst>
                <a:latin typeface="Times New Roman" pitchFamily="18" charset="0"/>
                <a:ea typeface="仿宋_GB2312" pitchFamily="49" charset="-122"/>
              </a:rPr>
              <a:t>LeftThread</a:t>
            </a:r>
            <a:r>
              <a:rPr kumimoji="1" lang="en-US" altLang="zh-CN" sz="2400" b="1">
                <a:solidFill>
                  <a:srgbClr val="0099FF"/>
                </a:solidFill>
                <a:effectLst>
                  <a:outerShdw blurRad="38100" dist="38100" dir="2700000" algn="tl">
                    <a:srgbClr val="C0C0C0"/>
                  </a:outerShdw>
                </a:effectLst>
                <a:latin typeface="Times New Roman" pitchFamily="18" charset="0"/>
                <a:ea typeface="仿宋_GB2312" pitchFamily="49" charset="-122"/>
              </a:rPr>
              <a:t> </a:t>
            </a:r>
            <a:r>
              <a:rPr kumimoji="1" lang="en-US" altLang="zh-CN" sz="2400" b="1">
                <a:effectLst>
                  <a:outerShdw blurRad="38100" dist="38100" dir="2700000" algn="tl">
                    <a:srgbClr val="C0C0C0"/>
                  </a:outerShdw>
                </a:effectLst>
                <a:latin typeface="Times New Roman" pitchFamily="18" charset="0"/>
                <a:ea typeface="仿宋_GB2312" pitchFamily="49" charset="-122"/>
              </a:rPr>
              <a:t>= 1,       </a:t>
            </a:r>
            <a:r>
              <a:rPr kumimoji="1" lang="en-US" altLang="zh-CN" sz="2400" b="1" i="1">
                <a:solidFill>
                  <a:srgbClr val="0000CC"/>
                </a:solidFill>
                <a:effectLst>
                  <a:outerShdw blurRad="38100" dist="38100" dir="2700000" algn="tl">
                    <a:srgbClr val="C0C0C0"/>
                  </a:outerShdw>
                </a:effectLst>
                <a:latin typeface="Times New Roman" pitchFamily="18" charset="0"/>
                <a:ea typeface="仿宋_GB2312" pitchFamily="49" charset="-122"/>
              </a:rPr>
              <a:t>LeftChild</a:t>
            </a:r>
            <a:r>
              <a:rPr kumimoji="1" lang="zh-CN" altLang="zh-CN" sz="2400" b="1">
                <a:effectLst>
                  <a:outerShdw blurRad="38100" dist="38100" dir="2700000" algn="tl">
                    <a:srgbClr val="C0C0C0"/>
                  </a:outerShdw>
                </a:effectLst>
                <a:latin typeface="Times New Roman" pitchFamily="18" charset="0"/>
                <a:ea typeface="仿宋_GB2312" pitchFamily="49" charset="-122"/>
              </a:rPr>
              <a:t>为</a:t>
            </a:r>
            <a:r>
              <a:rPr kumimoji="1" lang="zh-CN" altLang="en-US" sz="2400" b="1">
                <a:effectLst>
                  <a:outerShdw blurRad="38100" dist="38100" dir="2700000" algn="tl">
                    <a:srgbClr val="C0C0C0"/>
                  </a:outerShdw>
                </a:effectLst>
                <a:latin typeface="Times New Roman" pitchFamily="18" charset="0"/>
                <a:ea typeface="仿宋_GB2312" pitchFamily="49" charset="-122"/>
              </a:rPr>
              <a:t>前驱线索</a:t>
            </a:r>
          </a:p>
          <a:p>
            <a:pPr eaLnBrk="1" hangingPunct="1">
              <a:defRPr/>
            </a:pPr>
            <a:r>
              <a:rPr kumimoji="1" lang="en-US" altLang="zh-CN" sz="2400" b="1" i="1">
                <a:solidFill>
                  <a:srgbClr val="FF3300"/>
                </a:solidFill>
                <a:effectLst>
                  <a:outerShdw blurRad="38100" dist="38100" dir="2700000" algn="tl">
                    <a:srgbClr val="C0C0C0"/>
                  </a:outerShdw>
                </a:effectLst>
                <a:latin typeface="Times New Roman" pitchFamily="18" charset="0"/>
                <a:ea typeface="仿宋_GB2312" pitchFamily="49" charset="-122"/>
              </a:rPr>
              <a:t>RightThread</a:t>
            </a:r>
            <a:r>
              <a:rPr kumimoji="1"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 </a:t>
            </a:r>
            <a:r>
              <a:rPr kumimoji="1" lang="en-US" altLang="zh-CN" sz="2400" b="1">
                <a:effectLst>
                  <a:outerShdw blurRad="38100" dist="38100" dir="2700000" algn="tl">
                    <a:srgbClr val="C0C0C0"/>
                  </a:outerShdw>
                </a:effectLst>
                <a:latin typeface="Times New Roman" pitchFamily="18" charset="0"/>
                <a:ea typeface="仿宋_GB2312" pitchFamily="49" charset="-122"/>
              </a:rPr>
              <a:t>= 0,    </a:t>
            </a:r>
            <a:r>
              <a:rPr kumimoji="1" lang="en-US" altLang="zh-CN" sz="2400" b="1" i="1">
                <a:solidFill>
                  <a:srgbClr val="FF3300"/>
                </a:solidFill>
                <a:effectLst>
                  <a:outerShdw blurRad="38100" dist="38100" dir="2700000" algn="tl">
                    <a:srgbClr val="C0C0C0"/>
                  </a:outerShdw>
                </a:effectLst>
                <a:latin typeface="Times New Roman" pitchFamily="18" charset="0"/>
                <a:ea typeface="仿宋_GB2312" pitchFamily="49" charset="-122"/>
              </a:rPr>
              <a:t>RightChild</a:t>
            </a:r>
            <a:r>
              <a:rPr kumimoji="1" lang="zh-CN" altLang="zh-CN" sz="2400" b="1">
                <a:effectLst>
                  <a:outerShdw blurRad="38100" dist="38100" dir="2700000" algn="tl">
                    <a:srgbClr val="C0C0C0"/>
                  </a:outerShdw>
                </a:effectLst>
                <a:latin typeface="Times New Roman" pitchFamily="18" charset="0"/>
                <a:ea typeface="仿宋_GB2312" pitchFamily="49" charset="-122"/>
              </a:rPr>
              <a:t>为右子女指针</a:t>
            </a:r>
          </a:p>
          <a:p>
            <a:pPr eaLnBrk="1" hangingPunct="1">
              <a:defRPr/>
            </a:pPr>
            <a:r>
              <a:rPr kumimoji="1" lang="en-US" altLang="zh-CN" sz="2400" b="1" i="1">
                <a:solidFill>
                  <a:srgbClr val="0000CC"/>
                </a:solidFill>
                <a:effectLst>
                  <a:outerShdw blurRad="38100" dist="38100" dir="2700000" algn="tl">
                    <a:srgbClr val="C0C0C0"/>
                  </a:outerShdw>
                </a:effectLst>
                <a:latin typeface="Times New Roman" pitchFamily="18" charset="0"/>
                <a:ea typeface="仿宋_GB2312" pitchFamily="49" charset="-122"/>
              </a:rPr>
              <a:t>RightThread</a:t>
            </a:r>
            <a:r>
              <a:rPr kumimoji="1" lang="en-US" altLang="zh-CN" sz="2400" b="1">
                <a:effectLst>
                  <a:outerShdw blurRad="38100" dist="38100" dir="2700000" algn="tl">
                    <a:srgbClr val="C0C0C0"/>
                  </a:outerShdw>
                </a:effectLst>
                <a:latin typeface="Times New Roman" pitchFamily="18" charset="0"/>
                <a:ea typeface="仿宋_GB2312" pitchFamily="49" charset="-122"/>
              </a:rPr>
              <a:t> = 1,    </a:t>
            </a:r>
            <a:r>
              <a:rPr kumimoji="1" lang="en-US" altLang="zh-CN" sz="2400" b="1" i="1">
                <a:solidFill>
                  <a:srgbClr val="0000CC"/>
                </a:solidFill>
                <a:effectLst>
                  <a:outerShdw blurRad="38100" dist="38100" dir="2700000" algn="tl">
                    <a:srgbClr val="C0C0C0"/>
                  </a:outerShdw>
                </a:effectLst>
                <a:latin typeface="Times New Roman" pitchFamily="18" charset="0"/>
                <a:ea typeface="仿宋_GB2312" pitchFamily="49" charset="-122"/>
              </a:rPr>
              <a:t>RightChild</a:t>
            </a:r>
            <a:r>
              <a:rPr kumimoji="1" lang="zh-CN" altLang="zh-CN" sz="2400" b="1">
                <a:effectLst>
                  <a:outerShdw blurRad="38100" dist="38100" dir="2700000" algn="tl">
                    <a:srgbClr val="C0C0C0"/>
                  </a:outerShdw>
                </a:effectLst>
                <a:latin typeface="Times New Roman" pitchFamily="18" charset="0"/>
                <a:ea typeface="仿宋_GB2312" pitchFamily="49" charset="-122"/>
              </a:rPr>
              <a:t>为后继指针</a:t>
            </a:r>
            <a:endParaRPr kumimoji="1" lang="zh-CN" altLang="en-US" sz="2400" b="1">
              <a:ea typeface="黑体"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480BB3-9BDA-4972-81E0-06ADB291CA89}"/>
              </a:ext>
            </a:extLst>
          </p:cNvPr>
          <p:cNvSpPr>
            <a:spLocks noGrp="1"/>
          </p:cNvSpPr>
          <p:nvPr>
            <p:ph idx="1"/>
          </p:nvPr>
        </p:nvSpPr>
        <p:spPr/>
        <p:txBody>
          <a:bodyPr/>
          <a:lstStyle/>
          <a:p>
            <a:r>
              <a:rPr lang="zh-CN" altLang="en-US" dirty="0"/>
              <a:t>请对下面的二叉树进行前序、中序、后序线索化：</a:t>
            </a:r>
          </a:p>
        </p:txBody>
      </p:sp>
      <p:sp>
        <p:nvSpPr>
          <p:cNvPr id="4" name="矩形 3">
            <a:extLst>
              <a:ext uri="{FF2B5EF4-FFF2-40B4-BE49-F238E27FC236}">
                <a16:creationId xmlns:a16="http://schemas.microsoft.com/office/drawing/2014/main" id="{A49885CE-6CD4-47B2-B99F-5D4F5E144BFD}"/>
              </a:ext>
            </a:extLst>
          </p:cNvPr>
          <p:cNvSpPr/>
          <p:nvPr/>
        </p:nvSpPr>
        <p:spPr>
          <a:xfrm>
            <a:off x="609600" y="685800"/>
            <a:ext cx="1620957" cy="5332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lnSpc>
                <a:spcPct val="110000"/>
              </a:lnSpc>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练习</a:t>
            </a:r>
            <a:r>
              <a:rPr lang="en-US" altLang="zh-CN" sz="2800" dirty="0">
                <a:latin typeface="微软雅黑" panose="020B0503020204020204" pitchFamily="34" charset="-122"/>
                <a:ea typeface="微软雅黑" panose="020B0503020204020204" pitchFamily="34" charset="-122"/>
              </a:rPr>
              <a:t>】</a:t>
            </a:r>
          </a:p>
        </p:txBody>
      </p:sp>
      <p:grpSp>
        <p:nvGrpSpPr>
          <p:cNvPr id="5" name="组合 4">
            <a:extLst>
              <a:ext uri="{FF2B5EF4-FFF2-40B4-BE49-F238E27FC236}">
                <a16:creationId xmlns:a16="http://schemas.microsoft.com/office/drawing/2014/main" id="{489E3C2E-6276-456B-8F5B-C84D97D5B5AA}"/>
              </a:ext>
            </a:extLst>
          </p:cNvPr>
          <p:cNvGrpSpPr/>
          <p:nvPr/>
        </p:nvGrpSpPr>
        <p:grpSpPr>
          <a:xfrm>
            <a:off x="3048000" y="2286000"/>
            <a:ext cx="3124200" cy="4178300"/>
            <a:chOff x="5410200" y="1873250"/>
            <a:chExt cx="3124200" cy="4178300"/>
          </a:xfrm>
        </p:grpSpPr>
        <p:sp>
          <p:nvSpPr>
            <p:cNvPr id="6" name="Line 2">
              <a:extLst>
                <a:ext uri="{FF2B5EF4-FFF2-40B4-BE49-F238E27FC236}">
                  <a16:creationId xmlns:a16="http://schemas.microsoft.com/office/drawing/2014/main" id="{F01F7278-F2A7-46F0-A471-02BDF2B4A4C8}"/>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3">
              <a:extLst>
                <a:ext uri="{FF2B5EF4-FFF2-40B4-BE49-F238E27FC236}">
                  <a16:creationId xmlns:a16="http://schemas.microsoft.com/office/drawing/2014/main" id="{C3640D89-1D73-4EFA-A6E9-707ACF1ABCF8}"/>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4">
              <a:extLst>
                <a:ext uri="{FF2B5EF4-FFF2-40B4-BE49-F238E27FC236}">
                  <a16:creationId xmlns:a16="http://schemas.microsoft.com/office/drawing/2014/main" id="{D51F9E3F-3072-49B3-92B8-A62DDE28091D}"/>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5">
              <a:extLst>
                <a:ext uri="{FF2B5EF4-FFF2-40B4-BE49-F238E27FC236}">
                  <a16:creationId xmlns:a16="http://schemas.microsoft.com/office/drawing/2014/main" id="{FCF3FFA0-E785-4D6E-98DE-A0999B3713E5}"/>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6">
              <a:extLst>
                <a:ext uri="{FF2B5EF4-FFF2-40B4-BE49-F238E27FC236}">
                  <a16:creationId xmlns:a16="http://schemas.microsoft.com/office/drawing/2014/main" id="{57760224-CFFE-438E-B877-3263DA055301}"/>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7">
              <a:extLst>
                <a:ext uri="{FF2B5EF4-FFF2-40B4-BE49-F238E27FC236}">
                  <a16:creationId xmlns:a16="http://schemas.microsoft.com/office/drawing/2014/main" id="{A1345F3C-9BF4-4B37-B3F1-FA59FB28900C}"/>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8">
              <a:extLst>
                <a:ext uri="{FF2B5EF4-FFF2-40B4-BE49-F238E27FC236}">
                  <a16:creationId xmlns:a16="http://schemas.microsoft.com/office/drawing/2014/main" id="{1686816B-66E7-4C26-B437-E69156D5B4FA}"/>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9">
              <a:extLst>
                <a:ext uri="{FF2B5EF4-FFF2-40B4-BE49-F238E27FC236}">
                  <a16:creationId xmlns:a16="http://schemas.microsoft.com/office/drawing/2014/main" id="{5591F2BE-CC9B-417C-BE41-0DC4722D7DA7}"/>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
              <a:extLst>
                <a:ext uri="{FF2B5EF4-FFF2-40B4-BE49-F238E27FC236}">
                  <a16:creationId xmlns:a16="http://schemas.microsoft.com/office/drawing/2014/main" id="{41BFE1EB-CEC2-41C5-84B8-D3C23A703E07}"/>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a:extLst>
                <a:ext uri="{FF2B5EF4-FFF2-40B4-BE49-F238E27FC236}">
                  <a16:creationId xmlns:a16="http://schemas.microsoft.com/office/drawing/2014/main" id="{6C811257-017E-4964-878E-05CD740E0D1B}"/>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4">
              <a:extLst>
                <a:ext uri="{FF2B5EF4-FFF2-40B4-BE49-F238E27FC236}">
                  <a16:creationId xmlns:a16="http://schemas.microsoft.com/office/drawing/2014/main" id="{DC4CB8DC-8B93-418B-A7F5-CB12B075D1E1}"/>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7" name="Oval 15">
              <a:extLst>
                <a:ext uri="{FF2B5EF4-FFF2-40B4-BE49-F238E27FC236}">
                  <a16:creationId xmlns:a16="http://schemas.microsoft.com/office/drawing/2014/main" id="{B7C29F23-5BE0-45EF-B4FF-6E328178A931}"/>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Oval 16">
              <a:extLst>
                <a:ext uri="{FF2B5EF4-FFF2-40B4-BE49-F238E27FC236}">
                  <a16:creationId xmlns:a16="http://schemas.microsoft.com/office/drawing/2014/main" id="{ED9E2692-CFF2-4F1A-A32D-1CBF59D1442C}"/>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19" name="Oval 17">
              <a:extLst>
                <a:ext uri="{FF2B5EF4-FFF2-40B4-BE49-F238E27FC236}">
                  <a16:creationId xmlns:a16="http://schemas.microsoft.com/office/drawing/2014/main" id="{E54E160A-8024-4F95-9A16-F33173F6E657}"/>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Oval 18">
              <a:extLst>
                <a:ext uri="{FF2B5EF4-FFF2-40B4-BE49-F238E27FC236}">
                  <a16:creationId xmlns:a16="http://schemas.microsoft.com/office/drawing/2014/main" id="{C7681577-FA6C-45A9-B822-8F97FFF2E36A}"/>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Oval 19">
              <a:extLst>
                <a:ext uri="{FF2B5EF4-FFF2-40B4-BE49-F238E27FC236}">
                  <a16:creationId xmlns:a16="http://schemas.microsoft.com/office/drawing/2014/main" id="{E7A04654-225D-4080-8F3D-50B05A10FB63}"/>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2" name="Oval 20">
              <a:extLst>
                <a:ext uri="{FF2B5EF4-FFF2-40B4-BE49-F238E27FC236}">
                  <a16:creationId xmlns:a16="http://schemas.microsoft.com/office/drawing/2014/main" id="{548BD1E1-C83A-4C5E-991C-E000BCA0183B}"/>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3" name="Oval 21">
              <a:extLst>
                <a:ext uri="{FF2B5EF4-FFF2-40B4-BE49-F238E27FC236}">
                  <a16:creationId xmlns:a16="http://schemas.microsoft.com/office/drawing/2014/main" id="{A765746E-B7BE-437D-9790-7124C36B190A}"/>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 name="Oval 22">
              <a:extLst>
                <a:ext uri="{FF2B5EF4-FFF2-40B4-BE49-F238E27FC236}">
                  <a16:creationId xmlns:a16="http://schemas.microsoft.com/office/drawing/2014/main" id="{5E832E66-4EFF-4675-BC42-C74585B3C0AD}"/>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5" name="Oval 23">
              <a:extLst>
                <a:ext uri="{FF2B5EF4-FFF2-40B4-BE49-F238E27FC236}">
                  <a16:creationId xmlns:a16="http://schemas.microsoft.com/office/drawing/2014/main" id="{BEC75776-0BD6-4AE7-A1CB-3FE0253AA261}"/>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 name="Oval 24">
              <a:extLst>
                <a:ext uri="{FF2B5EF4-FFF2-40B4-BE49-F238E27FC236}">
                  <a16:creationId xmlns:a16="http://schemas.microsoft.com/office/drawing/2014/main" id="{6F747249-16E4-4674-8F42-36872199E9F9}"/>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Text Box 25">
              <a:extLst>
                <a:ext uri="{FF2B5EF4-FFF2-40B4-BE49-F238E27FC236}">
                  <a16:creationId xmlns:a16="http://schemas.microsoft.com/office/drawing/2014/main" id="{AE0E0ABE-976B-4F99-B7DD-4CD843DAF015}"/>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28" name="Text Box 26">
              <a:extLst>
                <a:ext uri="{FF2B5EF4-FFF2-40B4-BE49-F238E27FC236}">
                  <a16:creationId xmlns:a16="http://schemas.microsoft.com/office/drawing/2014/main" id="{00212057-CB9D-468E-A972-022DB0531137}"/>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29" name="Text Box 27">
              <a:extLst>
                <a:ext uri="{FF2B5EF4-FFF2-40B4-BE49-F238E27FC236}">
                  <a16:creationId xmlns:a16="http://schemas.microsoft.com/office/drawing/2014/main" id="{9D6C5F80-D4D0-4B7A-975B-E340BD749B42}"/>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30" name="Text Box 28">
              <a:extLst>
                <a:ext uri="{FF2B5EF4-FFF2-40B4-BE49-F238E27FC236}">
                  <a16:creationId xmlns:a16="http://schemas.microsoft.com/office/drawing/2014/main" id="{372A54EF-53FD-4AEF-BABF-F015757DE27D}"/>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1" name="Text Box 29">
              <a:extLst>
                <a:ext uri="{FF2B5EF4-FFF2-40B4-BE49-F238E27FC236}">
                  <a16:creationId xmlns:a16="http://schemas.microsoft.com/office/drawing/2014/main" id="{E65F32AE-48A0-43FE-ADF2-149D13DB9F0E}"/>
                </a:ext>
              </a:extLst>
            </p:cNvPr>
            <p:cNvSpPr txBox="1">
              <a:spLocks noChangeArrowheads="1"/>
            </p:cNvSpPr>
            <p:nvPr/>
          </p:nvSpPr>
          <p:spPr bwMode="auto">
            <a:xfrm>
              <a:off x="6365875" y="3693305"/>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40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2" name="Text Box 30">
              <a:extLst>
                <a:ext uri="{FF2B5EF4-FFF2-40B4-BE49-F238E27FC236}">
                  <a16:creationId xmlns:a16="http://schemas.microsoft.com/office/drawing/2014/main" id="{4B03818E-3407-47B9-94B5-F08F874FD8C6}"/>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3" name="Text Box 31">
              <a:extLst>
                <a:ext uri="{FF2B5EF4-FFF2-40B4-BE49-F238E27FC236}">
                  <a16:creationId xmlns:a16="http://schemas.microsoft.com/office/drawing/2014/main" id="{53B56489-F006-41B0-ABEA-19F9954862E8}"/>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4" name="Text Box 32">
              <a:extLst>
                <a:ext uri="{FF2B5EF4-FFF2-40B4-BE49-F238E27FC236}">
                  <a16:creationId xmlns:a16="http://schemas.microsoft.com/office/drawing/2014/main" id="{B5920243-BAF0-4986-999A-BC9D6E59A414}"/>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5" name="Text Box 33">
              <a:extLst>
                <a:ext uri="{FF2B5EF4-FFF2-40B4-BE49-F238E27FC236}">
                  <a16:creationId xmlns:a16="http://schemas.microsoft.com/office/drawing/2014/main" id="{4F2439FD-44EC-4BEC-BB9E-60046F9A0CC3}"/>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6" name="Text Box 34">
              <a:extLst>
                <a:ext uri="{FF2B5EF4-FFF2-40B4-BE49-F238E27FC236}">
                  <a16:creationId xmlns:a16="http://schemas.microsoft.com/office/drawing/2014/main" id="{43A296FE-2FBE-45AC-B07B-A13E6801D14D}"/>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7" name="Text Box 35">
              <a:extLst>
                <a:ext uri="{FF2B5EF4-FFF2-40B4-BE49-F238E27FC236}">
                  <a16:creationId xmlns:a16="http://schemas.microsoft.com/office/drawing/2014/main" id="{9908BD55-4314-4E49-8782-D4BBD7030EF7}"/>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spTree>
    <p:extLst>
      <p:ext uri="{BB962C8B-B14F-4D97-AF65-F5344CB8AC3E}">
        <p14:creationId xmlns:p14="http://schemas.microsoft.com/office/powerpoint/2010/main" val="13290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520C496-B436-4DB2-B06A-F42B31C6071F}"/>
              </a:ext>
            </a:extLst>
          </p:cNvPr>
          <p:cNvSpPr>
            <a:spLocks noGrp="1" noChangeArrowheads="1"/>
          </p:cNvSpPr>
          <p:nvPr>
            <p:ph type="body" idx="1"/>
          </p:nvPr>
        </p:nvSpPr>
        <p:spPr>
          <a:xfrm>
            <a:off x="755650" y="692150"/>
            <a:ext cx="7848600" cy="2341563"/>
          </a:xfrm>
        </p:spPr>
        <p:txBody>
          <a:bodyPr/>
          <a:lstStyle/>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结点的层次</a:t>
            </a:r>
            <a:r>
              <a:rPr lang="zh-CN" altLang="en-US" sz="3000" b="1">
                <a:latin typeface="Times New Roman" panose="02020603050405020304" pitchFamily="18" charset="0"/>
                <a:ea typeface="仿宋_GB2312" pitchFamily="49" charset="-122"/>
              </a:rPr>
              <a:t>：规定根结点在第一层，其子女结点的层次等于它的层次加一。以下类推。</a:t>
            </a:r>
          </a:p>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深度</a:t>
            </a:r>
            <a:r>
              <a:rPr lang="zh-CN" altLang="en-US" sz="3000" b="1">
                <a:latin typeface="Times New Roman" panose="02020603050405020304" pitchFamily="18" charset="0"/>
                <a:ea typeface="仿宋_GB2312" pitchFamily="49" charset="-122"/>
              </a:rPr>
              <a:t>：结点的深度即为结点的层次；离根最远结点的层次即为</a:t>
            </a:r>
            <a:r>
              <a:rPr lang="zh-CN" altLang="en-US" sz="3000" b="1">
                <a:solidFill>
                  <a:schemeClr val="tx2"/>
                </a:solidFill>
                <a:latin typeface="Times New Roman" panose="02020603050405020304" pitchFamily="18" charset="0"/>
                <a:ea typeface="仿宋_GB2312" pitchFamily="49" charset="-122"/>
              </a:rPr>
              <a:t>树的深度</a:t>
            </a:r>
            <a:r>
              <a:rPr lang="zh-CN" altLang="en-US" sz="3000" b="1">
                <a:latin typeface="Times New Roman" panose="02020603050405020304" pitchFamily="18" charset="0"/>
                <a:ea typeface="仿宋_GB2312" pitchFamily="49" charset="-122"/>
              </a:rPr>
              <a:t>。</a:t>
            </a:r>
          </a:p>
        </p:txBody>
      </p:sp>
      <p:grpSp>
        <p:nvGrpSpPr>
          <p:cNvPr id="7171" name="Group 3">
            <a:extLst>
              <a:ext uri="{FF2B5EF4-FFF2-40B4-BE49-F238E27FC236}">
                <a16:creationId xmlns:a16="http://schemas.microsoft.com/office/drawing/2014/main" id="{3D8E4077-A7BB-435C-AC4D-3D2172967B8E}"/>
              </a:ext>
            </a:extLst>
          </p:cNvPr>
          <p:cNvGrpSpPr>
            <a:grpSpLocks/>
          </p:cNvGrpSpPr>
          <p:nvPr/>
        </p:nvGrpSpPr>
        <p:grpSpPr bwMode="auto">
          <a:xfrm>
            <a:off x="788988" y="3033713"/>
            <a:ext cx="7996237" cy="3078162"/>
            <a:chOff x="816" y="1594"/>
            <a:chExt cx="5037" cy="1939"/>
          </a:xfrm>
        </p:grpSpPr>
        <p:sp>
          <p:nvSpPr>
            <p:cNvPr id="7172" name="Line 4">
              <a:extLst>
                <a:ext uri="{FF2B5EF4-FFF2-40B4-BE49-F238E27FC236}">
                  <a16:creationId xmlns:a16="http://schemas.microsoft.com/office/drawing/2014/main" id="{A2815577-CA40-4E44-8160-D9E4C22658E0}"/>
                </a:ext>
              </a:extLst>
            </p:cNvPr>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 name="Line 5">
              <a:extLst>
                <a:ext uri="{FF2B5EF4-FFF2-40B4-BE49-F238E27FC236}">
                  <a16:creationId xmlns:a16="http://schemas.microsoft.com/office/drawing/2014/main" id="{E3A0B245-4836-4C4C-87B9-19D383E2D583}"/>
                </a:ext>
              </a:extLst>
            </p:cNvPr>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Line 6">
              <a:extLst>
                <a:ext uri="{FF2B5EF4-FFF2-40B4-BE49-F238E27FC236}">
                  <a16:creationId xmlns:a16="http://schemas.microsoft.com/office/drawing/2014/main" id="{E77C98EA-4330-40D7-9B5E-BF0CEBCD283E}"/>
                </a:ext>
              </a:extLst>
            </p:cNvPr>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Line 7">
              <a:extLst>
                <a:ext uri="{FF2B5EF4-FFF2-40B4-BE49-F238E27FC236}">
                  <a16:creationId xmlns:a16="http://schemas.microsoft.com/office/drawing/2014/main" id="{8939D62C-F4EB-4859-BBEF-4D1F7CC87365}"/>
                </a:ext>
              </a:extLst>
            </p:cNvPr>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Line 8">
              <a:extLst>
                <a:ext uri="{FF2B5EF4-FFF2-40B4-BE49-F238E27FC236}">
                  <a16:creationId xmlns:a16="http://schemas.microsoft.com/office/drawing/2014/main" id="{26891727-CC2C-44C6-9831-F791A898A53A}"/>
                </a:ext>
              </a:extLst>
            </p:cNvPr>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9">
              <a:extLst>
                <a:ext uri="{FF2B5EF4-FFF2-40B4-BE49-F238E27FC236}">
                  <a16:creationId xmlns:a16="http://schemas.microsoft.com/office/drawing/2014/main" id="{CC8A786B-10DE-45A5-A3E9-AEEB92E9D9EE}"/>
                </a:ext>
              </a:extLst>
            </p:cNvPr>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 name="Line 10">
              <a:extLst>
                <a:ext uri="{FF2B5EF4-FFF2-40B4-BE49-F238E27FC236}">
                  <a16:creationId xmlns:a16="http://schemas.microsoft.com/office/drawing/2014/main" id="{F59A75A9-35AA-4BF5-A6A3-D6222E0A6BD4}"/>
                </a:ext>
              </a:extLst>
            </p:cNvPr>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Line 11">
              <a:extLst>
                <a:ext uri="{FF2B5EF4-FFF2-40B4-BE49-F238E27FC236}">
                  <a16:creationId xmlns:a16="http://schemas.microsoft.com/office/drawing/2014/main" id="{CA68DBBE-0888-4FD6-86A4-C2F3C4440E98}"/>
                </a:ext>
              </a:extLst>
            </p:cNvPr>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2">
              <a:extLst>
                <a:ext uri="{FF2B5EF4-FFF2-40B4-BE49-F238E27FC236}">
                  <a16:creationId xmlns:a16="http://schemas.microsoft.com/office/drawing/2014/main" id="{DCAC6DDD-AA9D-4E91-97DF-05F6C75EE5A9}"/>
                </a:ext>
              </a:extLst>
            </p:cNvPr>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Line 13">
              <a:extLst>
                <a:ext uri="{FF2B5EF4-FFF2-40B4-BE49-F238E27FC236}">
                  <a16:creationId xmlns:a16="http://schemas.microsoft.com/office/drawing/2014/main" id="{68B9A78B-B75B-4FEE-9B5F-58F46D24E166}"/>
                </a:ext>
              </a:extLst>
            </p:cNvPr>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Line 14">
              <a:extLst>
                <a:ext uri="{FF2B5EF4-FFF2-40B4-BE49-F238E27FC236}">
                  <a16:creationId xmlns:a16="http://schemas.microsoft.com/office/drawing/2014/main" id="{499B338D-D591-4FE7-B164-4324FDFD3D09}"/>
                </a:ext>
              </a:extLst>
            </p:cNvPr>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Line 15">
              <a:extLst>
                <a:ext uri="{FF2B5EF4-FFF2-40B4-BE49-F238E27FC236}">
                  <a16:creationId xmlns:a16="http://schemas.microsoft.com/office/drawing/2014/main" id="{FCF9EC8B-031B-4F8D-9A60-787795F1D45E}"/>
                </a:ext>
              </a:extLst>
            </p:cNvPr>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Line 16">
              <a:extLst>
                <a:ext uri="{FF2B5EF4-FFF2-40B4-BE49-F238E27FC236}">
                  <a16:creationId xmlns:a16="http://schemas.microsoft.com/office/drawing/2014/main" id="{447D3380-FA13-4C8A-9E8B-9DD0F136E120}"/>
                </a:ext>
              </a:extLst>
            </p:cNvPr>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Line 17">
              <a:extLst>
                <a:ext uri="{FF2B5EF4-FFF2-40B4-BE49-F238E27FC236}">
                  <a16:creationId xmlns:a16="http://schemas.microsoft.com/office/drawing/2014/main" id="{C8E637B2-91CB-41FF-B816-8A4709E3B058}"/>
                </a:ext>
              </a:extLst>
            </p:cNvPr>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6" name="Text Box 18">
              <a:extLst>
                <a:ext uri="{FF2B5EF4-FFF2-40B4-BE49-F238E27FC236}">
                  <a16:creationId xmlns:a16="http://schemas.microsoft.com/office/drawing/2014/main" id="{6034009A-E620-49C3-9A6F-C3AEBA87663B}"/>
                </a:ext>
              </a:extLst>
            </p:cNvPr>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1</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7187" name="Text Box 19">
              <a:extLst>
                <a:ext uri="{FF2B5EF4-FFF2-40B4-BE49-F238E27FC236}">
                  <a16:creationId xmlns:a16="http://schemas.microsoft.com/office/drawing/2014/main" id="{AAD61EBC-F010-41E7-8BAD-60B75195AC30}"/>
                </a:ext>
              </a:extLst>
            </p:cNvPr>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2</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7188" name="Text Box 20">
              <a:extLst>
                <a:ext uri="{FF2B5EF4-FFF2-40B4-BE49-F238E27FC236}">
                  <a16:creationId xmlns:a16="http://schemas.microsoft.com/office/drawing/2014/main" id="{9C2E8190-2062-4C41-9D6F-9730600BAEC2}"/>
                </a:ext>
              </a:extLst>
            </p:cNvPr>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4</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7189" name="Text Box 21">
              <a:extLst>
                <a:ext uri="{FF2B5EF4-FFF2-40B4-BE49-F238E27FC236}">
                  <a16:creationId xmlns:a16="http://schemas.microsoft.com/office/drawing/2014/main" id="{FC636E9A-8210-45E4-B345-A937C4C7F8BA}"/>
                </a:ext>
              </a:extLst>
            </p:cNvPr>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solidFill>
                    <a:schemeClr val="tx2"/>
                  </a:solidFill>
                  <a:latin typeface="Times New Roman" panose="02020603050405020304" pitchFamily="18" charset="0"/>
                </a:rPr>
                <a:t>3</a:t>
              </a:r>
              <a:r>
                <a:rPr kumimoji="1" lang="zh-CN" altLang="en-US">
                  <a:solidFill>
                    <a:schemeClr val="tx2"/>
                  </a:solidFill>
                  <a:latin typeface="Times New Roman" panose="02020603050405020304" pitchFamily="18" charset="0"/>
                  <a:ea typeface="隶书" panose="02010509060101010101" pitchFamily="49" charset="-122"/>
                </a:rPr>
                <a:t>层</a:t>
              </a:r>
              <a:endParaRPr kumimoji="1" lang="zh-CN" altLang="en-US">
                <a:latin typeface="Times New Roman" panose="02020603050405020304" pitchFamily="18" charset="0"/>
              </a:endParaRPr>
            </a:p>
          </p:txBody>
        </p:sp>
        <p:sp>
          <p:nvSpPr>
            <p:cNvPr id="7190" name="Text Box 22">
              <a:extLst>
                <a:ext uri="{FF2B5EF4-FFF2-40B4-BE49-F238E27FC236}">
                  <a16:creationId xmlns:a16="http://schemas.microsoft.com/office/drawing/2014/main" id="{B5A4DF65-00F3-4795-B4C6-B8DA0C067CAB}"/>
                </a:ext>
              </a:extLst>
            </p:cNvPr>
            <p:cNvSpPr txBox="1">
              <a:spLocks noChangeArrowheads="1"/>
            </p:cNvSpPr>
            <p:nvPr/>
          </p:nvSpPr>
          <p:spPr bwMode="auto">
            <a:xfrm>
              <a:off x="4558" y="2386"/>
              <a:ext cx="665"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lang="en-US" altLang="zh-CN" sz="2800" b="1">
                  <a:latin typeface="Times New Roman" panose="02020603050405020304" pitchFamily="18" charset="0"/>
                </a:rPr>
                <a:t>depth</a:t>
              </a:r>
            </a:p>
            <a:p>
              <a:pPr algn="ctr" eaLnBrk="1" hangingPunct="1">
                <a:lnSpc>
                  <a:spcPct val="80000"/>
                </a:lnSpc>
                <a:spcBef>
                  <a:spcPct val="0"/>
                </a:spcBef>
                <a:buFontTx/>
                <a:buNone/>
              </a:pPr>
              <a:r>
                <a:rPr kumimoji="1" lang="en-US" altLang="zh-CN" sz="2800" b="1">
                  <a:latin typeface="Times New Roman" panose="02020603050405020304" pitchFamily="18" charset="0"/>
                </a:rPr>
                <a:t>= 4</a:t>
              </a:r>
              <a:endParaRPr kumimoji="1" lang="en-US" altLang="zh-CN">
                <a:latin typeface="Times New Roman" panose="02020603050405020304" pitchFamily="18" charset="0"/>
              </a:endParaRPr>
            </a:p>
          </p:txBody>
        </p:sp>
        <p:sp>
          <p:nvSpPr>
            <p:cNvPr id="7191" name="Line 23">
              <a:extLst>
                <a:ext uri="{FF2B5EF4-FFF2-40B4-BE49-F238E27FC236}">
                  <a16:creationId xmlns:a16="http://schemas.microsoft.com/office/drawing/2014/main" id="{C7EEF6EB-FFF2-4539-8DA9-BAB5B5229E5C}"/>
                </a:ext>
              </a:extLst>
            </p:cNvPr>
            <p:cNvSpPr>
              <a:spLocks noChangeShapeType="1"/>
            </p:cNvSpPr>
            <p:nvPr/>
          </p:nvSpPr>
          <p:spPr bwMode="auto">
            <a:xfrm>
              <a:off x="4762" y="1680"/>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Line 24">
              <a:extLst>
                <a:ext uri="{FF2B5EF4-FFF2-40B4-BE49-F238E27FC236}">
                  <a16:creationId xmlns:a16="http://schemas.microsoft.com/office/drawing/2014/main" id="{FCEBBEF6-08AA-4529-BD36-64BDC8140273}"/>
                </a:ext>
              </a:extLst>
            </p:cNvPr>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25">
              <a:extLst>
                <a:ext uri="{FF2B5EF4-FFF2-40B4-BE49-F238E27FC236}">
                  <a16:creationId xmlns:a16="http://schemas.microsoft.com/office/drawing/2014/main" id="{4F254158-5E9F-44AA-889A-5FD9B2FD63F8}"/>
                </a:ext>
              </a:extLst>
            </p:cNvPr>
            <p:cNvSpPr>
              <a:spLocks noChangeShapeType="1"/>
            </p:cNvSpPr>
            <p:nvPr/>
          </p:nvSpPr>
          <p:spPr bwMode="auto">
            <a:xfrm>
              <a:off x="4770" y="3504"/>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26">
              <a:extLst>
                <a:ext uri="{FF2B5EF4-FFF2-40B4-BE49-F238E27FC236}">
                  <a16:creationId xmlns:a16="http://schemas.microsoft.com/office/drawing/2014/main" id="{7B7B7247-DC8B-4395-9453-9F272680F827}"/>
                </a:ext>
              </a:extLst>
            </p:cNvPr>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95" name="Group 27">
              <a:extLst>
                <a:ext uri="{FF2B5EF4-FFF2-40B4-BE49-F238E27FC236}">
                  <a16:creationId xmlns:a16="http://schemas.microsoft.com/office/drawing/2014/main" id="{847D4682-486B-4127-9AF9-5A5F66D7CBE8}"/>
                </a:ext>
              </a:extLst>
            </p:cNvPr>
            <p:cNvGrpSpPr>
              <a:grpSpLocks/>
            </p:cNvGrpSpPr>
            <p:nvPr/>
          </p:nvGrpSpPr>
          <p:grpSpPr bwMode="auto">
            <a:xfrm>
              <a:off x="2880" y="2169"/>
              <a:ext cx="313" cy="327"/>
              <a:chOff x="2903" y="2169"/>
              <a:chExt cx="313" cy="327"/>
            </a:xfrm>
          </p:grpSpPr>
          <p:sp>
            <p:nvSpPr>
              <p:cNvPr id="7237" name="Oval 28">
                <a:extLst>
                  <a:ext uri="{FF2B5EF4-FFF2-40B4-BE49-F238E27FC236}">
                    <a16:creationId xmlns:a16="http://schemas.microsoft.com/office/drawing/2014/main" id="{7A992DB2-997C-4A22-A8D3-2547C1F7BEF5}"/>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38" name="Text Box 29">
                <a:extLst>
                  <a:ext uri="{FF2B5EF4-FFF2-40B4-BE49-F238E27FC236}">
                    <a16:creationId xmlns:a16="http://schemas.microsoft.com/office/drawing/2014/main" id="{D35F14AB-98A3-4EC9-AE69-AD9D1964D7D4}"/>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7196" name="Group 30">
              <a:extLst>
                <a:ext uri="{FF2B5EF4-FFF2-40B4-BE49-F238E27FC236}">
                  <a16:creationId xmlns:a16="http://schemas.microsoft.com/office/drawing/2014/main" id="{1AEB2D91-5F4E-4540-B3AF-4D477C8BA371}"/>
                </a:ext>
              </a:extLst>
            </p:cNvPr>
            <p:cNvGrpSpPr>
              <a:grpSpLocks/>
            </p:cNvGrpSpPr>
            <p:nvPr/>
          </p:nvGrpSpPr>
          <p:grpSpPr bwMode="auto">
            <a:xfrm>
              <a:off x="2041" y="1616"/>
              <a:ext cx="313" cy="349"/>
              <a:chOff x="2041" y="1616"/>
              <a:chExt cx="313" cy="349"/>
            </a:xfrm>
          </p:grpSpPr>
          <p:sp>
            <p:nvSpPr>
              <p:cNvPr id="7235" name="Oval 31">
                <a:extLst>
                  <a:ext uri="{FF2B5EF4-FFF2-40B4-BE49-F238E27FC236}">
                    <a16:creationId xmlns:a16="http://schemas.microsoft.com/office/drawing/2014/main" id="{C70573A2-0A42-4B63-82B6-5DA4DFB8F9DB}"/>
                  </a:ext>
                </a:extLst>
              </p:cNvPr>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36" name="Text Box 32">
                <a:extLst>
                  <a:ext uri="{FF2B5EF4-FFF2-40B4-BE49-F238E27FC236}">
                    <a16:creationId xmlns:a16="http://schemas.microsoft.com/office/drawing/2014/main" id="{2A8B96E2-6817-40DF-81BA-DFE9773AED7A}"/>
                  </a:ext>
                </a:extLst>
              </p:cNvPr>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7197" name="Group 33">
              <a:extLst>
                <a:ext uri="{FF2B5EF4-FFF2-40B4-BE49-F238E27FC236}">
                  <a16:creationId xmlns:a16="http://schemas.microsoft.com/office/drawing/2014/main" id="{63676A7D-A750-434B-8033-CCA8CCB48BFD}"/>
                </a:ext>
              </a:extLst>
            </p:cNvPr>
            <p:cNvGrpSpPr>
              <a:grpSpLocks/>
            </p:cNvGrpSpPr>
            <p:nvPr/>
          </p:nvGrpSpPr>
          <p:grpSpPr bwMode="auto">
            <a:xfrm>
              <a:off x="2023" y="2173"/>
              <a:ext cx="313" cy="327"/>
              <a:chOff x="2903" y="2169"/>
              <a:chExt cx="313" cy="327"/>
            </a:xfrm>
          </p:grpSpPr>
          <p:sp>
            <p:nvSpPr>
              <p:cNvPr id="7233" name="Oval 34">
                <a:extLst>
                  <a:ext uri="{FF2B5EF4-FFF2-40B4-BE49-F238E27FC236}">
                    <a16:creationId xmlns:a16="http://schemas.microsoft.com/office/drawing/2014/main" id="{6B7E9711-45B7-4457-B181-E4EE647DA43D}"/>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34" name="Text Box 35">
                <a:extLst>
                  <a:ext uri="{FF2B5EF4-FFF2-40B4-BE49-F238E27FC236}">
                    <a16:creationId xmlns:a16="http://schemas.microsoft.com/office/drawing/2014/main" id="{70511752-5814-4F48-ABC0-D59CEEEAD248}"/>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7198" name="Group 36">
              <a:extLst>
                <a:ext uri="{FF2B5EF4-FFF2-40B4-BE49-F238E27FC236}">
                  <a16:creationId xmlns:a16="http://schemas.microsoft.com/office/drawing/2014/main" id="{57798E64-F716-40C5-AE5A-2CE7BA82A86B}"/>
                </a:ext>
              </a:extLst>
            </p:cNvPr>
            <p:cNvGrpSpPr>
              <a:grpSpLocks/>
            </p:cNvGrpSpPr>
            <p:nvPr/>
          </p:nvGrpSpPr>
          <p:grpSpPr bwMode="auto">
            <a:xfrm>
              <a:off x="1315" y="2173"/>
              <a:ext cx="313" cy="327"/>
              <a:chOff x="1315" y="2173"/>
              <a:chExt cx="313" cy="327"/>
            </a:xfrm>
          </p:grpSpPr>
          <p:sp>
            <p:nvSpPr>
              <p:cNvPr id="7231" name="Oval 37">
                <a:extLst>
                  <a:ext uri="{FF2B5EF4-FFF2-40B4-BE49-F238E27FC236}">
                    <a16:creationId xmlns:a16="http://schemas.microsoft.com/office/drawing/2014/main" id="{570E1F5A-5383-4C6D-88D6-CFADF889B4C8}"/>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32" name="Text Box 38">
                <a:extLst>
                  <a:ext uri="{FF2B5EF4-FFF2-40B4-BE49-F238E27FC236}">
                    <a16:creationId xmlns:a16="http://schemas.microsoft.com/office/drawing/2014/main" id="{2D38030E-F75F-4243-9A1B-8507754CB4E5}"/>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B</a:t>
                </a:r>
                <a:endParaRPr kumimoji="1" lang="en-US" altLang="zh-CN" sz="2400">
                  <a:latin typeface="Times New Roman" panose="02020603050405020304" pitchFamily="18" charset="0"/>
                </a:endParaRPr>
              </a:p>
            </p:txBody>
          </p:sp>
        </p:grpSp>
        <p:grpSp>
          <p:nvGrpSpPr>
            <p:cNvPr id="7199" name="Group 39">
              <a:extLst>
                <a:ext uri="{FF2B5EF4-FFF2-40B4-BE49-F238E27FC236}">
                  <a16:creationId xmlns:a16="http://schemas.microsoft.com/office/drawing/2014/main" id="{5FA754D2-3826-47F9-AB77-31C9C28F66E9}"/>
                </a:ext>
              </a:extLst>
            </p:cNvPr>
            <p:cNvGrpSpPr>
              <a:grpSpLocks/>
            </p:cNvGrpSpPr>
            <p:nvPr/>
          </p:nvGrpSpPr>
          <p:grpSpPr bwMode="auto">
            <a:xfrm>
              <a:off x="2885" y="2682"/>
              <a:ext cx="313" cy="327"/>
              <a:chOff x="1315" y="2173"/>
              <a:chExt cx="313" cy="327"/>
            </a:xfrm>
          </p:grpSpPr>
          <p:sp>
            <p:nvSpPr>
              <p:cNvPr id="7229" name="Oval 40">
                <a:extLst>
                  <a:ext uri="{FF2B5EF4-FFF2-40B4-BE49-F238E27FC236}">
                    <a16:creationId xmlns:a16="http://schemas.microsoft.com/office/drawing/2014/main" id="{B92FB65E-28A9-469D-B4B7-CCC72480BC36}"/>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30" name="Text Box 41">
                <a:extLst>
                  <a:ext uri="{FF2B5EF4-FFF2-40B4-BE49-F238E27FC236}">
                    <a16:creationId xmlns:a16="http://schemas.microsoft.com/office/drawing/2014/main" id="{50FE4EE4-793F-4412-9663-DA6C0762C265}"/>
                  </a:ext>
                </a:extLst>
              </p:cNvPr>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I</a:t>
                </a:r>
                <a:endParaRPr kumimoji="1" lang="en-US" altLang="zh-CN" sz="2400">
                  <a:latin typeface="Times New Roman" panose="02020603050405020304" pitchFamily="18" charset="0"/>
                </a:endParaRPr>
              </a:p>
            </p:txBody>
          </p:sp>
        </p:grpSp>
        <p:grpSp>
          <p:nvGrpSpPr>
            <p:cNvPr id="7200" name="Group 42">
              <a:extLst>
                <a:ext uri="{FF2B5EF4-FFF2-40B4-BE49-F238E27FC236}">
                  <a16:creationId xmlns:a16="http://schemas.microsoft.com/office/drawing/2014/main" id="{93246889-EE38-457C-A034-561B2D5D20EB}"/>
                </a:ext>
              </a:extLst>
            </p:cNvPr>
            <p:cNvGrpSpPr>
              <a:grpSpLocks/>
            </p:cNvGrpSpPr>
            <p:nvPr/>
          </p:nvGrpSpPr>
          <p:grpSpPr bwMode="auto">
            <a:xfrm>
              <a:off x="3315" y="2682"/>
              <a:ext cx="313" cy="327"/>
              <a:chOff x="1315" y="2173"/>
              <a:chExt cx="313" cy="327"/>
            </a:xfrm>
          </p:grpSpPr>
          <p:sp>
            <p:nvSpPr>
              <p:cNvPr id="7227" name="Oval 43">
                <a:extLst>
                  <a:ext uri="{FF2B5EF4-FFF2-40B4-BE49-F238E27FC236}">
                    <a16:creationId xmlns:a16="http://schemas.microsoft.com/office/drawing/2014/main" id="{056B36BE-DE5B-4337-9C50-35C23B0A45A3}"/>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28" name="Text Box 44">
                <a:extLst>
                  <a:ext uri="{FF2B5EF4-FFF2-40B4-BE49-F238E27FC236}">
                    <a16:creationId xmlns:a16="http://schemas.microsoft.com/office/drawing/2014/main" id="{DC4D3FF4-73B9-478A-B6F2-20DB75727BD8}"/>
                  </a:ext>
                </a:extLst>
              </p:cNvPr>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J</a:t>
                </a:r>
                <a:endParaRPr kumimoji="1" lang="en-US" altLang="zh-CN" sz="2400">
                  <a:latin typeface="Times New Roman" panose="02020603050405020304" pitchFamily="18" charset="0"/>
                </a:endParaRPr>
              </a:p>
            </p:txBody>
          </p:sp>
        </p:grpSp>
        <p:grpSp>
          <p:nvGrpSpPr>
            <p:cNvPr id="7201" name="Group 45">
              <a:extLst>
                <a:ext uri="{FF2B5EF4-FFF2-40B4-BE49-F238E27FC236}">
                  <a16:creationId xmlns:a16="http://schemas.microsoft.com/office/drawing/2014/main" id="{6BDB216D-86E7-4E1B-BC84-9597A75228E1}"/>
                </a:ext>
              </a:extLst>
            </p:cNvPr>
            <p:cNvGrpSpPr>
              <a:grpSpLocks/>
            </p:cNvGrpSpPr>
            <p:nvPr/>
          </p:nvGrpSpPr>
          <p:grpSpPr bwMode="auto">
            <a:xfrm>
              <a:off x="2454" y="2682"/>
              <a:ext cx="313" cy="327"/>
              <a:chOff x="1315" y="2173"/>
              <a:chExt cx="313" cy="327"/>
            </a:xfrm>
          </p:grpSpPr>
          <p:sp>
            <p:nvSpPr>
              <p:cNvPr id="7225" name="Oval 46">
                <a:extLst>
                  <a:ext uri="{FF2B5EF4-FFF2-40B4-BE49-F238E27FC236}">
                    <a16:creationId xmlns:a16="http://schemas.microsoft.com/office/drawing/2014/main" id="{6729ED22-2F9F-430F-B3E5-0B657D802A7E}"/>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26" name="Text Box 47">
                <a:extLst>
                  <a:ext uri="{FF2B5EF4-FFF2-40B4-BE49-F238E27FC236}">
                    <a16:creationId xmlns:a16="http://schemas.microsoft.com/office/drawing/2014/main" id="{00F276BD-D7C3-4C92-B9B7-EE615EB118A6}"/>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H</a:t>
                </a:r>
                <a:endParaRPr kumimoji="1" lang="en-US" altLang="zh-CN" sz="2400">
                  <a:latin typeface="Times New Roman" panose="02020603050405020304" pitchFamily="18" charset="0"/>
                </a:endParaRPr>
              </a:p>
            </p:txBody>
          </p:sp>
        </p:grpSp>
        <p:grpSp>
          <p:nvGrpSpPr>
            <p:cNvPr id="7202" name="Group 48">
              <a:extLst>
                <a:ext uri="{FF2B5EF4-FFF2-40B4-BE49-F238E27FC236}">
                  <a16:creationId xmlns:a16="http://schemas.microsoft.com/office/drawing/2014/main" id="{22663153-CFA0-4B3A-B3E9-6128A60445CD}"/>
                </a:ext>
              </a:extLst>
            </p:cNvPr>
            <p:cNvGrpSpPr>
              <a:grpSpLocks/>
            </p:cNvGrpSpPr>
            <p:nvPr/>
          </p:nvGrpSpPr>
          <p:grpSpPr bwMode="auto">
            <a:xfrm>
              <a:off x="2023" y="2672"/>
              <a:ext cx="313" cy="337"/>
              <a:chOff x="2023" y="2672"/>
              <a:chExt cx="313" cy="337"/>
            </a:xfrm>
          </p:grpSpPr>
          <p:sp>
            <p:nvSpPr>
              <p:cNvPr id="7223" name="Oval 49">
                <a:extLst>
                  <a:ext uri="{FF2B5EF4-FFF2-40B4-BE49-F238E27FC236}">
                    <a16:creationId xmlns:a16="http://schemas.microsoft.com/office/drawing/2014/main" id="{86391CA2-0BDD-4EA9-A90F-882B6570F1AA}"/>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24" name="Text Box 50">
                <a:extLst>
                  <a:ext uri="{FF2B5EF4-FFF2-40B4-BE49-F238E27FC236}">
                    <a16:creationId xmlns:a16="http://schemas.microsoft.com/office/drawing/2014/main" id="{ABE8543C-35E2-40A4-9EC8-BEE622F5E561}"/>
                  </a:ext>
                </a:extLst>
              </p:cNvPr>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7203" name="Group 51">
              <a:extLst>
                <a:ext uri="{FF2B5EF4-FFF2-40B4-BE49-F238E27FC236}">
                  <a16:creationId xmlns:a16="http://schemas.microsoft.com/office/drawing/2014/main" id="{1A1218A6-720C-4000-9B97-A21EA3116CDC}"/>
                </a:ext>
              </a:extLst>
            </p:cNvPr>
            <p:cNvGrpSpPr>
              <a:grpSpLocks/>
            </p:cNvGrpSpPr>
            <p:nvPr/>
          </p:nvGrpSpPr>
          <p:grpSpPr bwMode="auto">
            <a:xfrm>
              <a:off x="1546" y="2662"/>
              <a:ext cx="313" cy="337"/>
              <a:chOff x="2023" y="2672"/>
              <a:chExt cx="313" cy="337"/>
            </a:xfrm>
          </p:grpSpPr>
          <p:sp>
            <p:nvSpPr>
              <p:cNvPr id="7221" name="Oval 52">
                <a:extLst>
                  <a:ext uri="{FF2B5EF4-FFF2-40B4-BE49-F238E27FC236}">
                    <a16:creationId xmlns:a16="http://schemas.microsoft.com/office/drawing/2014/main" id="{94286117-3EA7-431C-9655-61E1ABB93AA7}"/>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22" name="Text Box 53">
                <a:extLst>
                  <a:ext uri="{FF2B5EF4-FFF2-40B4-BE49-F238E27FC236}">
                    <a16:creationId xmlns:a16="http://schemas.microsoft.com/office/drawing/2014/main" id="{CE0CEE67-FEDE-4ED6-874B-F89AA836F65A}"/>
                  </a:ext>
                </a:extLst>
              </p:cNvPr>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F</a:t>
                </a:r>
                <a:endParaRPr kumimoji="1" lang="en-US" altLang="zh-CN" sz="2400">
                  <a:latin typeface="Times New Roman" panose="02020603050405020304" pitchFamily="18" charset="0"/>
                </a:endParaRPr>
              </a:p>
            </p:txBody>
          </p:sp>
        </p:grpSp>
        <p:grpSp>
          <p:nvGrpSpPr>
            <p:cNvPr id="7204" name="Group 54">
              <a:extLst>
                <a:ext uri="{FF2B5EF4-FFF2-40B4-BE49-F238E27FC236}">
                  <a16:creationId xmlns:a16="http://schemas.microsoft.com/office/drawing/2014/main" id="{3DFD3033-D464-4B40-B28C-A02743608947}"/>
                </a:ext>
              </a:extLst>
            </p:cNvPr>
            <p:cNvGrpSpPr>
              <a:grpSpLocks/>
            </p:cNvGrpSpPr>
            <p:nvPr/>
          </p:nvGrpSpPr>
          <p:grpSpPr bwMode="auto">
            <a:xfrm>
              <a:off x="1066" y="2659"/>
              <a:ext cx="313" cy="337"/>
              <a:chOff x="1066" y="2659"/>
              <a:chExt cx="313" cy="337"/>
            </a:xfrm>
          </p:grpSpPr>
          <p:sp>
            <p:nvSpPr>
              <p:cNvPr id="7219" name="Oval 55">
                <a:extLst>
                  <a:ext uri="{FF2B5EF4-FFF2-40B4-BE49-F238E27FC236}">
                    <a16:creationId xmlns:a16="http://schemas.microsoft.com/office/drawing/2014/main" id="{647A3BAE-84B5-475A-8EC1-C2A571F18FBF}"/>
                  </a:ext>
                </a:extLst>
              </p:cNvPr>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20" name="Text Box 56">
                <a:extLst>
                  <a:ext uri="{FF2B5EF4-FFF2-40B4-BE49-F238E27FC236}">
                    <a16:creationId xmlns:a16="http://schemas.microsoft.com/office/drawing/2014/main" id="{8DD9D9DB-7B17-4038-8862-40738EA170A3}"/>
                  </a:ext>
                </a:extLst>
              </p:cNvPr>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E</a:t>
                </a:r>
                <a:endParaRPr kumimoji="1" lang="en-US" altLang="zh-CN" sz="2400">
                  <a:latin typeface="Times New Roman" panose="02020603050405020304" pitchFamily="18" charset="0"/>
                </a:endParaRPr>
              </a:p>
            </p:txBody>
          </p:sp>
        </p:grpSp>
        <p:grpSp>
          <p:nvGrpSpPr>
            <p:cNvPr id="7205" name="Group 57">
              <a:extLst>
                <a:ext uri="{FF2B5EF4-FFF2-40B4-BE49-F238E27FC236}">
                  <a16:creationId xmlns:a16="http://schemas.microsoft.com/office/drawing/2014/main" id="{61B2EDFA-C7AB-4DCF-B159-7369C9FB05F3}"/>
                </a:ext>
              </a:extLst>
            </p:cNvPr>
            <p:cNvGrpSpPr>
              <a:grpSpLocks/>
            </p:cNvGrpSpPr>
            <p:nvPr/>
          </p:nvGrpSpPr>
          <p:grpSpPr bwMode="auto">
            <a:xfrm>
              <a:off x="2447" y="3203"/>
              <a:ext cx="327" cy="327"/>
              <a:chOff x="1308" y="2173"/>
              <a:chExt cx="327" cy="327"/>
            </a:xfrm>
          </p:grpSpPr>
          <p:sp>
            <p:nvSpPr>
              <p:cNvPr id="7217" name="Oval 58">
                <a:extLst>
                  <a:ext uri="{FF2B5EF4-FFF2-40B4-BE49-F238E27FC236}">
                    <a16:creationId xmlns:a16="http://schemas.microsoft.com/office/drawing/2014/main" id="{32BD5E96-6A60-4343-84EE-DCD7A5EA1B35}"/>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18" name="Text Box 59">
                <a:extLst>
                  <a:ext uri="{FF2B5EF4-FFF2-40B4-BE49-F238E27FC236}">
                    <a16:creationId xmlns:a16="http://schemas.microsoft.com/office/drawing/2014/main" id="{A46A38C2-8FB9-4F23-B9AC-66E5E92A5804}"/>
                  </a:ext>
                </a:extLst>
              </p:cNvPr>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M</a:t>
                </a:r>
                <a:endParaRPr kumimoji="1" lang="en-US" altLang="zh-CN" sz="2400">
                  <a:latin typeface="Times New Roman" panose="02020603050405020304" pitchFamily="18" charset="0"/>
                </a:endParaRPr>
              </a:p>
            </p:txBody>
          </p:sp>
        </p:grpSp>
        <p:grpSp>
          <p:nvGrpSpPr>
            <p:cNvPr id="7206" name="Group 60">
              <a:extLst>
                <a:ext uri="{FF2B5EF4-FFF2-40B4-BE49-F238E27FC236}">
                  <a16:creationId xmlns:a16="http://schemas.microsoft.com/office/drawing/2014/main" id="{C97860BD-DDE7-401E-96AD-B3EB3B508234}"/>
                </a:ext>
              </a:extLst>
            </p:cNvPr>
            <p:cNvGrpSpPr>
              <a:grpSpLocks/>
            </p:cNvGrpSpPr>
            <p:nvPr/>
          </p:nvGrpSpPr>
          <p:grpSpPr bwMode="auto">
            <a:xfrm>
              <a:off x="1315" y="3203"/>
              <a:ext cx="313" cy="327"/>
              <a:chOff x="1315" y="2173"/>
              <a:chExt cx="313" cy="327"/>
            </a:xfrm>
          </p:grpSpPr>
          <p:sp>
            <p:nvSpPr>
              <p:cNvPr id="7215" name="Oval 61">
                <a:extLst>
                  <a:ext uri="{FF2B5EF4-FFF2-40B4-BE49-F238E27FC236}">
                    <a16:creationId xmlns:a16="http://schemas.microsoft.com/office/drawing/2014/main" id="{DD7D1202-9E09-49A9-B875-B5E1C95AF5C8}"/>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16" name="Text Box 62">
                <a:extLst>
                  <a:ext uri="{FF2B5EF4-FFF2-40B4-BE49-F238E27FC236}">
                    <a16:creationId xmlns:a16="http://schemas.microsoft.com/office/drawing/2014/main" id="{86FDBAE7-97DD-46E0-814F-2D4020C7C62D}"/>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7207" name="Group 63">
              <a:extLst>
                <a:ext uri="{FF2B5EF4-FFF2-40B4-BE49-F238E27FC236}">
                  <a16:creationId xmlns:a16="http://schemas.microsoft.com/office/drawing/2014/main" id="{B4EC49AE-2C62-4278-948A-861E37B25DA2}"/>
                </a:ext>
              </a:extLst>
            </p:cNvPr>
            <p:cNvGrpSpPr>
              <a:grpSpLocks/>
            </p:cNvGrpSpPr>
            <p:nvPr/>
          </p:nvGrpSpPr>
          <p:grpSpPr bwMode="auto">
            <a:xfrm>
              <a:off x="816" y="3194"/>
              <a:ext cx="313" cy="327"/>
              <a:chOff x="1315" y="2173"/>
              <a:chExt cx="313" cy="327"/>
            </a:xfrm>
          </p:grpSpPr>
          <p:sp>
            <p:nvSpPr>
              <p:cNvPr id="7213" name="Oval 64">
                <a:extLst>
                  <a:ext uri="{FF2B5EF4-FFF2-40B4-BE49-F238E27FC236}">
                    <a16:creationId xmlns:a16="http://schemas.microsoft.com/office/drawing/2014/main" id="{2DBD21E9-CCFE-4711-BF27-61C50C7D5476}"/>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14" name="Text Box 65">
                <a:extLst>
                  <a:ext uri="{FF2B5EF4-FFF2-40B4-BE49-F238E27FC236}">
                    <a16:creationId xmlns:a16="http://schemas.microsoft.com/office/drawing/2014/main" id="{91367099-8250-4C7D-82EC-12BC2AD09878}"/>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K</a:t>
                </a:r>
                <a:endParaRPr kumimoji="1" lang="en-US" altLang="zh-CN" sz="2400">
                  <a:latin typeface="Times New Roman" panose="02020603050405020304" pitchFamily="18" charset="0"/>
                </a:endParaRPr>
              </a:p>
            </p:txBody>
          </p:sp>
        </p:grpSp>
        <p:sp>
          <p:nvSpPr>
            <p:cNvPr id="7208" name="Line 66">
              <a:extLst>
                <a:ext uri="{FF2B5EF4-FFF2-40B4-BE49-F238E27FC236}">
                  <a16:creationId xmlns:a16="http://schemas.microsoft.com/office/drawing/2014/main" id="{26A47790-D599-447F-B9E3-AFD84E3A7E13}"/>
                </a:ext>
              </a:extLst>
            </p:cNvPr>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Line 67">
              <a:extLst>
                <a:ext uri="{FF2B5EF4-FFF2-40B4-BE49-F238E27FC236}">
                  <a16:creationId xmlns:a16="http://schemas.microsoft.com/office/drawing/2014/main" id="{73145B32-2499-446C-A32A-714F561C2A2D}"/>
                </a:ext>
              </a:extLst>
            </p:cNvPr>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Line 68">
              <a:extLst>
                <a:ext uri="{FF2B5EF4-FFF2-40B4-BE49-F238E27FC236}">
                  <a16:creationId xmlns:a16="http://schemas.microsoft.com/office/drawing/2014/main" id="{E8745307-BC37-4B03-80DA-ADE2D62E7E0A}"/>
                </a:ext>
              </a:extLst>
            </p:cNvPr>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Line 69">
              <a:extLst>
                <a:ext uri="{FF2B5EF4-FFF2-40B4-BE49-F238E27FC236}">
                  <a16:creationId xmlns:a16="http://schemas.microsoft.com/office/drawing/2014/main" id="{35E1A6FF-C79C-49ED-897F-6229CC9F83C4}"/>
                </a:ext>
              </a:extLst>
            </p:cNvPr>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2" name="Text Box 70">
              <a:extLst>
                <a:ext uri="{FF2B5EF4-FFF2-40B4-BE49-F238E27FC236}">
                  <a16:creationId xmlns:a16="http://schemas.microsoft.com/office/drawing/2014/main" id="{E2516B2F-C709-4105-8682-2532ADBEB550}"/>
                </a:ext>
              </a:extLst>
            </p:cNvPr>
            <p:cNvSpPr txBox="1">
              <a:spLocks noChangeArrowheads="1"/>
            </p:cNvSpPr>
            <p:nvPr/>
          </p:nvSpPr>
          <p:spPr bwMode="auto">
            <a:xfrm>
              <a:off x="5139" y="2375"/>
              <a:ext cx="71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FontTx/>
                <a:buNone/>
              </a:pPr>
              <a:r>
                <a:rPr lang="en-US" altLang="zh-CN" sz="2800" b="1">
                  <a:latin typeface="Times New Roman" panose="02020603050405020304" pitchFamily="18" charset="0"/>
                </a:rPr>
                <a:t>height</a:t>
              </a:r>
            </a:p>
            <a:p>
              <a:pPr algn="ctr" eaLnBrk="1" hangingPunct="1">
                <a:lnSpc>
                  <a:spcPct val="80000"/>
                </a:lnSpc>
                <a:spcBef>
                  <a:spcPct val="0"/>
                </a:spcBef>
                <a:buFontTx/>
                <a:buNone/>
              </a:pPr>
              <a:r>
                <a:rPr kumimoji="1" lang="en-US" altLang="zh-CN" sz="2800" b="1">
                  <a:latin typeface="Times New Roman" panose="02020603050405020304" pitchFamily="18" charset="0"/>
                </a:rPr>
                <a:t>= 4</a:t>
              </a:r>
              <a:endParaRPr kumimoji="1" lang="en-US" altLang="zh-CN">
                <a:latin typeface="Times New Roman" panose="02020603050405020304" pitchFamily="18" charset="0"/>
              </a:endParaRP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0D6FC74-9B55-4914-B4E9-2876FA39092D}"/>
              </a:ext>
            </a:extLst>
          </p:cNvPr>
          <p:cNvSpPr>
            <a:spLocks noGrp="1" noChangeArrowheads="1"/>
          </p:cNvSpPr>
          <p:nvPr>
            <p:ph type="title"/>
          </p:nvPr>
        </p:nvSpPr>
        <p:spPr>
          <a:xfrm>
            <a:off x="457200" y="274638"/>
            <a:ext cx="8229600" cy="766762"/>
          </a:xfrm>
        </p:spPr>
        <p:txBody>
          <a:bodyPr/>
          <a:lstStyle/>
          <a:p>
            <a:pPr eaLnBrk="1" hangingPunct="1"/>
            <a:r>
              <a:rPr lang="zh-CN" altLang="en-US" sz="4000" b="1">
                <a:ea typeface="华文新魏" panose="02010800040101010101" pitchFamily="2" charset="-122"/>
              </a:rPr>
              <a:t>线索化二叉树的类定义</a:t>
            </a:r>
          </a:p>
        </p:txBody>
      </p:sp>
      <p:sp>
        <p:nvSpPr>
          <p:cNvPr id="2" name="矩形: 圆角 1">
            <a:extLst>
              <a:ext uri="{FF2B5EF4-FFF2-40B4-BE49-F238E27FC236}">
                <a16:creationId xmlns:a16="http://schemas.microsoft.com/office/drawing/2014/main" id="{B52D145C-202D-416D-9071-E4F8F0A65951}"/>
              </a:ext>
            </a:extLst>
          </p:cNvPr>
          <p:cNvSpPr/>
          <p:nvPr/>
        </p:nvSpPr>
        <p:spPr>
          <a:xfrm>
            <a:off x="381000" y="2286000"/>
            <a:ext cx="8534400" cy="19050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659" name="Rectangle 3">
            <a:extLst>
              <a:ext uri="{FF2B5EF4-FFF2-40B4-BE49-F238E27FC236}">
                <a16:creationId xmlns:a16="http://schemas.microsoft.com/office/drawing/2014/main" id="{6590D200-A184-4421-A4CB-867EF8B74070}"/>
              </a:ext>
            </a:extLst>
          </p:cNvPr>
          <p:cNvSpPr>
            <a:spLocks noGrp="1" noChangeArrowheads="1"/>
          </p:cNvSpPr>
          <p:nvPr>
            <p:ph type="body" idx="1"/>
          </p:nvPr>
        </p:nvSpPr>
        <p:spPr>
          <a:xfrm>
            <a:off x="533400" y="1284287"/>
            <a:ext cx="8229600" cy="5040313"/>
          </a:xfrm>
        </p:spPr>
        <p:txBody>
          <a:bodyPr/>
          <a:lstStyle/>
          <a:p>
            <a:pPr eaLnBrk="1" hangingPunct="1">
              <a:spcBef>
                <a:spcPct val="1000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spcBef>
                <a:spcPct val="10000"/>
              </a:spcBef>
              <a:buFontTx/>
              <a:buNone/>
            </a:pPr>
            <a:r>
              <a:rPr lang="en-US" altLang="zh-CN" sz="2800" b="1" dirty="0">
                <a:latin typeface="Times New Roman" panose="02020603050405020304" pitchFamily="18" charset="0"/>
                <a:ea typeface="隶书" panose="02010509060101010101" pitchFamily="49" charset="-122"/>
              </a:rPr>
              <a:t>struct </a:t>
            </a:r>
            <a:r>
              <a:rPr lang="en-US" altLang="zh-CN" sz="2800" dirty="0" err="1">
                <a:latin typeface="Times New Roman" panose="02020603050405020304" pitchFamily="18" charset="0"/>
                <a:ea typeface="隶书" panose="02010509060101010101" pitchFamily="49" charset="-122"/>
              </a:rPr>
              <a:t>ThreadNode</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线索二叉树的结点类</a:t>
            </a:r>
          </a:p>
          <a:p>
            <a:pPr eaLnBrk="1" hangingPunct="1">
              <a:spcBef>
                <a:spcPct val="10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ltag</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rtag</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线索标志</a:t>
            </a:r>
          </a:p>
          <a:p>
            <a:pPr eaLnBrk="1" hangingPunct="1">
              <a:spcBef>
                <a:spcPct val="10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ThreadNode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leftChild</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b="1" dirty="0">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线索或子女指针</a:t>
            </a:r>
          </a:p>
          <a:p>
            <a:pPr eaLnBrk="1" hangingPunct="1">
              <a:spcBef>
                <a:spcPct val="10000"/>
              </a:spcBef>
              <a:buFontTx/>
              <a:buNone/>
            </a:pPr>
            <a:r>
              <a:rPr lang="zh-CN" altLang="en-US" sz="2800" dirty="0">
                <a:solidFill>
                  <a:schemeClr val="tx2"/>
                </a:solidFill>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data</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结点数据</a:t>
            </a:r>
          </a:p>
          <a:p>
            <a:pPr eaLnBrk="1" hangingPunct="1">
              <a:spcBef>
                <a:spcPct val="10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ThreadNode</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const </a:t>
            </a:r>
            <a:r>
              <a:rPr lang="en-US" altLang="zh-CN" sz="2800" dirty="0">
                <a:latin typeface="Times New Roman" panose="02020603050405020304" pitchFamily="18" charset="0"/>
                <a:ea typeface="隶书" panose="02010509060101010101" pitchFamily="49" charset="-122"/>
              </a:rPr>
              <a:t>T item</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spcBef>
                <a:spcPct val="10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data(item)</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leftChild</a:t>
            </a:r>
            <a:r>
              <a:rPr lang="en-US" altLang="zh-CN" sz="2800" dirty="0">
                <a:latin typeface="Times New Roman" panose="02020603050405020304" pitchFamily="18" charset="0"/>
                <a:ea typeface="隶书" panose="02010509060101010101" pitchFamily="49" charset="-122"/>
              </a:rPr>
              <a:t> (NULL)</a:t>
            </a:r>
            <a:r>
              <a:rPr lang="en-US" altLang="zh-CN" sz="2800" b="1" dirty="0">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rightChild</a:t>
            </a:r>
            <a:r>
              <a:rPr lang="en-US" altLang="zh-CN" sz="2800" dirty="0">
                <a:latin typeface="Times New Roman" panose="02020603050405020304" pitchFamily="18" charset="0"/>
                <a:ea typeface="隶书" panose="02010509060101010101" pitchFamily="49" charset="-122"/>
              </a:rPr>
              <a:t> (NULL)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ltag</a:t>
            </a:r>
            <a:r>
              <a:rPr lang="en-US" altLang="zh-CN" sz="2800" dirty="0">
                <a:latin typeface="Times New Roman" panose="02020603050405020304" pitchFamily="18" charset="0"/>
                <a:ea typeface="隶书" panose="02010509060101010101" pitchFamily="49" charset="-122"/>
              </a:rPr>
              <a:t>(0)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rtag</a:t>
            </a:r>
            <a:r>
              <a:rPr lang="en-US" altLang="zh-CN" sz="2800" dirty="0">
                <a:latin typeface="Times New Roman" panose="02020603050405020304" pitchFamily="18" charset="0"/>
                <a:ea typeface="隶书" panose="02010509060101010101" pitchFamily="49" charset="-122"/>
              </a:rPr>
              <a:t>(0)</a:t>
            </a:r>
            <a:r>
              <a:rPr lang="en-US" altLang="zh-CN" sz="2800" b="1" dirty="0">
                <a:latin typeface="Times New Roman" panose="02020603050405020304" pitchFamily="18" charset="0"/>
                <a:ea typeface="隶书" panose="02010509060101010101" pitchFamily="49" charset="-122"/>
              </a:rPr>
              <a:t> {}	</a:t>
            </a:r>
          </a:p>
          <a:p>
            <a:pPr eaLnBrk="1" hangingPunct="1">
              <a:spcBef>
                <a:spcPct val="10000"/>
              </a:spcBef>
              <a:buFontTx/>
              <a:buNone/>
            </a:pPr>
            <a:r>
              <a:rPr lang="en-US" altLang="zh-CN" sz="2800" b="1" dirty="0">
                <a:latin typeface="Times New Roman" panose="02020603050405020304" pitchFamily="18" charset="0"/>
                <a:ea typeface="隶书" panose="02010509060101010101" pitchFamily="49" charset="-122"/>
              </a:rPr>
              <a:t>};</a:t>
            </a:r>
          </a:p>
        </p:txBody>
      </p:sp>
      <p:sp>
        <p:nvSpPr>
          <p:cNvPr id="3" name="文本框 2">
            <a:extLst>
              <a:ext uri="{FF2B5EF4-FFF2-40B4-BE49-F238E27FC236}">
                <a16:creationId xmlns:a16="http://schemas.microsoft.com/office/drawing/2014/main" id="{3DCF18E8-8070-49E7-ACD3-9630A025415D}"/>
              </a:ext>
            </a:extLst>
          </p:cNvPr>
          <p:cNvSpPr txBox="1"/>
          <p:nvPr/>
        </p:nvSpPr>
        <p:spPr>
          <a:xfrm>
            <a:off x="7397981" y="2133600"/>
            <a:ext cx="1143000" cy="369332"/>
          </a:xfrm>
          <a:prstGeom prst="rect">
            <a:avLst/>
          </a:prstGeom>
          <a:solidFill>
            <a:schemeClr val="bg1"/>
          </a:solidFill>
        </p:spPr>
        <p:txBody>
          <a:bodyPr wrap="square" rtlCol="0">
            <a:spAutoFit/>
          </a:bodyPr>
          <a:lstStyle/>
          <a:p>
            <a:r>
              <a:rPr lang="zh-CN" altLang="en-US" dirty="0">
                <a:solidFill>
                  <a:srgbClr val="C00000"/>
                </a:solidFill>
                <a:latin typeface="黑体" panose="02010609060101010101" pitchFamily="49" charset="-122"/>
                <a:ea typeface="黑体" panose="02010609060101010101" pitchFamily="49" charset="-122"/>
              </a:rPr>
              <a:t>数据成员</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64FBEACF-AA07-4A5D-ADC9-4EE5272F8D79}"/>
              </a:ext>
            </a:extLst>
          </p:cNvPr>
          <p:cNvSpPr/>
          <p:nvPr/>
        </p:nvSpPr>
        <p:spPr>
          <a:xfrm>
            <a:off x="381000" y="2209800"/>
            <a:ext cx="8534400" cy="457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682" name="Rectangle 2">
            <a:extLst>
              <a:ext uri="{FF2B5EF4-FFF2-40B4-BE49-F238E27FC236}">
                <a16:creationId xmlns:a16="http://schemas.microsoft.com/office/drawing/2014/main" id="{7AEA05D9-E361-4D5D-A1E3-E7E6B3FD0367}"/>
              </a:ext>
            </a:extLst>
          </p:cNvPr>
          <p:cNvSpPr>
            <a:spLocks noGrp="1" noChangeArrowheads="1"/>
          </p:cNvSpPr>
          <p:nvPr>
            <p:ph type="body" idx="1"/>
          </p:nvPr>
        </p:nvSpPr>
        <p:spPr>
          <a:xfrm>
            <a:off x="611188" y="765175"/>
            <a:ext cx="8229600" cy="5580063"/>
          </a:xfrm>
        </p:spPr>
        <p:txBody>
          <a:bodyPr/>
          <a:lstStyle/>
          <a:p>
            <a:pPr eaLnBrk="1" hangingPunct="1">
              <a:lnSpc>
                <a:spcPct val="105000"/>
              </a:lnSpc>
              <a:spcBef>
                <a:spcPct val="5000"/>
              </a:spcBef>
              <a:buFontTx/>
              <a:buNone/>
            </a:pPr>
            <a:r>
              <a:rPr lang="en-US" altLang="zh-CN" sz="2800" b="1">
                <a:latin typeface="Times New Roman" panose="02020603050405020304" pitchFamily="18" charset="0"/>
              </a:rPr>
              <a:t>template &lt;class</a:t>
            </a:r>
            <a:r>
              <a:rPr lang="en-US" altLang="zh-CN" sz="2800">
                <a:latin typeface="Times New Roman" panose="02020603050405020304" pitchFamily="18" charset="0"/>
              </a:rPr>
              <a:t> T</a:t>
            </a:r>
            <a:r>
              <a:rPr lang="en-US" altLang="zh-CN" sz="2800" b="1">
                <a:latin typeface="Times New Roman" panose="02020603050405020304" pitchFamily="18" charset="0"/>
              </a:rPr>
              <a:t>&gt;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class</a:t>
            </a:r>
            <a:r>
              <a:rPr lang="en-US" altLang="zh-CN" sz="2800">
                <a:latin typeface="Times New Roman" panose="02020603050405020304" pitchFamily="18" charset="0"/>
                <a:ea typeface="隶书" panose="02010509060101010101" pitchFamily="49" charset="-122"/>
              </a:rPr>
              <a:t> ThreadTree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线索化二叉树类</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protected:</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树的根指针</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createInThread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中序遍历建立线索二叉树</a:t>
            </a:r>
          </a:p>
          <a:p>
            <a:pPr eaLnBrk="1" hangingPunct="1">
              <a:lnSpc>
                <a:spcPct val="105000"/>
              </a:lnSpc>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的双亲结点</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public:</a:t>
            </a:r>
          </a:p>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b="1">
              <a:latin typeface="Times New Roman" panose="02020603050405020304" pitchFamily="18" charset="0"/>
              <a:ea typeface="隶书" panose="02010509060101010101" pitchFamily="49" charset="-122"/>
            </a:endParaRPr>
          </a:p>
        </p:txBody>
      </p:sp>
      <p:sp>
        <p:nvSpPr>
          <p:cNvPr id="4" name="文本框 3">
            <a:extLst>
              <a:ext uri="{FF2B5EF4-FFF2-40B4-BE49-F238E27FC236}">
                <a16:creationId xmlns:a16="http://schemas.microsoft.com/office/drawing/2014/main" id="{6DA0AD9C-F891-4DC8-8055-5356B7B5D8F8}"/>
              </a:ext>
            </a:extLst>
          </p:cNvPr>
          <p:cNvSpPr txBox="1"/>
          <p:nvPr/>
        </p:nvSpPr>
        <p:spPr>
          <a:xfrm>
            <a:off x="7543800" y="2048286"/>
            <a:ext cx="1143000" cy="369332"/>
          </a:xfrm>
          <a:prstGeom prst="rect">
            <a:avLst/>
          </a:prstGeom>
          <a:solidFill>
            <a:schemeClr val="bg1"/>
          </a:solidFill>
        </p:spPr>
        <p:txBody>
          <a:bodyPr wrap="square" rtlCol="0">
            <a:spAutoFit/>
          </a:bodyPr>
          <a:lstStyle/>
          <a:p>
            <a:r>
              <a:rPr lang="zh-CN" altLang="en-US" dirty="0">
                <a:solidFill>
                  <a:srgbClr val="C00000"/>
                </a:solidFill>
                <a:latin typeface="黑体" panose="02010609060101010101" pitchFamily="49" charset="-122"/>
                <a:ea typeface="黑体" panose="02010609060101010101" pitchFamily="49" charset="-122"/>
              </a:rPr>
              <a:t>数据成员</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11ED24D-447F-4CBA-AFE6-65F8F87863C8}"/>
              </a:ext>
            </a:extLst>
          </p:cNvPr>
          <p:cNvSpPr>
            <a:spLocks noGrp="1" noChangeArrowheads="1"/>
          </p:cNvSpPr>
          <p:nvPr>
            <p:ph type="body" idx="1"/>
          </p:nvPr>
        </p:nvSpPr>
        <p:spPr>
          <a:xfrm>
            <a:off x="611188" y="765175"/>
            <a:ext cx="8229600" cy="5580063"/>
          </a:xfrm>
        </p:spPr>
        <p:txBody>
          <a:bodyPr/>
          <a:lstStyle/>
          <a:p>
            <a:pPr eaLnBrk="1" hangingPunct="1">
              <a:lnSpc>
                <a:spcPct val="105000"/>
              </a:lnSpc>
              <a:spcBef>
                <a:spcPct val="5000"/>
              </a:spcBef>
              <a:buFontTx/>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createInThread()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建立中序线索二叉树</a:t>
            </a:r>
          </a:p>
          <a:p>
            <a:pPr eaLnBrk="1" hangingPunct="1">
              <a:lnSpc>
                <a:spcPct val="105000"/>
              </a:lnSpc>
              <a:spcBef>
                <a:spcPct val="1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寻找中序下第一个结点</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Last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寻找中序下最后一个结点</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寻找结点在中序下的后继结点</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Prior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寻找结点在中序下的前驱结点</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50AE667-9F84-4DAF-8264-93EBA0DEE5C6}"/>
              </a:ext>
            </a:extLst>
          </p:cNvPr>
          <p:cNvSpPr>
            <a:spLocks noGrp="1" noChangeArrowheads="1"/>
          </p:cNvSpPr>
          <p:nvPr>
            <p:ph type="title"/>
          </p:nvPr>
        </p:nvSpPr>
        <p:spPr>
          <a:xfrm>
            <a:off x="323850" y="457200"/>
            <a:ext cx="8640763" cy="1027113"/>
          </a:xfrm>
        </p:spPr>
        <p:txBody>
          <a:bodyPr/>
          <a:lstStyle/>
          <a:p>
            <a:pPr eaLnBrk="1" hangingPunct="1"/>
            <a:r>
              <a:rPr lang="zh-CN" altLang="en-US" sz="4000" b="1">
                <a:ea typeface="华文新魏" panose="02010800040101010101" pitchFamily="2" charset="-122"/>
              </a:rPr>
              <a:t>通过中序遍历建立中序线索化二叉树</a:t>
            </a:r>
          </a:p>
        </p:txBody>
      </p:sp>
      <p:sp>
        <p:nvSpPr>
          <p:cNvPr id="73731" name="Rectangle 3">
            <a:extLst>
              <a:ext uri="{FF2B5EF4-FFF2-40B4-BE49-F238E27FC236}">
                <a16:creationId xmlns:a16="http://schemas.microsoft.com/office/drawing/2014/main" id="{D72051D9-0DA8-4A38-AA75-8E70BAB222BB}"/>
              </a:ext>
            </a:extLst>
          </p:cNvPr>
          <p:cNvSpPr>
            <a:spLocks noGrp="1" noChangeArrowheads="1"/>
          </p:cNvSpPr>
          <p:nvPr>
            <p:ph type="body" idx="1"/>
          </p:nvPr>
        </p:nvSpPr>
        <p:spPr>
          <a:xfrm>
            <a:off x="647700" y="1433513"/>
            <a:ext cx="8101013" cy="4983162"/>
          </a:xfrm>
        </p:spPr>
        <p:txBody>
          <a:bodyPr/>
          <a:lstStyle/>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ThreadTree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createInThread ()</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pre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前驱结点指针</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非空二叉树</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线索化</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(root, pre)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中序遍历线索化二叉树</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rtag = 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后处理中序最后一个结点</a:t>
            </a:r>
          </a:p>
          <a:p>
            <a:pPr eaLnBrk="1" hangingPunct="1">
              <a:spcBef>
                <a:spcPct val="10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F987752-9CA9-4F9F-88CB-130F38250BBB}"/>
              </a:ext>
            </a:extLst>
          </p:cNvPr>
          <p:cNvSpPr>
            <a:spLocks noGrp="1" noChangeArrowheads="1"/>
          </p:cNvSpPr>
          <p:nvPr>
            <p:ph type="body" idx="1"/>
          </p:nvPr>
        </p:nvSpPr>
        <p:spPr>
          <a:xfrm>
            <a:off x="679450" y="692150"/>
            <a:ext cx="7924800" cy="5472113"/>
          </a:xfrm>
        </p:spPr>
        <p:txBody>
          <a:bodyPr/>
          <a:lstStyle/>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ThreadTree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sz="2800" dirty="0" err="1">
                <a:latin typeface="Times New Roman" panose="02020603050405020304" pitchFamily="18" charset="0"/>
                <a:ea typeface="隶书" panose="02010509060101010101" pitchFamily="49" charset="-122"/>
              </a:rPr>
              <a:t>createInThread</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ThreadNode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current</a:t>
            </a:r>
            <a:r>
              <a:rPr lang="en-US" altLang="zh-CN" sz="2800"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ThreadNode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b="1" dirty="0">
                <a:solidFill>
                  <a:srgbClr val="FF0066"/>
                </a:solidFill>
                <a:latin typeface="Times New Roman" panose="02020603050405020304" pitchFamily="18" charset="0"/>
                <a:ea typeface="隶书" panose="02010509060101010101" pitchFamily="49" charset="-122"/>
              </a:rPr>
              <a:t>&amp;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通过中序遍历</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对二叉树进行线索化</a:t>
            </a:r>
          </a:p>
          <a:p>
            <a:pPr eaLnBrk="1" hangingPunct="1">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(current == NULL)</a:t>
            </a:r>
            <a:r>
              <a:rPr lang="en-US" altLang="zh-CN" sz="2800" b="1" dirty="0">
                <a:latin typeface="Times New Roman" panose="02020603050405020304" pitchFamily="18" charset="0"/>
                <a:ea typeface="隶书" panose="02010509060101010101" pitchFamily="49" charset="-122"/>
              </a:rPr>
              <a:t> return;  </a:t>
            </a:r>
            <a:r>
              <a:rPr lang="en-US" altLang="zh-CN" sz="2800" b="1" dirty="0">
                <a:solidFill>
                  <a:srgbClr val="C00000"/>
                </a:solidFill>
                <a:latin typeface="Times New Roman" panose="02020603050405020304" pitchFamily="18" charset="0"/>
                <a:ea typeface="隶书" panose="02010509060101010101" pitchFamily="49" charset="-122"/>
              </a:rPr>
              <a:t>//</a:t>
            </a:r>
            <a:r>
              <a:rPr lang="zh-CN" altLang="en-US" sz="2800" b="1" dirty="0">
                <a:solidFill>
                  <a:srgbClr val="C00000"/>
                </a:solidFill>
                <a:latin typeface="Times New Roman" panose="02020603050405020304" pitchFamily="18" charset="0"/>
                <a:ea typeface="隶书" panose="02010509060101010101" pitchFamily="49" charset="-122"/>
              </a:rPr>
              <a:t>空树时返回</a:t>
            </a:r>
            <a:endParaRPr lang="en-US" altLang="zh-CN" sz="2800" b="1" dirty="0">
              <a:solidFill>
                <a:srgbClr val="C00000"/>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569662BD-8A06-4A79-8C1E-717BD36FFEC2}"/>
              </a:ext>
            </a:extLst>
          </p:cNvPr>
          <p:cNvSpPr/>
          <p:nvPr/>
        </p:nvSpPr>
        <p:spPr>
          <a:xfrm>
            <a:off x="381000" y="1066800"/>
            <a:ext cx="8001000" cy="41148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78" name="Rectangle 2">
            <a:extLst>
              <a:ext uri="{FF2B5EF4-FFF2-40B4-BE49-F238E27FC236}">
                <a16:creationId xmlns:a16="http://schemas.microsoft.com/office/drawing/2014/main" id="{7C99BB07-658A-4F8E-9A74-8FB61FED4887}"/>
              </a:ext>
            </a:extLst>
          </p:cNvPr>
          <p:cNvSpPr>
            <a:spLocks noGrp="1" noChangeArrowheads="1"/>
          </p:cNvSpPr>
          <p:nvPr>
            <p:ph type="body" idx="1"/>
          </p:nvPr>
        </p:nvSpPr>
        <p:spPr>
          <a:xfrm>
            <a:off x="338138" y="152400"/>
            <a:ext cx="8805862" cy="5472113"/>
          </a:xfrm>
        </p:spPr>
        <p:txBody>
          <a:bodyPr/>
          <a:lstStyle/>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(current-&gt;leftChild</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左子树线索化</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 == NULL) </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建立当前结点的前驱线索</a:t>
            </a:r>
          </a:p>
          <a:p>
            <a:pPr eaLnBrk="1" hangingPunct="1">
              <a:spcBef>
                <a:spcPct val="5000"/>
              </a:spcBef>
              <a:buFontTx/>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leftChild = pre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ltag = 1</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Tx/>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(pre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建立前驱结点的后继线索</a:t>
            </a:r>
          </a:p>
          <a:p>
            <a:pPr eaLnBrk="1" hangingPunct="1">
              <a:buFontTx/>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 = current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rtag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eaLnBrk="1" hangingPunct="1">
              <a:buFontTx/>
              <a:buNone/>
            </a:pPr>
            <a:r>
              <a:rPr lang="en-US" altLang="zh-CN" sz="2800">
                <a:latin typeface="Times New Roman" panose="02020603050405020304" pitchFamily="18" charset="0"/>
                <a:ea typeface="隶书" panose="02010509060101010101" pitchFamily="49" charset="-122"/>
              </a:rPr>
              <a:t>     pre = current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前驱跟上</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当前指针向前遍历</a:t>
            </a:r>
          </a:p>
          <a:p>
            <a:pPr eaLnBrk="1" hangingPunct="1">
              <a:buFontTx/>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pre)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eaLnBrk="1" hangingPunct="1">
              <a:buFontTx/>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递归</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右子树线索化</a:t>
            </a:r>
          </a:p>
          <a:p>
            <a:pPr eaLnBrk="1" hangingPunct="1">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5778">
                                            <p:txEl>
                                              <p:pRg st="2" end="2"/>
                                            </p:txEl>
                                          </p:spTgt>
                                        </p:tgtEl>
                                        <p:attrNameLst>
                                          <p:attrName>style.visibility</p:attrName>
                                        </p:attrNameLst>
                                      </p:cBhvr>
                                      <p:to>
                                        <p:strVal val="visible"/>
                                      </p:to>
                                    </p:set>
                                    <p:animEffect transition="in" filter="fade">
                                      <p:cBhvr>
                                        <p:cTn id="7" dur="1000"/>
                                        <p:tgtEl>
                                          <p:spTgt spid="75778">
                                            <p:txEl>
                                              <p:pRg st="2" end="2"/>
                                            </p:txEl>
                                          </p:spTgt>
                                        </p:tgtEl>
                                      </p:cBhvr>
                                    </p:animEffect>
                                    <p:anim calcmode="lin" valueType="num">
                                      <p:cBhvr>
                                        <p:cTn id="8" dur="1000" fill="hold"/>
                                        <p:tgtEl>
                                          <p:spTgt spid="7577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5778">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778">
                                            <p:txEl>
                                              <p:pRg st="3" end="3"/>
                                            </p:txEl>
                                          </p:spTgt>
                                        </p:tgtEl>
                                        <p:attrNameLst>
                                          <p:attrName>style.visibility</p:attrName>
                                        </p:attrNameLst>
                                      </p:cBhvr>
                                      <p:to>
                                        <p:strVal val="visible"/>
                                      </p:to>
                                    </p:set>
                                    <p:animEffect transition="in" filter="fade">
                                      <p:cBhvr>
                                        <p:cTn id="12" dur="1000"/>
                                        <p:tgtEl>
                                          <p:spTgt spid="75778">
                                            <p:txEl>
                                              <p:pRg st="3" end="3"/>
                                            </p:txEl>
                                          </p:spTgt>
                                        </p:tgtEl>
                                      </p:cBhvr>
                                    </p:animEffect>
                                    <p:anim calcmode="lin" valueType="num">
                                      <p:cBhvr>
                                        <p:cTn id="13" dur="10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5778">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animEffect transition="in" filter="fade">
                                      <p:cBhvr>
                                        <p:cTn id="17" dur="1000"/>
                                        <p:tgtEl>
                                          <p:spTgt spid="75778">
                                            <p:txEl>
                                              <p:pRg st="4" end="4"/>
                                            </p:txEl>
                                          </p:spTgt>
                                        </p:tgtEl>
                                      </p:cBhvr>
                                    </p:animEffect>
                                    <p:anim calcmode="lin" valueType="num">
                                      <p:cBhvr>
                                        <p:cTn id="18" dur="1000" fill="hold"/>
                                        <p:tgtEl>
                                          <p:spTgt spid="75778">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5778">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5778">
                                            <p:txEl>
                                              <p:pRg st="5" end="5"/>
                                            </p:txEl>
                                          </p:spTgt>
                                        </p:tgtEl>
                                        <p:attrNameLst>
                                          <p:attrName>style.visibility</p:attrName>
                                        </p:attrNameLst>
                                      </p:cBhvr>
                                      <p:to>
                                        <p:strVal val="visible"/>
                                      </p:to>
                                    </p:set>
                                    <p:animEffect transition="in" filter="fade">
                                      <p:cBhvr>
                                        <p:cTn id="22" dur="1000"/>
                                        <p:tgtEl>
                                          <p:spTgt spid="75778">
                                            <p:txEl>
                                              <p:pRg st="5" end="5"/>
                                            </p:txEl>
                                          </p:spTgt>
                                        </p:tgtEl>
                                      </p:cBhvr>
                                    </p:animEffect>
                                    <p:anim calcmode="lin" valueType="num">
                                      <p:cBhvr>
                                        <p:cTn id="23" dur="1000" fill="hold"/>
                                        <p:tgtEl>
                                          <p:spTgt spid="75778">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577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75778">
                                            <p:txEl>
                                              <p:pRg st="6" end="6"/>
                                            </p:txEl>
                                          </p:spTgt>
                                        </p:tgtEl>
                                        <p:attrNameLst>
                                          <p:attrName>style.visibility</p:attrName>
                                        </p:attrNameLst>
                                      </p:cBhvr>
                                      <p:to>
                                        <p:strVal val="visible"/>
                                      </p:to>
                                    </p:set>
                                    <p:animEffect transition="in" filter="fade">
                                      <p:cBhvr>
                                        <p:cTn id="29" dur="1000"/>
                                        <p:tgtEl>
                                          <p:spTgt spid="75778">
                                            <p:txEl>
                                              <p:pRg st="6" end="6"/>
                                            </p:txEl>
                                          </p:spTgt>
                                        </p:tgtEl>
                                      </p:cBhvr>
                                    </p:animEffect>
                                    <p:anim calcmode="lin" valueType="num">
                                      <p:cBhvr>
                                        <p:cTn id="30" dur="1000" fill="hold"/>
                                        <p:tgtEl>
                                          <p:spTgt spid="75778">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5778">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5778">
                                            <p:txEl>
                                              <p:pRg st="7" end="7"/>
                                            </p:txEl>
                                          </p:spTgt>
                                        </p:tgtEl>
                                        <p:attrNameLst>
                                          <p:attrName>style.visibility</p:attrName>
                                        </p:attrNameLst>
                                      </p:cBhvr>
                                      <p:to>
                                        <p:strVal val="visible"/>
                                      </p:to>
                                    </p:set>
                                    <p:animEffect transition="in" filter="fade">
                                      <p:cBhvr>
                                        <p:cTn id="34" dur="1000"/>
                                        <p:tgtEl>
                                          <p:spTgt spid="75778">
                                            <p:txEl>
                                              <p:pRg st="7" end="7"/>
                                            </p:txEl>
                                          </p:spTgt>
                                        </p:tgtEl>
                                      </p:cBhvr>
                                    </p:animEffect>
                                    <p:anim calcmode="lin" valueType="num">
                                      <p:cBhvr>
                                        <p:cTn id="35" dur="10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75778">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5778">
                                            <p:txEl>
                                              <p:pRg st="8" end="8"/>
                                            </p:txEl>
                                          </p:spTgt>
                                        </p:tgtEl>
                                        <p:attrNameLst>
                                          <p:attrName>style.visibility</p:attrName>
                                        </p:attrNameLst>
                                      </p:cBhvr>
                                      <p:to>
                                        <p:strVal val="visible"/>
                                      </p:to>
                                    </p:set>
                                    <p:animEffect transition="in" filter="fade">
                                      <p:cBhvr>
                                        <p:cTn id="39" dur="1000"/>
                                        <p:tgtEl>
                                          <p:spTgt spid="75778">
                                            <p:txEl>
                                              <p:pRg st="8" end="8"/>
                                            </p:txEl>
                                          </p:spTgt>
                                        </p:tgtEl>
                                      </p:cBhvr>
                                    </p:animEffect>
                                    <p:anim calcmode="lin" valueType="num">
                                      <p:cBhvr>
                                        <p:cTn id="40" dur="10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75778">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5778">
                                            <p:txEl>
                                              <p:pRg st="9" end="9"/>
                                            </p:txEl>
                                          </p:spTgt>
                                        </p:tgtEl>
                                        <p:attrNameLst>
                                          <p:attrName>style.visibility</p:attrName>
                                        </p:attrNameLst>
                                      </p:cBhvr>
                                      <p:to>
                                        <p:strVal val="visible"/>
                                      </p:to>
                                    </p:set>
                                    <p:animEffect transition="in" filter="fade">
                                      <p:cBhvr>
                                        <p:cTn id="44" dur="1000"/>
                                        <p:tgtEl>
                                          <p:spTgt spid="75778">
                                            <p:txEl>
                                              <p:pRg st="9" end="9"/>
                                            </p:txEl>
                                          </p:spTgt>
                                        </p:tgtEl>
                                      </p:cBhvr>
                                    </p:animEffect>
                                    <p:anim calcmode="lin" valueType="num">
                                      <p:cBhvr>
                                        <p:cTn id="45" dur="10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7577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80B067E-687A-4F60-915D-C3C1152D34A3}"/>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3" name="Text Box 3">
            <a:extLst>
              <a:ext uri="{FF2B5EF4-FFF2-40B4-BE49-F238E27FC236}">
                <a16:creationId xmlns:a16="http://schemas.microsoft.com/office/drawing/2014/main" id="{8B2BFB59-7D51-4B78-909A-6DB63145A4D0}"/>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76804" name="Line 4">
            <a:extLst>
              <a:ext uri="{FF2B5EF4-FFF2-40B4-BE49-F238E27FC236}">
                <a16:creationId xmlns:a16="http://schemas.microsoft.com/office/drawing/2014/main" id="{2D39F16C-F52F-4B2D-A891-E52556F55405}"/>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5" name="Line 5">
            <a:extLst>
              <a:ext uri="{FF2B5EF4-FFF2-40B4-BE49-F238E27FC236}">
                <a16:creationId xmlns:a16="http://schemas.microsoft.com/office/drawing/2014/main" id="{5624A66C-C9AC-4B2D-8CD2-2AF6C167134B}"/>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6" name="Line 6">
            <a:extLst>
              <a:ext uri="{FF2B5EF4-FFF2-40B4-BE49-F238E27FC236}">
                <a16:creationId xmlns:a16="http://schemas.microsoft.com/office/drawing/2014/main" id="{7EB46406-7DE7-4B00-A632-C50D762BF0CC}"/>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Line 7">
            <a:extLst>
              <a:ext uri="{FF2B5EF4-FFF2-40B4-BE49-F238E27FC236}">
                <a16:creationId xmlns:a16="http://schemas.microsoft.com/office/drawing/2014/main" id="{A9109ACE-9F3E-4AE8-B360-46B389994EE5}"/>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Rectangle 8">
            <a:extLst>
              <a:ext uri="{FF2B5EF4-FFF2-40B4-BE49-F238E27FC236}">
                <a16:creationId xmlns:a16="http://schemas.microsoft.com/office/drawing/2014/main" id="{881462CB-D358-4143-9C68-D01B2F5FA3A2}"/>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Text Box 9">
            <a:extLst>
              <a:ext uri="{FF2B5EF4-FFF2-40B4-BE49-F238E27FC236}">
                <a16:creationId xmlns:a16="http://schemas.microsoft.com/office/drawing/2014/main" id="{96E66384-F115-4F5C-B48B-2BEF0A8B00C6}"/>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B   0   </a:t>
            </a:r>
            <a:endParaRPr kumimoji="1" lang="en-US" altLang="zh-CN" b="1">
              <a:solidFill>
                <a:schemeClr val="tx2"/>
              </a:solidFill>
              <a:latin typeface="Times New Roman" panose="02020603050405020304" pitchFamily="18" charset="0"/>
            </a:endParaRPr>
          </a:p>
        </p:txBody>
      </p:sp>
      <p:sp>
        <p:nvSpPr>
          <p:cNvPr id="76810" name="Line 10">
            <a:extLst>
              <a:ext uri="{FF2B5EF4-FFF2-40B4-BE49-F238E27FC236}">
                <a16:creationId xmlns:a16="http://schemas.microsoft.com/office/drawing/2014/main" id="{E72E92EE-1587-45A1-A64C-48B2D4AB4840}"/>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Line 11">
            <a:extLst>
              <a:ext uri="{FF2B5EF4-FFF2-40B4-BE49-F238E27FC236}">
                <a16:creationId xmlns:a16="http://schemas.microsoft.com/office/drawing/2014/main" id="{19EBDB38-AA49-4AF5-8189-A041EF894705}"/>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2" name="Line 12">
            <a:extLst>
              <a:ext uri="{FF2B5EF4-FFF2-40B4-BE49-F238E27FC236}">
                <a16:creationId xmlns:a16="http://schemas.microsoft.com/office/drawing/2014/main" id="{56009B7D-0257-4EDA-AACA-5FEAE5B24900}"/>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3">
            <a:extLst>
              <a:ext uri="{FF2B5EF4-FFF2-40B4-BE49-F238E27FC236}">
                <a16:creationId xmlns:a16="http://schemas.microsoft.com/office/drawing/2014/main" id="{88EE8957-6E8E-4D29-8F62-B2CE0CE210AC}"/>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Rectangle 14">
            <a:extLst>
              <a:ext uri="{FF2B5EF4-FFF2-40B4-BE49-F238E27FC236}">
                <a16:creationId xmlns:a16="http://schemas.microsoft.com/office/drawing/2014/main" id="{1476CF5E-AEA2-4304-A675-60998AC4C4E2}"/>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5" name="Text Box 15">
            <a:extLst>
              <a:ext uri="{FF2B5EF4-FFF2-40B4-BE49-F238E27FC236}">
                <a16:creationId xmlns:a16="http://schemas.microsoft.com/office/drawing/2014/main" id="{8DF85935-CB2A-4655-AD2A-A6D36CE43985}"/>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76816" name="Line 16">
            <a:extLst>
              <a:ext uri="{FF2B5EF4-FFF2-40B4-BE49-F238E27FC236}">
                <a16:creationId xmlns:a16="http://schemas.microsoft.com/office/drawing/2014/main" id="{A7C21CA8-6441-4401-B5AE-FC359B7CB7BB}"/>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17">
            <a:extLst>
              <a:ext uri="{FF2B5EF4-FFF2-40B4-BE49-F238E27FC236}">
                <a16:creationId xmlns:a16="http://schemas.microsoft.com/office/drawing/2014/main" id="{1DE013C3-5986-48CE-AB11-5B96E8C04678}"/>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18">
            <a:extLst>
              <a:ext uri="{FF2B5EF4-FFF2-40B4-BE49-F238E27FC236}">
                <a16:creationId xmlns:a16="http://schemas.microsoft.com/office/drawing/2014/main" id="{4A3AD340-CBD4-40E8-9479-DCC585ED997D}"/>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19">
            <a:extLst>
              <a:ext uri="{FF2B5EF4-FFF2-40B4-BE49-F238E27FC236}">
                <a16:creationId xmlns:a16="http://schemas.microsoft.com/office/drawing/2014/main" id="{490EF728-7E56-4D32-9009-2F09256C05E4}"/>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Rectangle 20">
            <a:extLst>
              <a:ext uri="{FF2B5EF4-FFF2-40B4-BE49-F238E27FC236}">
                <a16:creationId xmlns:a16="http://schemas.microsoft.com/office/drawing/2014/main" id="{3957D5E9-AC73-4AF2-96E5-5F83C1C08B45}"/>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21" name="Text Box 21">
            <a:extLst>
              <a:ext uri="{FF2B5EF4-FFF2-40B4-BE49-F238E27FC236}">
                <a16:creationId xmlns:a16="http://schemas.microsoft.com/office/drawing/2014/main" id="{73B62CFA-9067-4565-A544-FC73B7AA613F}"/>
              </a:ext>
            </a:extLst>
          </p:cNvPr>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D   0   </a:t>
            </a:r>
            <a:endParaRPr kumimoji="1" lang="en-US" altLang="zh-CN" b="1">
              <a:solidFill>
                <a:schemeClr val="tx2"/>
              </a:solidFill>
              <a:latin typeface="Times New Roman" panose="02020603050405020304" pitchFamily="18" charset="0"/>
            </a:endParaRPr>
          </a:p>
        </p:txBody>
      </p:sp>
      <p:sp>
        <p:nvSpPr>
          <p:cNvPr id="76822" name="Line 22">
            <a:extLst>
              <a:ext uri="{FF2B5EF4-FFF2-40B4-BE49-F238E27FC236}">
                <a16:creationId xmlns:a16="http://schemas.microsoft.com/office/drawing/2014/main" id="{CD0B6860-504E-4662-8F06-E1F3293428D7}"/>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3">
            <a:extLst>
              <a:ext uri="{FF2B5EF4-FFF2-40B4-BE49-F238E27FC236}">
                <a16:creationId xmlns:a16="http://schemas.microsoft.com/office/drawing/2014/main" id="{72A75DCE-4B63-4E6F-ADCA-D64FBE3C7B8C}"/>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Line 24">
            <a:extLst>
              <a:ext uri="{FF2B5EF4-FFF2-40B4-BE49-F238E27FC236}">
                <a16:creationId xmlns:a16="http://schemas.microsoft.com/office/drawing/2014/main" id="{CDA9972B-15C5-4055-A86D-5A73A32E75E7}"/>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Line 25">
            <a:extLst>
              <a:ext uri="{FF2B5EF4-FFF2-40B4-BE49-F238E27FC236}">
                <a16:creationId xmlns:a16="http://schemas.microsoft.com/office/drawing/2014/main" id="{5BFBBFFB-574F-4D99-8A40-2603F27E685E}"/>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Rectangle 26">
            <a:extLst>
              <a:ext uri="{FF2B5EF4-FFF2-40B4-BE49-F238E27FC236}">
                <a16:creationId xmlns:a16="http://schemas.microsoft.com/office/drawing/2014/main" id="{CE7BF615-026B-4A0F-A0AF-82D7D34E7EA6}"/>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27" name="Text Box 27">
            <a:extLst>
              <a:ext uri="{FF2B5EF4-FFF2-40B4-BE49-F238E27FC236}">
                <a16:creationId xmlns:a16="http://schemas.microsoft.com/office/drawing/2014/main" id="{B0D48B2D-D55F-4485-8CEA-6D3B5C63BB55}"/>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E   0   </a:t>
            </a:r>
            <a:endParaRPr kumimoji="1" lang="en-US" altLang="zh-CN" b="1">
              <a:solidFill>
                <a:schemeClr val="tx2"/>
              </a:solidFill>
              <a:latin typeface="Times New Roman" panose="02020603050405020304" pitchFamily="18" charset="0"/>
            </a:endParaRPr>
          </a:p>
        </p:txBody>
      </p:sp>
      <p:sp>
        <p:nvSpPr>
          <p:cNvPr id="76828" name="Line 28">
            <a:extLst>
              <a:ext uri="{FF2B5EF4-FFF2-40B4-BE49-F238E27FC236}">
                <a16:creationId xmlns:a16="http://schemas.microsoft.com/office/drawing/2014/main" id="{3361B7BC-A9C7-4AFE-A3CE-B36D8D6BC33E}"/>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Line 29">
            <a:extLst>
              <a:ext uri="{FF2B5EF4-FFF2-40B4-BE49-F238E27FC236}">
                <a16:creationId xmlns:a16="http://schemas.microsoft.com/office/drawing/2014/main" id="{9BA74082-C9CB-4871-9176-78CF309CDA6B}"/>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Line 30">
            <a:extLst>
              <a:ext uri="{FF2B5EF4-FFF2-40B4-BE49-F238E27FC236}">
                <a16:creationId xmlns:a16="http://schemas.microsoft.com/office/drawing/2014/main" id="{6C947285-319B-4FF8-B8BB-BE1503D87A81}"/>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31">
            <a:extLst>
              <a:ext uri="{FF2B5EF4-FFF2-40B4-BE49-F238E27FC236}">
                <a16:creationId xmlns:a16="http://schemas.microsoft.com/office/drawing/2014/main" id="{EEA047FC-8D29-4F7F-85B8-61DD8CB50A58}"/>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2" name="Line 32">
            <a:extLst>
              <a:ext uri="{FF2B5EF4-FFF2-40B4-BE49-F238E27FC236}">
                <a16:creationId xmlns:a16="http://schemas.microsoft.com/office/drawing/2014/main" id="{42CDE8F7-914F-4B25-BCF7-2C19748A3FD3}"/>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3" name="Line 33">
            <a:extLst>
              <a:ext uri="{FF2B5EF4-FFF2-40B4-BE49-F238E27FC236}">
                <a16:creationId xmlns:a16="http://schemas.microsoft.com/office/drawing/2014/main" id="{069D1696-FD2D-4BBA-BB02-2B24F1848960}"/>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4" name="Line 34">
            <a:extLst>
              <a:ext uri="{FF2B5EF4-FFF2-40B4-BE49-F238E27FC236}">
                <a16:creationId xmlns:a16="http://schemas.microsoft.com/office/drawing/2014/main" id="{F268CAEC-B089-462B-82AC-DA47DC2FF9D7}"/>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5" name="Line 35">
            <a:extLst>
              <a:ext uri="{FF2B5EF4-FFF2-40B4-BE49-F238E27FC236}">
                <a16:creationId xmlns:a16="http://schemas.microsoft.com/office/drawing/2014/main" id="{FC447BB9-4895-48B3-A69A-25101178D345}"/>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6" name="Line 36">
            <a:extLst>
              <a:ext uri="{FF2B5EF4-FFF2-40B4-BE49-F238E27FC236}">
                <a16:creationId xmlns:a16="http://schemas.microsoft.com/office/drawing/2014/main" id="{D2F72097-C828-403A-9D39-DA52C47CBC99}"/>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7" name="Text Box 37">
            <a:extLst>
              <a:ext uri="{FF2B5EF4-FFF2-40B4-BE49-F238E27FC236}">
                <a16:creationId xmlns:a16="http://schemas.microsoft.com/office/drawing/2014/main" id="{740DA00C-C817-4731-95C2-CB3F80781E8B}"/>
              </a:ext>
            </a:extLst>
          </p:cNvPr>
          <p:cNvSpPr txBox="1">
            <a:spLocks noChangeArrowheads="1"/>
          </p:cNvSpPr>
          <p:nvPr/>
        </p:nvSpPr>
        <p:spPr bwMode="auto">
          <a:xfrm>
            <a:off x="3733800" y="757238"/>
            <a:ext cx="9064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76838" name="Text Box 38">
            <a:extLst>
              <a:ext uri="{FF2B5EF4-FFF2-40B4-BE49-F238E27FC236}">
                <a16:creationId xmlns:a16="http://schemas.microsoft.com/office/drawing/2014/main" id="{5FAF72D9-3FB6-49EC-8D86-C1E1733FBE81}"/>
              </a:ext>
            </a:extLst>
          </p:cNvPr>
          <p:cNvSpPr txBox="1">
            <a:spLocks noChangeArrowheads="1"/>
          </p:cNvSpPr>
          <p:nvPr/>
        </p:nvSpPr>
        <p:spPr bwMode="auto">
          <a:xfrm>
            <a:off x="784225" y="757238"/>
            <a:ext cx="2568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 == NULL</a:t>
            </a:r>
            <a:endParaRPr kumimoji="1" lang="en-US" altLang="zh-CN" sz="2400">
              <a:latin typeface="Times New Roman" panose="02020603050405020304" pitchFamily="18" charset="0"/>
            </a:endParaRPr>
          </a:p>
        </p:txBody>
      </p:sp>
      <p:sp>
        <p:nvSpPr>
          <p:cNvPr id="76839" name="Text Box 39">
            <a:extLst>
              <a:ext uri="{FF2B5EF4-FFF2-40B4-BE49-F238E27FC236}">
                <a16:creationId xmlns:a16="http://schemas.microsoft.com/office/drawing/2014/main" id="{C620A426-0BCB-4DFF-841C-52C595EE2BA3}"/>
              </a:ext>
            </a:extLst>
          </p:cNvPr>
          <p:cNvSpPr txBox="1">
            <a:spLocks noChangeArrowheads="1"/>
          </p:cNvSpPr>
          <p:nvPr/>
        </p:nvSpPr>
        <p:spPr bwMode="auto">
          <a:xfrm>
            <a:off x="50292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76840" name="Line 40">
            <a:extLst>
              <a:ext uri="{FF2B5EF4-FFF2-40B4-BE49-F238E27FC236}">
                <a16:creationId xmlns:a16="http://schemas.microsoft.com/office/drawing/2014/main" id="{F90A6EC0-9107-405A-8EB5-DDC0098FB17B}"/>
              </a:ext>
            </a:extLst>
          </p:cNvPr>
          <p:cNvSpPr>
            <a:spLocks noChangeShapeType="1"/>
          </p:cNvSpPr>
          <p:nvPr/>
        </p:nvSpPr>
        <p:spPr bwMode="auto">
          <a:xfrm flipH="1">
            <a:off x="4800600" y="1138238"/>
            <a:ext cx="228600" cy="4572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873EE86-1F77-492F-A450-ECA93D856DED}"/>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27" name="Text Box 3">
            <a:extLst>
              <a:ext uri="{FF2B5EF4-FFF2-40B4-BE49-F238E27FC236}">
                <a16:creationId xmlns:a16="http://schemas.microsoft.com/office/drawing/2014/main" id="{D7D85B63-DF7A-4EAD-8FE4-A8DA375BD02A}"/>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77828" name="Line 4">
            <a:extLst>
              <a:ext uri="{FF2B5EF4-FFF2-40B4-BE49-F238E27FC236}">
                <a16:creationId xmlns:a16="http://schemas.microsoft.com/office/drawing/2014/main" id="{30966DA5-D439-478A-897B-5E1AC4365AAA}"/>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9" name="Line 5">
            <a:extLst>
              <a:ext uri="{FF2B5EF4-FFF2-40B4-BE49-F238E27FC236}">
                <a16:creationId xmlns:a16="http://schemas.microsoft.com/office/drawing/2014/main" id="{CF118B01-475C-4C60-9795-94C947561FAF}"/>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0" name="Line 6">
            <a:extLst>
              <a:ext uri="{FF2B5EF4-FFF2-40B4-BE49-F238E27FC236}">
                <a16:creationId xmlns:a16="http://schemas.microsoft.com/office/drawing/2014/main" id="{4296135A-A33C-43A1-932A-3DA426532575}"/>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1" name="Line 7">
            <a:extLst>
              <a:ext uri="{FF2B5EF4-FFF2-40B4-BE49-F238E27FC236}">
                <a16:creationId xmlns:a16="http://schemas.microsoft.com/office/drawing/2014/main" id="{012CC61C-0EB2-4431-87AD-18466758180C}"/>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2" name="Rectangle 8">
            <a:extLst>
              <a:ext uri="{FF2B5EF4-FFF2-40B4-BE49-F238E27FC236}">
                <a16:creationId xmlns:a16="http://schemas.microsoft.com/office/drawing/2014/main" id="{0430C57B-877A-496F-890E-0F9871EFFC68}"/>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3" name="Text Box 9">
            <a:extLst>
              <a:ext uri="{FF2B5EF4-FFF2-40B4-BE49-F238E27FC236}">
                <a16:creationId xmlns:a16="http://schemas.microsoft.com/office/drawing/2014/main" id="{4FAE27BB-805F-4822-B7F4-A04610D50F48}"/>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77834" name="Line 10">
            <a:extLst>
              <a:ext uri="{FF2B5EF4-FFF2-40B4-BE49-F238E27FC236}">
                <a16:creationId xmlns:a16="http://schemas.microsoft.com/office/drawing/2014/main" id="{FB78FB96-1989-4216-99C9-710E10DFC01E}"/>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5" name="Line 11">
            <a:extLst>
              <a:ext uri="{FF2B5EF4-FFF2-40B4-BE49-F238E27FC236}">
                <a16:creationId xmlns:a16="http://schemas.microsoft.com/office/drawing/2014/main" id="{FD3CF6D4-DDD3-4646-8AC2-0A7C33E1C0C9}"/>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Line 12">
            <a:extLst>
              <a:ext uri="{FF2B5EF4-FFF2-40B4-BE49-F238E27FC236}">
                <a16:creationId xmlns:a16="http://schemas.microsoft.com/office/drawing/2014/main" id="{16BD0F83-A58C-47F9-B9A1-ED9F1F820BFA}"/>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7" name="Line 13">
            <a:extLst>
              <a:ext uri="{FF2B5EF4-FFF2-40B4-BE49-F238E27FC236}">
                <a16:creationId xmlns:a16="http://schemas.microsoft.com/office/drawing/2014/main" id="{E54B9608-90D0-4ABE-8B4D-137786D8D3DC}"/>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Rectangle 14">
            <a:extLst>
              <a:ext uri="{FF2B5EF4-FFF2-40B4-BE49-F238E27FC236}">
                <a16:creationId xmlns:a16="http://schemas.microsoft.com/office/drawing/2014/main" id="{88C3192F-2A04-43F6-8105-FEBCFCCBF3CF}"/>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9" name="Text Box 15">
            <a:extLst>
              <a:ext uri="{FF2B5EF4-FFF2-40B4-BE49-F238E27FC236}">
                <a16:creationId xmlns:a16="http://schemas.microsoft.com/office/drawing/2014/main" id="{F5571756-AE29-413D-AF29-2697FFF17702}"/>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77840" name="Line 16">
            <a:extLst>
              <a:ext uri="{FF2B5EF4-FFF2-40B4-BE49-F238E27FC236}">
                <a16:creationId xmlns:a16="http://schemas.microsoft.com/office/drawing/2014/main" id="{922CEDCD-ECC9-4073-A4C1-CDDCEA5CDC3F}"/>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1" name="Line 17">
            <a:extLst>
              <a:ext uri="{FF2B5EF4-FFF2-40B4-BE49-F238E27FC236}">
                <a16:creationId xmlns:a16="http://schemas.microsoft.com/office/drawing/2014/main" id="{1C517AB3-9AD0-49B0-82C5-9D0CEB18BE2F}"/>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Line 18">
            <a:extLst>
              <a:ext uri="{FF2B5EF4-FFF2-40B4-BE49-F238E27FC236}">
                <a16:creationId xmlns:a16="http://schemas.microsoft.com/office/drawing/2014/main" id="{26D384FB-A4FA-45E9-8461-340E1A042412}"/>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19">
            <a:extLst>
              <a:ext uri="{FF2B5EF4-FFF2-40B4-BE49-F238E27FC236}">
                <a16:creationId xmlns:a16="http://schemas.microsoft.com/office/drawing/2014/main" id="{92EA55F4-8504-4A0E-8218-E3C251962495}"/>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Rectangle 20">
            <a:extLst>
              <a:ext uri="{FF2B5EF4-FFF2-40B4-BE49-F238E27FC236}">
                <a16:creationId xmlns:a16="http://schemas.microsoft.com/office/drawing/2014/main" id="{E5C9B60C-0EBF-4062-8297-95E8A7416962}"/>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45" name="Text Box 21">
            <a:extLst>
              <a:ext uri="{FF2B5EF4-FFF2-40B4-BE49-F238E27FC236}">
                <a16:creationId xmlns:a16="http://schemas.microsoft.com/office/drawing/2014/main" id="{9E14F5AE-0EC2-4D8C-840E-57C8CE16CEEE}"/>
              </a:ext>
            </a:extLst>
          </p:cNvPr>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D   0   </a:t>
            </a:r>
            <a:endParaRPr kumimoji="1" lang="en-US" altLang="zh-CN" b="1">
              <a:solidFill>
                <a:schemeClr val="tx2"/>
              </a:solidFill>
              <a:latin typeface="Times New Roman" panose="02020603050405020304" pitchFamily="18" charset="0"/>
            </a:endParaRPr>
          </a:p>
        </p:txBody>
      </p:sp>
      <p:sp>
        <p:nvSpPr>
          <p:cNvPr id="77846" name="Line 22">
            <a:extLst>
              <a:ext uri="{FF2B5EF4-FFF2-40B4-BE49-F238E27FC236}">
                <a16:creationId xmlns:a16="http://schemas.microsoft.com/office/drawing/2014/main" id="{DEA91AD1-ABD6-4193-96D8-8FD79E71360C}"/>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23">
            <a:extLst>
              <a:ext uri="{FF2B5EF4-FFF2-40B4-BE49-F238E27FC236}">
                <a16:creationId xmlns:a16="http://schemas.microsoft.com/office/drawing/2014/main" id="{634BA68D-7CA3-48BB-9BE1-8E3B2137C140}"/>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Line 24">
            <a:extLst>
              <a:ext uri="{FF2B5EF4-FFF2-40B4-BE49-F238E27FC236}">
                <a16:creationId xmlns:a16="http://schemas.microsoft.com/office/drawing/2014/main" id="{74B5B104-3A69-4167-9531-246B25427851}"/>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9" name="Line 25">
            <a:extLst>
              <a:ext uri="{FF2B5EF4-FFF2-40B4-BE49-F238E27FC236}">
                <a16:creationId xmlns:a16="http://schemas.microsoft.com/office/drawing/2014/main" id="{5E095E18-3D6C-450C-9724-8A5581DA71D7}"/>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0" name="Rectangle 26">
            <a:extLst>
              <a:ext uri="{FF2B5EF4-FFF2-40B4-BE49-F238E27FC236}">
                <a16:creationId xmlns:a16="http://schemas.microsoft.com/office/drawing/2014/main" id="{0A329316-727A-456E-8960-44F067C09D7C}"/>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51" name="Text Box 27">
            <a:extLst>
              <a:ext uri="{FF2B5EF4-FFF2-40B4-BE49-F238E27FC236}">
                <a16:creationId xmlns:a16="http://schemas.microsoft.com/office/drawing/2014/main" id="{5DE574BA-2CD0-4BD6-A85E-7C307DC3EDF7}"/>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E   0   </a:t>
            </a:r>
            <a:endParaRPr kumimoji="1" lang="en-US" altLang="zh-CN" b="1">
              <a:solidFill>
                <a:schemeClr val="tx2"/>
              </a:solidFill>
              <a:latin typeface="Times New Roman" panose="02020603050405020304" pitchFamily="18" charset="0"/>
            </a:endParaRPr>
          </a:p>
        </p:txBody>
      </p:sp>
      <p:sp>
        <p:nvSpPr>
          <p:cNvPr id="77852" name="Line 28">
            <a:extLst>
              <a:ext uri="{FF2B5EF4-FFF2-40B4-BE49-F238E27FC236}">
                <a16:creationId xmlns:a16="http://schemas.microsoft.com/office/drawing/2014/main" id="{A6E74812-62B8-4D5B-B782-28273BFEE56B}"/>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3" name="Line 29">
            <a:extLst>
              <a:ext uri="{FF2B5EF4-FFF2-40B4-BE49-F238E27FC236}">
                <a16:creationId xmlns:a16="http://schemas.microsoft.com/office/drawing/2014/main" id="{D7B4EEDE-B82C-4BA2-B1B4-1680D777EDDA}"/>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Line 30">
            <a:extLst>
              <a:ext uri="{FF2B5EF4-FFF2-40B4-BE49-F238E27FC236}">
                <a16:creationId xmlns:a16="http://schemas.microsoft.com/office/drawing/2014/main" id="{2138671B-318E-4D67-9D40-7FE3B85D599D}"/>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5" name="Line 31">
            <a:extLst>
              <a:ext uri="{FF2B5EF4-FFF2-40B4-BE49-F238E27FC236}">
                <a16:creationId xmlns:a16="http://schemas.microsoft.com/office/drawing/2014/main" id="{9F2C22F0-AE9F-49A0-9DE8-5C69A10FB433}"/>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6" name="Line 32">
            <a:extLst>
              <a:ext uri="{FF2B5EF4-FFF2-40B4-BE49-F238E27FC236}">
                <a16:creationId xmlns:a16="http://schemas.microsoft.com/office/drawing/2014/main" id="{22C59896-5770-492C-9926-A4384BE785EB}"/>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7" name="Line 33">
            <a:extLst>
              <a:ext uri="{FF2B5EF4-FFF2-40B4-BE49-F238E27FC236}">
                <a16:creationId xmlns:a16="http://schemas.microsoft.com/office/drawing/2014/main" id="{FBD230C6-5653-4FEB-A961-71D74D40D81C}"/>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8" name="Line 34">
            <a:extLst>
              <a:ext uri="{FF2B5EF4-FFF2-40B4-BE49-F238E27FC236}">
                <a16:creationId xmlns:a16="http://schemas.microsoft.com/office/drawing/2014/main" id="{1D8C495C-3906-4F9F-8652-E32312522A85}"/>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9" name="Line 35">
            <a:extLst>
              <a:ext uri="{FF2B5EF4-FFF2-40B4-BE49-F238E27FC236}">
                <a16:creationId xmlns:a16="http://schemas.microsoft.com/office/drawing/2014/main" id="{5C9AF3C1-CAF9-4BD3-B8A8-FA4D7CBF1B38}"/>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0" name="Line 36">
            <a:extLst>
              <a:ext uri="{FF2B5EF4-FFF2-40B4-BE49-F238E27FC236}">
                <a16:creationId xmlns:a16="http://schemas.microsoft.com/office/drawing/2014/main" id="{9FD73E72-182B-40D9-BA63-E0C1F6531A39}"/>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1" name="Text Box 37">
            <a:extLst>
              <a:ext uri="{FF2B5EF4-FFF2-40B4-BE49-F238E27FC236}">
                <a16:creationId xmlns:a16="http://schemas.microsoft.com/office/drawing/2014/main" id="{176D4F20-B15C-41D6-AA67-6F3D13FA3584}"/>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77862" name="Text Box 38">
            <a:extLst>
              <a:ext uri="{FF2B5EF4-FFF2-40B4-BE49-F238E27FC236}">
                <a16:creationId xmlns:a16="http://schemas.microsoft.com/office/drawing/2014/main" id="{1D138F27-E261-4D65-93FC-72D38FF7592D}"/>
              </a:ext>
            </a:extLst>
          </p:cNvPr>
          <p:cNvSpPr txBox="1">
            <a:spLocks noChangeArrowheads="1"/>
          </p:cNvSpPr>
          <p:nvPr/>
        </p:nvSpPr>
        <p:spPr bwMode="auto">
          <a:xfrm>
            <a:off x="838200" y="787400"/>
            <a:ext cx="2568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 == NULL</a:t>
            </a:r>
            <a:endParaRPr kumimoji="1" lang="en-US" altLang="zh-CN" sz="2400">
              <a:latin typeface="Times New Roman" panose="02020603050405020304" pitchFamily="18" charset="0"/>
            </a:endParaRPr>
          </a:p>
        </p:txBody>
      </p:sp>
      <p:sp>
        <p:nvSpPr>
          <p:cNvPr id="77863" name="Text Box 39">
            <a:extLst>
              <a:ext uri="{FF2B5EF4-FFF2-40B4-BE49-F238E27FC236}">
                <a16:creationId xmlns:a16="http://schemas.microsoft.com/office/drawing/2014/main" id="{3E329BB4-9D8E-41D7-8AD9-8BC5FE6C23F8}"/>
              </a:ext>
            </a:extLst>
          </p:cNvPr>
          <p:cNvSpPr txBox="1">
            <a:spLocks noChangeArrowheads="1"/>
          </p:cNvSpPr>
          <p:nvPr/>
        </p:nvSpPr>
        <p:spPr bwMode="auto">
          <a:xfrm>
            <a:off x="838200" y="21288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77864" name="Line 40">
            <a:extLst>
              <a:ext uri="{FF2B5EF4-FFF2-40B4-BE49-F238E27FC236}">
                <a16:creationId xmlns:a16="http://schemas.microsoft.com/office/drawing/2014/main" id="{F5C6AD10-D4AB-47AD-8763-9932F78C4526}"/>
              </a:ext>
            </a:extLst>
          </p:cNvPr>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46EF778-CD56-4D9E-98D9-3DB65BC75F51}"/>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1" name="Text Box 3">
            <a:extLst>
              <a:ext uri="{FF2B5EF4-FFF2-40B4-BE49-F238E27FC236}">
                <a16:creationId xmlns:a16="http://schemas.microsoft.com/office/drawing/2014/main" id="{6279D3F5-5660-4AC2-BC03-EB8CF49518E4}"/>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78852" name="Line 4">
            <a:extLst>
              <a:ext uri="{FF2B5EF4-FFF2-40B4-BE49-F238E27FC236}">
                <a16:creationId xmlns:a16="http://schemas.microsoft.com/office/drawing/2014/main" id="{0107692C-75AF-4C7B-8977-37D7B33567ED}"/>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3" name="Line 5">
            <a:extLst>
              <a:ext uri="{FF2B5EF4-FFF2-40B4-BE49-F238E27FC236}">
                <a16:creationId xmlns:a16="http://schemas.microsoft.com/office/drawing/2014/main" id="{C6655EA1-F9E0-4872-A0CA-5CFEB1644FF2}"/>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4" name="Line 6">
            <a:extLst>
              <a:ext uri="{FF2B5EF4-FFF2-40B4-BE49-F238E27FC236}">
                <a16:creationId xmlns:a16="http://schemas.microsoft.com/office/drawing/2014/main" id="{1B87D0D6-6D33-4860-8920-9796EC71C407}"/>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5" name="Line 7">
            <a:extLst>
              <a:ext uri="{FF2B5EF4-FFF2-40B4-BE49-F238E27FC236}">
                <a16:creationId xmlns:a16="http://schemas.microsoft.com/office/drawing/2014/main" id="{6A787520-5EFD-4B56-A206-2EA76BC024F0}"/>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6" name="Rectangle 8">
            <a:extLst>
              <a:ext uri="{FF2B5EF4-FFF2-40B4-BE49-F238E27FC236}">
                <a16:creationId xmlns:a16="http://schemas.microsoft.com/office/drawing/2014/main" id="{BAFCBA4A-0212-4F6D-B590-BBD99A683805}"/>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7" name="Text Box 9">
            <a:extLst>
              <a:ext uri="{FF2B5EF4-FFF2-40B4-BE49-F238E27FC236}">
                <a16:creationId xmlns:a16="http://schemas.microsoft.com/office/drawing/2014/main" id="{B2791C10-E50E-48DC-8C5A-B07B6928B1E0}"/>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78858" name="Line 10">
            <a:extLst>
              <a:ext uri="{FF2B5EF4-FFF2-40B4-BE49-F238E27FC236}">
                <a16:creationId xmlns:a16="http://schemas.microsoft.com/office/drawing/2014/main" id="{AAA124EE-1622-4667-9E15-A0BDED56B2B5}"/>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9" name="Line 11">
            <a:extLst>
              <a:ext uri="{FF2B5EF4-FFF2-40B4-BE49-F238E27FC236}">
                <a16:creationId xmlns:a16="http://schemas.microsoft.com/office/drawing/2014/main" id="{88E92AD3-CBB1-45B8-980E-943C6EC20453}"/>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0" name="Line 12">
            <a:extLst>
              <a:ext uri="{FF2B5EF4-FFF2-40B4-BE49-F238E27FC236}">
                <a16:creationId xmlns:a16="http://schemas.microsoft.com/office/drawing/2014/main" id="{DB2E200D-83B5-403D-9649-C0A2D914F531}"/>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1" name="Line 13">
            <a:extLst>
              <a:ext uri="{FF2B5EF4-FFF2-40B4-BE49-F238E27FC236}">
                <a16:creationId xmlns:a16="http://schemas.microsoft.com/office/drawing/2014/main" id="{CE291E19-F087-446E-BD00-7E43125024CB}"/>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2" name="Rectangle 14">
            <a:extLst>
              <a:ext uri="{FF2B5EF4-FFF2-40B4-BE49-F238E27FC236}">
                <a16:creationId xmlns:a16="http://schemas.microsoft.com/office/drawing/2014/main" id="{C0627722-D1DD-4EFB-BA69-A6915AAD9115}"/>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63" name="Text Box 15">
            <a:extLst>
              <a:ext uri="{FF2B5EF4-FFF2-40B4-BE49-F238E27FC236}">
                <a16:creationId xmlns:a16="http://schemas.microsoft.com/office/drawing/2014/main" id="{DDAC031C-59FA-4763-9BDD-A6DEF19D52B0}"/>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78864" name="Line 16">
            <a:extLst>
              <a:ext uri="{FF2B5EF4-FFF2-40B4-BE49-F238E27FC236}">
                <a16:creationId xmlns:a16="http://schemas.microsoft.com/office/drawing/2014/main" id="{1D3DD23A-F5CC-41CC-990C-63833FC9D983}"/>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5" name="Line 17">
            <a:extLst>
              <a:ext uri="{FF2B5EF4-FFF2-40B4-BE49-F238E27FC236}">
                <a16:creationId xmlns:a16="http://schemas.microsoft.com/office/drawing/2014/main" id="{EDA0AC4D-4991-4EA9-A634-A670219010EF}"/>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6" name="Line 18">
            <a:extLst>
              <a:ext uri="{FF2B5EF4-FFF2-40B4-BE49-F238E27FC236}">
                <a16:creationId xmlns:a16="http://schemas.microsoft.com/office/drawing/2014/main" id="{04087EE1-7FFA-42B1-AA34-076B43922468}"/>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7" name="Line 19">
            <a:extLst>
              <a:ext uri="{FF2B5EF4-FFF2-40B4-BE49-F238E27FC236}">
                <a16:creationId xmlns:a16="http://schemas.microsoft.com/office/drawing/2014/main" id="{9B0AB260-B408-455A-8F48-1F20A33F151D}"/>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8" name="Rectangle 20">
            <a:extLst>
              <a:ext uri="{FF2B5EF4-FFF2-40B4-BE49-F238E27FC236}">
                <a16:creationId xmlns:a16="http://schemas.microsoft.com/office/drawing/2014/main" id="{F408529F-D2EF-4C3A-87FF-C6E09B745D8C}"/>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69" name="Text Box 21">
            <a:extLst>
              <a:ext uri="{FF2B5EF4-FFF2-40B4-BE49-F238E27FC236}">
                <a16:creationId xmlns:a16="http://schemas.microsoft.com/office/drawing/2014/main" id="{8CE27B5E-39A4-43FC-AE56-2A455767EA48}"/>
              </a:ext>
            </a:extLst>
          </p:cNvPr>
          <p:cNvSpPr txBox="1">
            <a:spLocks noChangeArrowheads="1"/>
          </p:cNvSpPr>
          <p:nvPr/>
        </p:nvSpPr>
        <p:spPr bwMode="auto">
          <a:xfrm>
            <a:off x="1752600" y="4902200"/>
            <a:ext cx="2349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 </a:t>
            </a:r>
            <a:r>
              <a:rPr kumimoji="1" lang="en-US" altLang="zh-CN" b="1">
                <a:solidFill>
                  <a:schemeClr val="tx2"/>
                </a:solidFill>
                <a:latin typeface="Times New Roman" panose="02020603050405020304" pitchFamily="18" charset="0"/>
                <a:sym typeface="Symbol" panose="05050102010706020507" pitchFamily="18" charset="2"/>
              </a:rPr>
              <a:t>  D   0   </a:t>
            </a:r>
            <a:endParaRPr kumimoji="1" lang="en-US" altLang="zh-CN" b="1">
              <a:solidFill>
                <a:schemeClr val="tx2"/>
              </a:solidFill>
              <a:latin typeface="Times New Roman" panose="02020603050405020304" pitchFamily="18" charset="0"/>
            </a:endParaRPr>
          </a:p>
        </p:txBody>
      </p:sp>
      <p:sp>
        <p:nvSpPr>
          <p:cNvPr id="78870" name="Line 22">
            <a:extLst>
              <a:ext uri="{FF2B5EF4-FFF2-40B4-BE49-F238E27FC236}">
                <a16:creationId xmlns:a16="http://schemas.microsoft.com/office/drawing/2014/main" id="{AAB4D7F8-DD44-4ADA-A57F-5C968DC6AFA1}"/>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1" name="Line 23">
            <a:extLst>
              <a:ext uri="{FF2B5EF4-FFF2-40B4-BE49-F238E27FC236}">
                <a16:creationId xmlns:a16="http://schemas.microsoft.com/office/drawing/2014/main" id="{48915AA2-C034-4A9B-BB34-A16A4641F7DE}"/>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2" name="Line 24">
            <a:extLst>
              <a:ext uri="{FF2B5EF4-FFF2-40B4-BE49-F238E27FC236}">
                <a16:creationId xmlns:a16="http://schemas.microsoft.com/office/drawing/2014/main" id="{BB3A8A9C-F4AA-4B12-85A0-2963B789B415}"/>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3" name="Line 25">
            <a:extLst>
              <a:ext uri="{FF2B5EF4-FFF2-40B4-BE49-F238E27FC236}">
                <a16:creationId xmlns:a16="http://schemas.microsoft.com/office/drawing/2014/main" id="{391368A0-3E67-40BD-A127-4058CE56498E}"/>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4" name="Rectangle 26">
            <a:extLst>
              <a:ext uri="{FF2B5EF4-FFF2-40B4-BE49-F238E27FC236}">
                <a16:creationId xmlns:a16="http://schemas.microsoft.com/office/drawing/2014/main" id="{5AE07AAE-29E2-4B7D-ABAF-8CA20EBB2309}"/>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75" name="Text Box 27">
            <a:extLst>
              <a:ext uri="{FF2B5EF4-FFF2-40B4-BE49-F238E27FC236}">
                <a16:creationId xmlns:a16="http://schemas.microsoft.com/office/drawing/2014/main" id="{F3E7E9EA-6193-4075-AF61-7495EDE54739}"/>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E   0   </a:t>
            </a:r>
            <a:endParaRPr kumimoji="1" lang="en-US" altLang="zh-CN" b="1">
              <a:solidFill>
                <a:schemeClr val="tx2"/>
              </a:solidFill>
              <a:latin typeface="Times New Roman" panose="02020603050405020304" pitchFamily="18" charset="0"/>
            </a:endParaRPr>
          </a:p>
        </p:txBody>
      </p:sp>
      <p:sp>
        <p:nvSpPr>
          <p:cNvPr id="78876" name="Line 28">
            <a:extLst>
              <a:ext uri="{FF2B5EF4-FFF2-40B4-BE49-F238E27FC236}">
                <a16:creationId xmlns:a16="http://schemas.microsoft.com/office/drawing/2014/main" id="{E9978893-4FEE-40C6-8B86-31B131C28038}"/>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7" name="Line 29">
            <a:extLst>
              <a:ext uri="{FF2B5EF4-FFF2-40B4-BE49-F238E27FC236}">
                <a16:creationId xmlns:a16="http://schemas.microsoft.com/office/drawing/2014/main" id="{AFD9F394-50ED-4A6E-8C26-861A1FBCE52C}"/>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8" name="Line 30">
            <a:extLst>
              <a:ext uri="{FF2B5EF4-FFF2-40B4-BE49-F238E27FC236}">
                <a16:creationId xmlns:a16="http://schemas.microsoft.com/office/drawing/2014/main" id="{8641D1A9-99CB-4C90-984F-3D0D69501B83}"/>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9" name="Line 31">
            <a:extLst>
              <a:ext uri="{FF2B5EF4-FFF2-40B4-BE49-F238E27FC236}">
                <a16:creationId xmlns:a16="http://schemas.microsoft.com/office/drawing/2014/main" id="{88DAEA2C-D63F-4B91-B454-6FBA9F076EE4}"/>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0" name="Line 32">
            <a:extLst>
              <a:ext uri="{FF2B5EF4-FFF2-40B4-BE49-F238E27FC236}">
                <a16:creationId xmlns:a16="http://schemas.microsoft.com/office/drawing/2014/main" id="{6A9D9C36-39BD-4DF0-B6CF-44EC4EE3A986}"/>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1" name="Line 33">
            <a:extLst>
              <a:ext uri="{FF2B5EF4-FFF2-40B4-BE49-F238E27FC236}">
                <a16:creationId xmlns:a16="http://schemas.microsoft.com/office/drawing/2014/main" id="{76B9A9A0-B492-429D-8418-4732104DFDA3}"/>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2" name="Line 34">
            <a:extLst>
              <a:ext uri="{FF2B5EF4-FFF2-40B4-BE49-F238E27FC236}">
                <a16:creationId xmlns:a16="http://schemas.microsoft.com/office/drawing/2014/main" id="{0B689519-CFD8-448A-A02D-54A51BBCF00C}"/>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3" name="Line 35">
            <a:extLst>
              <a:ext uri="{FF2B5EF4-FFF2-40B4-BE49-F238E27FC236}">
                <a16:creationId xmlns:a16="http://schemas.microsoft.com/office/drawing/2014/main" id="{996CBB96-857A-4E44-A335-5773A6B55C13}"/>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4" name="Line 36">
            <a:extLst>
              <a:ext uri="{FF2B5EF4-FFF2-40B4-BE49-F238E27FC236}">
                <a16:creationId xmlns:a16="http://schemas.microsoft.com/office/drawing/2014/main" id="{4E43052A-5DCF-4AA0-974E-8466C11EF5BE}"/>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5" name="Text Box 37">
            <a:extLst>
              <a:ext uri="{FF2B5EF4-FFF2-40B4-BE49-F238E27FC236}">
                <a16:creationId xmlns:a16="http://schemas.microsoft.com/office/drawing/2014/main" id="{DE70B424-3D01-48F0-ADEA-7E1F6B3F784F}"/>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78886" name="Text Box 38">
            <a:extLst>
              <a:ext uri="{FF2B5EF4-FFF2-40B4-BE49-F238E27FC236}">
                <a16:creationId xmlns:a16="http://schemas.microsoft.com/office/drawing/2014/main" id="{7E0837B4-8FBF-48DB-8EFD-8A35E3F922C8}"/>
              </a:ext>
            </a:extLst>
          </p:cNvPr>
          <p:cNvSpPr txBox="1">
            <a:spLocks noChangeArrowheads="1"/>
          </p:cNvSpPr>
          <p:nvPr/>
        </p:nvSpPr>
        <p:spPr bwMode="auto">
          <a:xfrm>
            <a:off x="1143000" y="21590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78887" name="Line 39">
            <a:extLst>
              <a:ext uri="{FF2B5EF4-FFF2-40B4-BE49-F238E27FC236}">
                <a16:creationId xmlns:a16="http://schemas.microsoft.com/office/drawing/2014/main" id="{CEDEDED6-2B3B-419A-B6E5-B7EFD688B78B}"/>
              </a:ext>
            </a:extLst>
          </p:cNvPr>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8" name="Text Box 40">
            <a:extLst>
              <a:ext uri="{FF2B5EF4-FFF2-40B4-BE49-F238E27FC236}">
                <a16:creationId xmlns:a16="http://schemas.microsoft.com/office/drawing/2014/main" id="{F6130917-98DD-4D29-AAEE-8EC2232887B3}"/>
              </a:ext>
            </a:extLst>
          </p:cNvPr>
          <p:cNvSpPr txBox="1">
            <a:spLocks noChangeArrowheads="1"/>
          </p:cNvSpPr>
          <p:nvPr/>
        </p:nvSpPr>
        <p:spPr bwMode="auto">
          <a:xfrm>
            <a:off x="1706563" y="38814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78889" name="Line 41">
            <a:extLst>
              <a:ext uri="{FF2B5EF4-FFF2-40B4-BE49-F238E27FC236}">
                <a16:creationId xmlns:a16="http://schemas.microsoft.com/office/drawing/2014/main" id="{1DA93F2A-A9FD-46AF-A995-B8013F1903FB}"/>
              </a:ext>
            </a:extLst>
          </p:cNvPr>
          <p:cNvSpPr>
            <a:spLocks noChangeShapeType="1"/>
          </p:cNvSpPr>
          <p:nvPr/>
        </p:nvSpPr>
        <p:spPr bwMode="auto">
          <a:xfrm>
            <a:off x="2468563" y="44148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90" name="Line 42">
            <a:extLst>
              <a:ext uri="{FF2B5EF4-FFF2-40B4-BE49-F238E27FC236}">
                <a16:creationId xmlns:a16="http://schemas.microsoft.com/office/drawing/2014/main" id="{F6BCD84C-4E74-48B8-BB51-A0522B35310C}"/>
              </a:ext>
            </a:extLst>
          </p:cNvPr>
          <p:cNvSpPr>
            <a:spLocks noChangeShapeType="1"/>
          </p:cNvSpPr>
          <p:nvPr/>
        </p:nvSpPr>
        <p:spPr bwMode="auto">
          <a:xfrm flipH="1" flipV="1">
            <a:off x="1295400" y="3805238"/>
            <a:ext cx="3810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7AB2E6-C032-4E15-9F15-D2DED4489836}"/>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875" name="Text Box 3">
            <a:extLst>
              <a:ext uri="{FF2B5EF4-FFF2-40B4-BE49-F238E27FC236}">
                <a16:creationId xmlns:a16="http://schemas.microsoft.com/office/drawing/2014/main" id="{D0E3593B-F079-4A71-A196-2D0AA7E59470}"/>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79876" name="Line 4">
            <a:extLst>
              <a:ext uri="{FF2B5EF4-FFF2-40B4-BE49-F238E27FC236}">
                <a16:creationId xmlns:a16="http://schemas.microsoft.com/office/drawing/2014/main" id="{566939CA-C619-4771-933F-0B348FFFD0E4}"/>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7" name="Line 5">
            <a:extLst>
              <a:ext uri="{FF2B5EF4-FFF2-40B4-BE49-F238E27FC236}">
                <a16:creationId xmlns:a16="http://schemas.microsoft.com/office/drawing/2014/main" id="{EAB68015-4C2D-4167-98BC-5941EE967ACE}"/>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8" name="Line 6">
            <a:extLst>
              <a:ext uri="{FF2B5EF4-FFF2-40B4-BE49-F238E27FC236}">
                <a16:creationId xmlns:a16="http://schemas.microsoft.com/office/drawing/2014/main" id="{CFACBAED-00B8-4B13-AF7B-826D45D83582}"/>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Line 7">
            <a:extLst>
              <a:ext uri="{FF2B5EF4-FFF2-40B4-BE49-F238E27FC236}">
                <a16:creationId xmlns:a16="http://schemas.microsoft.com/office/drawing/2014/main" id="{2EF0CC21-893D-4E75-BAB6-E51621FA6688}"/>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0" name="Rectangle 8">
            <a:extLst>
              <a:ext uri="{FF2B5EF4-FFF2-40B4-BE49-F238E27FC236}">
                <a16:creationId xmlns:a16="http://schemas.microsoft.com/office/drawing/2014/main" id="{90B58EBE-04CE-4593-BC1E-66B31A6F3467}"/>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881" name="Text Box 9">
            <a:extLst>
              <a:ext uri="{FF2B5EF4-FFF2-40B4-BE49-F238E27FC236}">
                <a16:creationId xmlns:a16="http://schemas.microsoft.com/office/drawing/2014/main" id="{DB6FCFEA-C33B-434E-9267-A36BFE7412B1}"/>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79882" name="Line 10">
            <a:extLst>
              <a:ext uri="{FF2B5EF4-FFF2-40B4-BE49-F238E27FC236}">
                <a16:creationId xmlns:a16="http://schemas.microsoft.com/office/drawing/2014/main" id="{F856AEEA-1968-443A-9FDE-ABE1041B8587}"/>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3" name="Line 11">
            <a:extLst>
              <a:ext uri="{FF2B5EF4-FFF2-40B4-BE49-F238E27FC236}">
                <a16:creationId xmlns:a16="http://schemas.microsoft.com/office/drawing/2014/main" id="{32AA8129-2BE9-497E-9416-984EFDCF3F8B}"/>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4" name="Line 12">
            <a:extLst>
              <a:ext uri="{FF2B5EF4-FFF2-40B4-BE49-F238E27FC236}">
                <a16:creationId xmlns:a16="http://schemas.microsoft.com/office/drawing/2014/main" id="{BA1EAC7B-AAD4-4216-8523-45CFCCF17E05}"/>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5" name="Line 13">
            <a:extLst>
              <a:ext uri="{FF2B5EF4-FFF2-40B4-BE49-F238E27FC236}">
                <a16:creationId xmlns:a16="http://schemas.microsoft.com/office/drawing/2014/main" id="{F27ECF03-B4E7-4B3D-A221-9EA4DEBEA39E}"/>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6" name="Rectangle 14">
            <a:extLst>
              <a:ext uri="{FF2B5EF4-FFF2-40B4-BE49-F238E27FC236}">
                <a16:creationId xmlns:a16="http://schemas.microsoft.com/office/drawing/2014/main" id="{DAF009D1-2A6F-4AB4-A0E2-A401D65B923E}"/>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887" name="Text Box 15">
            <a:extLst>
              <a:ext uri="{FF2B5EF4-FFF2-40B4-BE49-F238E27FC236}">
                <a16:creationId xmlns:a16="http://schemas.microsoft.com/office/drawing/2014/main" id="{B2E1C3E7-E498-4F2E-86D9-5DA3EA1B2991}"/>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79888" name="Line 16">
            <a:extLst>
              <a:ext uri="{FF2B5EF4-FFF2-40B4-BE49-F238E27FC236}">
                <a16:creationId xmlns:a16="http://schemas.microsoft.com/office/drawing/2014/main" id="{AF3B3932-1047-469B-9A21-D8DBCE891F22}"/>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9" name="Line 17">
            <a:extLst>
              <a:ext uri="{FF2B5EF4-FFF2-40B4-BE49-F238E27FC236}">
                <a16:creationId xmlns:a16="http://schemas.microsoft.com/office/drawing/2014/main" id="{56B98613-0114-42BD-8533-1C6BFD21C3D1}"/>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0" name="Line 18">
            <a:extLst>
              <a:ext uri="{FF2B5EF4-FFF2-40B4-BE49-F238E27FC236}">
                <a16:creationId xmlns:a16="http://schemas.microsoft.com/office/drawing/2014/main" id="{77E9CFEF-080A-4257-9CB7-4DB42D27AFFB}"/>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1" name="Line 19">
            <a:extLst>
              <a:ext uri="{FF2B5EF4-FFF2-40B4-BE49-F238E27FC236}">
                <a16:creationId xmlns:a16="http://schemas.microsoft.com/office/drawing/2014/main" id="{741634EA-05E1-46DD-88B1-32F8A7071515}"/>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2" name="Rectangle 20">
            <a:extLst>
              <a:ext uri="{FF2B5EF4-FFF2-40B4-BE49-F238E27FC236}">
                <a16:creationId xmlns:a16="http://schemas.microsoft.com/office/drawing/2014/main" id="{A369AEC8-2F29-4F33-AD09-FCD87ADD642A}"/>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893" name="Text Box 21">
            <a:extLst>
              <a:ext uri="{FF2B5EF4-FFF2-40B4-BE49-F238E27FC236}">
                <a16:creationId xmlns:a16="http://schemas.microsoft.com/office/drawing/2014/main" id="{A950548D-411D-430E-B643-D8F925187517}"/>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D   </a:t>
            </a:r>
            <a:r>
              <a:rPr kumimoji="1" lang="en-US" altLang="zh-CN" b="1">
                <a:solidFill>
                  <a:srgbClr val="FF0066"/>
                </a:solidFill>
                <a:latin typeface="Times New Roman" panose="02020603050405020304" pitchFamily="18" charset="0"/>
                <a:sym typeface="Symbol" panose="05050102010706020507" pitchFamily="18" charset="2"/>
              </a:rPr>
              <a:t>1 </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79894" name="Line 22">
            <a:extLst>
              <a:ext uri="{FF2B5EF4-FFF2-40B4-BE49-F238E27FC236}">
                <a16:creationId xmlns:a16="http://schemas.microsoft.com/office/drawing/2014/main" id="{4CA9BEFB-F267-4635-AAEC-C99B1B1A0378}"/>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5" name="Line 23">
            <a:extLst>
              <a:ext uri="{FF2B5EF4-FFF2-40B4-BE49-F238E27FC236}">
                <a16:creationId xmlns:a16="http://schemas.microsoft.com/office/drawing/2014/main" id="{7935C6E0-3652-4DA0-8C41-CFD31F538CDC}"/>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6" name="Line 24">
            <a:extLst>
              <a:ext uri="{FF2B5EF4-FFF2-40B4-BE49-F238E27FC236}">
                <a16:creationId xmlns:a16="http://schemas.microsoft.com/office/drawing/2014/main" id="{0A9FABEC-EDD3-43DD-B9CA-3333860A2291}"/>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7" name="Line 25">
            <a:extLst>
              <a:ext uri="{FF2B5EF4-FFF2-40B4-BE49-F238E27FC236}">
                <a16:creationId xmlns:a16="http://schemas.microsoft.com/office/drawing/2014/main" id="{23CA3025-974F-4C92-BA47-E75292968571}"/>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8" name="Rectangle 26">
            <a:extLst>
              <a:ext uri="{FF2B5EF4-FFF2-40B4-BE49-F238E27FC236}">
                <a16:creationId xmlns:a16="http://schemas.microsoft.com/office/drawing/2014/main" id="{3522D995-6CB7-4B37-9A42-235E8D40A08D}"/>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899" name="Text Box 27">
            <a:extLst>
              <a:ext uri="{FF2B5EF4-FFF2-40B4-BE49-F238E27FC236}">
                <a16:creationId xmlns:a16="http://schemas.microsoft.com/office/drawing/2014/main" id="{4F03FCDF-2ECA-46E8-93F8-130F71FB5F4C}"/>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E   0   </a:t>
            </a:r>
            <a:endParaRPr kumimoji="1" lang="en-US" altLang="zh-CN" b="1">
              <a:solidFill>
                <a:schemeClr val="tx2"/>
              </a:solidFill>
              <a:latin typeface="Times New Roman" panose="02020603050405020304" pitchFamily="18" charset="0"/>
            </a:endParaRPr>
          </a:p>
        </p:txBody>
      </p:sp>
      <p:sp>
        <p:nvSpPr>
          <p:cNvPr id="79900" name="Line 28">
            <a:extLst>
              <a:ext uri="{FF2B5EF4-FFF2-40B4-BE49-F238E27FC236}">
                <a16:creationId xmlns:a16="http://schemas.microsoft.com/office/drawing/2014/main" id="{91E817EB-BE41-4C69-83E7-8D835C6FE5FD}"/>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1" name="Line 29">
            <a:extLst>
              <a:ext uri="{FF2B5EF4-FFF2-40B4-BE49-F238E27FC236}">
                <a16:creationId xmlns:a16="http://schemas.microsoft.com/office/drawing/2014/main" id="{AD160E3B-92C3-44F4-9D75-9752509F8DC0}"/>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2" name="Line 30">
            <a:extLst>
              <a:ext uri="{FF2B5EF4-FFF2-40B4-BE49-F238E27FC236}">
                <a16:creationId xmlns:a16="http://schemas.microsoft.com/office/drawing/2014/main" id="{9AFF1E00-A5A3-4A67-BA3C-CD1CA87BAD1B}"/>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3" name="Line 31">
            <a:extLst>
              <a:ext uri="{FF2B5EF4-FFF2-40B4-BE49-F238E27FC236}">
                <a16:creationId xmlns:a16="http://schemas.microsoft.com/office/drawing/2014/main" id="{235100F2-7C95-4F57-BD09-4F8D78557922}"/>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4" name="Line 32">
            <a:extLst>
              <a:ext uri="{FF2B5EF4-FFF2-40B4-BE49-F238E27FC236}">
                <a16:creationId xmlns:a16="http://schemas.microsoft.com/office/drawing/2014/main" id="{BBC5DFC4-46C3-4AE0-B586-235F1C0F8610}"/>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5" name="Line 33">
            <a:extLst>
              <a:ext uri="{FF2B5EF4-FFF2-40B4-BE49-F238E27FC236}">
                <a16:creationId xmlns:a16="http://schemas.microsoft.com/office/drawing/2014/main" id="{2831265D-9880-4804-9D65-4E32FC8B3E6C}"/>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6" name="Line 34">
            <a:extLst>
              <a:ext uri="{FF2B5EF4-FFF2-40B4-BE49-F238E27FC236}">
                <a16:creationId xmlns:a16="http://schemas.microsoft.com/office/drawing/2014/main" id="{0D1DA3F0-3117-4372-88CC-82B227BB3769}"/>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7" name="Line 35">
            <a:extLst>
              <a:ext uri="{FF2B5EF4-FFF2-40B4-BE49-F238E27FC236}">
                <a16:creationId xmlns:a16="http://schemas.microsoft.com/office/drawing/2014/main" id="{1DFC7D39-D49E-4D4A-A002-CB1486061B9B}"/>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8" name="Line 36">
            <a:extLst>
              <a:ext uri="{FF2B5EF4-FFF2-40B4-BE49-F238E27FC236}">
                <a16:creationId xmlns:a16="http://schemas.microsoft.com/office/drawing/2014/main" id="{696E1DD8-8761-43F6-93BE-7D0549403BEC}"/>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9" name="Text Box 37">
            <a:extLst>
              <a:ext uri="{FF2B5EF4-FFF2-40B4-BE49-F238E27FC236}">
                <a16:creationId xmlns:a16="http://schemas.microsoft.com/office/drawing/2014/main" id="{7A1AA304-68E3-44E8-A259-D0447C5A4170}"/>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79910" name="Text Box 38">
            <a:extLst>
              <a:ext uri="{FF2B5EF4-FFF2-40B4-BE49-F238E27FC236}">
                <a16:creationId xmlns:a16="http://schemas.microsoft.com/office/drawing/2014/main" id="{852AA481-3A41-40B9-B836-4F47985F0FA4}"/>
              </a:ext>
            </a:extLst>
          </p:cNvPr>
          <p:cNvSpPr txBox="1">
            <a:spLocks noChangeArrowheads="1"/>
          </p:cNvSpPr>
          <p:nvPr/>
        </p:nvSpPr>
        <p:spPr bwMode="auto">
          <a:xfrm>
            <a:off x="1981200" y="39116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79911" name="Line 39">
            <a:extLst>
              <a:ext uri="{FF2B5EF4-FFF2-40B4-BE49-F238E27FC236}">
                <a16:creationId xmlns:a16="http://schemas.microsoft.com/office/drawing/2014/main" id="{F4434602-8BE5-4190-9E8B-192FE81007F2}"/>
              </a:ext>
            </a:extLst>
          </p:cNvPr>
          <p:cNvSpPr>
            <a:spLocks noChangeShapeType="1"/>
          </p:cNvSpPr>
          <p:nvPr/>
        </p:nvSpPr>
        <p:spPr bwMode="auto">
          <a:xfrm>
            <a:off x="2438400" y="44148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2" name="Text Box 40">
            <a:extLst>
              <a:ext uri="{FF2B5EF4-FFF2-40B4-BE49-F238E27FC236}">
                <a16:creationId xmlns:a16="http://schemas.microsoft.com/office/drawing/2014/main" id="{CA205C30-958E-4DB9-926A-47B18CF1817A}"/>
              </a:ext>
            </a:extLst>
          </p:cNvPr>
          <p:cNvSpPr txBox="1">
            <a:spLocks noChangeArrowheads="1"/>
          </p:cNvSpPr>
          <p:nvPr/>
        </p:nvSpPr>
        <p:spPr bwMode="auto">
          <a:xfrm>
            <a:off x="19050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79913" name="Line 41">
            <a:extLst>
              <a:ext uri="{FF2B5EF4-FFF2-40B4-BE49-F238E27FC236}">
                <a16:creationId xmlns:a16="http://schemas.microsoft.com/office/drawing/2014/main" id="{310A4692-99A9-41B2-AA31-D990071657BB}"/>
              </a:ext>
            </a:extLst>
          </p:cNvPr>
          <p:cNvSpPr>
            <a:spLocks noChangeShapeType="1"/>
          </p:cNvSpPr>
          <p:nvPr/>
        </p:nvSpPr>
        <p:spPr bwMode="auto">
          <a:xfrm>
            <a:off x="3382963" y="10620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4" name="Line 42">
            <a:extLst>
              <a:ext uri="{FF2B5EF4-FFF2-40B4-BE49-F238E27FC236}">
                <a16:creationId xmlns:a16="http://schemas.microsoft.com/office/drawing/2014/main" id="{5FF5946A-E3C9-4A69-AD7A-3332E653BC4F}"/>
              </a:ext>
            </a:extLst>
          </p:cNvPr>
          <p:cNvSpPr>
            <a:spLocks noChangeShapeType="1"/>
          </p:cNvSpPr>
          <p:nvPr/>
        </p:nvSpPr>
        <p:spPr bwMode="auto">
          <a:xfrm flipH="1" flipV="1">
            <a:off x="1295400" y="3805238"/>
            <a:ext cx="3810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5" name="Line 43">
            <a:extLst>
              <a:ext uri="{FF2B5EF4-FFF2-40B4-BE49-F238E27FC236}">
                <a16:creationId xmlns:a16="http://schemas.microsoft.com/office/drawing/2014/main" id="{06FD9AF0-358D-4908-8DDC-17B98C1AF86A}"/>
              </a:ext>
            </a:extLst>
          </p:cNvPr>
          <p:cNvSpPr>
            <a:spLocks noChangeShapeType="1"/>
          </p:cNvSpPr>
          <p:nvPr/>
        </p:nvSpPr>
        <p:spPr bwMode="auto">
          <a:xfrm flipV="1">
            <a:off x="3810000" y="2205038"/>
            <a:ext cx="5334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D38E9FB-7BE5-43F1-8901-CD51A839D99A}"/>
              </a:ext>
            </a:extLst>
          </p:cNvPr>
          <p:cNvSpPr>
            <a:spLocks noGrp="1" noChangeArrowheads="1"/>
          </p:cNvSpPr>
          <p:nvPr>
            <p:ph type="body" idx="1"/>
          </p:nvPr>
        </p:nvSpPr>
        <p:spPr>
          <a:xfrm>
            <a:off x="755650" y="692150"/>
            <a:ext cx="7848600" cy="5761038"/>
          </a:xfrm>
        </p:spPr>
        <p:txBody>
          <a:bodyPr/>
          <a:lstStyle/>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高度</a:t>
            </a:r>
            <a:r>
              <a:rPr lang="zh-CN" altLang="en-US" sz="3000" b="1">
                <a:latin typeface="Times New Roman" panose="02020603050405020304" pitchFamily="18" charset="0"/>
                <a:ea typeface="仿宋_GB2312" pitchFamily="49" charset="-122"/>
              </a:rPr>
              <a:t>：规定叶结点的高度为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，其双亲结点的高度等于它的高度加一。</a:t>
            </a:r>
          </a:p>
          <a:p>
            <a:pPr eaLnBrk="1" hangingPunct="1">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树的高度</a:t>
            </a:r>
            <a:r>
              <a:rPr lang="zh-CN" altLang="en-US" sz="3000" b="1">
                <a:latin typeface="Times New Roman" panose="02020603050405020304" pitchFamily="18" charset="0"/>
                <a:ea typeface="仿宋_GB2312" pitchFamily="49" charset="-122"/>
              </a:rPr>
              <a:t>：等于根结点的高度，即根结点所有子女高度的最大值加一。</a:t>
            </a:r>
          </a:p>
          <a:p>
            <a:pPr eaLnBrk="1" hangingPunct="1">
              <a:buClr>
                <a:srgbClr val="800080"/>
              </a:buClr>
              <a:buSzPct val="50000"/>
            </a:pPr>
            <a:r>
              <a:rPr lang="zh-CN" altLang="en-US" sz="3000" b="1">
                <a:solidFill>
                  <a:schemeClr val="tx2"/>
                </a:solidFill>
                <a:latin typeface="Times New Roman" panose="02020603050405020304" pitchFamily="18" charset="0"/>
                <a:ea typeface="仿宋_GB2312" pitchFamily="49" charset="-122"/>
              </a:rPr>
              <a:t>有序树</a:t>
            </a:r>
            <a:r>
              <a:rPr lang="zh-CN" altLang="en-US" sz="3000" b="1">
                <a:latin typeface="Times New Roman" panose="02020603050405020304" pitchFamily="18" charset="0"/>
                <a:ea typeface="仿宋_GB2312" pitchFamily="49" charset="-122"/>
              </a:rPr>
              <a:t>：树中结点的各棵子树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是有次序的，即为有序树。</a:t>
            </a:r>
          </a:p>
          <a:p>
            <a:pPr eaLnBrk="1" hangingPunct="1">
              <a:buClr>
                <a:srgbClr val="800080"/>
              </a:buClr>
              <a:buSzPct val="50000"/>
            </a:pPr>
            <a:r>
              <a:rPr lang="zh-CN" altLang="en-US" sz="3000" b="1">
                <a:solidFill>
                  <a:schemeClr val="tx2"/>
                </a:solidFill>
                <a:latin typeface="Times New Roman" panose="02020603050405020304" pitchFamily="18" charset="0"/>
                <a:ea typeface="仿宋_GB2312" pitchFamily="49" charset="-122"/>
              </a:rPr>
              <a:t>无序树</a:t>
            </a:r>
            <a:r>
              <a:rPr lang="zh-CN" altLang="en-US" sz="3000" b="1">
                <a:latin typeface="Times New Roman" panose="02020603050405020304" pitchFamily="18" charset="0"/>
                <a:ea typeface="仿宋_GB2312" pitchFamily="49" charset="-122"/>
              </a:rPr>
              <a:t>：树中结点的各棵子树之间的次序是不重要的，可以互相交换位置。</a:t>
            </a:r>
          </a:p>
          <a:p>
            <a:pPr eaLnBrk="1" hangingPunct="1">
              <a:buClr>
                <a:srgbClr val="800080"/>
              </a:buClr>
              <a:buSzPct val="50000"/>
            </a:pPr>
            <a:r>
              <a:rPr lang="zh-CN" altLang="en-US" sz="3000" b="1">
                <a:solidFill>
                  <a:schemeClr val="tx2"/>
                </a:solidFill>
                <a:latin typeface="Times New Roman" panose="02020603050405020304" pitchFamily="18" charset="0"/>
                <a:ea typeface="仿宋_GB2312" pitchFamily="49" charset="-122"/>
              </a:rPr>
              <a:t>森林</a:t>
            </a:r>
            <a:r>
              <a:rPr lang="zh-CN" altLang="en-US" sz="3000" b="1">
                <a:latin typeface="Times New Roman" panose="02020603050405020304" pitchFamily="18" charset="0"/>
                <a:ea typeface="仿宋_GB2312" pitchFamily="49" charset="-122"/>
              </a:rPr>
              <a:t>：森林是</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）棵树的集合。</a:t>
            </a:r>
            <a:r>
              <a:rPr lang="zh-CN" altLang="en-US" sz="3000">
                <a:latin typeface="Times New Roman" panose="02020603050405020304" pitchFamily="18" charset="0"/>
                <a:ea typeface="仿宋_GB2312" pitchFamily="49" charset="-122"/>
              </a:rPr>
              <a:t>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D908A17-1EEF-40A2-8973-3BB0B718D3B2}"/>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899" name="Text Box 3">
            <a:extLst>
              <a:ext uri="{FF2B5EF4-FFF2-40B4-BE49-F238E27FC236}">
                <a16:creationId xmlns:a16="http://schemas.microsoft.com/office/drawing/2014/main" id="{421F8C58-16BA-4AE6-A77F-0C275D654707}"/>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80900" name="Line 4">
            <a:extLst>
              <a:ext uri="{FF2B5EF4-FFF2-40B4-BE49-F238E27FC236}">
                <a16:creationId xmlns:a16="http://schemas.microsoft.com/office/drawing/2014/main" id="{1A15D7E1-0BEB-4920-8037-C5394E7F9D0A}"/>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1" name="Line 5">
            <a:extLst>
              <a:ext uri="{FF2B5EF4-FFF2-40B4-BE49-F238E27FC236}">
                <a16:creationId xmlns:a16="http://schemas.microsoft.com/office/drawing/2014/main" id="{ADBB45F7-70EF-49C8-9C23-25B82B481D07}"/>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2" name="Line 6">
            <a:extLst>
              <a:ext uri="{FF2B5EF4-FFF2-40B4-BE49-F238E27FC236}">
                <a16:creationId xmlns:a16="http://schemas.microsoft.com/office/drawing/2014/main" id="{371DD322-C20A-4A12-80BC-3B906EDCAE12}"/>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3" name="Line 7">
            <a:extLst>
              <a:ext uri="{FF2B5EF4-FFF2-40B4-BE49-F238E27FC236}">
                <a16:creationId xmlns:a16="http://schemas.microsoft.com/office/drawing/2014/main" id="{94AC7251-3C5D-4089-8C0A-F575C2A82990}"/>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Rectangle 8">
            <a:extLst>
              <a:ext uri="{FF2B5EF4-FFF2-40B4-BE49-F238E27FC236}">
                <a16:creationId xmlns:a16="http://schemas.microsoft.com/office/drawing/2014/main" id="{3DB9DD08-EB09-428A-AFB4-D4843D79D49F}"/>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5" name="Text Box 9">
            <a:extLst>
              <a:ext uri="{FF2B5EF4-FFF2-40B4-BE49-F238E27FC236}">
                <a16:creationId xmlns:a16="http://schemas.microsoft.com/office/drawing/2014/main" id="{992B48D4-C016-42E3-819E-72E0419F2BA7}"/>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80906" name="Line 10">
            <a:extLst>
              <a:ext uri="{FF2B5EF4-FFF2-40B4-BE49-F238E27FC236}">
                <a16:creationId xmlns:a16="http://schemas.microsoft.com/office/drawing/2014/main" id="{6A72DF14-4771-4134-B423-AB93BFD6F4FB}"/>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7" name="Line 11">
            <a:extLst>
              <a:ext uri="{FF2B5EF4-FFF2-40B4-BE49-F238E27FC236}">
                <a16:creationId xmlns:a16="http://schemas.microsoft.com/office/drawing/2014/main" id="{0534751E-A43E-4113-A4CC-F56FDE8DD296}"/>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8" name="Line 12">
            <a:extLst>
              <a:ext uri="{FF2B5EF4-FFF2-40B4-BE49-F238E27FC236}">
                <a16:creationId xmlns:a16="http://schemas.microsoft.com/office/drawing/2014/main" id="{05D9392D-9F87-4166-AA25-C6D761695E0F}"/>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9" name="Line 13">
            <a:extLst>
              <a:ext uri="{FF2B5EF4-FFF2-40B4-BE49-F238E27FC236}">
                <a16:creationId xmlns:a16="http://schemas.microsoft.com/office/drawing/2014/main" id="{5D5643D1-0F27-4C4E-A8DE-C90E43284A32}"/>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0" name="Rectangle 14">
            <a:extLst>
              <a:ext uri="{FF2B5EF4-FFF2-40B4-BE49-F238E27FC236}">
                <a16:creationId xmlns:a16="http://schemas.microsoft.com/office/drawing/2014/main" id="{7AB440DF-72FD-4934-B82F-64C500163B5A}"/>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11" name="Text Box 15">
            <a:extLst>
              <a:ext uri="{FF2B5EF4-FFF2-40B4-BE49-F238E27FC236}">
                <a16:creationId xmlns:a16="http://schemas.microsoft.com/office/drawing/2014/main" id="{5C68F161-60C7-4B9D-AB9B-93C628926639}"/>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80912" name="Line 16">
            <a:extLst>
              <a:ext uri="{FF2B5EF4-FFF2-40B4-BE49-F238E27FC236}">
                <a16:creationId xmlns:a16="http://schemas.microsoft.com/office/drawing/2014/main" id="{ABCDF5DC-3A62-44EC-8967-DAF9CCDD1C8A}"/>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3" name="Line 17">
            <a:extLst>
              <a:ext uri="{FF2B5EF4-FFF2-40B4-BE49-F238E27FC236}">
                <a16:creationId xmlns:a16="http://schemas.microsoft.com/office/drawing/2014/main" id="{83749340-4734-4AD3-8833-CBD4068551B5}"/>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4" name="Line 18">
            <a:extLst>
              <a:ext uri="{FF2B5EF4-FFF2-40B4-BE49-F238E27FC236}">
                <a16:creationId xmlns:a16="http://schemas.microsoft.com/office/drawing/2014/main" id="{35DE51D6-398C-4B2C-A782-BDC43800C203}"/>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5" name="Line 19">
            <a:extLst>
              <a:ext uri="{FF2B5EF4-FFF2-40B4-BE49-F238E27FC236}">
                <a16:creationId xmlns:a16="http://schemas.microsoft.com/office/drawing/2014/main" id="{2AEB8BBF-F9FD-4FBF-90CC-06603B02D1CF}"/>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Rectangle 20">
            <a:extLst>
              <a:ext uri="{FF2B5EF4-FFF2-40B4-BE49-F238E27FC236}">
                <a16:creationId xmlns:a16="http://schemas.microsoft.com/office/drawing/2014/main" id="{94F1F3A4-8E3E-45AC-825C-28C40F7FD142}"/>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17" name="Text Box 21">
            <a:extLst>
              <a:ext uri="{FF2B5EF4-FFF2-40B4-BE49-F238E27FC236}">
                <a16:creationId xmlns:a16="http://schemas.microsoft.com/office/drawing/2014/main" id="{25F1FE35-1381-4A40-A486-C3E0FB811A99}"/>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 </a:t>
            </a:r>
            <a:r>
              <a:rPr kumimoji="1" lang="en-US" altLang="zh-CN" b="1">
                <a:solidFill>
                  <a:schemeClr val="tx2"/>
                </a:solidFill>
                <a:latin typeface="Times New Roman" panose="02020603050405020304" pitchFamily="18" charset="0"/>
                <a:sym typeface="Symbol" panose="05050102010706020507" pitchFamily="18" charset="2"/>
              </a:rPr>
              <a:t>  D  </a:t>
            </a:r>
            <a:r>
              <a:rPr kumimoji="1" lang="en-US" altLang="zh-CN" b="1">
                <a:solidFill>
                  <a:srgbClr val="FF0066"/>
                </a:solidFill>
                <a:latin typeface="Times New Roman" panose="02020603050405020304" pitchFamily="18" charset="0"/>
                <a:sym typeface="Symbol" panose="05050102010706020507" pitchFamily="18" charset="2"/>
              </a:rPr>
              <a:t> 1</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80918" name="Line 22">
            <a:extLst>
              <a:ext uri="{FF2B5EF4-FFF2-40B4-BE49-F238E27FC236}">
                <a16:creationId xmlns:a16="http://schemas.microsoft.com/office/drawing/2014/main" id="{44831409-A429-436A-9199-2204DB09A979}"/>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9" name="Line 23">
            <a:extLst>
              <a:ext uri="{FF2B5EF4-FFF2-40B4-BE49-F238E27FC236}">
                <a16:creationId xmlns:a16="http://schemas.microsoft.com/office/drawing/2014/main" id="{CBFFAE83-1ABF-4D1B-8B2D-DB5B5E9CCE97}"/>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Line 24">
            <a:extLst>
              <a:ext uri="{FF2B5EF4-FFF2-40B4-BE49-F238E27FC236}">
                <a16:creationId xmlns:a16="http://schemas.microsoft.com/office/drawing/2014/main" id="{A4182BF2-07DB-42B6-9248-CBFE6E654B01}"/>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Line 25">
            <a:extLst>
              <a:ext uri="{FF2B5EF4-FFF2-40B4-BE49-F238E27FC236}">
                <a16:creationId xmlns:a16="http://schemas.microsoft.com/office/drawing/2014/main" id="{3FF6498B-851A-4B8E-B2B2-291B0552BA40}"/>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2" name="Rectangle 26">
            <a:extLst>
              <a:ext uri="{FF2B5EF4-FFF2-40B4-BE49-F238E27FC236}">
                <a16:creationId xmlns:a16="http://schemas.microsoft.com/office/drawing/2014/main" id="{54B18C25-426A-420A-8681-22BB3FD7F482}"/>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23" name="Text Box 27">
            <a:extLst>
              <a:ext uri="{FF2B5EF4-FFF2-40B4-BE49-F238E27FC236}">
                <a16:creationId xmlns:a16="http://schemas.microsoft.com/office/drawing/2014/main" id="{006C2CC6-297A-4EB0-AD72-8B80C783503A}"/>
              </a:ext>
            </a:extLst>
          </p:cNvPr>
          <p:cNvSpPr txBox="1">
            <a:spLocks noChangeArrowheads="1"/>
          </p:cNvSpPr>
          <p:nvPr/>
        </p:nvSpPr>
        <p:spPr bwMode="auto">
          <a:xfrm>
            <a:off x="5486400" y="4902200"/>
            <a:ext cx="2124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E   0    </a:t>
            </a:r>
            <a:endParaRPr kumimoji="1" lang="en-US" altLang="zh-CN" b="1">
              <a:solidFill>
                <a:schemeClr val="tx2"/>
              </a:solidFill>
              <a:latin typeface="Times New Roman" panose="02020603050405020304" pitchFamily="18" charset="0"/>
            </a:endParaRPr>
          </a:p>
        </p:txBody>
      </p:sp>
      <p:sp>
        <p:nvSpPr>
          <p:cNvPr id="80924" name="Line 28">
            <a:extLst>
              <a:ext uri="{FF2B5EF4-FFF2-40B4-BE49-F238E27FC236}">
                <a16:creationId xmlns:a16="http://schemas.microsoft.com/office/drawing/2014/main" id="{197E1A87-1907-4766-B931-B05B45FCA547}"/>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Line 29">
            <a:extLst>
              <a:ext uri="{FF2B5EF4-FFF2-40B4-BE49-F238E27FC236}">
                <a16:creationId xmlns:a16="http://schemas.microsoft.com/office/drawing/2014/main" id="{2AD041EF-B14C-4DF1-B57A-E1F9B44BA78D}"/>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6" name="Line 30">
            <a:extLst>
              <a:ext uri="{FF2B5EF4-FFF2-40B4-BE49-F238E27FC236}">
                <a16:creationId xmlns:a16="http://schemas.microsoft.com/office/drawing/2014/main" id="{A1918337-0313-452B-A98F-CF047289F0F1}"/>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7" name="Line 31">
            <a:extLst>
              <a:ext uri="{FF2B5EF4-FFF2-40B4-BE49-F238E27FC236}">
                <a16:creationId xmlns:a16="http://schemas.microsoft.com/office/drawing/2014/main" id="{731A2099-68D4-45D2-876C-B73E984A45F8}"/>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8" name="Line 32">
            <a:extLst>
              <a:ext uri="{FF2B5EF4-FFF2-40B4-BE49-F238E27FC236}">
                <a16:creationId xmlns:a16="http://schemas.microsoft.com/office/drawing/2014/main" id="{C017B79A-5151-43CD-8D3D-EE3E468CC072}"/>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9" name="Line 33">
            <a:extLst>
              <a:ext uri="{FF2B5EF4-FFF2-40B4-BE49-F238E27FC236}">
                <a16:creationId xmlns:a16="http://schemas.microsoft.com/office/drawing/2014/main" id="{57A4624E-0523-4113-BB70-E464FD954523}"/>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0" name="Line 34">
            <a:extLst>
              <a:ext uri="{FF2B5EF4-FFF2-40B4-BE49-F238E27FC236}">
                <a16:creationId xmlns:a16="http://schemas.microsoft.com/office/drawing/2014/main" id="{38F3E65C-8C86-4B9B-B127-BD30AE0DC2E1}"/>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1" name="Line 35">
            <a:extLst>
              <a:ext uri="{FF2B5EF4-FFF2-40B4-BE49-F238E27FC236}">
                <a16:creationId xmlns:a16="http://schemas.microsoft.com/office/drawing/2014/main" id="{15323C4D-1CEF-49DF-8913-C3FEF7340091}"/>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2" name="Line 36">
            <a:extLst>
              <a:ext uri="{FF2B5EF4-FFF2-40B4-BE49-F238E27FC236}">
                <a16:creationId xmlns:a16="http://schemas.microsoft.com/office/drawing/2014/main" id="{0607F4C0-9D06-429D-A443-FBB87D6444BE}"/>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3" name="Text Box 37">
            <a:extLst>
              <a:ext uri="{FF2B5EF4-FFF2-40B4-BE49-F238E27FC236}">
                <a16:creationId xmlns:a16="http://schemas.microsoft.com/office/drawing/2014/main" id="{CEB434BE-E044-4F67-8EBD-1484C40513E5}"/>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80934" name="Text Box 38">
            <a:extLst>
              <a:ext uri="{FF2B5EF4-FFF2-40B4-BE49-F238E27FC236}">
                <a16:creationId xmlns:a16="http://schemas.microsoft.com/office/drawing/2014/main" id="{1F12DA35-6CC2-43D1-91ED-FE6FC2DBDD47}"/>
              </a:ext>
            </a:extLst>
          </p:cNvPr>
          <p:cNvSpPr txBox="1">
            <a:spLocks noChangeArrowheads="1"/>
          </p:cNvSpPr>
          <p:nvPr/>
        </p:nvSpPr>
        <p:spPr bwMode="auto">
          <a:xfrm>
            <a:off x="2581275" y="7572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80935" name="Line 39">
            <a:extLst>
              <a:ext uri="{FF2B5EF4-FFF2-40B4-BE49-F238E27FC236}">
                <a16:creationId xmlns:a16="http://schemas.microsoft.com/office/drawing/2014/main" id="{F3CD25F1-4357-40DC-8940-66364F6D4A59}"/>
              </a:ext>
            </a:extLst>
          </p:cNvPr>
          <p:cNvSpPr>
            <a:spLocks noChangeShapeType="1"/>
          </p:cNvSpPr>
          <p:nvPr/>
        </p:nvSpPr>
        <p:spPr bwMode="auto">
          <a:xfrm>
            <a:off x="3343275" y="1108075"/>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6" name="Text Box 40">
            <a:extLst>
              <a:ext uri="{FF2B5EF4-FFF2-40B4-BE49-F238E27FC236}">
                <a16:creationId xmlns:a16="http://schemas.microsoft.com/office/drawing/2014/main" id="{1E657B4F-58E4-4DB6-AB0D-CAAC37D62CF2}"/>
              </a:ext>
            </a:extLst>
          </p:cNvPr>
          <p:cNvSpPr txBox="1">
            <a:spLocks noChangeArrowheads="1"/>
          </p:cNvSpPr>
          <p:nvPr/>
        </p:nvSpPr>
        <p:spPr bwMode="auto">
          <a:xfrm>
            <a:off x="6507163" y="41100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80937" name="Line 41">
            <a:extLst>
              <a:ext uri="{FF2B5EF4-FFF2-40B4-BE49-F238E27FC236}">
                <a16:creationId xmlns:a16="http://schemas.microsoft.com/office/drawing/2014/main" id="{2CE99FFF-CB06-4C0D-B48A-3B6028194055}"/>
              </a:ext>
            </a:extLst>
          </p:cNvPr>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8" name="Line 42">
            <a:extLst>
              <a:ext uri="{FF2B5EF4-FFF2-40B4-BE49-F238E27FC236}">
                <a16:creationId xmlns:a16="http://schemas.microsoft.com/office/drawing/2014/main" id="{2E47400C-132A-40FE-95B3-8723031E9CF9}"/>
              </a:ext>
            </a:extLst>
          </p:cNvPr>
          <p:cNvSpPr>
            <a:spLocks noChangeShapeType="1"/>
          </p:cNvSpPr>
          <p:nvPr/>
        </p:nvSpPr>
        <p:spPr bwMode="auto">
          <a:xfrm flipH="1" flipV="1">
            <a:off x="1295400" y="3805238"/>
            <a:ext cx="3810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9" name="Line 43">
            <a:extLst>
              <a:ext uri="{FF2B5EF4-FFF2-40B4-BE49-F238E27FC236}">
                <a16:creationId xmlns:a16="http://schemas.microsoft.com/office/drawing/2014/main" id="{8F548285-94CE-4D4A-8986-50DB15FC8F82}"/>
              </a:ext>
            </a:extLst>
          </p:cNvPr>
          <p:cNvSpPr>
            <a:spLocks noChangeShapeType="1"/>
          </p:cNvSpPr>
          <p:nvPr/>
        </p:nvSpPr>
        <p:spPr bwMode="auto">
          <a:xfrm flipV="1">
            <a:off x="3810000" y="2205038"/>
            <a:ext cx="5334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0" name="Line 44">
            <a:extLst>
              <a:ext uri="{FF2B5EF4-FFF2-40B4-BE49-F238E27FC236}">
                <a16:creationId xmlns:a16="http://schemas.microsoft.com/office/drawing/2014/main" id="{D350CDC1-A62F-43D2-9FFF-3A48CA0AB8E9}"/>
              </a:ext>
            </a:extLst>
          </p:cNvPr>
          <p:cNvSpPr>
            <a:spLocks noChangeShapeType="1"/>
          </p:cNvSpPr>
          <p:nvPr/>
        </p:nvSpPr>
        <p:spPr bwMode="auto">
          <a:xfrm flipH="1" flipV="1">
            <a:off x="4724400" y="2205038"/>
            <a:ext cx="3810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BB1797F-7419-4DAC-BB52-03175E5BC70C}"/>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23" name="Text Box 3">
            <a:extLst>
              <a:ext uri="{FF2B5EF4-FFF2-40B4-BE49-F238E27FC236}">
                <a16:creationId xmlns:a16="http://schemas.microsoft.com/office/drawing/2014/main" id="{29CED7C8-111C-48C1-9064-3096271DC8D7}"/>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81924" name="Line 4">
            <a:extLst>
              <a:ext uri="{FF2B5EF4-FFF2-40B4-BE49-F238E27FC236}">
                <a16:creationId xmlns:a16="http://schemas.microsoft.com/office/drawing/2014/main" id="{6E9B313F-1DEA-443A-B0BF-53FFB7CD726A}"/>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5" name="Line 5">
            <a:extLst>
              <a:ext uri="{FF2B5EF4-FFF2-40B4-BE49-F238E27FC236}">
                <a16:creationId xmlns:a16="http://schemas.microsoft.com/office/drawing/2014/main" id="{D2F2A2E2-ECE3-4144-97CE-4E2F027FE1A7}"/>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6" name="Line 6">
            <a:extLst>
              <a:ext uri="{FF2B5EF4-FFF2-40B4-BE49-F238E27FC236}">
                <a16:creationId xmlns:a16="http://schemas.microsoft.com/office/drawing/2014/main" id="{54742667-C85B-4E6E-9A63-5607788F0553}"/>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7" name="Line 7">
            <a:extLst>
              <a:ext uri="{FF2B5EF4-FFF2-40B4-BE49-F238E27FC236}">
                <a16:creationId xmlns:a16="http://schemas.microsoft.com/office/drawing/2014/main" id="{23207F3C-4721-488A-BC82-380ACE65058F}"/>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8" name="Rectangle 8">
            <a:extLst>
              <a:ext uri="{FF2B5EF4-FFF2-40B4-BE49-F238E27FC236}">
                <a16:creationId xmlns:a16="http://schemas.microsoft.com/office/drawing/2014/main" id="{AAE30F26-849C-47B8-A6DE-4B788C06A355}"/>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29" name="Text Box 9">
            <a:extLst>
              <a:ext uri="{FF2B5EF4-FFF2-40B4-BE49-F238E27FC236}">
                <a16:creationId xmlns:a16="http://schemas.microsoft.com/office/drawing/2014/main" id="{6A91CF37-5693-4485-8330-6886548C5FA7}"/>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81930" name="Line 10">
            <a:extLst>
              <a:ext uri="{FF2B5EF4-FFF2-40B4-BE49-F238E27FC236}">
                <a16:creationId xmlns:a16="http://schemas.microsoft.com/office/drawing/2014/main" id="{0DAF5628-FA9A-4D11-8992-E4CE4B0A8998}"/>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1" name="Line 11">
            <a:extLst>
              <a:ext uri="{FF2B5EF4-FFF2-40B4-BE49-F238E27FC236}">
                <a16:creationId xmlns:a16="http://schemas.microsoft.com/office/drawing/2014/main" id="{D4107163-385E-4AB4-811C-8C13ABFD2916}"/>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2" name="Line 12">
            <a:extLst>
              <a:ext uri="{FF2B5EF4-FFF2-40B4-BE49-F238E27FC236}">
                <a16:creationId xmlns:a16="http://schemas.microsoft.com/office/drawing/2014/main" id="{8B637C7F-64BC-4EC4-BBC7-A0BE50224D75}"/>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3" name="Line 13">
            <a:extLst>
              <a:ext uri="{FF2B5EF4-FFF2-40B4-BE49-F238E27FC236}">
                <a16:creationId xmlns:a16="http://schemas.microsoft.com/office/drawing/2014/main" id="{596E3344-9B2A-4AC4-9E3A-CDA9BA031C66}"/>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4" name="Rectangle 14">
            <a:extLst>
              <a:ext uri="{FF2B5EF4-FFF2-40B4-BE49-F238E27FC236}">
                <a16:creationId xmlns:a16="http://schemas.microsoft.com/office/drawing/2014/main" id="{97464122-FAF3-4FB3-849C-592696C085EC}"/>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35" name="Text Box 15">
            <a:extLst>
              <a:ext uri="{FF2B5EF4-FFF2-40B4-BE49-F238E27FC236}">
                <a16:creationId xmlns:a16="http://schemas.microsoft.com/office/drawing/2014/main" id="{30D3BE5D-5FE8-4D49-8455-EC53EB639F94}"/>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0   </a:t>
            </a:r>
            <a:endParaRPr kumimoji="1" lang="en-US" altLang="zh-CN" b="1">
              <a:solidFill>
                <a:schemeClr val="tx2"/>
              </a:solidFill>
              <a:latin typeface="Times New Roman" panose="02020603050405020304" pitchFamily="18" charset="0"/>
            </a:endParaRPr>
          </a:p>
        </p:txBody>
      </p:sp>
      <p:sp>
        <p:nvSpPr>
          <p:cNvPr id="81936" name="Line 16">
            <a:extLst>
              <a:ext uri="{FF2B5EF4-FFF2-40B4-BE49-F238E27FC236}">
                <a16:creationId xmlns:a16="http://schemas.microsoft.com/office/drawing/2014/main" id="{3A675C6E-FCFD-4D1E-B8A6-91E618BE45BD}"/>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7" name="Line 17">
            <a:extLst>
              <a:ext uri="{FF2B5EF4-FFF2-40B4-BE49-F238E27FC236}">
                <a16:creationId xmlns:a16="http://schemas.microsoft.com/office/drawing/2014/main" id="{3B1C3893-4052-462E-B8D1-A6E4050EBC0F}"/>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8" name="Line 18">
            <a:extLst>
              <a:ext uri="{FF2B5EF4-FFF2-40B4-BE49-F238E27FC236}">
                <a16:creationId xmlns:a16="http://schemas.microsoft.com/office/drawing/2014/main" id="{F225C5E1-4046-4EB4-BA9C-45AF452EF2AD}"/>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9" name="Line 19">
            <a:extLst>
              <a:ext uri="{FF2B5EF4-FFF2-40B4-BE49-F238E27FC236}">
                <a16:creationId xmlns:a16="http://schemas.microsoft.com/office/drawing/2014/main" id="{63420D8C-259E-4B92-8CAE-08C5C274BB8C}"/>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Rectangle 20">
            <a:extLst>
              <a:ext uri="{FF2B5EF4-FFF2-40B4-BE49-F238E27FC236}">
                <a16:creationId xmlns:a16="http://schemas.microsoft.com/office/drawing/2014/main" id="{72010414-4210-40C7-AE10-0065919AFD32}"/>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41" name="Text Box 21">
            <a:extLst>
              <a:ext uri="{FF2B5EF4-FFF2-40B4-BE49-F238E27FC236}">
                <a16:creationId xmlns:a16="http://schemas.microsoft.com/office/drawing/2014/main" id="{2DF554EF-96E3-4180-99ED-6C3ACF8A0813}"/>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D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81942" name="Line 22">
            <a:extLst>
              <a:ext uri="{FF2B5EF4-FFF2-40B4-BE49-F238E27FC236}">
                <a16:creationId xmlns:a16="http://schemas.microsoft.com/office/drawing/2014/main" id="{438836A3-FFA4-403B-B82C-5BDA91F7542D}"/>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3" name="Line 23">
            <a:extLst>
              <a:ext uri="{FF2B5EF4-FFF2-40B4-BE49-F238E27FC236}">
                <a16:creationId xmlns:a16="http://schemas.microsoft.com/office/drawing/2014/main" id="{9E6CDAE7-B51C-48B7-B5B4-29A5CDEC8B38}"/>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4" name="Line 24">
            <a:extLst>
              <a:ext uri="{FF2B5EF4-FFF2-40B4-BE49-F238E27FC236}">
                <a16:creationId xmlns:a16="http://schemas.microsoft.com/office/drawing/2014/main" id="{18D4C040-1FB7-42E2-8778-944A366E4450}"/>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5" name="Line 25">
            <a:extLst>
              <a:ext uri="{FF2B5EF4-FFF2-40B4-BE49-F238E27FC236}">
                <a16:creationId xmlns:a16="http://schemas.microsoft.com/office/drawing/2014/main" id="{7DD0172B-A4A2-4773-8157-D434D3B8E7A9}"/>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6" name="Rectangle 26">
            <a:extLst>
              <a:ext uri="{FF2B5EF4-FFF2-40B4-BE49-F238E27FC236}">
                <a16:creationId xmlns:a16="http://schemas.microsoft.com/office/drawing/2014/main" id="{3A41D761-5494-45C9-8DD5-A2D2DC138CE5}"/>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47" name="Text Box 27">
            <a:extLst>
              <a:ext uri="{FF2B5EF4-FFF2-40B4-BE49-F238E27FC236}">
                <a16:creationId xmlns:a16="http://schemas.microsoft.com/office/drawing/2014/main" id="{D845D074-44FE-4FD5-85EF-BA3CAD60BC1B}"/>
              </a:ext>
            </a:extLst>
          </p:cNvPr>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rgbClr val="FF0066"/>
                </a:solidFill>
                <a:latin typeface="Times New Roman" panose="02020603050405020304" pitchFamily="18" charset="0"/>
                <a:sym typeface="Symbol" panose="05050102010706020507" pitchFamily="18" charset="2"/>
              </a:rPr>
              <a:t>1 </a:t>
            </a:r>
            <a:r>
              <a:rPr kumimoji="1" lang="en-US" altLang="zh-CN" b="1">
                <a:solidFill>
                  <a:schemeClr val="tx2"/>
                </a:solidFill>
                <a:latin typeface="Times New Roman" panose="02020603050405020304" pitchFamily="18" charset="0"/>
                <a:sym typeface="Symbol" panose="05050102010706020507" pitchFamily="18" charset="2"/>
              </a:rPr>
              <a:t>  E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81948" name="Line 28">
            <a:extLst>
              <a:ext uri="{FF2B5EF4-FFF2-40B4-BE49-F238E27FC236}">
                <a16:creationId xmlns:a16="http://schemas.microsoft.com/office/drawing/2014/main" id="{396AD365-A80E-4647-B87D-505CCBD453EB}"/>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9" name="Line 29">
            <a:extLst>
              <a:ext uri="{FF2B5EF4-FFF2-40B4-BE49-F238E27FC236}">
                <a16:creationId xmlns:a16="http://schemas.microsoft.com/office/drawing/2014/main" id="{8E70E5A6-9C28-4CFD-803A-3B8FAB6E09D1}"/>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0" name="Line 30">
            <a:extLst>
              <a:ext uri="{FF2B5EF4-FFF2-40B4-BE49-F238E27FC236}">
                <a16:creationId xmlns:a16="http://schemas.microsoft.com/office/drawing/2014/main" id="{D2153036-19ED-4F1C-BCD3-F03AB9364628}"/>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1" name="Line 31">
            <a:extLst>
              <a:ext uri="{FF2B5EF4-FFF2-40B4-BE49-F238E27FC236}">
                <a16:creationId xmlns:a16="http://schemas.microsoft.com/office/drawing/2014/main" id="{5B032547-BCEE-4EEC-A5ED-AA5D77161370}"/>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2" name="Line 32">
            <a:extLst>
              <a:ext uri="{FF2B5EF4-FFF2-40B4-BE49-F238E27FC236}">
                <a16:creationId xmlns:a16="http://schemas.microsoft.com/office/drawing/2014/main" id="{F4BA5E38-3398-4965-9A69-831E45FB4963}"/>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3" name="Line 33">
            <a:extLst>
              <a:ext uri="{FF2B5EF4-FFF2-40B4-BE49-F238E27FC236}">
                <a16:creationId xmlns:a16="http://schemas.microsoft.com/office/drawing/2014/main" id="{450ECB3B-54A0-42AE-8C00-66C00A0C68E6}"/>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4" name="Line 34">
            <a:extLst>
              <a:ext uri="{FF2B5EF4-FFF2-40B4-BE49-F238E27FC236}">
                <a16:creationId xmlns:a16="http://schemas.microsoft.com/office/drawing/2014/main" id="{38DF865A-7A90-4923-9344-5CCDC86F55B4}"/>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5" name="Line 35">
            <a:extLst>
              <a:ext uri="{FF2B5EF4-FFF2-40B4-BE49-F238E27FC236}">
                <a16:creationId xmlns:a16="http://schemas.microsoft.com/office/drawing/2014/main" id="{839524C4-87C0-4EA4-A90E-3535813C78C3}"/>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6" name="Line 36">
            <a:extLst>
              <a:ext uri="{FF2B5EF4-FFF2-40B4-BE49-F238E27FC236}">
                <a16:creationId xmlns:a16="http://schemas.microsoft.com/office/drawing/2014/main" id="{C7B4CDFE-973F-40F6-894C-F30EA817E03B}"/>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7" name="Text Box 37">
            <a:extLst>
              <a:ext uri="{FF2B5EF4-FFF2-40B4-BE49-F238E27FC236}">
                <a16:creationId xmlns:a16="http://schemas.microsoft.com/office/drawing/2014/main" id="{7B13FDD3-96CD-43BE-B79C-220777619546}"/>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81958" name="Text Box 38">
            <a:extLst>
              <a:ext uri="{FF2B5EF4-FFF2-40B4-BE49-F238E27FC236}">
                <a16:creationId xmlns:a16="http://schemas.microsoft.com/office/drawing/2014/main" id="{5623551C-D782-4FA0-B1B1-44487C66188C}"/>
              </a:ext>
            </a:extLst>
          </p:cNvPr>
          <p:cNvSpPr txBox="1">
            <a:spLocks noChangeArrowheads="1"/>
          </p:cNvSpPr>
          <p:nvPr/>
        </p:nvSpPr>
        <p:spPr bwMode="auto">
          <a:xfrm>
            <a:off x="6477000" y="41100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a:t>
            </a:r>
          </a:p>
        </p:txBody>
      </p:sp>
      <p:sp>
        <p:nvSpPr>
          <p:cNvPr id="81959" name="Line 39">
            <a:extLst>
              <a:ext uri="{FF2B5EF4-FFF2-40B4-BE49-F238E27FC236}">
                <a16:creationId xmlns:a16="http://schemas.microsoft.com/office/drawing/2014/main" id="{C400A8A2-2D39-42DB-90C3-42C9A5395BF2}"/>
              </a:ext>
            </a:extLst>
          </p:cNvPr>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0" name="Line 40">
            <a:extLst>
              <a:ext uri="{FF2B5EF4-FFF2-40B4-BE49-F238E27FC236}">
                <a16:creationId xmlns:a16="http://schemas.microsoft.com/office/drawing/2014/main" id="{FBAF47A2-29A1-4833-8EE1-362618E4821C}"/>
              </a:ext>
            </a:extLst>
          </p:cNvPr>
          <p:cNvSpPr>
            <a:spLocks noChangeShapeType="1"/>
          </p:cNvSpPr>
          <p:nvPr/>
        </p:nvSpPr>
        <p:spPr bwMode="auto">
          <a:xfrm flipH="1" flipV="1">
            <a:off x="1295400" y="3805238"/>
            <a:ext cx="3810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1" name="Line 41">
            <a:extLst>
              <a:ext uri="{FF2B5EF4-FFF2-40B4-BE49-F238E27FC236}">
                <a16:creationId xmlns:a16="http://schemas.microsoft.com/office/drawing/2014/main" id="{23DB19D0-1880-4704-8868-167CE23DAC61}"/>
              </a:ext>
            </a:extLst>
          </p:cNvPr>
          <p:cNvSpPr>
            <a:spLocks noChangeShapeType="1"/>
          </p:cNvSpPr>
          <p:nvPr/>
        </p:nvSpPr>
        <p:spPr bwMode="auto">
          <a:xfrm flipV="1">
            <a:off x="3810000" y="2205038"/>
            <a:ext cx="5334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2" name="Line 42">
            <a:extLst>
              <a:ext uri="{FF2B5EF4-FFF2-40B4-BE49-F238E27FC236}">
                <a16:creationId xmlns:a16="http://schemas.microsoft.com/office/drawing/2014/main" id="{70AF7E7B-917B-47FE-BB23-1C4B8CB05870}"/>
              </a:ext>
            </a:extLst>
          </p:cNvPr>
          <p:cNvSpPr>
            <a:spLocks noChangeShapeType="1"/>
          </p:cNvSpPr>
          <p:nvPr/>
        </p:nvSpPr>
        <p:spPr bwMode="auto">
          <a:xfrm flipH="1" flipV="1">
            <a:off x="4724400" y="2205038"/>
            <a:ext cx="3810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3" name="Text Box 43">
            <a:extLst>
              <a:ext uri="{FF2B5EF4-FFF2-40B4-BE49-F238E27FC236}">
                <a16:creationId xmlns:a16="http://schemas.microsoft.com/office/drawing/2014/main" id="{CDB02DA9-7036-4481-9CD9-60E6ACEC713A}"/>
              </a:ext>
            </a:extLst>
          </p:cNvPr>
          <p:cNvSpPr txBox="1">
            <a:spLocks noChangeArrowheads="1"/>
          </p:cNvSpPr>
          <p:nvPr/>
        </p:nvSpPr>
        <p:spPr bwMode="auto">
          <a:xfrm>
            <a:off x="6858000" y="2159000"/>
            <a:ext cx="1493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81964" name="Line 44">
            <a:extLst>
              <a:ext uri="{FF2B5EF4-FFF2-40B4-BE49-F238E27FC236}">
                <a16:creationId xmlns:a16="http://schemas.microsoft.com/office/drawing/2014/main" id="{9D603D08-C951-4FB8-B75F-6D08A32A778C}"/>
              </a:ext>
            </a:extLst>
          </p:cNvPr>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5" name="Line 45">
            <a:extLst>
              <a:ext uri="{FF2B5EF4-FFF2-40B4-BE49-F238E27FC236}">
                <a16:creationId xmlns:a16="http://schemas.microsoft.com/office/drawing/2014/main" id="{2D281D90-EFAF-4B75-AA20-300CD4D4C3BF}"/>
              </a:ext>
            </a:extLst>
          </p:cNvPr>
          <p:cNvSpPr>
            <a:spLocks noChangeShapeType="1"/>
          </p:cNvSpPr>
          <p:nvPr/>
        </p:nvSpPr>
        <p:spPr bwMode="auto">
          <a:xfrm flipV="1">
            <a:off x="7239000" y="3805238"/>
            <a:ext cx="4572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59829F3-A17B-4D98-A5C3-B5F6E68B7C5D}"/>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7" name="Text Box 3">
            <a:extLst>
              <a:ext uri="{FF2B5EF4-FFF2-40B4-BE49-F238E27FC236}">
                <a16:creationId xmlns:a16="http://schemas.microsoft.com/office/drawing/2014/main" id="{6D80E489-EAEB-4D29-AFD6-EC53C9F7B2B0}"/>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0   A   0</a:t>
            </a:r>
            <a:endParaRPr kumimoji="1" lang="en-US" altLang="zh-CN" b="1">
              <a:solidFill>
                <a:schemeClr val="tx2"/>
              </a:solidFill>
              <a:latin typeface="Times New Roman" panose="02020603050405020304" pitchFamily="18" charset="0"/>
            </a:endParaRPr>
          </a:p>
        </p:txBody>
      </p:sp>
      <p:sp>
        <p:nvSpPr>
          <p:cNvPr id="82948" name="Line 4">
            <a:extLst>
              <a:ext uri="{FF2B5EF4-FFF2-40B4-BE49-F238E27FC236}">
                <a16:creationId xmlns:a16="http://schemas.microsoft.com/office/drawing/2014/main" id="{3A4BFF75-4269-491B-AA4F-4F939A8DE927}"/>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5">
            <a:extLst>
              <a:ext uri="{FF2B5EF4-FFF2-40B4-BE49-F238E27FC236}">
                <a16:creationId xmlns:a16="http://schemas.microsoft.com/office/drawing/2014/main" id="{7C8E41F3-63A3-4795-A82A-5F095463C363}"/>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Line 6">
            <a:extLst>
              <a:ext uri="{FF2B5EF4-FFF2-40B4-BE49-F238E27FC236}">
                <a16:creationId xmlns:a16="http://schemas.microsoft.com/office/drawing/2014/main" id="{1A6E329A-73B9-4DBF-9C43-5C3351D1ABBC}"/>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Line 7">
            <a:extLst>
              <a:ext uri="{FF2B5EF4-FFF2-40B4-BE49-F238E27FC236}">
                <a16:creationId xmlns:a16="http://schemas.microsoft.com/office/drawing/2014/main" id="{81FE0266-07A9-4D2B-8DDF-CF1E2E9B74BB}"/>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Rectangle 8">
            <a:extLst>
              <a:ext uri="{FF2B5EF4-FFF2-40B4-BE49-F238E27FC236}">
                <a16:creationId xmlns:a16="http://schemas.microsoft.com/office/drawing/2014/main" id="{65893271-0E8B-4AEF-9FEA-7CF7B5C3EC95}"/>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3" name="Text Box 9">
            <a:extLst>
              <a:ext uri="{FF2B5EF4-FFF2-40B4-BE49-F238E27FC236}">
                <a16:creationId xmlns:a16="http://schemas.microsoft.com/office/drawing/2014/main" id="{7581B7FD-C43E-48F3-B9FF-4CF19FECBD94}"/>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accent2"/>
                </a:solidFill>
                <a:latin typeface="Times New Roman" panose="02020603050405020304" pitchFamily="18" charset="0"/>
                <a:sym typeface="Symbol" panose="05050102010706020507" pitchFamily="18" charset="2"/>
              </a:rPr>
              <a:t></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B   0   </a:t>
            </a:r>
            <a:endParaRPr kumimoji="1" lang="en-US" altLang="zh-CN" b="1">
              <a:solidFill>
                <a:schemeClr val="tx2"/>
              </a:solidFill>
              <a:latin typeface="Times New Roman" panose="02020603050405020304" pitchFamily="18" charset="0"/>
            </a:endParaRPr>
          </a:p>
        </p:txBody>
      </p:sp>
      <p:sp>
        <p:nvSpPr>
          <p:cNvPr id="82954" name="Line 10">
            <a:extLst>
              <a:ext uri="{FF2B5EF4-FFF2-40B4-BE49-F238E27FC236}">
                <a16:creationId xmlns:a16="http://schemas.microsoft.com/office/drawing/2014/main" id="{E8F8B301-B827-433F-A01D-F33F243A33D5}"/>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Line 11">
            <a:extLst>
              <a:ext uri="{FF2B5EF4-FFF2-40B4-BE49-F238E27FC236}">
                <a16:creationId xmlns:a16="http://schemas.microsoft.com/office/drawing/2014/main" id="{3DE42EB5-B647-4BDE-A20F-BF82D8D56B7B}"/>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6" name="Line 12">
            <a:extLst>
              <a:ext uri="{FF2B5EF4-FFF2-40B4-BE49-F238E27FC236}">
                <a16:creationId xmlns:a16="http://schemas.microsoft.com/office/drawing/2014/main" id="{41DF8BEC-1176-4E1D-9DB6-4AB775530DF3}"/>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Line 13">
            <a:extLst>
              <a:ext uri="{FF2B5EF4-FFF2-40B4-BE49-F238E27FC236}">
                <a16:creationId xmlns:a16="http://schemas.microsoft.com/office/drawing/2014/main" id="{86FC4863-C684-47D7-9A66-BD140E8CE216}"/>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Rectangle 14">
            <a:extLst>
              <a:ext uri="{FF2B5EF4-FFF2-40B4-BE49-F238E27FC236}">
                <a16:creationId xmlns:a16="http://schemas.microsoft.com/office/drawing/2014/main" id="{1D4200E5-B1BD-4F1D-ADF7-4C37D498B8BA}"/>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9" name="Text Box 15">
            <a:extLst>
              <a:ext uri="{FF2B5EF4-FFF2-40B4-BE49-F238E27FC236}">
                <a16:creationId xmlns:a16="http://schemas.microsoft.com/office/drawing/2014/main" id="{8146BDCD-1B37-402E-B5A7-AB59938C1B6A}"/>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0   C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chemeClr val="accent2"/>
                </a:solidFill>
                <a:latin typeface="Times New Roman" panose="02020603050405020304" pitchFamily="18" charset="0"/>
                <a:sym typeface="Symbol" panose="05050102010706020507" pitchFamily="18" charset="2"/>
              </a:rPr>
              <a:t></a:t>
            </a:r>
            <a:endParaRPr kumimoji="1" lang="en-US" altLang="zh-CN" b="1">
              <a:solidFill>
                <a:schemeClr val="tx2"/>
              </a:solidFill>
              <a:latin typeface="Times New Roman" panose="02020603050405020304" pitchFamily="18" charset="0"/>
            </a:endParaRPr>
          </a:p>
        </p:txBody>
      </p:sp>
      <p:sp>
        <p:nvSpPr>
          <p:cNvPr id="82960" name="Line 16">
            <a:extLst>
              <a:ext uri="{FF2B5EF4-FFF2-40B4-BE49-F238E27FC236}">
                <a16:creationId xmlns:a16="http://schemas.microsoft.com/office/drawing/2014/main" id="{EB394056-9A88-4369-8185-F07E12B57385}"/>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1" name="Line 17">
            <a:extLst>
              <a:ext uri="{FF2B5EF4-FFF2-40B4-BE49-F238E27FC236}">
                <a16:creationId xmlns:a16="http://schemas.microsoft.com/office/drawing/2014/main" id="{A3A5D027-E9DF-4F8A-A3C9-779FC3B3262D}"/>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2" name="Line 18">
            <a:extLst>
              <a:ext uri="{FF2B5EF4-FFF2-40B4-BE49-F238E27FC236}">
                <a16:creationId xmlns:a16="http://schemas.microsoft.com/office/drawing/2014/main" id="{1D21042F-9AA4-47B1-85D9-55C152A5D382}"/>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3" name="Line 19">
            <a:extLst>
              <a:ext uri="{FF2B5EF4-FFF2-40B4-BE49-F238E27FC236}">
                <a16:creationId xmlns:a16="http://schemas.microsoft.com/office/drawing/2014/main" id="{207AEB7A-3D32-44BC-9C7B-88C41A955AEA}"/>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4" name="Rectangle 20">
            <a:extLst>
              <a:ext uri="{FF2B5EF4-FFF2-40B4-BE49-F238E27FC236}">
                <a16:creationId xmlns:a16="http://schemas.microsoft.com/office/drawing/2014/main" id="{2CF3F396-1D35-4912-BE90-1340D2BEC041}"/>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65" name="Text Box 21">
            <a:extLst>
              <a:ext uri="{FF2B5EF4-FFF2-40B4-BE49-F238E27FC236}">
                <a16:creationId xmlns:a16="http://schemas.microsoft.com/office/drawing/2014/main" id="{E3B7D15B-7EA6-4AFA-B059-E7D32A58C796}"/>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D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82966" name="Line 22">
            <a:extLst>
              <a:ext uri="{FF2B5EF4-FFF2-40B4-BE49-F238E27FC236}">
                <a16:creationId xmlns:a16="http://schemas.microsoft.com/office/drawing/2014/main" id="{00884B04-B37E-40F8-A63B-7BC65D0CF3D1}"/>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7" name="Line 23">
            <a:extLst>
              <a:ext uri="{FF2B5EF4-FFF2-40B4-BE49-F238E27FC236}">
                <a16:creationId xmlns:a16="http://schemas.microsoft.com/office/drawing/2014/main" id="{ECBD276D-07B1-4F8D-ABC2-73B5A31AE44E}"/>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8" name="Line 24">
            <a:extLst>
              <a:ext uri="{FF2B5EF4-FFF2-40B4-BE49-F238E27FC236}">
                <a16:creationId xmlns:a16="http://schemas.microsoft.com/office/drawing/2014/main" id="{C04BC37C-CFA6-4000-8819-AE1C6A4918C7}"/>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9" name="Line 25">
            <a:extLst>
              <a:ext uri="{FF2B5EF4-FFF2-40B4-BE49-F238E27FC236}">
                <a16:creationId xmlns:a16="http://schemas.microsoft.com/office/drawing/2014/main" id="{BC58E784-A755-41E2-AE9A-DF449B3CCDFF}"/>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0" name="Rectangle 26">
            <a:extLst>
              <a:ext uri="{FF2B5EF4-FFF2-40B4-BE49-F238E27FC236}">
                <a16:creationId xmlns:a16="http://schemas.microsoft.com/office/drawing/2014/main" id="{FD71E40C-A2C8-481B-A7F7-5E1BA352D6A8}"/>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71" name="Text Box 27">
            <a:extLst>
              <a:ext uri="{FF2B5EF4-FFF2-40B4-BE49-F238E27FC236}">
                <a16:creationId xmlns:a16="http://schemas.microsoft.com/office/drawing/2014/main" id="{017BE5D5-BB9D-409E-908D-B41F9CA1993D}"/>
              </a:ext>
            </a:extLst>
          </p:cNvPr>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E   </a:t>
            </a:r>
            <a:r>
              <a:rPr kumimoji="1" lang="en-US" altLang="zh-CN" b="1">
                <a:solidFill>
                  <a:srgbClr val="FF0066"/>
                </a:solidFill>
                <a:latin typeface="Times New Roman" panose="02020603050405020304" pitchFamily="18" charset="0"/>
                <a:sym typeface="Symbol" panose="05050102010706020507" pitchFamily="18" charset="2"/>
              </a:rPr>
              <a:t>1</a:t>
            </a:r>
            <a:r>
              <a:rPr kumimoji="1" lang="en-US" altLang="zh-CN"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endParaRPr>
          </a:p>
        </p:txBody>
      </p:sp>
      <p:sp>
        <p:nvSpPr>
          <p:cNvPr id="82972" name="Line 28">
            <a:extLst>
              <a:ext uri="{FF2B5EF4-FFF2-40B4-BE49-F238E27FC236}">
                <a16:creationId xmlns:a16="http://schemas.microsoft.com/office/drawing/2014/main" id="{25AB7E1F-1E36-41A8-913F-4DB0536B88BE}"/>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3" name="Line 29">
            <a:extLst>
              <a:ext uri="{FF2B5EF4-FFF2-40B4-BE49-F238E27FC236}">
                <a16:creationId xmlns:a16="http://schemas.microsoft.com/office/drawing/2014/main" id="{9165CE9F-0C2A-498A-8976-CF18A107D5F8}"/>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4" name="Line 30">
            <a:extLst>
              <a:ext uri="{FF2B5EF4-FFF2-40B4-BE49-F238E27FC236}">
                <a16:creationId xmlns:a16="http://schemas.microsoft.com/office/drawing/2014/main" id="{147EF4A9-F1DC-4A7F-A8F2-45B40F8902A3}"/>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5" name="Line 31">
            <a:extLst>
              <a:ext uri="{FF2B5EF4-FFF2-40B4-BE49-F238E27FC236}">
                <a16:creationId xmlns:a16="http://schemas.microsoft.com/office/drawing/2014/main" id="{B51E16A3-8994-4F90-AD55-49417974B901}"/>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6" name="Line 32">
            <a:extLst>
              <a:ext uri="{FF2B5EF4-FFF2-40B4-BE49-F238E27FC236}">
                <a16:creationId xmlns:a16="http://schemas.microsoft.com/office/drawing/2014/main" id="{5448320E-D6A8-412F-AB48-15441A326FD9}"/>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7" name="Line 33">
            <a:extLst>
              <a:ext uri="{FF2B5EF4-FFF2-40B4-BE49-F238E27FC236}">
                <a16:creationId xmlns:a16="http://schemas.microsoft.com/office/drawing/2014/main" id="{546D1374-8D0A-487D-9BE9-838FD370CBA6}"/>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8" name="Line 34">
            <a:extLst>
              <a:ext uri="{FF2B5EF4-FFF2-40B4-BE49-F238E27FC236}">
                <a16:creationId xmlns:a16="http://schemas.microsoft.com/office/drawing/2014/main" id="{4016FCD8-0330-45FD-B3D2-167933659C1D}"/>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9" name="Line 35">
            <a:extLst>
              <a:ext uri="{FF2B5EF4-FFF2-40B4-BE49-F238E27FC236}">
                <a16:creationId xmlns:a16="http://schemas.microsoft.com/office/drawing/2014/main" id="{F238FCCD-6AF2-4191-83DA-3130E9253B54}"/>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0" name="Line 36">
            <a:extLst>
              <a:ext uri="{FF2B5EF4-FFF2-40B4-BE49-F238E27FC236}">
                <a16:creationId xmlns:a16="http://schemas.microsoft.com/office/drawing/2014/main" id="{CC9059AA-175B-40AB-9827-6201736DBA43}"/>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1" name="Text Box 37">
            <a:extLst>
              <a:ext uri="{FF2B5EF4-FFF2-40B4-BE49-F238E27FC236}">
                <a16:creationId xmlns:a16="http://schemas.microsoft.com/office/drawing/2014/main" id="{D2E56759-463E-47B5-9177-20D7DC6EFF42}"/>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82982" name="Text Box 38">
            <a:extLst>
              <a:ext uri="{FF2B5EF4-FFF2-40B4-BE49-F238E27FC236}">
                <a16:creationId xmlns:a16="http://schemas.microsoft.com/office/drawing/2014/main" id="{233CCAB7-433C-4946-8C48-ABEDF6F9EC50}"/>
              </a:ext>
            </a:extLst>
          </p:cNvPr>
          <p:cNvSpPr txBox="1">
            <a:spLocks noChangeArrowheads="1"/>
          </p:cNvSpPr>
          <p:nvPr/>
        </p:nvSpPr>
        <p:spPr bwMode="auto">
          <a:xfrm>
            <a:off x="7239000" y="23574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pre</a:t>
            </a:r>
          </a:p>
        </p:txBody>
      </p:sp>
      <p:sp>
        <p:nvSpPr>
          <p:cNvPr id="82983" name="Line 39">
            <a:extLst>
              <a:ext uri="{FF2B5EF4-FFF2-40B4-BE49-F238E27FC236}">
                <a16:creationId xmlns:a16="http://schemas.microsoft.com/office/drawing/2014/main" id="{79D90822-9578-49F4-98C9-BC38FA42266D}"/>
              </a:ext>
            </a:extLst>
          </p:cNvPr>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Line 40">
            <a:extLst>
              <a:ext uri="{FF2B5EF4-FFF2-40B4-BE49-F238E27FC236}">
                <a16:creationId xmlns:a16="http://schemas.microsoft.com/office/drawing/2014/main" id="{B4DDC485-942E-4258-A144-CE8C5845F141}"/>
              </a:ext>
            </a:extLst>
          </p:cNvPr>
          <p:cNvSpPr>
            <a:spLocks noChangeShapeType="1"/>
          </p:cNvSpPr>
          <p:nvPr/>
        </p:nvSpPr>
        <p:spPr bwMode="auto">
          <a:xfrm flipH="1" flipV="1">
            <a:off x="1295400" y="3805238"/>
            <a:ext cx="3810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5" name="Line 41">
            <a:extLst>
              <a:ext uri="{FF2B5EF4-FFF2-40B4-BE49-F238E27FC236}">
                <a16:creationId xmlns:a16="http://schemas.microsoft.com/office/drawing/2014/main" id="{8463EE77-EFCD-4A7C-A41A-E4671821E1E6}"/>
              </a:ext>
            </a:extLst>
          </p:cNvPr>
          <p:cNvSpPr>
            <a:spLocks noChangeShapeType="1"/>
          </p:cNvSpPr>
          <p:nvPr/>
        </p:nvSpPr>
        <p:spPr bwMode="auto">
          <a:xfrm flipV="1">
            <a:off x="3810000" y="2205038"/>
            <a:ext cx="5334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6" name="Line 42">
            <a:extLst>
              <a:ext uri="{FF2B5EF4-FFF2-40B4-BE49-F238E27FC236}">
                <a16:creationId xmlns:a16="http://schemas.microsoft.com/office/drawing/2014/main" id="{1B9357E3-B47B-458C-8D44-6971EBC3D1E1}"/>
              </a:ext>
            </a:extLst>
          </p:cNvPr>
          <p:cNvSpPr>
            <a:spLocks noChangeShapeType="1"/>
          </p:cNvSpPr>
          <p:nvPr/>
        </p:nvSpPr>
        <p:spPr bwMode="auto">
          <a:xfrm flipH="1" flipV="1">
            <a:off x="4724400" y="2205038"/>
            <a:ext cx="381000" cy="29718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7" name="Line 43">
            <a:extLst>
              <a:ext uri="{FF2B5EF4-FFF2-40B4-BE49-F238E27FC236}">
                <a16:creationId xmlns:a16="http://schemas.microsoft.com/office/drawing/2014/main" id="{BDD02095-4E80-434E-B0BE-43895CF1CDA2}"/>
              </a:ext>
            </a:extLst>
          </p:cNvPr>
          <p:cNvSpPr>
            <a:spLocks noChangeShapeType="1"/>
          </p:cNvSpPr>
          <p:nvPr/>
        </p:nvSpPr>
        <p:spPr bwMode="auto">
          <a:xfrm flipV="1">
            <a:off x="7239000" y="3805238"/>
            <a:ext cx="457200" cy="1371600"/>
          </a:xfrm>
          <a:prstGeom prst="line">
            <a:avLst/>
          </a:prstGeom>
          <a:noFill/>
          <a:ln w="3175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8" name="Text Box 44">
            <a:extLst>
              <a:ext uri="{FF2B5EF4-FFF2-40B4-BE49-F238E27FC236}">
                <a16:creationId xmlns:a16="http://schemas.microsoft.com/office/drawing/2014/main" id="{9B5AC434-BC56-4687-838D-01720522E0B9}"/>
              </a:ext>
            </a:extLst>
          </p:cNvPr>
          <p:cNvSpPr txBox="1">
            <a:spLocks noChangeArrowheads="1"/>
          </p:cNvSpPr>
          <p:nvPr/>
        </p:nvSpPr>
        <p:spPr bwMode="auto">
          <a:xfrm>
            <a:off x="7054850" y="1930400"/>
            <a:ext cx="1403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solidFill>
                  <a:schemeClr val="tx2"/>
                </a:solidFill>
                <a:latin typeface="Times New Roman" panose="02020603050405020304" pitchFamily="18" charset="0"/>
                <a:ea typeface="隶书" panose="02010509060101010101" pitchFamily="49" charset="-122"/>
              </a:rPr>
              <a:t>后处理</a:t>
            </a:r>
            <a:endParaRPr kumimoji="1" lang="zh-CN" altLang="en-US" sz="2400">
              <a:latin typeface="Times New Roman" panose="02020603050405020304" pitchFamily="18"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a:extLst>
              <a:ext uri="{FF2B5EF4-FFF2-40B4-BE49-F238E27FC236}">
                <a16:creationId xmlns:a16="http://schemas.microsoft.com/office/drawing/2014/main" id="{18FB89BE-531C-475B-B28D-FDCEA83F46EC}"/>
              </a:ext>
            </a:extLst>
          </p:cNvPr>
          <p:cNvSpPr>
            <a:spLocks noChangeShapeType="1"/>
          </p:cNvSpPr>
          <p:nvPr/>
        </p:nvSpPr>
        <p:spPr bwMode="auto">
          <a:xfrm>
            <a:off x="2286000" y="1905000"/>
            <a:ext cx="304800" cy="4572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1" name="Line 3">
            <a:extLst>
              <a:ext uri="{FF2B5EF4-FFF2-40B4-BE49-F238E27FC236}">
                <a16:creationId xmlns:a16="http://schemas.microsoft.com/office/drawing/2014/main" id="{85124397-6048-4814-A036-9FC8753183A4}"/>
              </a:ext>
            </a:extLst>
          </p:cNvPr>
          <p:cNvSpPr>
            <a:spLocks noChangeShapeType="1"/>
          </p:cNvSpPr>
          <p:nvPr/>
        </p:nvSpPr>
        <p:spPr bwMode="auto">
          <a:xfrm>
            <a:off x="2808288" y="2744788"/>
            <a:ext cx="239712" cy="455612"/>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2" name="Line 4">
            <a:extLst>
              <a:ext uri="{FF2B5EF4-FFF2-40B4-BE49-F238E27FC236}">
                <a16:creationId xmlns:a16="http://schemas.microsoft.com/office/drawing/2014/main" id="{B53AA58C-D761-41E1-8893-8B3057A109F8}"/>
              </a:ext>
            </a:extLst>
          </p:cNvPr>
          <p:cNvSpPr>
            <a:spLocks noChangeShapeType="1"/>
          </p:cNvSpPr>
          <p:nvPr/>
        </p:nvSpPr>
        <p:spPr bwMode="auto">
          <a:xfrm>
            <a:off x="33528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Line 5">
            <a:extLst>
              <a:ext uri="{FF2B5EF4-FFF2-40B4-BE49-F238E27FC236}">
                <a16:creationId xmlns:a16="http://schemas.microsoft.com/office/drawing/2014/main" id="{E138A4C2-D46C-43E7-B245-E5BC5C8A7678}"/>
              </a:ext>
            </a:extLst>
          </p:cNvPr>
          <p:cNvSpPr>
            <a:spLocks noChangeShapeType="1"/>
          </p:cNvSpPr>
          <p:nvPr/>
        </p:nvSpPr>
        <p:spPr bwMode="auto">
          <a:xfrm flipH="1">
            <a:off x="2819400" y="37338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Line 6">
            <a:extLst>
              <a:ext uri="{FF2B5EF4-FFF2-40B4-BE49-F238E27FC236}">
                <a16:creationId xmlns:a16="http://schemas.microsoft.com/office/drawing/2014/main" id="{961240CA-0C8C-4469-A28D-96B5F71E1E16}"/>
              </a:ext>
            </a:extLst>
          </p:cNvPr>
          <p:cNvSpPr>
            <a:spLocks noChangeShapeType="1"/>
          </p:cNvSpPr>
          <p:nvPr/>
        </p:nvSpPr>
        <p:spPr bwMode="auto">
          <a:xfrm>
            <a:off x="2819400" y="4495800"/>
            <a:ext cx="2286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Line 7">
            <a:extLst>
              <a:ext uri="{FF2B5EF4-FFF2-40B4-BE49-F238E27FC236}">
                <a16:creationId xmlns:a16="http://schemas.microsoft.com/office/drawing/2014/main" id="{E897A063-CD45-41AF-9FEE-5931A69C9200}"/>
              </a:ext>
            </a:extLst>
          </p:cNvPr>
          <p:cNvSpPr>
            <a:spLocks noChangeShapeType="1"/>
          </p:cNvSpPr>
          <p:nvPr/>
        </p:nvSpPr>
        <p:spPr bwMode="auto">
          <a:xfrm flipH="1">
            <a:off x="1371600" y="1844675"/>
            <a:ext cx="608013" cy="517525"/>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Line 8">
            <a:extLst>
              <a:ext uri="{FF2B5EF4-FFF2-40B4-BE49-F238E27FC236}">
                <a16:creationId xmlns:a16="http://schemas.microsoft.com/office/drawing/2014/main" id="{70D4947C-92B1-411D-AFD6-18E37DAD6EC5}"/>
              </a:ext>
            </a:extLst>
          </p:cNvPr>
          <p:cNvSpPr>
            <a:spLocks noChangeShapeType="1"/>
          </p:cNvSpPr>
          <p:nvPr/>
        </p:nvSpPr>
        <p:spPr bwMode="auto">
          <a:xfrm>
            <a:off x="1295400" y="2743200"/>
            <a:ext cx="3810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9">
            <a:extLst>
              <a:ext uri="{FF2B5EF4-FFF2-40B4-BE49-F238E27FC236}">
                <a16:creationId xmlns:a16="http://schemas.microsoft.com/office/drawing/2014/main" id="{B072ABDE-1698-49BE-92AF-E8F112203857}"/>
              </a:ext>
            </a:extLst>
          </p:cNvPr>
          <p:cNvSpPr>
            <a:spLocks noChangeShapeType="1"/>
          </p:cNvSpPr>
          <p:nvPr/>
        </p:nvSpPr>
        <p:spPr bwMode="auto">
          <a:xfrm flipH="1">
            <a:off x="13716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Line 10">
            <a:extLst>
              <a:ext uri="{FF2B5EF4-FFF2-40B4-BE49-F238E27FC236}">
                <a16:creationId xmlns:a16="http://schemas.microsoft.com/office/drawing/2014/main" id="{B397C66C-E18F-4071-8C72-8959741617D5}"/>
              </a:ext>
            </a:extLst>
          </p:cNvPr>
          <p:cNvSpPr>
            <a:spLocks noChangeShapeType="1"/>
          </p:cNvSpPr>
          <p:nvPr/>
        </p:nvSpPr>
        <p:spPr bwMode="auto">
          <a:xfrm>
            <a:off x="1371600" y="4495800"/>
            <a:ext cx="284163" cy="48101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Line 11">
            <a:extLst>
              <a:ext uri="{FF2B5EF4-FFF2-40B4-BE49-F238E27FC236}">
                <a16:creationId xmlns:a16="http://schemas.microsoft.com/office/drawing/2014/main" id="{E55C1A3D-3D74-4877-8D4E-E3E4FD7812A0}"/>
              </a:ext>
            </a:extLst>
          </p:cNvPr>
          <p:cNvSpPr>
            <a:spLocks noChangeShapeType="1"/>
          </p:cNvSpPr>
          <p:nvPr/>
        </p:nvSpPr>
        <p:spPr bwMode="auto">
          <a:xfrm flipH="1">
            <a:off x="647700" y="2743200"/>
            <a:ext cx="342900" cy="433388"/>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0" name="Text Box 12">
            <a:extLst>
              <a:ext uri="{FF2B5EF4-FFF2-40B4-BE49-F238E27FC236}">
                <a16:creationId xmlns:a16="http://schemas.microsoft.com/office/drawing/2014/main" id="{856AEFBD-39EC-4F32-B3F5-F27B3420E795}"/>
              </a:ext>
            </a:extLst>
          </p:cNvPr>
          <p:cNvSpPr txBox="1">
            <a:spLocks noChangeArrowheads="1"/>
          </p:cNvSpPr>
          <p:nvPr/>
        </p:nvSpPr>
        <p:spPr bwMode="auto">
          <a:xfrm>
            <a:off x="4030663" y="2133600"/>
            <a:ext cx="49339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3000" b="1">
                <a:latin typeface="Times New Roman" panose="02020603050405020304" pitchFamily="18" charset="0"/>
                <a:ea typeface="隶书" panose="02010509060101010101" pitchFamily="49" charset="-122"/>
              </a:rPr>
              <a:t>if</a:t>
            </a:r>
            <a:r>
              <a:rPr kumimoji="1" lang="en-US" altLang="zh-CN" sz="3000">
                <a:latin typeface="Times New Roman" panose="02020603050405020304" pitchFamily="18" charset="0"/>
                <a:ea typeface="隶书" panose="02010509060101010101" pitchFamily="49" charset="-122"/>
              </a:rPr>
              <a:t> (current</a:t>
            </a:r>
            <a:r>
              <a:rPr kumimoji="1" lang="en-US" altLang="zh-CN" sz="3000">
                <a:latin typeface="楷体_GB2312" pitchFamily="49" charset="-122"/>
                <a:ea typeface="楷体_GB2312" pitchFamily="49" charset="-12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rtag </a:t>
            </a:r>
            <a:r>
              <a:rPr kumimoji="1" lang="en-US" altLang="zh-CN" sz="3000" i="1">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1) </a:t>
            </a:r>
          </a:p>
          <a:p>
            <a:pPr eaLnBrk="1" hangingPunct="1">
              <a:lnSpc>
                <a:spcPct val="110000"/>
              </a:lnSpc>
              <a:spcBef>
                <a:spcPct val="0"/>
              </a:spcBef>
              <a:buFontTx/>
              <a:buNone/>
            </a:pPr>
            <a:r>
              <a:rPr kumimoji="1" lang="en-US" altLang="zh-CN" sz="300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a:latin typeface="楷体_GB2312" pitchFamily="49" charset="-122"/>
                <a:ea typeface="楷体_GB2312" pitchFamily="49" charset="-122"/>
                <a:sym typeface="Symbol" panose="05050102010706020507" pitchFamily="18" charset="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rightChild</a:t>
            </a:r>
          </a:p>
          <a:p>
            <a:pPr eaLnBrk="1" hangingPunct="1">
              <a:lnSpc>
                <a:spcPct val="110000"/>
              </a:lnSpc>
              <a:spcBef>
                <a:spcPct val="0"/>
              </a:spcBef>
              <a:buFontTx/>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else   </a:t>
            </a:r>
            <a:r>
              <a:rPr kumimoji="1" lang="en-US" altLang="zh-CN" sz="3000">
                <a:solidFill>
                  <a:schemeClr val="tx2"/>
                </a:solidFill>
                <a:sym typeface="Symbol" panose="05050102010706020507" pitchFamily="18" charset="2"/>
              </a:rPr>
              <a:t>//</a:t>
            </a:r>
            <a:r>
              <a:rPr kumimoji="1" lang="en-US" altLang="zh-CN" sz="3000">
                <a:solidFill>
                  <a:schemeClr val="tx2"/>
                </a:solidFill>
                <a:latin typeface="Times New Roman" panose="02020603050405020304" pitchFamily="18" charset="0"/>
                <a:sym typeface="Symbol" panose="05050102010706020507" pitchFamily="18" charset="2"/>
              </a:rPr>
              <a:t>current</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anose="02020603050405020304" pitchFamily="18" charset="0"/>
                <a:sym typeface="Symbol" panose="05050102010706020507" pitchFamily="18" charset="2"/>
              </a:rPr>
              <a:t>rtag == 0</a:t>
            </a:r>
            <a:endParaRPr kumimoji="1" lang="en-US" altLang="zh-CN" sz="3000">
              <a:latin typeface="Times New Roman" panose="02020603050405020304" pitchFamily="18" charset="0"/>
              <a:ea typeface="隶书" panose="02010509060101010101" pitchFamily="49" charset="-122"/>
              <a:sym typeface="Symbol" panose="05050102010706020507" pitchFamily="18" charset="2"/>
            </a:endParaRPr>
          </a:p>
          <a:p>
            <a:pPr eaLnBrk="1" hangingPunct="1">
              <a:lnSpc>
                <a:spcPct val="110000"/>
              </a:lnSpc>
              <a:spcBef>
                <a:spcPct val="0"/>
              </a:spcBef>
              <a:buFontTx/>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后继为当前结点右子树</a:t>
            </a:r>
          </a:p>
          <a:p>
            <a:pPr eaLnBrk="1" hangingPunct="1">
              <a:lnSpc>
                <a:spcPct val="110000"/>
              </a:lnSpc>
              <a:spcBef>
                <a:spcPct val="0"/>
              </a:spcBef>
              <a:buFontTx/>
              <a:buNone/>
            </a:pP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     的中序下的第一个结点</a:t>
            </a:r>
          </a:p>
          <a:p>
            <a:pPr eaLnBrk="1" hangingPunct="1">
              <a:lnSpc>
                <a:spcPct val="110000"/>
              </a:lnSpc>
              <a:spcBef>
                <a:spcPct val="0"/>
              </a:spcBef>
              <a:buFontTx/>
              <a:buNone/>
            </a:pPr>
            <a:r>
              <a:rPr kumimoji="1" lang="zh-CN" altLang="en-US" sz="3000" b="1">
                <a:solidFill>
                  <a:schemeClr val="tx2"/>
                </a:solidFill>
                <a:latin typeface="Times New Roman" panose="02020603050405020304" pitchFamily="18" charset="0"/>
                <a:sym typeface="Symbol" panose="05050102010706020507" pitchFamily="18" charset="2"/>
              </a:rPr>
              <a:t>    </a:t>
            </a:r>
          </a:p>
        </p:txBody>
      </p:sp>
      <p:sp>
        <p:nvSpPr>
          <p:cNvPr id="83981" name="Text Box 13">
            <a:extLst>
              <a:ext uri="{FF2B5EF4-FFF2-40B4-BE49-F238E27FC236}">
                <a16:creationId xmlns:a16="http://schemas.microsoft.com/office/drawing/2014/main" id="{2780A480-49E6-44EA-9664-EAF609804C64}"/>
              </a:ext>
            </a:extLst>
          </p:cNvPr>
          <p:cNvSpPr txBox="1">
            <a:spLocks noChangeArrowheads="1"/>
          </p:cNvSpPr>
          <p:nvPr/>
        </p:nvSpPr>
        <p:spPr bwMode="auto">
          <a:xfrm>
            <a:off x="3563938" y="749300"/>
            <a:ext cx="5256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b="1">
                <a:solidFill>
                  <a:srgbClr val="FF0066"/>
                </a:solidFill>
                <a:latin typeface="Times New Roman" panose="02020603050405020304" pitchFamily="18" charset="0"/>
                <a:ea typeface="华文新魏" panose="02010800040101010101" pitchFamily="2" charset="-122"/>
              </a:rPr>
              <a:t>寻找当前结点在中序下的后继</a:t>
            </a:r>
            <a:endParaRPr kumimoji="1" lang="zh-CN" altLang="en-US" sz="4000">
              <a:solidFill>
                <a:srgbClr val="FF0066"/>
              </a:solidFill>
              <a:latin typeface="Times New Roman" panose="02020603050405020304" pitchFamily="18" charset="0"/>
              <a:ea typeface="华文新魏" panose="02010800040101010101" pitchFamily="2" charset="-122"/>
            </a:endParaRPr>
          </a:p>
        </p:txBody>
      </p:sp>
      <p:sp>
        <p:nvSpPr>
          <p:cNvPr id="83982" name="Oval 14">
            <a:extLst>
              <a:ext uri="{FF2B5EF4-FFF2-40B4-BE49-F238E27FC236}">
                <a16:creationId xmlns:a16="http://schemas.microsoft.com/office/drawing/2014/main" id="{36AFB5D0-A4C1-49D5-B72C-946FD26DB494}"/>
              </a:ext>
            </a:extLst>
          </p:cNvPr>
          <p:cNvSpPr>
            <a:spLocks noChangeArrowheads="1"/>
          </p:cNvSpPr>
          <p:nvPr/>
        </p:nvSpPr>
        <p:spPr bwMode="auto">
          <a:xfrm>
            <a:off x="1905000" y="14478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83983" name="Oval 15">
            <a:extLst>
              <a:ext uri="{FF2B5EF4-FFF2-40B4-BE49-F238E27FC236}">
                <a16:creationId xmlns:a16="http://schemas.microsoft.com/office/drawing/2014/main" id="{7B222A56-405F-4A20-BFCE-80E35EC943FE}"/>
              </a:ext>
            </a:extLst>
          </p:cNvPr>
          <p:cNvSpPr>
            <a:spLocks noChangeArrowheads="1"/>
          </p:cNvSpPr>
          <p:nvPr/>
        </p:nvSpPr>
        <p:spPr bwMode="auto">
          <a:xfrm>
            <a:off x="914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83984" name="Oval 16">
            <a:extLst>
              <a:ext uri="{FF2B5EF4-FFF2-40B4-BE49-F238E27FC236}">
                <a16:creationId xmlns:a16="http://schemas.microsoft.com/office/drawing/2014/main" id="{E28C1085-04C9-44A1-B8B7-2797BB896088}"/>
              </a:ext>
            </a:extLst>
          </p:cNvPr>
          <p:cNvSpPr>
            <a:spLocks noChangeArrowheads="1"/>
          </p:cNvSpPr>
          <p:nvPr/>
        </p:nvSpPr>
        <p:spPr bwMode="auto">
          <a:xfrm>
            <a:off x="228600" y="31242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83985" name="Oval 17">
            <a:extLst>
              <a:ext uri="{FF2B5EF4-FFF2-40B4-BE49-F238E27FC236}">
                <a16:creationId xmlns:a16="http://schemas.microsoft.com/office/drawing/2014/main" id="{85CE08F0-93CB-417A-897A-E2810BE7CC0D}"/>
              </a:ext>
            </a:extLst>
          </p:cNvPr>
          <p:cNvSpPr>
            <a:spLocks noChangeArrowheads="1"/>
          </p:cNvSpPr>
          <p:nvPr/>
        </p:nvSpPr>
        <p:spPr bwMode="auto">
          <a:xfrm>
            <a:off x="15240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83986" name="Oval 18">
            <a:extLst>
              <a:ext uri="{FF2B5EF4-FFF2-40B4-BE49-F238E27FC236}">
                <a16:creationId xmlns:a16="http://schemas.microsoft.com/office/drawing/2014/main" id="{BED0572D-6BBD-4285-86F3-AFD86AAA562C}"/>
              </a:ext>
            </a:extLst>
          </p:cNvPr>
          <p:cNvSpPr>
            <a:spLocks noChangeArrowheads="1"/>
          </p:cNvSpPr>
          <p:nvPr/>
        </p:nvSpPr>
        <p:spPr bwMode="auto">
          <a:xfrm>
            <a:off x="2438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83987" name="Oval 19">
            <a:extLst>
              <a:ext uri="{FF2B5EF4-FFF2-40B4-BE49-F238E27FC236}">
                <a16:creationId xmlns:a16="http://schemas.microsoft.com/office/drawing/2014/main" id="{C04A1382-A287-4C00-8402-0EE825BD5553}"/>
              </a:ext>
            </a:extLst>
          </p:cNvPr>
          <p:cNvSpPr>
            <a:spLocks noChangeArrowheads="1"/>
          </p:cNvSpPr>
          <p:nvPr/>
        </p:nvSpPr>
        <p:spPr bwMode="auto">
          <a:xfrm>
            <a:off x="28956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83988" name="Oval 20">
            <a:extLst>
              <a:ext uri="{FF2B5EF4-FFF2-40B4-BE49-F238E27FC236}">
                <a16:creationId xmlns:a16="http://schemas.microsoft.com/office/drawing/2014/main" id="{07A61815-CF85-4AAA-8E0C-4869A21045D7}"/>
              </a:ext>
            </a:extLst>
          </p:cNvPr>
          <p:cNvSpPr>
            <a:spLocks noChangeArrowheads="1"/>
          </p:cNvSpPr>
          <p:nvPr/>
        </p:nvSpPr>
        <p:spPr bwMode="auto">
          <a:xfrm>
            <a:off x="24384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83989" name="Oval 21">
            <a:extLst>
              <a:ext uri="{FF2B5EF4-FFF2-40B4-BE49-F238E27FC236}">
                <a16:creationId xmlns:a16="http://schemas.microsoft.com/office/drawing/2014/main" id="{353EC879-D003-4661-818A-9DB04B44C00F}"/>
              </a:ext>
            </a:extLst>
          </p:cNvPr>
          <p:cNvSpPr>
            <a:spLocks noChangeArrowheads="1"/>
          </p:cNvSpPr>
          <p:nvPr/>
        </p:nvSpPr>
        <p:spPr bwMode="auto">
          <a:xfrm>
            <a:off x="34290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83990" name="Oval 22">
            <a:extLst>
              <a:ext uri="{FF2B5EF4-FFF2-40B4-BE49-F238E27FC236}">
                <a16:creationId xmlns:a16="http://schemas.microsoft.com/office/drawing/2014/main" id="{CF87A387-F6B0-4770-B561-63F0CDDDEA99}"/>
              </a:ext>
            </a:extLst>
          </p:cNvPr>
          <p:cNvSpPr>
            <a:spLocks noChangeArrowheads="1"/>
          </p:cNvSpPr>
          <p:nvPr/>
        </p:nvSpPr>
        <p:spPr bwMode="auto">
          <a:xfrm>
            <a:off x="2895600"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83991" name="Oval 23">
            <a:extLst>
              <a:ext uri="{FF2B5EF4-FFF2-40B4-BE49-F238E27FC236}">
                <a16:creationId xmlns:a16="http://schemas.microsoft.com/office/drawing/2014/main" id="{DE7A2A98-1239-41F7-9889-5112746BD3F4}"/>
              </a:ext>
            </a:extLst>
          </p:cNvPr>
          <p:cNvSpPr>
            <a:spLocks noChangeArrowheads="1"/>
          </p:cNvSpPr>
          <p:nvPr/>
        </p:nvSpPr>
        <p:spPr bwMode="auto">
          <a:xfrm>
            <a:off x="9906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83992" name="Oval 24">
            <a:extLst>
              <a:ext uri="{FF2B5EF4-FFF2-40B4-BE49-F238E27FC236}">
                <a16:creationId xmlns:a16="http://schemas.microsoft.com/office/drawing/2014/main" id="{13BA4314-3B21-4819-AA8A-C10E521F8616}"/>
              </a:ext>
            </a:extLst>
          </p:cNvPr>
          <p:cNvSpPr>
            <a:spLocks noChangeArrowheads="1"/>
          </p:cNvSpPr>
          <p:nvPr/>
        </p:nvSpPr>
        <p:spPr bwMode="auto">
          <a:xfrm>
            <a:off x="1506538"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83993" name="Freeform 25">
            <a:extLst>
              <a:ext uri="{FF2B5EF4-FFF2-40B4-BE49-F238E27FC236}">
                <a16:creationId xmlns:a16="http://schemas.microsoft.com/office/drawing/2014/main" id="{C7668D93-924B-46BA-AED0-4849637E79FD}"/>
              </a:ext>
            </a:extLst>
          </p:cNvPr>
          <p:cNvSpPr>
            <a:spLocks/>
          </p:cNvSpPr>
          <p:nvPr/>
        </p:nvSpPr>
        <p:spPr bwMode="auto">
          <a:xfrm>
            <a:off x="611188" y="2816225"/>
            <a:ext cx="539750" cy="942975"/>
          </a:xfrm>
          <a:custGeom>
            <a:avLst/>
            <a:gdLst>
              <a:gd name="T0" fmla="*/ 0 w 302"/>
              <a:gd name="T1" fmla="*/ 2147483646 h 594"/>
              <a:gd name="T2" fmla="*/ 2147483646 w 302"/>
              <a:gd name="T3" fmla="*/ 2147483646 h 594"/>
              <a:gd name="T4" fmla="*/ 2147483646 w 302"/>
              <a:gd name="T5" fmla="*/ 2147483646 h 594"/>
              <a:gd name="T6" fmla="*/ 2147483646 w 302"/>
              <a:gd name="T7" fmla="*/ 2147483646 h 594"/>
              <a:gd name="T8" fmla="*/ 2147483646 w 302"/>
              <a:gd name="T9" fmla="*/ 2147483646 h 594"/>
              <a:gd name="T10" fmla="*/ 2147483646 w 302"/>
              <a:gd name="T11" fmla="*/ 0 h 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 h="594">
                <a:moveTo>
                  <a:pt x="0" y="522"/>
                </a:moveTo>
                <a:cubicBezTo>
                  <a:pt x="36" y="558"/>
                  <a:pt x="72" y="594"/>
                  <a:pt x="114" y="590"/>
                </a:cubicBezTo>
                <a:cubicBezTo>
                  <a:pt x="156" y="586"/>
                  <a:pt x="220" y="559"/>
                  <a:pt x="250" y="499"/>
                </a:cubicBezTo>
                <a:cubicBezTo>
                  <a:pt x="280" y="439"/>
                  <a:pt x="288" y="299"/>
                  <a:pt x="295" y="227"/>
                </a:cubicBezTo>
                <a:cubicBezTo>
                  <a:pt x="302" y="155"/>
                  <a:pt x="295" y="106"/>
                  <a:pt x="295" y="68"/>
                </a:cubicBezTo>
                <a:cubicBezTo>
                  <a:pt x="295" y="30"/>
                  <a:pt x="295" y="11"/>
                  <a:pt x="295"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4" name="Freeform 26">
            <a:extLst>
              <a:ext uri="{FF2B5EF4-FFF2-40B4-BE49-F238E27FC236}">
                <a16:creationId xmlns:a16="http://schemas.microsoft.com/office/drawing/2014/main" id="{3F498EEF-E049-47B7-B269-1F371DCA6E9A}"/>
              </a:ext>
            </a:extLst>
          </p:cNvPr>
          <p:cNvSpPr>
            <a:spLocks/>
          </p:cNvSpPr>
          <p:nvPr/>
        </p:nvSpPr>
        <p:spPr bwMode="auto">
          <a:xfrm>
            <a:off x="1979613" y="1989138"/>
            <a:ext cx="414337" cy="1835150"/>
          </a:xfrm>
          <a:custGeom>
            <a:avLst/>
            <a:gdLst>
              <a:gd name="T0" fmla="*/ 0 w 261"/>
              <a:gd name="T1" fmla="*/ 2147483646 h 1156"/>
              <a:gd name="T2" fmla="*/ 2147483646 w 261"/>
              <a:gd name="T3" fmla="*/ 2147483646 h 1156"/>
              <a:gd name="T4" fmla="*/ 2147483646 w 261"/>
              <a:gd name="T5" fmla="*/ 2147483646 h 1156"/>
              <a:gd name="T6" fmla="*/ 2147483646 w 261"/>
              <a:gd name="T7" fmla="*/ 2147483646 h 1156"/>
              <a:gd name="T8" fmla="*/ 2147483646 w 261"/>
              <a:gd name="T9" fmla="*/ 2147483646 h 1156"/>
              <a:gd name="T10" fmla="*/ 2147483646 w 261"/>
              <a:gd name="T11" fmla="*/ 2147483646 h 1156"/>
              <a:gd name="T12" fmla="*/ 2147483646 w 261"/>
              <a:gd name="T13" fmla="*/ 0 h 11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1" h="1156">
                <a:moveTo>
                  <a:pt x="0" y="1088"/>
                </a:moveTo>
                <a:cubicBezTo>
                  <a:pt x="37" y="1122"/>
                  <a:pt x="75" y="1156"/>
                  <a:pt x="113" y="1156"/>
                </a:cubicBezTo>
                <a:cubicBezTo>
                  <a:pt x="151" y="1156"/>
                  <a:pt x="204" y="1137"/>
                  <a:pt x="227" y="1088"/>
                </a:cubicBezTo>
                <a:cubicBezTo>
                  <a:pt x="250" y="1039"/>
                  <a:pt x="261" y="937"/>
                  <a:pt x="250" y="862"/>
                </a:cubicBezTo>
                <a:cubicBezTo>
                  <a:pt x="239" y="787"/>
                  <a:pt x="182" y="722"/>
                  <a:pt x="159" y="635"/>
                </a:cubicBezTo>
                <a:cubicBezTo>
                  <a:pt x="136" y="548"/>
                  <a:pt x="121" y="446"/>
                  <a:pt x="113" y="340"/>
                </a:cubicBezTo>
                <a:cubicBezTo>
                  <a:pt x="105" y="234"/>
                  <a:pt x="113" y="57"/>
                  <a:pt x="113"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Freeform 27">
            <a:extLst>
              <a:ext uri="{FF2B5EF4-FFF2-40B4-BE49-F238E27FC236}">
                <a16:creationId xmlns:a16="http://schemas.microsoft.com/office/drawing/2014/main" id="{7CBC8CBB-F90B-44C7-9426-0867BAE918FB}"/>
              </a:ext>
            </a:extLst>
          </p:cNvPr>
          <p:cNvSpPr>
            <a:spLocks/>
          </p:cNvSpPr>
          <p:nvPr/>
        </p:nvSpPr>
        <p:spPr bwMode="auto">
          <a:xfrm>
            <a:off x="1763713" y="3752850"/>
            <a:ext cx="541337" cy="1843088"/>
          </a:xfrm>
          <a:custGeom>
            <a:avLst/>
            <a:gdLst>
              <a:gd name="T0" fmla="*/ 2147483646 w 341"/>
              <a:gd name="T1" fmla="*/ 2147483646 h 1161"/>
              <a:gd name="T2" fmla="*/ 2147483646 w 341"/>
              <a:gd name="T3" fmla="*/ 2147483646 h 1161"/>
              <a:gd name="T4" fmla="*/ 2147483646 w 341"/>
              <a:gd name="T5" fmla="*/ 2147483646 h 1161"/>
              <a:gd name="T6" fmla="*/ 2147483646 w 341"/>
              <a:gd name="T7" fmla="*/ 2147483646 h 1161"/>
              <a:gd name="T8" fmla="*/ 2147483646 w 341"/>
              <a:gd name="T9" fmla="*/ 2147483646 h 1161"/>
              <a:gd name="T10" fmla="*/ 2147483646 w 341"/>
              <a:gd name="T11" fmla="*/ 2147483646 h 1161"/>
              <a:gd name="T12" fmla="*/ 0 w 341"/>
              <a:gd name="T13" fmla="*/ 0 h 11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6" name="Freeform 28">
            <a:extLst>
              <a:ext uri="{FF2B5EF4-FFF2-40B4-BE49-F238E27FC236}">
                <a16:creationId xmlns:a16="http://schemas.microsoft.com/office/drawing/2014/main" id="{6F878BA9-6CFD-4FCB-A189-4514166A5EBC}"/>
              </a:ext>
            </a:extLst>
          </p:cNvPr>
          <p:cNvSpPr>
            <a:spLocks/>
          </p:cNvSpPr>
          <p:nvPr/>
        </p:nvSpPr>
        <p:spPr bwMode="auto">
          <a:xfrm>
            <a:off x="3149600" y="3752850"/>
            <a:ext cx="558800" cy="1793875"/>
          </a:xfrm>
          <a:custGeom>
            <a:avLst/>
            <a:gdLst>
              <a:gd name="T0" fmla="*/ 2147483646 w 306"/>
              <a:gd name="T1" fmla="*/ 2147483646 h 1153"/>
              <a:gd name="T2" fmla="*/ 2147483646 w 306"/>
              <a:gd name="T3" fmla="*/ 2147483646 h 1153"/>
              <a:gd name="T4" fmla="*/ 2147483646 w 306"/>
              <a:gd name="T5" fmla="*/ 2147483646 h 1153"/>
              <a:gd name="T6" fmla="*/ 2147483646 w 306"/>
              <a:gd name="T7" fmla="*/ 2147483646 h 1153"/>
              <a:gd name="T8" fmla="*/ 2147483646 w 306"/>
              <a:gd name="T9" fmla="*/ 2147483646 h 1153"/>
              <a:gd name="T10" fmla="*/ 2147483646 w 306"/>
              <a:gd name="T11" fmla="*/ 2147483646 h 1153"/>
              <a:gd name="T12" fmla="*/ 2147483646 w 306"/>
              <a:gd name="T13" fmla="*/ 0 h 11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6" h="1153">
                <a:moveTo>
                  <a:pt x="102" y="1111"/>
                </a:moveTo>
                <a:cubicBezTo>
                  <a:pt x="141" y="1132"/>
                  <a:pt x="181" y="1153"/>
                  <a:pt x="215" y="1134"/>
                </a:cubicBezTo>
                <a:cubicBezTo>
                  <a:pt x="249" y="1115"/>
                  <a:pt x="306" y="1058"/>
                  <a:pt x="306" y="998"/>
                </a:cubicBezTo>
                <a:cubicBezTo>
                  <a:pt x="306" y="938"/>
                  <a:pt x="253" y="835"/>
                  <a:pt x="215" y="771"/>
                </a:cubicBezTo>
                <a:cubicBezTo>
                  <a:pt x="177" y="707"/>
                  <a:pt x="113" y="688"/>
                  <a:pt x="79" y="612"/>
                </a:cubicBezTo>
                <a:cubicBezTo>
                  <a:pt x="45" y="536"/>
                  <a:pt x="22" y="420"/>
                  <a:pt x="11" y="318"/>
                </a:cubicBezTo>
                <a:cubicBezTo>
                  <a:pt x="0" y="216"/>
                  <a:pt x="11" y="53"/>
                  <a:pt x="11"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Freeform 29">
            <a:extLst>
              <a:ext uri="{FF2B5EF4-FFF2-40B4-BE49-F238E27FC236}">
                <a16:creationId xmlns:a16="http://schemas.microsoft.com/office/drawing/2014/main" id="{A8B5E414-4F23-498D-81DD-6619BC45482F}"/>
              </a:ext>
            </a:extLst>
          </p:cNvPr>
          <p:cNvSpPr>
            <a:spLocks/>
          </p:cNvSpPr>
          <p:nvPr/>
        </p:nvSpPr>
        <p:spPr bwMode="auto">
          <a:xfrm>
            <a:off x="3887788" y="4545013"/>
            <a:ext cx="360362" cy="144462"/>
          </a:xfrm>
          <a:custGeom>
            <a:avLst/>
            <a:gdLst>
              <a:gd name="T0" fmla="*/ 0 w 227"/>
              <a:gd name="T1" fmla="*/ 0 h 91"/>
              <a:gd name="T2" fmla="*/ 2147483646 w 227"/>
              <a:gd name="T3" fmla="*/ 2147483646 h 91"/>
              <a:gd name="T4" fmla="*/ 2147483646 w 227"/>
              <a:gd name="T5" fmla="*/ 2147483646 h 91"/>
              <a:gd name="T6" fmla="*/ 0 60000 65536"/>
              <a:gd name="T7" fmla="*/ 0 60000 65536"/>
              <a:gd name="T8" fmla="*/ 0 60000 65536"/>
            </a:gdLst>
            <a:ahLst/>
            <a:cxnLst>
              <a:cxn ang="T6">
                <a:pos x="T0" y="T1"/>
              </a:cxn>
              <a:cxn ang="T7">
                <a:pos x="T2" y="T3"/>
              </a:cxn>
              <a:cxn ang="T8">
                <a:pos x="T4" y="T5"/>
              </a:cxn>
            </a:cxnLst>
            <a:rect l="0" t="0" r="r" b="b"/>
            <a:pathLst>
              <a:path w="227" h="91">
                <a:moveTo>
                  <a:pt x="0" y="0"/>
                </a:moveTo>
                <a:cubicBezTo>
                  <a:pt x="15" y="26"/>
                  <a:pt x="30" y="53"/>
                  <a:pt x="68" y="68"/>
                </a:cubicBezTo>
                <a:cubicBezTo>
                  <a:pt x="106" y="83"/>
                  <a:pt x="201" y="87"/>
                  <a:pt x="227" y="91"/>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C03CC04-AEAA-4377-8728-0DA85CD7B5A0}"/>
              </a:ext>
            </a:extLst>
          </p:cNvPr>
          <p:cNvSpPr>
            <a:spLocks noGrp="1" noChangeArrowheads="1"/>
          </p:cNvSpPr>
          <p:nvPr>
            <p:ph type="title"/>
          </p:nvPr>
        </p:nvSpPr>
        <p:spPr>
          <a:xfrm>
            <a:off x="3636963" y="620713"/>
            <a:ext cx="4895850" cy="1439862"/>
          </a:xfrm>
        </p:spPr>
        <p:txBody>
          <a:bodyPr/>
          <a:lstStyle/>
          <a:p>
            <a:pPr algn="l" eaLnBrk="1" hangingPunct="1"/>
            <a:r>
              <a:rPr kumimoji="1" lang="zh-CN" altLang="en-US" sz="4000" b="1">
                <a:solidFill>
                  <a:srgbClr val="FF0066"/>
                </a:solidFill>
                <a:ea typeface="华文新魏" panose="02010800040101010101" pitchFamily="2" charset="-122"/>
              </a:rPr>
              <a:t>寻找当前结点在中序</a:t>
            </a:r>
            <a:br>
              <a:rPr kumimoji="1" lang="zh-CN" altLang="en-US" sz="4000" b="1">
                <a:solidFill>
                  <a:srgbClr val="FF0066"/>
                </a:solidFill>
                <a:ea typeface="华文新魏" panose="02010800040101010101" pitchFamily="2" charset="-122"/>
              </a:rPr>
            </a:br>
            <a:r>
              <a:rPr kumimoji="1" lang="zh-CN" altLang="en-US" sz="4000" b="1">
                <a:solidFill>
                  <a:srgbClr val="FF0066"/>
                </a:solidFill>
                <a:ea typeface="华文新魏" panose="02010800040101010101" pitchFamily="2" charset="-122"/>
              </a:rPr>
              <a:t>下的前驱</a:t>
            </a:r>
          </a:p>
        </p:txBody>
      </p:sp>
      <p:sp>
        <p:nvSpPr>
          <p:cNvPr id="84995" name="Rectangle 3">
            <a:extLst>
              <a:ext uri="{FF2B5EF4-FFF2-40B4-BE49-F238E27FC236}">
                <a16:creationId xmlns:a16="http://schemas.microsoft.com/office/drawing/2014/main" id="{CE636271-4614-4B69-89AE-18F4BA7F81BE}"/>
              </a:ext>
            </a:extLst>
          </p:cNvPr>
          <p:cNvSpPr>
            <a:spLocks noGrp="1" noChangeArrowheads="1"/>
          </p:cNvSpPr>
          <p:nvPr>
            <p:ph type="body" idx="1"/>
          </p:nvPr>
        </p:nvSpPr>
        <p:spPr>
          <a:xfrm>
            <a:off x="3781425" y="2135188"/>
            <a:ext cx="5327650" cy="2770187"/>
          </a:xfrm>
        </p:spPr>
        <p:txBody>
          <a:bodyPr/>
          <a:lstStyle/>
          <a:p>
            <a:pPr eaLnBrk="1" hangingPunct="1">
              <a:spcBef>
                <a:spcPct val="5000"/>
              </a:spcBef>
              <a:buFontTx/>
              <a:buNone/>
            </a:pPr>
            <a:r>
              <a:rPr kumimoji="1" lang="en-US" altLang="zh-CN" sz="3000" b="1">
                <a:latin typeface="Times New Roman" panose="02020603050405020304" pitchFamily="18" charset="0"/>
                <a:ea typeface="隶书" panose="02010509060101010101" pitchFamily="49" charset="-122"/>
              </a:rPr>
              <a:t>if</a:t>
            </a:r>
            <a:r>
              <a:rPr kumimoji="1" lang="en-US" altLang="zh-CN" sz="3000">
                <a:latin typeface="Times New Roman" panose="02020603050405020304" pitchFamily="18" charset="0"/>
                <a:ea typeface="隶书" panose="02010509060101010101" pitchFamily="49" charset="-122"/>
              </a:rPr>
              <a:t> (current</a:t>
            </a:r>
            <a:r>
              <a:rPr kumimoji="1" lang="en-US" altLang="zh-CN" sz="3000">
                <a:latin typeface="楷体_GB2312" pitchFamily="49" charset="-122"/>
                <a:ea typeface="楷体_GB2312" pitchFamily="49" charset="-12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ltag </a:t>
            </a:r>
            <a:r>
              <a:rPr kumimoji="1" lang="en-US" altLang="zh-CN" sz="3000" i="1">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1)</a:t>
            </a:r>
          </a:p>
          <a:p>
            <a:pPr eaLnBrk="1" hangingPunct="1">
              <a:spcBef>
                <a:spcPct val="5000"/>
              </a:spcBef>
              <a:buFontTx/>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前驱为</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a:latin typeface="楷体_GB2312" pitchFamily="49" charset="-122"/>
                <a:ea typeface="楷体_GB2312" pitchFamily="49" charset="-122"/>
                <a:sym typeface="Symbol" panose="05050102010706020507" pitchFamily="18" charset="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leftChild </a:t>
            </a:r>
          </a:p>
          <a:p>
            <a:pPr eaLnBrk="1" hangingPunct="1">
              <a:spcBef>
                <a:spcPct val="5000"/>
              </a:spcBef>
              <a:buFontTx/>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else    </a:t>
            </a:r>
            <a:r>
              <a:rPr kumimoji="1" lang="en-US" altLang="zh-CN" sz="3000" b="1">
                <a:solidFill>
                  <a:schemeClr val="tx2"/>
                </a:solidFill>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a:solidFill>
                  <a:schemeClr val="tx2"/>
                </a:solidFill>
                <a:latin typeface="Times New Roman" panose="02020603050405020304" pitchFamily="18" charset="0"/>
                <a:ea typeface="隶书" panose="02010509060101010101" pitchFamily="49" charset="-122"/>
              </a:rPr>
              <a:t>current</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anose="02020603050405020304" pitchFamily="18" charset="0"/>
                <a:ea typeface="隶书" panose="02010509060101010101" pitchFamily="49" charset="-122"/>
                <a:sym typeface="Symbol" panose="05050102010706020507" pitchFamily="18" charset="2"/>
              </a:rPr>
              <a:t>ltag </a:t>
            </a:r>
            <a:r>
              <a:rPr kumimoji="1" lang="en-US" altLang="zh-CN" sz="3000" i="1">
                <a:solidFill>
                  <a:schemeClr val="tx2"/>
                </a:solidFill>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a:solidFill>
                  <a:schemeClr val="tx2"/>
                </a:solidFill>
                <a:latin typeface="Times New Roman" panose="02020603050405020304" pitchFamily="18" charset="0"/>
                <a:ea typeface="隶书" panose="02010509060101010101" pitchFamily="49" charset="-122"/>
                <a:sym typeface="Symbol" panose="05050102010706020507" pitchFamily="18" charset="2"/>
              </a:rPr>
              <a:t>0</a:t>
            </a:r>
          </a:p>
          <a:p>
            <a:pPr eaLnBrk="1" hangingPunct="1">
              <a:spcBef>
                <a:spcPct val="5000"/>
              </a:spcBef>
              <a:buFontTx/>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前驱为当前结点左子树</a:t>
            </a:r>
            <a:endParaRPr kumimoji="1" lang="zh-CN" altLang="en-US" sz="3000">
              <a:latin typeface="Times New Roman" panose="02020603050405020304" pitchFamily="18" charset="0"/>
              <a:ea typeface="隶书" panose="02010509060101010101" pitchFamily="49" charset="-122"/>
              <a:sym typeface="Symbol" panose="05050102010706020507" pitchFamily="18" charset="2"/>
            </a:endParaRPr>
          </a:p>
          <a:p>
            <a:pPr eaLnBrk="1" hangingPunct="1">
              <a:spcBef>
                <a:spcPct val="5000"/>
              </a:spcBef>
              <a:buFontTx/>
              <a:buNone/>
            </a:pPr>
            <a:r>
              <a:rPr kumimoji="1" lang="zh-CN" altLang="en-US" sz="300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中序下的最后一个结点</a:t>
            </a:r>
            <a:r>
              <a:rPr kumimoji="1" lang="zh-CN" altLang="en-US" sz="3000" b="1">
                <a:solidFill>
                  <a:schemeClr val="tx2"/>
                </a:solidFill>
                <a:latin typeface="Times New Roman" panose="02020603050405020304" pitchFamily="18" charset="0"/>
                <a:ea typeface="隶书" panose="02010509060101010101" pitchFamily="49" charset="-122"/>
                <a:sym typeface="Symbol" panose="05050102010706020507" pitchFamily="18" charset="2"/>
              </a:rPr>
              <a:t>      </a:t>
            </a:r>
          </a:p>
        </p:txBody>
      </p:sp>
      <p:grpSp>
        <p:nvGrpSpPr>
          <p:cNvPr id="84996" name="Group 4">
            <a:extLst>
              <a:ext uri="{FF2B5EF4-FFF2-40B4-BE49-F238E27FC236}">
                <a16:creationId xmlns:a16="http://schemas.microsoft.com/office/drawing/2014/main" id="{86CE2613-7EE0-42E1-862B-F4E3984C40CA}"/>
              </a:ext>
            </a:extLst>
          </p:cNvPr>
          <p:cNvGrpSpPr>
            <a:grpSpLocks/>
          </p:cNvGrpSpPr>
          <p:nvPr/>
        </p:nvGrpSpPr>
        <p:grpSpPr bwMode="auto">
          <a:xfrm>
            <a:off x="215900" y="1125538"/>
            <a:ext cx="3924300" cy="5010150"/>
            <a:chOff x="113" y="803"/>
            <a:chExt cx="2472" cy="3156"/>
          </a:xfrm>
        </p:grpSpPr>
        <p:sp>
          <p:nvSpPr>
            <p:cNvPr id="84997" name="Line 5">
              <a:extLst>
                <a:ext uri="{FF2B5EF4-FFF2-40B4-BE49-F238E27FC236}">
                  <a16:creationId xmlns:a16="http://schemas.microsoft.com/office/drawing/2014/main" id="{89658BBF-59C7-4CA5-A86E-7A80572AFF71}"/>
                </a:ext>
              </a:extLst>
            </p:cNvPr>
            <p:cNvSpPr>
              <a:spLocks noChangeShapeType="1"/>
            </p:cNvSpPr>
            <p:nvPr/>
          </p:nvSpPr>
          <p:spPr bwMode="auto">
            <a:xfrm>
              <a:off x="1529" y="1097"/>
              <a:ext cx="192"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6">
              <a:extLst>
                <a:ext uri="{FF2B5EF4-FFF2-40B4-BE49-F238E27FC236}">
                  <a16:creationId xmlns:a16="http://schemas.microsoft.com/office/drawing/2014/main" id="{F67722A8-A4EC-4DF0-8A44-48B38DA19820}"/>
                </a:ext>
              </a:extLst>
            </p:cNvPr>
            <p:cNvSpPr>
              <a:spLocks noChangeShapeType="1"/>
            </p:cNvSpPr>
            <p:nvPr/>
          </p:nvSpPr>
          <p:spPr bwMode="auto">
            <a:xfrm>
              <a:off x="1865" y="1625"/>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7">
              <a:extLst>
                <a:ext uri="{FF2B5EF4-FFF2-40B4-BE49-F238E27FC236}">
                  <a16:creationId xmlns:a16="http://schemas.microsoft.com/office/drawing/2014/main" id="{F483F456-AB4C-4F1E-A93C-1D78A673F610}"/>
                </a:ext>
              </a:extLst>
            </p:cNvPr>
            <p:cNvSpPr>
              <a:spLocks noChangeShapeType="1"/>
            </p:cNvSpPr>
            <p:nvPr/>
          </p:nvSpPr>
          <p:spPr bwMode="auto">
            <a:xfrm>
              <a:off x="2201"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8">
              <a:extLst>
                <a:ext uri="{FF2B5EF4-FFF2-40B4-BE49-F238E27FC236}">
                  <a16:creationId xmlns:a16="http://schemas.microsoft.com/office/drawing/2014/main" id="{DC74FD66-B80A-4464-9402-D94F4B864ED4}"/>
                </a:ext>
              </a:extLst>
            </p:cNvPr>
            <p:cNvSpPr>
              <a:spLocks noChangeShapeType="1"/>
            </p:cNvSpPr>
            <p:nvPr/>
          </p:nvSpPr>
          <p:spPr bwMode="auto">
            <a:xfrm flipH="1">
              <a:off x="1865" y="2249"/>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Line 9">
              <a:extLst>
                <a:ext uri="{FF2B5EF4-FFF2-40B4-BE49-F238E27FC236}">
                  <a16:creationId xmlns:a16="http://schemas.microsoft.com/office/drawing/2014/main" id="{813ECBC4-C600-439A-A486-608314F0F76D}"/>
                </a:ext>
              </a:extLst>
            </p:cNvPr>
            <p:cNvSpPr>
              <a:spLocks noChangeShapeType="1"/>
            </p:cNvSpPr>
            <p:nvPr/>
          </p:nvSpPr>
          <p:spPr bwMode="auto">
            <a:xfrm>
              <a:off x="1865" y="2729"/>
              <a:ext cx="144"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Line 10">
              <a:extLst>
                <a:ext uri="{FF2B5EF4-FFF2-40B4-BE49-F238E27FC236}">
                  <a16:creationId xmlns:a16="http://schemas.microsoft.com/office/drawing/2014/main" id="{FDFBBCE9-C749-45A7-AF4A-6698520E723F}"/>
                </a:ext>
              </a:extLst>
            </p:cNvPr>
            <p:cNvSpPr>
              <a:spLocks noChangeShapeType="1"/>
            </p:cNvSpPr>
            <p:nvPr/>
          </p:nvSpPr>
          <p:spPr bwMode="auto">
            <a:xfrm>
              <a:off x="905" y="1625"/>
              <a:ext cx="240"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3" name="Line 11">
              <a:extLst>
                <a:ext uri="{FF2B5EF4-FFF2-40B4-BE49-F238E27FC236}">
                  <a16:creationId xmlns:a16="http://schemas.microsoft.com/office/drawing/2014/main" id="{8A54E916-A281-47D6-BA22-151150E72245}"/>
                </a:ext>
              </a:extLst>
            </p:cNvPr>
            <p:cNvSpPr>
              <a:spLocks noChangeShapeType="1"/>
            </p:cNvSpPr>
            <p:nvPr/>
          </p:nvSpPr>
          <p:spPr bwMode="auto">
            <a:xfrm flipH="1">
              <a:off x="953"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4" name="Line 12">
              <a:extLst>
                <a:ext uri="{FF2B5EF4-FFF2-40B4-BE49-F238E27FC236}">
                  <a16:creationId xmlns:a16="http://schemas.microsoft.com/office/drawing/2014/main" id="{3235150E-9F56-4F5C-ADA0-DE4A9F448CF0}"/>
                </a:ext>
              </a:extLst>
            </p:cNvPr>
            <p:cNvSpPr>
              <a:spLocks noChangeShapeType="1"/>
            </p:cNvSpPr>
            <p:nvPr/>
          </p:nvSpPr>
          <p:spPr bwMode="auto">
            <a:xfrm>
              <a:off x="953" y="2729"/>
              <a:ext cx="192"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Line 13">
              <a:extLst>
                <a:ext uri="{FF2B5EF4-FFF2-40B4-BE49-F238E27FC236}">
                  <a16:creationId xmlns:a16="http://schemas.microsoft.com/office/drawing/2014/main" id="{C129665C-EDBF-4B65-B7C5-ABB929C2E1CF}"/>
                </a:ext>
              </a:extLst>
            </p:cNvPr>
            <p:cNvSpPr>
              <a:spLocks noChangeShapeType="1"/>
            </p:cNvSpPr>
            <p:nvPr/>
          </p:nvSpPr>
          <p:spPr bwMode="auto">
            <a:xfrm flipH="1">
              <a:off x="473" y="1625"/>
              <a:ext cx="240"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6" name="Line 14">
              <a:extLst>
                <a:ext uri="{FF2B5EF4-FFF2-40B4-BE49-F238E27FC236}">
                  <a16:creationId xmlns:a16="http://schemas.microsoft.com/office/drawing/2014/main" id="{55123F0B-0060-462E-9BCF-B7A8830E9313}"/>
                </a:ext>
              </a:extLst>
            </p:cNvPr>
            <p:cNvSpPr>
              <a:spLocks noChangeShapeType="1"/>
            </p:cNvSpPr>
            <p:nvPr/>
          </p:nvSpPr>
          <p:spPr bwMode="auto">
            <a:xfrm flipH="1">
              <a:off x="1865" y="3353"/>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Oval 15">
              <a:extLst>
                <a:ext uri="{FF2B5EF4-FFF2-40B4-BE49-F238E27FC236}">
                  <a16:creationId xmlns:a16="http://schemas.microsoft.com/office/drawing/2014/main" id="{C6F8D0D5-C556-48B2-94A6-7DD350672499}"/>
                </a:ext>
              </a:extLst>
            </p:cNvPr>
            <p:cNvSpPr>
              <a:spLocks noChangeArrowheads="1"/>
            </p:cNvSpPr>
            <p:nvPr/>
          </p:nvSpPr>
          <p:spPr bwMode="auto">
            <a:xfrm>
              <a:off x="1289" y="80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85008" name="Oval 16">
              <a:extLst>
                <a:ext uri="{FF2B5EF4-FFF2-40B4-BE49-F238E27FC236}">
                  <a16:creationId xmlns:a16="http://schemas.microsoft.com/office/drawing/2014/main" id="{071CCFEB-3A6A-47DC-9350-AA6FDA04EA43}"/>
                </a:ext>
              </a:extLst>
            </p:cNvPr>
            <p:cNvSpPr>
              <a:spLocks noChangeArrowheads="1"/>
            </p:cNvSpPr>
            <p:nvPr/>
          </p:nvSpPr>
          <p:spPr bwMode="auto">
            <a:xfrm>
              <a:off x="66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85009" name="Oval 17">
              <a:extLst>
                <a:ext uri="{FF2B5EF4-FFF2-40B4-BE49-F238E27FC236}">
                  <a16:creationId xmlns:a16="http://schemas.microsoft.com/office/drawing/2014/main" id="{5437CF6A-7E68-4B5A-8F80-8A7969818693}"/>
                </a:ext>
              </a:extLst>
            </p:cNvPr>
            <p:cNvSpPr>
              <a:spLocks noChangeArrowheads="1"/>
            </p:cNvSpPr>
            <p:nvPr/>
          </p:nvSpPr>
          <p:spPr bwMode="auto">
            <a:xfrm>
              <a:off x="233" y="1865"/>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85010" name="Oval 18">
              <a:extLst>
                <a:ext uri="{FF2B5EF4-FFF2-40B4-BE49-F238E27FC236}">
                  <a16:creationId xmlns:a16="http://schemas.microsoft.com/office/drawing/2014/main" id="{AC9CE1A3-9A4B-41A6-88DE-696DA08FB0DB}"/>
                </a:ext>
              </a:extLst>
            </p:cNvPr>
            <p:cNvSpPr>
              <a:spLocks noChangeArrowheads="1"/>
            </p:cNvSpPr>
            <p:nvPr/>
          </p:nvSpPr>
          <p:spPr bwMode="auto">
            <a:xfrm>
              <a:off x="1049"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85011" name="Oval 19">
              <a:extLst>
                <a:ext uri="{FF2B5EF4-FFF2-40B4-BE49-F238E27FC236}">
                  <a16:creationId xmlns:a16="http://schemas.microsoft.com/office/drawing/2014/main" id="{695F8C27-4DDD-40B3-BA09-D329693F3736}"/>
                </a:ext>
              </a:extLst>
            </p:cNvPr>
            <p:cNvSpPr>
              <a:spLocks noChangeArrowheads="1"/>
            </p:cNvSpPr>
            <p:nvPr/>
          </p:nvSpPr>
          <p:spPr bwMode="auto">
            <a:xfrm>
              <a:off x="162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85012" name="Oval 20">
              <a:extLst>
                <a:ext uri="{FF2B5EF4-FFF2-40B4-BE49-F238E27FC236}">
                  <a16:creationId xmlns:a16="http://schemas.microsoft.com/office/drawing/2014/main" id="{1446D21D-6A9E-463B-949C-590CC17513B0}"/>
                </a:ext>
              </a:extLst>
            </p:cNvPr>
            <p:cNvSpPr>
              <a:spLocks noChangeArrowheads="1"/>
            </p:cNvSpPr>
            <p:nvPr/>
          </p:nvSpPr>
          <p:spPr bwMode="auto">
            <a:xfrm>
              <a:off x="1913"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85013" name="Oval 21">
              <a:extLst>
                <a:ext uri="{FF2B5EF4-FFF2-40B4-BE49-F238E27FC236}">
                  <a16:creationId xmlns:a16="http://schemas.microsoft.com/office/drawing/2014/main" id="{C39CECBB-E6AE-4887-A663-23C22AAA5A63}"/>
                </a:ext>
              </a:extLst>
            </p:cNvPr>
            <p:cNvSpPr>
              <a:spLocks noChangeArrowheads="1"/>
            </p:cNvSpPr>
            <p:nvPr/>
          </p:nvSpPr>
          <p:spPr bwMode="auto">
            <a:xfrm>
              <a:off x="1625"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85014" name="Oval 22">
              <a:extLst>
                <a:ext uri="{FF2B5EF4-FFF2-40B4-BE49-F238E27FC236}">
                  <a16:creationId xmlns:a16="http://schemas.microsoft.com/office/drawing/2014/main" id="{A3D379A5-F052-435A-801A-BB2059134CBD}"/>
                </a:ext>
              </a:extLst>
            </p:cNvPr>
            <p:cNvSpPr>
              <a:spLocks noChangeArrowheads="1"/>
            </p:cNvSpPr>
            <p:nvPr/>
          </p:nvSpPr>
          <p:spPr bwMode="auto">
            <a:xfrm>
              <a:off x="2249"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85015" name="Oval 23">
              <a:extLst>
                <a:ext uri="{FF2B5EF4-FFF2-40B4-BE49-F238E27FC236}">
                  <a16:creationId xmlns:a16="http://schemas.microsoft.com/office/drawing/2014/main" id="{B3A70A00-5150-44AE-BFE4-BF5422172781}"/>
                </a:ext>
              </a:extLst>
            </p:cNvPr>
            <p:cNvSpPr>
              <a:spLocks noChangeArrowheads="1"/>
            </p:cNvSpPr>
            <p:nvPr/>
          </p:nvSpPr>
          <p:spPr bwMode="auto">
            <a:xfrm>
              <a:off x="1913"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85016" name="Oval 24">
              <a:extLst>
                <a:ext uri="{FF2B5EF4-FFF2-40B4-BE49-F238E27FC236}">
                  <a16:creationId xmlns:a16="http://schemas.microsoft.com/office/drawing/2014/main" id="{0011DCA1-AD63-4590-9A47-F74A0D14D8DB}"/>
                </a:ext>
              </a:extLst>
            </p:cNvPr>
            <p:cNvSpPr>
              <a:spLocks noChangeArrowheads="1"/>
            </p:cNvSpPr>
            <p:nvPr/>
          </p:nvSpPr>
          <p:spPr bwMode="auto">
            <a:xfrm>
              <a:off x="713"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85017" name="Oval 25">
              <a:extLst>
                <a:ext uri="{FF2B5EF4-FFF2-40B4-BE49-F238E27FC236}">
                  <a16:creationId xmlns:a16="http://schemas.microsoft.com/office/drawing/2014/main" id="{C66291DD-7215-4DE1-AE1F-EE4871F6E32F}"/>
                </a:ext>
              </a:extLst>
            </p:cNvPr>
            <p:cNvSpPr>
              <a:spLocks noChangeArrowheads="1"/>
            </p:cNvSpPr>
            <p:nvPr/>
          </p:nvSpPr>
          <p:spPr bwMode="auto">
            <a:xfrm>
              <a:off x="1049"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85018" name="Line 26">
              <a:extLst>
                <a:ext uri="{FF2B5EF4-FFF2-40B4-BE49-F238E27FC236}">
                  <a16:creationId xmlns:a16="http://schemas.microsoft.com/office/drawing/2014/main" id="{C964D037-4F38-427F-AEEE-2E046F7DC256}"/>
                </a:ext>
              </a:extLst>
            </p:cNvPr>
            <p:cNvSpPr>
              <a:spLocks noChangeShapeType="1"/>
            </p:cNvSpPr>
            <p:nvPr/>
          </p:nvSpPr>
          <p:spPr bwMode="auto">
            <a:xfrm flipH="1">
              <a:off x="953" y="1097"/>
              <a:ext cx="38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9" name="Oval 27">
              <a:extLst>
                <a:ext uri="{FF2B5EF4-FFF2-40B4-BE49-F238E27FC236}">
                  <a16:creationId xmlns:a16="http://schemas.microsoft.com/office/drawing/2014/main" id="{1AB1C1C8-E291-4265-93DE-F211EB6418CF}"/>
                </a:ext>
              </a:extLst>
            </p:cNvPr>
            <p:cNvSpPr>
              <a:spLocks noChangeArrowheads="1"/>
            </p:cNvSpPr>
            <p:nvPr/>
          </p:nvSpPr>
          <p:spPr bwMode="auto">
            <a:xfrm>
              <a:off x="1625" y="359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000099"/>
                  </a:solidFill>
                  <a:latin typeface="Times New Roman" panose="02020603050405020304" pitchFamily="18" charset="0"/>
                  <a:ea typeface="黑体" panose="02010609060101010101" pitchFamily="49" charset="-122"/>
                </a:rPr>
                <a:t>L</a:t>
              </a:r>
              <a:endParaRPr kumimoji="1" lang="en-US" altLang="zh-CN" sz="2400">
                <a:ea typeface="黑体" panose="02010609060101010101" pitchFamily="49" charset="-122"/>
              </a:endParaRPr>
            </a:p>
          </p:txBody>
        </p:sp>
        <p:sp>
          <p:nvSpPr>
            <p:cNvPr id="85020" name="Freeform 28">
              <a:extLst>
                <a:ext uri="{FF2B5EF4-FFF2-40B4-BE49-F238E27FC236}">
                  <a16:creationId xmlns:a16="http://schemas.microsoft.com/office/drawing/2014/main" id="{E47141BD-4205-4812-907F-1B3745288DA0}"/>
                </a:ext>
              </a:extLst>
            </p:cNvPr>
            <p:cNvSpPr>
              <a:spLocks/>
            </p:cNvSpPr>
            <p:nvPr/>
          </p:nvSpPr>
          <p:spPr bwMode="auto">
            <a:xfrm>
              <a:off x="2121" y="2251"/>
              <a:ext cx="215" cy="571"/>
            </a:xfrm>
            <a:custGeom>
              <a:avLst/>
              <a:gdLst>
                <a:gd name="T0" fmla="*/ 215 w 215"/>
                <a:gd name="T1" fmla="*/ 657 h 549"/>
                <a:gd name="T2" fmla="*/ 147 w 215"/>
                <a:gd name="T3" fmla="*/ 720 h 549"/>
                <a:gd name="T4" fmla="*/ 79 w 215"/>
                <a:gd name="T5" fmla="*/ 690 h 549"/>
                <a:gd name="T6" fmla="*/ 11 w 215"/>
                <a:gd name="T7" fmla="*/ 538 h 549"/>
                <a:gd name="T8" fmla="*/ 11 w 215"/>
                <a:gd name="T9" fmla="*/ 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549">
                  <a:moveTo>
                    <a:pt x="215" y="499"/>
                  </a:moveTo>
                  <a:cubicBezTo>
                    <a:pt x="192" y="520"/>
                    <a:pt x="170" y="541"/>
                    <a:pt x="147" y="545"/>
                  </a:cubicBezTo>
                  <a:cubicBezTo>
                    <a:pt x="124" y="549"/>
                    <a:pt x="102" y="545"/>
                    <a:pt x="79" y="522"/>
                  </a:cubicBezTo>
                  <a:cubicBezTo>
                    <a:pt x="56" y="499"/>
                    <a:pt x="22" y="496"/>
                    <a:pt x="11" y="409"/>
                  </a:cubicBezTo>
                  <a:cubicBezTo>
                    <a:pt x="0" y="322"/>
                    <a:pt x="11" y="68"/>
                    <a:pt x="11"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1" name="Freeform 29">
              <a:extLst>
                <a:ext uri="{FF2B5EF4-FFF2-40B4-BE49-F238E27FC236}">
                  <a16:creationId xmlns:a16="http://schemas.microsoft.com/office/drawing/2014/main" id="{4CBAAFC3-B2A4-4E2B-BD1F-68DD2BA5FF37}"/>
                </a:ext>
              </a:extLst>
            </p:cNvPr>
            <p:cNvSpPr>
              <a:spLocks/>
            </p:cNvSpPr>
            <p:nvPr/>
          </p:nvSpPr>
          <p:spPr bwMode="auto">
            <a:xfrm>
              <a:off x="1451" y="2795"/>
              <a:ext cx="363" cy="1164"/>
            </a:xfrm>
            <a:custGeom>
              <a:avLst/>
              <a:gdLst>
                <a:gd name="T0" fmla="*/ 155 w 389"/>
                <a:gd name="T1" fmla="*/ 1089 h 1164"/>
                <a:gd name="T2" fmla="*/ 114 w 389"/>
                <a:gd name="T3" fmla="*/ 1157 h 1164"/>
                <a:gd name="T4" fmla="*/ 31 w 389"/>
                <a:gd name="T5" fmla="*/ 1134 h 1164"/>
                <a:gd name="T6" fmla="*/ 4 w 389"/>
                <a:gd name="T7" fmla="*/ 975 h 1164"/>
                <a:gd name="T8" fmla="*/ 45 w 389"/>
                <a:gd name="T9" fmla="*/ 794 h 1164"/>
                <a:gd name="T10" fmla="*/ 155 w 389"/>
                <a:gd name="T11" fmla="*/ 612 h 1164"/>
                <a:gd name="T12" fmla="*/ 213 w 389"/>
                <a:gd name="T13" fmla="*/ 340 h 1164"/>
                <a:gd name="T14" fmla="*/ 240 w 389"/>
                <a:gd name="T15" fmla="*/ 0 h 11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9" h="1164">
                  <a:moveTo>
                    <a:pt x="253" y="1089"/>
                  </a:moveTo>
                  <a:cubicBezTo>
                    <a:pt x="236" y="1119"/>
                    <a:pt x="219" y="1150"/>
                    <a:pt x="185" y="1157"/>
                  </a:cubicBezTo>
                  <a:cubicBezTo>
                    <a:pt x="151" y="1164"/>
                    <a:pt x="79" y="1164"/>
                    <a:pt x="49" y="1134"/>
                  </a:cubicBezTo>
                  <a:cubicBezTo>
                    <a:pt x="19" y="1104"/>
                    <a:pt x="0" y="1032"/>
                    <a:pt x="4" y="975"/>
                  </a:cubicBezTo>
                  <a:cubicBezTo>
                    <a:pt x="8" y="918"/>
                    <a:pt x="31" y="854"/>
                    <a:pt x="72" y="794"/>
                  </a:cubicBezTo>
                  <a:cubicBezTo>
                    <a:pt x="113" y="734"/>
                    <a:pt x="208" y="688"/>
                    <a:pt x="253" y="612"/>
                  </a:cubicBezTo>
                  <a:cubicBezTo>
                    <a:pt x="298" y="536"/>
                    <a:pt x="321" y="442"/>
                    <a:pt x="344" y="340"/>
                  </a:cubicBezTo>
                  <a:cubicBezTo>
                    <a:pt x="367" y="238"/>
                    <a:pt x="382" y="57"/>
                    <a:pt x="389"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2" name="Freeform 30">
              <a:extLst>
                <a:ext uri="{FF2B5EF4-FFF2-40B4-BE49-F238E27FC236}">
                  <a16:creationId xmlns:a16="http://schemas.microsoft.com/office/drawing/2014/main" id="{FEA8499D-68A6-404E-BB0C-9C76AC10FC23}"/>
                </a:ext>
              </a:extLst>
            </p:cNvPr>
            <p:cNvSpPr>
              <a:spLocks/>
            </p:cNvSpPr>
            <p:nvPr/>
          </p:nvSpPr>
          <p:spPr bwMode="auto">
            <a:xfrm>
              <a:off x="1466" y="1684"/>
              <a:ext cx="348" cy="1164"/>
            </a:xfrm>
            <a:custGeom>
              <a:avLst/>
              <a:gdLst>
                <a:gd name="T0" fmla="*/ 235 w 348"/>
                <a:gd name="T1" fmla="*/ 1088 h 1164"/>
                <a:gd name="T2" fmla="*/ 167 w 348"/>
                <a:gd name="T3" fmla="*/ 1156 h 1164"/>
                <a:gd name="T4" fmla="*/ 53 w 348"/>
                <a:gd name="T5" fmla="*/ 1134 h 1164"/>
                <a:gd name="T6" fmla="*/ 8 w 348"/>
                <a:gd name="T7" fmla="*/ 998 h 1164"/>
                <a:gd name="T8" fmla="*/ 99 w 348"/>
                <a:gd name="T9" fmla="*/ 725 h 1164"/>
                <a:gd name="T10" fmla="*/ 303 w 348"/>
                <a:gd name="T11" fmla="*/ 476 h 1164"/>
                <a:gd name="T12" fmla="*/ 348 w 348"/>
                <a:gd name="T13" fmla="*/ 0 h 1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 h="1164">
                  <a:moveTo>
                    <a:pt x="235" y="1088"/>
                  </a:moveTo>
                  <a:cubicBezTo>
                    <a:pt x="216" y="1118"/>
                    <a:pt x="197" y="1148"/>
                    <a:pt x="167" y="1156"/>
                  </a:cubicBezTo>
                  <a:cubicBezTo>
                    <a:pt x="137" y="1164"/>
                    <a:pt x="80" y="1160"/>
                    <a:pt x="53" y="1134"/>
                  </a:cubicBezTo>
                  <a:cubicBezTo>
                    <a:pt x="26" y="1108"/>
                    <a:pt x="0" y="1066"/>
                    <a:pt x="8" y="998"/>
                  </a:cubicBezTo>
                  <a:cubicBezTo>
                    <a:pt x="16" y="930"/>
                    <a:pt x="50" y="812"/>
                    <a:pt x="99" y="725"/>
                  </a:cubicBezTo>
                  <a:cubicBezTo>
                    <a:pt x="148" y="638"/>
                    <a:pt x="262" y="597"/>
                    <a:pt x="303" y="476"/>
                  </a:cubicBezTo>
                  <a:cubicBezTo>
                    <a:pt x="344" y="355"/>
                    <a:pt x="340" y="79"/>
                    <a:pt x="34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3" name="Freeform 31">
              <a:extLst>
                <a:ext uri="{FF2B5EF4-FFF2-40B4-BE49-F238E27FC236}">
                  <a16:creationId xmlns:a16="http://schemas.microsoft.com/office/drawing/2014/main" id="{28C62C33-35B0-4D3F-9720-ECB18CA89E50}"/>
                </a:ext>
              </a:extLst>
            </p:cNvPr>
            <p:cNvSpPr>
              <a:spLocks/>
            </p:cNvSpPr>
            <p:nvPr/>
          </p:nvSpPr>
          <p:spPr bwMode="auto">
            <a:xfrm>
              <a:off x="1421" y="1162"/>
              <a:ext cx="280" cy="578"/>
            </a:xfrm>
            <a:custGeom>
              <a:avLst/>
              <a:gdLst>
                <a:gd name="T0" fmla="*/ 280 w 280"/>
                <a:gd name="T1" fmla="*/ 499 h 578"/>
                <a:gd name="T2" fmla="*/ 212 w 280"/>
                <a:gd name="T3" fmla="*/ 567 h 578"/>
                <a:gd name="T4" fmla="*/ 76 w 280"/>
                <a:gd name="T5" fmla="*/ 544 h 578"/>
                <a:gd name="T6" fmla="*/ 8 w 280"/>
                <a:gd name="T7" fmla="*/ 363 h 578"/>
                <a:gd name="T8" fmla="*/ 30 w 280"/>
                <a:gd name="T9" fmla="*/ 0 h 5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578">
                  <a:moveTo>
                    <a:pt x="280" y="499"/>
                  </a:moveTo>
                  <a:cubicBezTo>
                    <a:pt x="263" y="529"/>
                    <a:pt x="246" y="560"/>
                    <a:pt x="212" y="567"/>
                  </a:cubicBezTo>
                  <a:cubicBezTo>
                    <a:pt x="178" y="574"/>
                    <a:pt x="110" y="578"/>
                    <a:pt x="76" y="544"/>
                  </a:cubicBezTo>
                  <a:cubicBezTo>
                    <a:pt x="42" y="510"/>
                    <a:pt x="16" y="454"/>
                    <a:pt x="8" y="363"/>
                  </a:cubicBezTo>
                  <a:cubicBezTo>
                    <a:pt x="0" y="272"/>
                    <a:pt x="26" y="60"/>
                    <a:pt x="30"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Freeform 32">
              <a:extLst>
                <a:ext uri="{FF2B5EF4-FFF2-40B4-BE49-F238E27FC236}">
                  <a16:creationId xmlns:a16="http://schemas.microsoft.com/office/drawing/2014/main" id="{A48413D6-C746-431E-BEEE-CD66FD263866}"/>
                </a:ext>
              </a:extLst>
            </p:cNvPr>
            <p:cNvSpPr>
              <a:spLocks/>
            </p:cNvSpPr>
            <p:nvPr/>
          </p:nvSpPr>
          <p:spPr bwMode="auto">
            <a:xfrm>
              <a:off x="858" y="2795"/>
              <a:ext cx="276" cy="594"/>
            </a:xfrm>
            <a:custGeom>
              <a:avLst/>
              <a:gdLst>
                <a:gd name="T0" fmla="*/ 276 w 276"/>
                <a:gd name="T1" fmla="*/ 522 h 594"/>
                <a:gd name="T2" fmla="*/ 162 w 276"/>
                <a:gd name="T3" fmla="*/ 590 h 594"/>
                <a:gd name="T4" fmla="*/ 49 w 276"/>
                <a:gd name="T5" fmla="*/ 544 h 594"/>
                <a:gd name="T6" fmla="*/ 4 w 276"/>
                <a:gd name="T7" fmla="*/ 295 h 594"/>
                <a:gd name="T8" fmla="*/ 26 w 276"/>
                <a:gd name="T9" fmla="*/ 0 h 5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594">
                  <a:moveTo>
                    <a:pt x="276" y="522"/>
                  </a:moveTo>
                  <a:cubicBezTo>
                    <a:pt x="238" y="554"/>
                    <a:pt x="200" y="586"/>
                    <a:pt x="162" y="590"/>
                  </a:cubicBezTo>
                  <a:cubicBezTo>
                    <a:pt x="124" y="594"/>
                    <a:pt x="75" y="593"/>
                    <a:pt x="49" y="544"/>
                  </a:cubicBezTo>
                  <a:cubicBezTo>
                    <a:pt x="23" y="495"/>
                    <a:pt x="8" y="386"/>
                    <a:pt x="4" y="295"/>
                  </a:cubicBezTo>
                  <a:cubicBezTo>
                    <a:pt x="0" y="204"/>
                    <a:pt x="22" y="49"/>
                    <a:pt x="26"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5" name="Freeform 33">
              <a:extLst>
                <a:ext uri="{FF2B5EF4-FFF2-40B4-BE49-F238E27FC236}">
                  <a16:creationId xmlns:a16="http://schemas.microsoft.com/office/drawing/2014/main" id="{76DBB633-5E92-4721-9A85-05B28005CCCD}"/>
                </a:ext>
              </a:extLst>
            </p:cNvPr>
            <p:cNvSpPr>
              <a:spLocks/>
            </p:cNvSpPr>
            <p:nvPr/>
          </p:nvSpPr>
          <p:spPr bwMode="auto">
            <a:xfrm>
              <a:off x="498" y="1684"/>
              <a:ext cx="318" cy="1111"/>
            </a:xfrm>
            <a:custGeom>
              <a:avLst/>
              <a:gdLst>
                <a:gd name="T0" fmla="*/ 273 w 318"/>
                <a:gd name="T1" fmla="*/ 1174 h 1089"/>
                <a:gd name="T2" fmla="*/ 159 w 318"/>
                <a:gd name="T3" fmla="*/ 1252 h 1089"/>
                <a:gd name="T4" fmla="*/ 46 w 318"/>
                <a:gd name="T5" fmla="*/ 1174 h 1089"/>
                <a:gd name="T6" fmla="*/ 23 w 318"/>
                <a:gd name="T7" fmla="*/ 913 h 1089"/>
                <a:gd name="T8" fmla="*/ 182 w 318"/>
                <a:gd name="T9" fmla="*/ 678 h 1089"/>
                <a:gd name="T10" fmla="*/ 295 w 318"/>
                <a:gd name="T11" fmla="*/ 287 h 1089"/>
                <a:gd name="T12" fmla="*/ 318 w 318"/>
                <a:gd name="T13" fmla="*/ 0 h 10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1089">
                  <a:moveTo>
                    <a:pt x="273" y="1021"/>
                  </a:moveTo>
                  <a:cubicBezTo>
                    <a:pt x="235" y="1055"/>
                    <a:pt x="197" y="1089"/>
                    <a:pt x="159" y="1089"/>
                  </a:cubicBezTo>
                  <a:cubicBezTo>
                    <a:pt x="121" y="1089"/>
                    <a:pt x="69" y="1070"/>
                    <a:pt x="46" y="1021"/>
                  </a:cubicBezTo>
                  <a:cubicBezTo>
                    <a:pt x="23" y="972"/>
                    <a:pt x="0" y="866"/>
                    <a:pt x="23" y="794"/>
                  </a:cubicBezTo>
                  <a:cubicBezTo>
                    <a:pt x="46" y="722"/>
                    <a:pt x="137" y="681"/>
                    <a:pt x="182" y="590"/>
                  </a:cubicBezTo>
                  <a:cubicBezTo>
                    <a:pt x="227" y="499"/>
                    <a:pt x="272" y="348"/>
                    <a:pt x="295" y="250"/>
                  </a:cubicBezTo>
                  <a:cubicBezTo>
                    <a:pt x="318" y="152"/>
                    <a:pt x="314" y="42"/>
                    <a:pt x="31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6" name="Freeform 34">
              <a:extLst>
                <a:ext uri="{FF2B5EF4-FFF2-40B4-BE49-F238E27FC236}">
                  <a16:creationId xmlns:a16="http://schemas.microsoft.com/office/drawing/2014/main" id="{AAADAA75-213B-4396-A922-350F9A9592DA}"/>
                </a:ext>
              </a:extLst>
            </p:cNvPr>
            <p:cNvSpPr>
              <a:spLocks/>
            </p:cNvSpPr>
            <p:nvPr/>
          </p:nvSpPr>
          <p:spPr bwMode="auto">
            <a:xfrm>
              <a:off x="113" y="2160"/>
              <a:ext cx="182" cy="136"/>
            </a:xfrm>
            <a:custGeom>
              <a:avLst/>
              <a:gdLst>
                <a:gd name="T0" fmla="*/ 182 w 182"/>
                <a:gd name="T1" fmla="*/ 0 h 136"/>
                <a:gd name="T2" fmla="*/ 136 w 182"/>
                <a:gd name="T3" fmla="*/ 90 h 136"/>
                <a:gd name="T4" fmla="*/ 0 w 182"/>
                <a:gd name="T5" fmla="*/ 136 h 136"/>
                <a:gd name="T6" fmla="*/ 0 60000 65536"/>
                <a:gd name="T7" fmla="*/ 0 60000 65536"/>
                <a:gd name="T8" fmla="*/ 0 60000 65536"/>
              </a:gdLst>
              <a:ahLst/>
              <a:cxnLst>
                <a:cxn ang="T6">
                  <a:pos x="T0" y="T1"/>
                </a:cxn>
                <a:cxn ang="T7">
                  <a:pos x="T2" y="T3"/>
                </a:cxn>
                <a:cxn ang="T8">
                  <a:pos x="T4" y="T5"/>
                </a:cxn>
              </a:cxnLst>
              <a:rect l="0" t="0" r="r" b="b"/>
              <a:pathLst>
                <a:path w="182" h="136">
                  <a:moveTo>
                    <a:pt x="182" y="0"/>
                  </a:moveTo>
                  <a:cubicBezTo>
                    <a:pt x="174" y="33"/>
                    <a:pt x="166" y="67"/>
                    <a:pt x="136" y="90"/>
                  </a:cubicBezTo>
                  <a:cubicBezTo>
                    <a:pt x="106" y="113"/>
                    <a:pt x="23" y="128"/>
                    <a:pt x="0" y="136"/>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5" name="Text Box 7">
            <a:extLst>
              <a:ext uri="{FF2B5EF4-FFF2-40B4-BE49-F238E27FC236}">
                <a16:creationId xmlns:a16="http://schemas.microsoft.com/office/drawing/2014/main" id="{03E432D7-F5B5-442C-A969-361677D38AF2}"/>
              </a:ext>
            </a:extLst>
          </p:cNvPr>
          <p:cNvSpPr txBox="1">
            <a:spLocks noChangeArrowheads="1"/>
          </p:cNvSpPr>
          <p:nvPr/>
        </p:nvSpPr>
        <p:spPr bwMode="auto">
          <a:xfrm>
            <a:off x="598488" y="4360216"/>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u="sng" dirty="0">
                <a:solidFill>
                  <a:schemeClr val="hlink"/>
                </a:solidFill>
                <a:ea typeface="仿宋_GB2312" pitchFamily="49" charset="-122"/>
              </a:rPr>
              <a:t>前序序列</a:t>
            </a:r>
            <a:endParaRPr kumimoji="1" lang="zh-CN" altLang="en-US" sz="3600" dirty="0">
              <a:ea typeface="隶书" panose="02010509060101010101" pitchFamily="49" charset="-122"/>
            </a:endParaRPr>
          </a:p>
          <a:p>
            <a:pPr eaLnBrk="1" hangingPunct="1">
              <a:spcBef>
                <a:spcPct val="0"/>
              </a:spcBef>
              <a:buFontTx/>
              <a:buNone/>
            </a:pPr>
            <a:endParaRPr kumimoji="1" lang="zh-CN" altLang="en-US" sz="800" dirty="0">
              <a:ea typeface="黑体" panose="02010609060101010101" pitchFamily="49" charset="-122"/>
            </a:endParaRPr>
          </a:p>
          <a:p>
            <a:pPr eaLnBrk="1" hangingPunct="1">
              <a:spcBef>
                <a:spcPct val="0"/>
              </a:spcBef>
              <a:buFontTx/>
              <a:buNone/>
            </a:pPr>
            <a:r>
              <a:rPr kumimoji="1" lang="zh-CN" altLang="en-US" dirty="0">
                <a:ea typeface="黑体" panose="02010609060101010101" pitchFamily="49" charset="-122"/>
              </a:rPr>
              <a:t> </a:t>
            </a:r>
            <a:r>
              <a:rPr kumimoji="1" lang="en-US" altLang="zh-CN" b="1" dirty="0">
                <a:solidFill>
                  <a:srgbClr val="008000"/>
                </a:solidFill>
                <a:latin typeface="Times New Roman" panose="02020603050405020304" pitchFamily="18" charset="0"/>
                <a:ea typeface="黑体" panose="02010609060101010101" pitchFamily="49" charset="-122"/>
              </a:rPr>
              <a:t>A B D C E</a:t>
            </a:r>
            <a:endParaRPr kumimoji="1" lang="en-US" altLang="zh-CN" dirty="0">
              <a:ea typeface="黑体" panose="02010609060101010101" pitchFamily="49" charset="-122"/>
            </a:endParaRPr>
          </a:p>
        </p:txBody>
      </p:sp>
      <p:grpSp>
        <p:nvGrpSpPr>
          <p:cNvPr id="4" name="组合 3">
            <a:extLst>
              <a:ext uri="{FF2B5EF4-FFF2-40B4-BE49-F238E27FC236}">
                <a16:creationId xmlns:a16="http://schemas.microsoft.com/office/drawing/2014/main" id="{73D323A3-8114-4710-90CE-5C4CAE05D3D3}"/>
              </a:ext>
            </a:extLst>
          </p:cNvPr>
          <p:cNvGrpSpPr/>
          <p:nvPr/>
        </p:nvGrpSpPr>
        <p:grpSpPr>
          <a:xfrm>
            <a:off x="3014113" y="1574006"/>
            <a:ext cx="5808663" cy="3709987"/>
            <a:chOff x="2725738" y="1540816"/>
            <a:chExt cx="5808663" cy="3709987"/>
          </a:xfrm>
        </p:grpSpPr>
        <p:sp>
          <p:nvSpPr>
            <p:cNvPr id="86036" name="Text Box 18">
              <a:extLst>
                <a:ext uri="{FF2B5EF4-FFF2-40B4-BE49-F238E27FC236}">
                  <a16:creationId xmlns:a16="http://schemas.microsoft.com/office/drawing/2014/main" id="{3824A9DA-09FE-4F2D-BF48-4524BA19E8F7}"/>
                </a:ext>
              </a:extLst>
            </p:cNvPr>
            <p:cNvSpPr txBox="1">
              <a:spLocks noChangeArrowheads="1"/>
            </p:cNvSpPr>
            <p:nvPr/>
          </p:nvSpPr>
          <p:spPr bwMode="auto">
            <a:xfrm>
              <a:off x="4794251" y="1540816"/>
              <a:ext cx="20764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itchFamily="49" charset="-122"/>
                  <a:ea typeface="楷体_GB2312" pitchFamily="49" charset="-122"/>
                </a:rPr>
                <a:t>-&gt;</a:t>
              </a:r>
              <a:r>
                <a:rPr kumimoji="1" lang="en-US" altLang="zh-CN" sz="2800" b="1">
                  <a:solidFill>
                    <a:srgbClr val="CC3300"/>
                  </a:solidFill>
                  <a:latin typeface="Times New Roman" panose="02020603050405020304" pitchFamily="18" charset="0"/>
                </a:rPr>
                <a:t>ltag==1?</a:t>
              </a:r>
              <a:endParaRPr kumimoji="1" lang="en-US" altLang="zh-CN" sz="2400">
                <a:latin typeface="Times New Roman" panose="02020603050405020304" pitchFamily="18" charset="0"/>
              </a:endParaRPr>
            </a:p>
          </p:txBody>
        </p:sp>
        <p:sp>
          <p:nvSpPr>
            <p:cNvPr id="86037" name="Line 19">
              <a:extLst>
                <a:ext uri="{FF2B5EF4-FFF2-40B4-BE49-F238E27FC236}">
                  <a16:creationId xmlns:a16="http://schemas.microsoft.com/office/drawing/2014/main" id="{FCB89390-9C3D-43C2-A84F-28FEAA42E630}"/>
                </a:ext>
              </a:extLst>
            </p:cNvPr>
            <p:cNvSpPr>
              <a:spLocks noChangeShapeType="1"/>
            </p:cNvSpPr>
            <p:nvPr/>
          </p:nvSpPr>
          <p:spPr bwMode="auto">
            <a:xfrm flipH="1">
              <a:off x="4489451" y="2131366"/>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8" name="Line 20">
              <a:extLst>
                <a:ext uri="{FF2B5EF4-FFF2-40B4-BE49-F238E27FC236}">
                  <a16:creationId xmlns:a16="http://schemas.microsoft.com/office/drawing/2014/main" id="{5A63F57E-2775-44B4-A3F7-90A61CE56DE5}"/>
                </a:ext>
              </a:extLst>
            </p:cNvPr>
            <p:cNvSpPr>
              <a:spLocks noChangeShapeType="1"/>
            </p:cNvSpPr>
            <p:nvPr/>
          </p:nvSpPr>
          <p:spPr bwMode="auto">
            <a:xfrm>
              <a:off x="6394451" y="2131366"/>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9" name="Text Box 21">
              <a:extLst>
                <a:ext uri="{FF2B5EF4-FFF2-40B4-BE49-F238E27FC236}">
                  <a16:creationId xmlns:a16="http://schemas.microsoft.com/office/drawing/2014/main" id="{DBA83D23-574A-4F90-BA50-8DAD160F208F}"/>
                </a:ext>
              </a:extLst>
            </p:cNvPr>
            <p:cNvSpPr txBox="1">
              <a:spLocks noChangeArrowheads="1"/>
            </p:cNvSpPr>
            <p:nvPr/>
          </p:nvSpPr>
          <p:spPr bwMode="auto">
            <a:xfrm>
              <a:off x="3498851" y="2202803"/>
              <a:ext cx="18716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无左子</a:t>
              </a:r>
              <a:r>
                <a:rPr kumimoji="1" lang="zh-CN" altLang="en-US" sz="2800" b="1" dirty="0">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Y</a:t>
              </a:r>
              <a:endParaRPr kumimoji="1" lang="en-US" altLang="zh-CN" sz="2400" dirty="0">
                <a:solidFill>
                  <a:srgbClr val="FF0000"/>
                </a:solidFill>
                <a:latin typeface="Times New Roman" panose="02020603050405020304" pitchFamily="18" charset="0"/>
              </a:endParaRPr>
            </a:p>
          </p:txBody>
        </p:sp>
        <p:sp>
          <p:nvSpPr>
            <p:cNvPr id="86040" name="Text Box 22">
              <a:extLst>
                <a:ext uri="{FF2B5EF4-FFF2-40B4-BE49-F238E27FC236}">
                  <a16:creationId xmlns:a16="http://schemas.microsoft.com/office/drawing/2014/main" id="{63623AAD-2A89-46F5-8BF5-9A1D7E11E2C4}"/>
                </a:ext>
              </a:extLst>
            </p:cNvPr>
            <p:cNvSpPr txBox="1">
              <a:spLocks noChangeArrowheads="1"/>
            </p:cNvSpPr>
            <p:nvPr/>
          </p:nvSpPr>
          <p:spPr bwMode="auto">
            <a:xfrm>
              <a:off x="6183313" y="2159941"/>
              <a:ext cx="1881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rgbClr val="FF0000"/>
                  </a:solidFill>
                  <a:latin typeface="Times New Roman" panose="02020603050405020304" pitchFamily="18" charset="0"/>
                  <a:sym typeface="Symbol" panose="05050102010706020507" pitchFamily="18" charset="2"/>
                </a:rPr>
                <a:t>N</a:t>
              </a:r>
              <a:r>
                <a:rPr kumimoji="1" lang="en-US" altLang="zh-CN" sz="2800" b="1" dirty="0">
                  <a:solidFill>
                    <a:schemeClr val="accent2"/>
                  </a:solidFill>
                  <a:latin typeface="Times New Roman" panose="02020603050405020304" pitchFamily="18" charset="0"/>
                  <a:sym typeface="Symbol" panose="05050102010706020507" pitchFamily="18" charset="2"/>
                </a:rPr>
                <a:t>    </a:t>
              </a:r>
              <a:r>
                <a:rPr kumimoji="1" lang="zh-CN" altLang="en-US" sz="2800" dirty="0">
                  <a:latin typeface="Times New Roman" panose="02020603050405020304" pitchFamily="18" charset="0"/>
                  <a:ea typeface="隶书" panose="02010509060101010101" pitchFamily="49" charset="-122"/>
                  <a:sym typeface="Symbol" panose="05050102010706020507" pitchFamily="18" charset="2"/>
                </a:rPr>
                <a:t>有左子</a:t>
              </a:r>
              <a:endParaRPr kumimoji="1" lang="zh-CN" altLang="en-US" sz="2400" dirty="0">
                <a:latin typeface="Times New Roman" panose="02020603050405020304" pitchFamily="18" charset="0"/>
              </a:endParaRPr>
            </a:p>
          </p:txBody>
        </p:sp>
        <p:sp>
          <p:nvSpPr>
            <p:cNvPr id="180247" name="Text Box 23">
              <a:extLst>
                <a:ext uri="{FF2B5EF4-FFF2-40B4-BE49-F238E27FC236}">
                  <a16:creationId xmlns:a16="http://schemas.microsoft.com/office/drawing/2014/main" id="{65AB891C-2729-40AE-ADD0-685DF7A689D5}"/>
                </a:ext>
              </a:extLst>
            </p:cNvPr>
            <p:cNvSpPr txBox="1">
              <a:spLocks noChangeArrowheads="1"/>
            </p:cNvSpPr>
            <p:nvPr/>
          </p:nvSpPr>
          <p:spPr bwMode="auto">
            <a:xfrm>
              <a:off x="3575051" y="2920353"/>
              <a:ext cx="20447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kumimoji="1" lang="en-US" altLang="zh-CN" sz="2800" b="1" dirty="0">
                  <a:solidFill>
                    <a:srgbClr val="CC3300"/>
                  </a:solidFill>
                  <a:effectLst>
                    <a:outerShdw blurRad="38100" dist="38100" dir="2700000" algn="tl">
                      <a:srgbClr val="C0C0C0"/>
                    </a:outerShdw>
                  </a:effectLst>
                  <a:latin typeface="Times New Roman" pitchFamily="18" charset="0"/>
                </a:rPr>
                <a:t>p</a:t>
              </a:r>
              <a:r>
                <a:rPr kumimoji="1" lang="en-US" altLang="zh-CN" sz="2800" b="1" dirty="0">
                  <a:solidFill>
                    <a:srgbClr val="CC3300"/>
                  </a:solidFill>
                  <a:effectLst>
                    <a:outerShdw blurRad="38100" dist="38100" dir="2700000" algn="tl">
                      <a:srgbClr val="C0C0C0"/>
                    </a:outerShdw>
                  </a:effectLst>
                  <a:latin typeface="楷体_GB2312" pitchFamily="49" charset="-122"/>
                  <a:ea typeface="楷体_GB2312" pitchFamily="49" charset="-122"/>
                </a:rPr>
                <a:t>-&gt;</a:t>
              </a:r>
              <a:r>
                <a:rPr kumimoji="1" lang="en-US" altLang="zh-CN" sz="2800" b="1" dirty="0" err="1">
                  <a:solidFill>
                    <a:srgbClr val="CC3300"/>
                  </a:solidFill>
                  <a:effectLst>
                    <a:outerShdw blurRad="38100" dist="38100" dir="2700000" algn="tl">
                      <a:srgbClr val="C0C0C0"/>
                    </a:outerShdw>
                  </a:effectLst>
                  <a:latin typeface="Times New Roman" pitchFamily="18" charset="0"/>
                </a:rPr>
                <a:t>rtag</a:t>
              </a:r>
              <a:r>
                <a:rPr kumimoji="1" lang="en-US" altLang="zh-CN" sz="2800" b="1" dirty="0">
                  <a:solidFill>
                    <a:srgbClr val="CC3300"/>
                  </a:solidFill>
                  <a:effectLst>
                    <a:outerShdw blurRad="38100" dist="38100" dir="2700000" algn="tl">
                      <a:srgbClr val="C0C0C0"/>
                    </a:outerShdw>
                  </a:effectLst>
                  <a:latin typeface="Times New Roman" pitchFamily="18" charset="0"/>
                </a:rPr>
                <a:t>==1</a:t>
              </a:r>
            </a:p>
          </p:txBody>
        </p:sp>
        <p:sp>
          <p:nvSpPr>
            <p:cNvPr id="86042" name="Text Box 24">
              <a:extLst>
                <a:ext uri="{FF2B5EF4-FFF2-40B4-BE49-F238E27FC236}">
                  <a16:creationId xmlns:a16="http://schemas.microsoft.com/office/drawing/2014/main" id="{293F1448-7C2B-48CB-BFD5-52BFF331E3AC}"/>
                </a:ext>
              </a:extLst>
            </p:cNvPr>
            <p:cNvSpPr txBox="1">
              <a:spLocks noChangeArrowheads="1"/>
            </p:cNvSpPr>
            <p:nvPr/>
          </p:nvSpPr>
          <p:spPr bwMode="auto">
            <a:xfrm>
              <a:off x="6318251" y="2736988"/>
              <a:ext cx="217399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后继为</a:t>
              </a:r>
              <a:endParaRPr kumimoji="1" lang="zh-CN" altLang="en-US" sz="2800" b="1" dirty="0">
                <a:latin typeface="Times New Roman" panose="02020603050405020304" pitchFamily="18" charset="0"/>
              </a:endParaRPr>
            </a:p>
            <a:p>
              <a:pPr eaLnBrk="1" hangingPunct="1">
                <a:spcBef>
                  <a:spcPct val="0"/>
                </a:spcBef>
                <a:buFontTx/>
                <a:buNone/>
              </a:pPr>
              <a:r>
                <a:rPr kumimoji="1" lang="en-US" altLang="zh-CN" sz="2800" b="1" dirty="0">
                  <a:solidFill>
                    <a:schemeClr val="accent1">
                      <a:lumMod val="50000"/>
                    </a:schemeClr>
                  </a:solidFill>
                  <a:latin typeface="Times New Roman" panose="02020603050405020304" pitchFamily="18" charset="0"/>
                </a:rPr>
                <a:t>p</a:t>
              </a:r>
              <a:r>
                <a:rPr kumimoji="1" lang="en-US" altLang="zh-CN" sz="2800" b="1" dirty="0">
                  <a:solidFill>
                    <a:schemeClr val="accent1">
                      <a:lumMod val="50000"/>
                    </a:schemeClr>
                  </a:solidFill>
                  <a:latin typeface="楷体_GB2312" pitchFamily="49" charset="-122"/>
                  <a:ea typeface="楷体_GB2312" pitchFamily="49" charset="-122"/>
                </a:rPr>
                <a:t>-&gt;</a:t>
              </a:r>
              <a:r>
                <a:rPr kumimoji="1" lang="en-US" altLang="zh-CN" sz="2800" b="1" dirty="0" err="1">
                  <a:solidFill>
                    <a:schemeClr val="accent1">
                      <a:lumMod val="50000"/>
                    </a:schemeClr>
                  </a:solidFill>
                  <a:latin typeface="Times New Roman" panose="02020603050405020304" pitchFamily="18" charset="0"/>
                </a:rPr>
                <a:t>leftChild</a:t>
              </a:r>
              <a:endParaRPr kumimoji="1" lang="en-US" altLang="zh-CN" sz="2400" dirty="0">
                <a:solidFill>
                  <a:schemeClr val="accent1">
                    <a:lumMod val="50000"/>
                  </a:schemeClr>
                </a:solidFill>
                <a:latin typeface="Times New Roman" panose="02020603050405020304" pitchFamily="18" charset="0"/>
              </a:endParaRPr>
            </a:p>
          </p:txBody>
        </p:sp>
        <p:sp>
          <p:nvSpPr>
            <p:cNvPr id="86043" name="Line 25">
              <a:extLst>
                <a:ext uri="{FF2B5EF4-FFF2-40B4-BE49-F238E27FC236}">
                  <a16:creationId xmlns:a16="http://schemas.microsoft.com/office/drawing/2014/main" id="{13362AAC-068A-4C70-84B3-F4F4F472C50D}"/>
                </a:ext>
              </a:extLst>
            </p:cNvPr>
            <p:cNvSpPr>
              <a:spLocks noChangeShapeType="1"/>
            </p:cNvSpPr>
            <p:nvPr/>
          </p:nvSpPr>
          <p:spPr bwMode="auto">
            <a:xfrm flipH="1">
              <a:off x="3498851" y="3655366"/>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4" name="Line 26">
              <a:extLst>
                <a:ext uri="{FF2B5EF4-FFF2-40B4-BE49-F238E27FC236}">
                  <a16:creationId xmlns:a16="http://schemas.microsoft.com/office/drawing/2014/main" id="{11E6B20F-22B7-478E-B59D-3FDBAB4D9768}"/>
                </a:ext>
              </a:extLst>
            </p:cNvPr>
            <p:cNvSpPr>
              <a:spLocks noChangeShapeType="1"/>
            </p:cNvSpPr>
            <p:nvPr/>
          </p:nvSpPr>
          <p:spPr bwMode="auto">
            <a:xfrm>
              <a:off x="5099051" y="3655366"/>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5" name="Text Box 27">
              <a:extLst>
                <a:ext uri="{FF2B5EF4-FFF2-40B4-BE49-F238E27FC236}">
                  <a16:creationId xmlns:a16="http://schemas.microsoft.com/office/drawing/2014/main" id="{8F25A7FC-A5E1-4AD7-B98C-F586973ABB26}"/>
                </a:ext>
              </a:extLst>
            </p:cNvPr>
            <p:cNvSpPr txBox="1">
              <a:spLocks noChangeArrowheads="1"/>
            </p:cNvSpPr>
            <p:nvPr/>
          </p:nvSpPr>
          <p:spPr bwMode="auto">
            <a:xfrm>
              <a:off x="3341688" y="3849041"/>
              <a:ext cx="16033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rgbClr val="FF0000"/>
                  </a:solidFill>
                  <a:latin typeface="Times New Roman" panose="02020603050405020304" pitchFamily="18" charset="0"/>
                </a:rPr>
                <a:t>Y </a:t>
              </a:r>
              <a:r>
                <a:rPr kumimoji="1" lang="zh-CN" altLang="en-US" sz="2800" b="1" dirty="0">
                  <a:latin typeface="Times New Roman" panose="02020603050405020304" pitchFamily="18" charset="0"/>
                  <a:ea typeface="隶书" panose="02010509060101010101" pitchFamily="49" charset="-122"/>
                </a:rPr>
                <a:t>无右子</a:t>
              </a:r>
              <a:endParaRPr kumimoji="1" lang="en-US" altLang="zh-CN" sz="2800" b="1" dirty="0">
                <a:latin typeface="Times New Roman" panose="02020603050405020304" pitchFamily="18" charset="0"/>
                <a:ea typeface="隶书" panose="02010509060101010101" pitchFamily="49" charset="-122"/>
              </a:endParaRPr>
            </a:p>
          </p:txBody>
        </p:sp>
        <p:sp>
          <p:nvSpPr>
            <p:cNvPr id="86046" name="Text Box 28">
              <a:extLst>
                <a:ext uri="{FF2B5EF4-FFF2-40B4-BE49-F238E27FC236}">
                  <a16:creationId xmlns:a16="http://schemas.microsoft.com/office/drawing/2014/main" id="{7860E100-5A54-4DF1-93A5-F85ADF5CCA39}"/>
                </a:ext>
              </a:extLst>
            </p:cNvPr>
            <p:cNvSpPr txBox="1">
              <a:spLocks noChangeArrowheads="1"/>
            </p:cNvSpPr>
            <p:nvPr/>
          </p:nvSpPr>
          <p:spPr bwMode="auto">
            <a:xfrm>
              <a:off x="5121276" y="3866503"/>
              <a:ext cx="17065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FF0000"/>
                  </a:solidFill>
                  <a:latin typeface="Times New Roman" panose="02020603050405020304" pitchFamily="18" charset="0"/>
                  <a:sym typeface="Symbol" panose="05050102010706020507" pitchFamily="18" charset="2"/>
                </a:rPr>
                <a:t>N  </a:t>
              </a:r>
              <a:r>
                <a:rPr kumimoji="1" lang="zh-CN" altLang="en-US" sz="2800" b="1" dirty="0">
                  <a:latin typeface="Times New Roman" panose="02020603050405020304" pitchFamily="18" charset="0"/>
                  <a:ea typeface="隶书" panose="02010509060101010101" pitchFamily="49" charset="-122"/>
                  <a:sym typeface="Symbol" panose="05050102010706020507" pitchFamily="18" charset="2"/>
                </a:rPr>
                <a:t>有右子</a:t>
              </a:r>
              <a:endParaRPr kumimoji="1" lang="en-US" altLang="zh-CN" sz="2800" b="1" dirty="0">
                <a:latin typeface="Times New Roman" panose="02020603050405020304" pitchFamily="18" charset="0"/>
                <a:ea typeface="隶书" panose="02010509060101010101" pitchFamily="49" charset="-122"/>
              </a:endParaRPr>
            </a:p>
          </p:txBody>
        </p:sp>
        <p:sp>
          <p:nvSpPr>
            <p:cNvPr id="86047" name="Text Box 29">
              <a:extLst>
                <a:ext uri="{FF2B5EF4-FFF2-40B4-BE49-F238E27FC236}">
                  <a16:creationId xmlns:a16="http://schemas.microsoft.com/office/drawing/2014/main" id="{93B32BED-7489-4AFD-9D44-E5A662426105}"/>
                </a:ext>
              </a:extLst>
            </p:cNvPr>
            <p:cNvSpPr txBox="1">
              <a:spLocks noChangeArrowheads="1"/>
            </p:cNvSpPr>
            <p:nvPr/>
          </p:nvSpPr>
          <p:spPr bwMode="auto">
            <a:xfrm>
              <a:off x="2725738" y="4296716"/>
              <a:ext cx="2405063"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latin typeface="隶书" panose="02010509060101010101" pitchFamily="49" charset="-122"/>
                  <a:ea typeface="隶书" panose="02010509060101010101" pitchFamily="49" charset="-122"/>
                </a:rPr>
                <a:t>后继为线索 </a:t>
              </a:r>
              <a:r>
                <a:rPr kumimoji="1" lang="en-US" altLang="zh-CN" sz="2800" b="1" dirty="0">
                  <a:solidFill>
                    <a:schemeClr val="accent1">
                      <a:lumMod val="50000"/>
                    </a:schemeClr>
                  </a:solidFill>
                  <a:latin typeface="Times New Roman" panose="02020603050405020304" pitchFamily="18" charset="0"/>
                </a:rPr>
                <a:t>p</a:t>
              </a:r>
              <a:r>
                <a:rPr kumimoji="1" lang="en-US" altLang="zh-CN" sz="2800" b="1" dirty="0">
                  <a:solidFill>
                    <a:schemeClr val="accent1">
                      <a:lumMod val="50000"/>
                    </a:schemeClr>
                  </a:solidFill>
                  <a:latin typeface="Times New Roman" panose="02020603050405020304" pitchFamily="18" charset="0"/>
                  <a:ea typeface="楷体_GB2312" pitchFamily="49" charset="-122"/>
                </a:rPr>
                <a:t>-</a:t>
              </a:r>
              <a:r>
                <a:rPr kumimoji="1" lang="en-US" altLang="zh-CN" sz="2800" b="1" dirty="0">
                  <a:solidFill>
                    <a:schemeClr val="accent1">
                      <a:lumMod val="50000"/>
                    </a:schemeClr>
                  </a:solidFill>
                  <a:latin typeface="楷体_GB2312" pitchFamily="49" charset="-122"/>
                  <a:ea typeface="楷体_GB2312" pitchFamily="49" charset="-122"/>
                </a:rPr>
                <a:t>&gt;</a:t>
              </a:r>
              <a:r>
                <a:rPr kumimoji="1" lang="en-US" altLang="zh-CN" sz="2800" b="1" dirty="0" err="1">
                  <a:solidFill>
                    <a:schemeClr val="accent1">
                      <a:lumMod val="50000"/>
                    </a:schemeClr>
                  </a:solidFill>
                  <a:latin typeface="Times New Roman" panose="02020603050405020304" pitchFamily="18" charset="0"/>
                </a:rPr>
                <a:t>rightChild</a:t>
              </a:r>
              <a:endParaRPr kumimoji="1" lang="zh-CN" altLang="en-US" sz="2800" b="1" dirty="0">
                <a:solidFill>
                  <a:schemeClr val="accent1">
                    <a:lumMod val="50000"/>
                  </a:schemeClr>
                </a:solidFill>
                <a:latin typeface="仿宋_GB2312" pitchFamily="49" charset="-122"/>
                <a:ea typeface="仿宋_GB2312" pitchFamily="49" charset="-122"/>
              </a:endParaRPr>
            </a:p>
          </p:txBody>
        </p:sp>
        <p:sp>
          <p:nvSpPr>
            <p:cNvPr id="86048" name="Text Box 30">
              <a:extLst>
                <a:ext uri="{FF2B5EF4-FFF2-40B4-BE49-F238E27FC236}">
                  <a16:creationId xmlns:a16="http://schemas.microsoft.com/office/drawing/2014/main" id="{0527A30C-5039-424F-9BED-3791D0842104}"/>
                </a:ext>
              </a:extLst>
            </p:cNvPr>
            <p:cNvSpPr txBox="1">
              <a:spLocks noChangeArrowheads="1"/>
            </p:cNvSpPr>
            <p:nvPr/>
          </p:nvSpPr>
          <p:spPr bwMode="auto">
            <a:xfrm>
              <a:off x="5022851" y="4476103"/>
              <a:ext cx="35115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后继为</a:t>
              </a:r>
              <a:r>
                <a:rPr kumimoji="1" lang="en-US" altLang="zh-CN" sz="2800" b="1" dirty="0">
                  <a:solidFill>
                    <a:schemeClr val="accent1">
                      <a:lumMod val="50000"/>
                    </a:schemeClr>
                  </a:solidFill>
                  <a:latin typeface="Times New Roman" panose="02020603050405020304" pitchFamily="18" charset="0"/>
                </a:rPr>
                <a:t>p</a:t>
              </a:r>
              <a:r>
                <a:rPr kumimoji="1" lang="en-US" altLang="zh-CN" sz="2800" b="1" dirty="0">
                  <a:solidFill>
                    <a:schemeClr val="accent1">
                      <a:lumMod val="50000"/>
                    </a:schemeClr>
                  </a:solidFill>
                  <a:latin typeface="楷体_GB2312" pitchFamily="49" charset="-122"/>
                  <a:ea typeface="楷体_GB2312" pitchFamily="49" charset="-122"/>
                </a:rPr>
                <a:t>-&gt;</a:t>
              </a:r>
              <a:r>
                <a:rPr kumimoji="1" lang="en-US" altLang="zh-CN" sz="2800" b="1" dirty="0" err="1">
                  <a:solidFill>
                    <a:schemeClr val="accent1">
                      <a:lumMod val="50000"/>
                    </a:schemeClr>
                  </a:solidFill>
                  <a:latin typeface="Times New Roman" panose="02020603050405020304" pitchFamily="18" charset="0"/>
                </a:rPr>
                <a:t>rightChild</a:t>
              </a:r>
              <a:endParaRPr kumimoji="1" lang="en-US" altLang="zh-CN" sz="2400" dirty="0">
                <a:solidFill>
                  <a:schemeClr val="accent1">
                    <a:lumMod val="50000"/>
                  </a:schemeClr>
                </a:solidFill>
                <a:latin typeface="Times New Roman" panose="02020603050405020304" pitchFamily="18" charset="0"/>
              </a:endParaRPr>
            </a:p>
          </p:txBody>
        </p:sp>
      </p:grpSp>
      <p:grpSp>
        <p:nvGrpSpPr>
          <p:cNvPr id="3" name="组合 2">
            <a:extLst>
              <a:ext uri="{FF2B5EF4-FFF2-40B4-BE49-F238E27FC236}">
                <a16:creationId xmlns:a16="http://schemas.microsoft.com/office/drawing/2014/main" id="{0E3F8916-CCA9-4763-8193-12916891DCE5}"/>
              </a:ext>
            </a:extLst>
          </p:cNvPr>
          <p:cNvGrpSpPr/>
          <p:nvPr/>
        </p:nvGrpSpPr>
        <p:grpSpPr>
          <a:xfrm>
            <a:off x="349816" y="1806914"/>
            <a:ext cx="2182812" cy="2265363"/>
            <a:chOff x="882651" y="1720203"/>
            <a:chExt cx="2182812" cy="2265363"/>
          </a:xfrm>
        </p:grpSpPr>
        <p:sp>
          <p:nvSpPr>
            <p:cNvPr id="86021" name="Line 3">
              <a:extLst>
                <a:ext uri="{FF2B5EF4-FFF2-40B4-BE49-F238E27FC236}">
                  <a16:creationId xmlns:a16="http://schemas.microsoft.com/office/drawing/2014/main" id="{C28EF196-61B7-4458-9268-77DFC70F33B2}"/>
                </a:ext>
              </a:extLst>
            </p:cNvPr>
            <p:cNvSpPr>
              <a:spLocks noChangeShapeType="1"/>
            </p:cNvSpPr>
            <p:nvPr/>
          </p:nvSpPr>
          <p:spPr bwMode="auto">
            <a:xfrm flipH="1">
              <a:off x="2584451" y="2969566"/>
              <a:ext cx="228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2" name="Line 4">
              <a:extLst>
                <a:ext uri="{FF2B5EF4-FFF2-40B4-BE49-F238E27FC236}">
                  <a16:creationId xmlns:a16="http://schemas.microsoft.com/office/drawing/2014/main" id="{E7549BE2-3C86-40BE-B14D-8CB2CDA8F395}"/>
                </a:ext>
              </a:extLst>
            </p:cNvPr>
            <p:cNvSpPr>
              <a:spLocks noChangeShapeType="1"/>
            </p:cNvSpPr>
            <p:nvPr/>
          </p:nvSpPr>
          <p:spPr bwMode="auto">
            <a:xfrm>
              <a:off x="1365251" y="2893366"/>
              <a:ext cx="2286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Line 5">
              <a:extLst>
                <a:ext uri="{FF2B5EF4-FFF2-40B4-BE49-F238E27FC236}">
                  <a16:creationId xmlns:a16="http://schemas.microsoft.com/office/drawing/2014/main" id="{2C7ED465-3BDE-4490-8F44-287C34B889E7}"/>
                </a:ext>
              </a:extLst>
            </p:cNvPr>
            <p:cNvSpPr>
              <a:spLocks noChangeShapeType="1"/>
            </p:cNvSpPr>
            <p:nvPr/>
          </p:nvSpPr>
          <p:spPr bwMode="auto">
            <a:xfrm>
              <a:off x="2127251" y="2055166"/>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6">
              <a:extLst>
                <a:ext uri="{FF2B5EF4-FFF2-40B4-BE49-F238E27FC236}">
                  <a16:creationId xmlns:a16="http://schemas.microsoft.com/office/drawing/2014/main" id="{66AD099C-A463-4066-9D61-5A72179A3AD7}"/>
                </a:ext>
              </a:extLst>
            </p:cNvPr>
            <p:cNvSpPr>
              <a:spLocks noChangeShapeType="1"/>
            </p:cNvSpPr>
            <p:nvPr/>
          </p:nvSpPr>
          <p:spPr bwMode="auto">
            <a:xfrm flipH="1">
              <a:off x="1365251" y="2131366"/>
              <a:ext cx="609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Oval 8">
              <a:extLst>
                <a:ext uri="{FF2B5EF4-FFF2-40B4-BE49-F238E27FC236}">
                  <a16:creationId xmlns:a16="http://schemas.microsoft.com/office/drawing/2014/main" id="{8D266103-733F-47F0-8DFC-D62F64EAC859}"/>
                </a:ext>
              </a:extLst>
            </p:cNvPr>
            <p:cNvSpPr>
              <a:spLocks noChangeArrowheads="1"/>
            </p:cNvSpPr>
            <p:nvPr/>
          </p:nvSpPr>
          <p:spPr bwMode="auto">
            <a:xfrm>
              <a:off x="1898651" y="1826566"/>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86027" name="Oval 9">
              <a:extLst>
                <a:ext uri="{FF2B5EF4-FFF2-40B4-BE49-F238E27FC236}">
                  <a16:creationId xmlns:a16="http://schemas.microsoft.com/office/drawing/2014/main" id="{C9D6530E-6921-4869-BB77-65D59485C901}"/>
                </a:ext>
              </a:extLst>
            </p:cNvPr>
            <p:cNvSpPr>
              <a:spLocks noChangeArrowheads="1"/>
            </p:cNvSpPr>
            <p:nvPr/>
          </p:nvSpPr>
          <p:spPr bwMode="auto">
            <a:xfrm>
              <a:off x="1136651" y="2588566"/>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28" name="Oval 10">
              <a:extLst>
                <a:ext uri="{FF2B5EF4-FFF2-40B4-BE49-F238E27FC236}">
                  <a16:creationId xmlns:a16="http://schemas.microsoft.com/office/drawing/2014/main" id="{74FB0F62-3B7F-4AA1-A36E-381380AE4E93}"/>
                </a:ext>
              </a:extLst>
            </p:cNvPr>
            <p:cNvSpPr>
              <a:spLocks noChangeArrowheads="1"/>
            </p:cNvSpPr>
            <p:nvPr/>
          </p:nvSpPr>
          <p:spPr bwMode="auto">
            <a:xfrm>
              <a:off x="2660651" y="2588566"/>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29" name="Oval 11">
              <a:extLst>
                <a:ext uri="{FF2B5EF4-FFF2-40B4-BE49-F238E27FC236}">
                  <a16:creationId xmlns:a16="http://schemas.microsoft.com/office/drawing/2014/main" id="{9C729438-13FB-4C30-B725-19363BC1B161}"/>
                </a:ext>
              </a:extLst>
            </p:cNvPr>
            <p:cNvSpPr>
              <a:spLocks noChangeArrowheads="1"/>
            </p:cNvSpPr>
            <p:nvPr/>
          </p:nvSpPr>
          <p:spPr bwMode="auto">
            <a:xfrm>
              <a:off x="1441451" y="3502966"/>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30" name="Oval 12">
              <a:extLst>
                <a:ext uri="{FF2B5EF4-FFF2-40B4-BE49-F238E27FC236}">
                  <a16:creationId xmlns:a16="http://schemas.microsoft.com/office/drawing/2014/main" id="{2E278950-7E2C-40E8-AF0C-7B345084A679}"/>
                </a:ext>
              </a:extLst>
            </p:cNvPr>
            <p:cNvSpPr>
              <a:spLocks noChangeArrowheads="1"/>
            </p:cNvSpPr>
            <p:nvPr/>
          </p:nvSpPr>
          <p:spPr bwMode="auto">
            <a:xfrm>
              <a:off x="2355851" y="3502966"/>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31" name="Freeform 13">
              <a:extLst>
                <a:ext uri="{FF2B5EF4-FFF2-40B4-BE49-F238E27FC236}">
                  <a16:creationId xmlns:a16="http://schemas.microsoft.com/office/drawing/2014/main" id="{2C86CC4A-E773-4FEB-A218-032DA437E4E1}"/>
                </a:ext>
              </a:extLst>
            </p:cNvPr>
            <p:cNvSpPr>
              <a:spLocks/>
            </p:cNvSpPr>
            <p:nvPr/>
          </p:nvSpPr>
          <p:spPr bwMode="auto">
            <a:xfrm>
              <a:off x="2660651" y="3883966"/>
              <a:ext cx="381000" cy="88900"/>
            </a:xfrm>
            <a:custGeom>
              <a:avLst/>
              <a:gdLst>
                <a:gd name="T0" fmla="*/ 0 w 240"/>
                <a:gd name="T1" fmla="*/ 0 h 56"/>
                <a:gd name="T2" fmla="*/ 48 w 240"/>
                <a:gd name="T3" fmla="*/ 48 h 56"/>
                <a:gd name="T4" fmla="*/ 144 w 240"/>
                <a:gd name="T5" fmla="*/ 48 h 56"/>
                <a:gd name="T6" fmla="*/ 240 w 24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2" name="Freeform 14">
              <a:extLst>
                <a:ext uri="{FF2B5EF4-FFF2-40B4-BE49-F238E27FC236}">
                  <a16:creationId xmlns:a16="http://schemas.microsoft.com/office/drawing/2014/main" id="{81EB5AC7-6675-49A6-81FB-D99C249E64B6}"/>
                </a:ext>
              </a:extLst>
            </p:cNvPr>
            <p:cNvSpPr>
              <a:spLocks/>
            </p:cNvSpPr>
            <p:nvPr/>
          </p:nvSpPr>
          <p:spPr bwMode="auto">
            <a:xfrm>
              <a:off x="2127251" y="2969566"/>
              <a:ext cx="609600" cy="101600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3" name="Freeform 15">
              <a:extLst>
                <a:ext uri="{FF2B5EF4-FFF2-40B4-BE49-F238E27FC236}">
                  <a16:creationId xmlns:a16="http://schemas.microsoft.com/office/drawing/2014/main" id="{70BA62A5-96F8-4749-9757-CA7BF752EF2D}"/>
                </a:ext>
              </a:extLst>
            </p:cNvPr>
            <p:cNvSpPr>
              <a:spLocks/>
            </p:cNvSpPr>
            <p:nvPr/>
          </p:nvSpPr>
          <p:spPr bwMode="auto">
            <a:xfrm>
              <a:off x="1746251" y="2969566"/>
              <a:ext cx="914400" cy="990600"/>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4" name="Freeform 16">
              <a:extLst>
                <a:ext uri="{FF2B5EF4-FFF2-40B4-BE49-F238E27FC236}">
                  <a16:creationId xmlns:a16="http://schemas.microsoft.com/office/drawing/2014/main" id="{BED5C630-2DF1-4D5E-8183-74FA29DFB387}"/>
                </a:ext>
              </a:extLst>
            </p:cNvPr>
            <p:cNvSpPr>
              <a:spLocks/>
            </p:cNvSpPr>
            <p:nvPr/>
          </p:nvSpPr>
          <p:spPr bwMode="auto">
            <a:xfrm>
              <a:off x="882651" y="2055166"/>
              <a:ext cx="1016000" cy="990600"/>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5" name="Freeform 17">
              <a:extLst>
                <a:ext uri="{FF2B5EF4-FFF2-40B4-BE49-F238E27FC236}">
                  <a16:creationId xmlns:a16="http://schemas.microsoft.com/office/drawing/2014/main" id="{4B7086BA-D069-4BE9-A569-A9641CE914FB}"/>
                </a:ext>
              </a:extLst>
            </p:cNvPr>
            <p:cNvSpPr>
              <a:spLocks/>
            </p:cNvSpPr>
            <p:nvPr/>
          </p:nvSpPr>
          <p:spPr bwMode="auto">
            <a:xfrm>
              <a:off x="1187451" y="2969566"/>
              <a:ext cx="406400" cy="101600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9" name="Text Box 31">
              <a:extLst>
                <a:ext uri="{FF2B5EF4-FFF2-40B4-BE49-F238E27FC236}">
                  <a16:creationId xmlns:a16="http://schemas.microsoft.com/office/drawing/2014/main" id="{6B75F551-9CDE-4839-A4AE-196456A252D1}"/>
                </a:ext>
              </a:extLst>
            </p:cNvPr>
            <p:cNvSpPr txBox="1">
              <a:spLocks noChangeArrowheads="1"/>
            </p:cNvSpPr>
            <p:nvPr/>
          </p:nvSpPr>
          <p:spPr bwMode="auto">
            <a:xfrm>
              <a:off x="1878013" y="1720203"/>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009900"/>
                  </a:solidFill>
                  <a:latin typeface="Times New Roman" panose="02020603050405020304" pitchFamily="18" charset="0"/>
                </a:rPr>
                <a:t>A</a:t>
              </a:r>
              <a:endParaRPr kumimoji="1" lang="en-US" altLang="zh-CN" sz="2400" dirty="0">
                <a:latin typeface="Times New Roman" panose="02020603050405020304" pitchFamily="18" charset="0"/>
              </a:endParaRPr>
            </a:p>
          </p:txBody>
        </p:sp>
        <p:sp>
          <p:nvSpPr>
            <p:cNvPr id="86050" name="Text Box 32">
              <a:extLst>
                <a:ext uri="{FF2B5EF4-FFF2-40B4-BE49-F238E27FC236}">
                  <a16:creationId xmlns:a16="http://schemas.microsoft.com/office/drawing/2014/main" id="{76C65658-CE54-455B-8D65-4A850F7B48A6}"/>
                </a:ext>
              </a:extLst>
            </p:cNvPr>
            <p:cNvSpPr txBox="1">
              <a:spLocks noChangeArrowheads="1"/>
            </p:cNvSpPr>
            <p:nvPr/>
          </p:nvSpPr>
          <p:spPr bwMode="auto">
            <a:xfrm>
              <a:off x="1122363" y="2512366"/>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86051" name="Text Box 33">
              <a:extLst>
                <a:ext uri="{FF2B5EF4-FFF2-40B4-BE49-F238E27FC236}">
                  <a16:creationId xmlns:a16="http://schemas.microsoft.com/office/drawing/2014/main" id="{5B33A669-EEB5-4967-9618-E4C5F701492A}"/>
                </a:ext>
              </a:extLst>
            </p:cNvPr>
            <p:cNvSpPr txBox="1">
              <a:spLocks noChangeArrowheads="1"/>
            </p:cNvSpPr>
            <p:nvPr/>
          </p:nvSpPr>
          <p:spPr bwMode="auto">
            <a:xfrm>
              <a:off x="2624138" y="2526653"/>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86052" name="Text Box 34">
              <a:extLst>
                <a:ext uri="{FF2B5EF4-FFF2-40B4-BE49-F238E27FC236}">
                  <a16:creationId xmlns:a16="http://schemas.microsoft.com/office/drawing/2014/main" id="{37AE9652-E01C-407E-845D-CA3FDE748082}"/>
                </a:ext>
              </a:extLst>
            </p:cNvPr>
            <p:cNvSpPr txBox="1">
              <a:spLocks noChangeArrowheads="1"/>
            </p:cNvSpPr>
            <p:nvPr/>
          </p:nvSpPr>
          <p:spPr bwMode="auto">
            <a:xfrm>
              <a:off x="2346326" y="3441053"/>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009900"/>
                  </a:solidFill>
                  <a:latin typeface="Times New Roman" panose="02020603050405020304" pitchFamily="18" charset="0"/>
                </a:rPr>
                <a:t>E</a:t>
              </a:r>
              <a:endParaRPr kumimoji="1" lang="en-US" altLang="zh-CN" sz="2400" dirty="0">
                <a:latin typeface="Times New Roman" panose="02020603050405020304" pitchFamily="18" charset="0"/>
              </a:endParaRPr>
            </a:p>
          </p:txBody>
        </p:sp>
        <p:sp>
          <p:nvSpPr>
            <p:cNvPr id="86053" name="Text Box 35">
              <a:extLst>
                <a:ext uri="{FF2B5EF4-FFF2-40B4-BE49-F238E27FC236}">
                  <a16:creationId xmlns:a16="http://schemas.microsoft.com/office/drawing/2014/main" id="{3474CCA8-2788-41D0-9C5A-EB1C219EB56A}"/>
                </a:ext>
              </a:extLst>
            </p:cNvPr>
            <p:cNvSpPr txBox="1">
              <a:spLocks noChangeArrowheads="1"/>
            </p:cNvSpPr>
            <p:nvPr/>
          </p:nvSpPr>
          <p:spPr bwMode="auto">
            <a:xfrm>
              <a:off x="1409701" y="3433116"/>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86054" name="AutoShape 36">
              <a:extLst>
                <a:ext uri="{FF2B5EF4-FFF2-40B4-BE49-F238E27FC236}">
                  <a16:creationId xmlns:a16="http://schemas.microsoft.com/office/drawing/2014/main" id="{A5BF6419-9094-45E8-9177-6427198BA714}"/>
                </a:ext>
              </a:extLst>
            </p:cNvPr>
            <p:cNvCxnSpPr>
              <a:cxnSpLocks noChangeShapeType="1"/>
              <a:stCxn id="86051" idx="3"/>
              <a:endCxn id="86052" idx="3"/>
            </p:cNvCxnSpPr>
            <p:nvPr/>
          </p:nvCxnSpPr>
          <p:spPr bwMode="auto">
            <a:xfrm flipH="1">
              <a:off x="2767013" y="2787003"/>
              <a:ext cx="298450" cy="914400"/>
            </a:xfrm>
            <a:prstGeom prst="curvedConnector3">
              <a:avLst>
                <a:gd name="adj1" fmla="val -76597"/>
              </a:avLst>
            </a:prstGeom>
            <a:noFill/>
            <a:ln w="1905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19" name="Rectangle 37">
            <a:extLst>
              <a:ext uri="{FF2B5EF4-FFF2-40B4-BE49-F238E27FC236}">
                <a16:creationId xmlns:a16="http://schemas.microsoft.com/office/drawing/2014/main" id="{A07A554D-28BF-4F12-8221-E48EEA68DC1D}"/>
              </a:ext>
            </a:extLst>
          </p:cNvPr>
          <p:cNvSpPr>
            <a:spLocks noGrp="1" noChangeArrowheads="1"/>
          </p:cNvSpPr>
          <p:nvPr>
            <p:ph type="title"/>
          </p:nvPr>
        </p:nvSpPr>
        <p:spPr>
          <a:xfrm>
            <a:off x="457200" y="207834"/>
            <a:ext cx="8229600" cy="796925"/>
          </a:xfrm>
        </p:spPr>
        <p:txBody>
          <a:bodyPr/>
          <a:lstStyle/>
          <a:p>
            <a:pPr eaLnBrk="1" hangingPunct="1"/>
            <a:r>
              <a:rPr kumimoji="1" lang="zh-CN" altLang="en-US" sz="4000" b="1" dirty="0">
                <a:ea typeface="华文新魏" panose="02010800040101010101" pitchFamily="2" charset="-122"/>
              </a:rPr>
              <a:t>前序线索化二叉树</a:t>
            </a:r>
          </a:p>
        </p:txBody>
      </p:sp>
      <p:sp>
        <p:nvSpPr>
          <p:cNvPr id="86020" name="Rectangle 38">
            <a:extLst>
              <a:ext uri="{FF2B5EF4-FFF2-40B4-BE49-F238E27FC236}">
                <a16:creationId xmlns:a16="http://schemas.microsoft.com/office/drawing/2014/main" id="{AB8D566C-B040-4E33-9DF2-5E382A36EF9F}"/>
              </a:ext>
            </a:extLst>
          </p:cNvPr>
          <p:cNvSpPr>
            <a:spLocks noGrp="1" noChangeArrowheads="1"/>
          </p:cNvSpPr>
          <p:nvPr>
            <p:ph type="body" idx="1"/>
          </p:nvPr>
        </p:nvSpPr>
        <p:spPr>
          <a:xfrm>
            <a:off x="542376" y="976460"/>
            <a:ext cx="8229600" cy="754063"/>
          </a:xfrm>
        </p:spPr>
        <p:txBody>
          <a:bodyPr/>
          <a:lstStyle/>
          <a:p>
            <a:pPr eaLnBrk="1" hangingPunct="1">
              <a:buClr>
                <a:srgbClr val="800080"/>
              </a:buClr>
              <a:buSzPct val="50000"/>
            </a:pPr>
            <a:r>
              <a:rPr kumimoji="1" lang="zh-CN" altLang="en-US" sz="3000" b="1" dirty="0">
                <a:solidFill>
                  <a:srgbClr val="0066FF"/>
                </a:solidFill>
                <a:latin typeface="仿宋_GB2312" pitchFamily="49" charset="-122"/>
                <a:ea typeface="仿宋_GB2312" pitchFamily="49" charset="-122"/>
              </a:rPr>
              <a:t>在前序线索化二叉树中寻找当前结点的后继</a:t>
            </a:r>
          </a:p>
        </p:txBody>
      </p:sp>
      <p:sp>
        <p:nvSpPr>
          <p:cNvPr id="2" name="矩形 1">
            <a:extLst>
              <a:ext uri="{FF2B5EF4-FFF2-40B4-BE49-F238E27FC236}">
                <a16:creationId xmlns:a16="http://schemas.microsoft.com/office/drawing/2014/main" id="{5FC2D2BF-81D7-4698-91FA-A3DE406121C4}"/>
              </a:ext>
            </a:extLst>
          </p:cNvPr>
          <p:cNvSpPr/>
          <p:nvPr/>
        </p:nvSpPr>
        <p:spPr>
          <a:xfrm>
            <a:off x="3276599" y="5512741"/>
            <a:ext cx="5475981"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dirty="0"/>
              <a:t>（前序线索化二叉树中）寻找</a:t>
            </a:r>
            <a:r>
              <a:rPr lang="en-US" altLang="zh-CN" dirty="0"/>
              <a:t>P</a:t>
            </a:r>
            <a:r>
              <a:rPr lang="zh-CN" altLang="en-US" dirty="0"/>
              <a:t>的后继的规则：</a:t>
            </a:r>
            <a:endParaRPr lang="en-US" altLang="zh-CN" dirty="0"/>
          </a:p>
          <a:p>
            <a:r>
              <a:rPr lang="en-US" altLang="zh-CN" dirty="0"/>
              <a:t>a: </a:t>
            </a:r>
            <a:r>
              <a:rPr lang="zh-CN" altLang="en-US" dirty="0"/>
              <a:t>有左孩子：</a:t>
            </a:r>
            <a:r>
              <a:rPr lang="en-US" altLang="zh-CN" dirty="0" err="1"/>
              <a:t>LChild</a:t>
            </a:r>
            <a:endParaRPr lang="en-US" altLang="zh-CN" dirty="0"/>
          </a:p>
          <a:p>
            <a:r>
              <a:rPr lang="en-US" altLang="zh-CN" dirty="0"/>
              <a:t>b: </a:t>
            </a:r>
            <a:r>
              <a:rPr lang="zh-CN" altLang="en-US" dirty="0"/>
              <a:t>无左、有右孩子：</a:t>
            </a:r>
            <a:r>
              <a:rPr lang="en-US" altLang="zh-CN" dirty="0" err="1"/>
              <a:t>RChild</a:t>
            </a:r>
            <a:endParaRPr lang="en-US" altLang="zh-CN" dirty="0"/>
          </a:p>
          <a:p>
            <a:r>
              <a:rPr lang="en-US" altLang="zh-CN" dirty="0"/>
              <a:t>c: </a:t>
            </a:r>
            <a:r>
              <a:rPr lang="zh-CN" altLang="en-US" dirty="0"/>
              <a:t>无左、无右孩子</a:t>
            </a:r>
            <a:r>
              <a:rPr lang="en-US" altLang="zh-CN" dirty="0"/>
              <a:t>: </a:t>
            </a:r>
            <a:r>
              <a:rPr lang="en-US" altLang="zh-CN" dirty="0" err="1"/>
              <a:t>RChild</a:t>
            </a:r>
            <a:r>
              <a:rPr lang="en-US" altLang="zh-CN" dirty="0"/>
              <a:t> (</a:t>
            </a:r>
            <a:r>
              <a:rPr lang="zh-CN" altLang="en-US" dirty="0"/>
              <a:t>线索</a:t>
            </a:r>
            <a:r>
              <a:rPr lang="en-US" altLang="zh-CN" dirty="0"/>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Line 3">
            <a:extLst>
              <a:ext uri="{FF2B5EF4-FFF2-40B4-BE49-F238E27FC236}">
                <a16:creationId xmlns:a16="http://schemas.microsoft.com/office/drawing/2014/main" id="{C28EF196-61B7-4458-9268-77DFC70F33B2}"/>
              </a:ext>
            </a:extLst>
          </p:cNvPr>
          <p:cNvSpPr>
            <a:spLocks noChangeShapeType="1"/>
          </p:cNvSpPr>
          <p:nvPr/>
        </p:nvSpPr>
        <p:spPr bwMode="auto">
          <a:xfrm flipH="1">
            <a:off x="2432050" y="3257550"/>
            <a:ext cx="228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2" name="Line 4">
            <a:extLst>
              <a:ext uri="{FF2B5EF4-FFF2-40B4-BE49-F238E27FC236}">
                <a16:creationId xmlns:a16="http://schemas.microsoft.com/office/drawing/2014/main" id="{E7549BE2-3C86-40BE-B14D-8CB2CDA8F395}"/>
              </a:ext>
            </a:extLst>
          </p:cNvPr>
          <p:cNvSpPr>
            <a:spLocks noChangeShapeType="1"/>
          </p:cNvSpPr>
          <p:nvPr/>
        </p:nvSpPr>
        <p:spPr bwMode="auto">
          <a:xfrm>
            <a:off x="1212850" y="3181350"/>
            <a:ext cx="2286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Line 5">
            <a:extLst>
              <a:ext uri="{FF2B5EF4-FFF2-40B4-BE49-F238E27FC236}">
                <a16:creationId xmlns:a16="http://schemas.microsoft.com/office/drawing/2014/main" id="{2C7ED465-3BDE-4490-8F44-287C34B889E7}"/>
              </a:ext>
            </a:extLst>
          </p:cNvPr>
          <p:cNvSpPr>
            <a:spLocks noChangeShapeType="1"/>
          </p:cNvSpPr>
          <p:nvPr/>
        </p:nvSpPr>
        <p:spPr bwMode="auto">
          <a:xfrm>
            <a:off x="1974850" y="2343150"/>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6">
            <a:extLst>
              <a:ext uri="{FF2B5EF4-FFF2-40B4-BE49-F238E27FC236}">
                <a16:creationId xmlns:a16="http://schemas.microsoft.com/office/drawing/2014/main" id="{66AD099C-A463-4066-9D61-5A72179A3AD7}"/>
              </a:ext>
            </a:extLst>
          </p:cNvPr>
          <p:cNvSpPr>
            <a:spLocks noChangeShapeType="1"/>
          </p:cNvSpPr>
          <p:nvPr/>
        </p:nvSpPr>
        <p:spPr bwMode="auto">
          <a:xfrm flipH="1">
            <a:off x="1212850" y="2419350"/>
            <a:ext cx="609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Text Box 7">
            <a:extLst>
              <a:ext uri="{FF2B5EF4-FFF2-40B4-BE49-F238E27FC236}">
                <a16:creationId xmlns:a16="http://schemas.microsoft.com/office/drawing/2014/main" id="{03E432D7-F5B5-442C-A969-361677D38AF2}"/>
              </a:ext>
            </a:extLst>
          </p:cNvPr>
          <p:cNvSpPr txBox="1">
            <a:spLocks noChangeArrowheads="1"/>
          </p:cNvSpPr>
          <p:nvPr/>
        </p:nvSpPr>
        <p:spPr bwMode="auto">
          <a:xfrm>
            <a:off x="685800" y="4552950"/>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u="sng">
                <a:solidFill>
                  <a:schemeClr val="hlink"/>
                </a:solidFill>
                <a:ea typeface="仿宋_GB2312" pitchFamily="49" charset="-122"/>
              </a:rPr>
              <a:t>前序序列</a:t>
            </a:r>
            <a:endParaRPr kumimoji="1" lang="zh-CN" altLang="en-US" sz="3600">
              <a:ea typeface="隶书" panose="02010509060101010101" pitchFamily="49" charset="-122"/>
            </a:endParaRPr>
          </a:p>
          <a:p>
            <a:pPr eaLnBrk="1" hangingPunct="1">
              <a:spcBef>
                <a:spcPct val="0"/>
              </a:spcBef>
              <a:buFontTx/>
              <a:buNone/>
            </a:pPr>
            <a:endParaRPr kumimoji="1" lang="zh-CN" altLang="en-US" sz="800">
              <a:ea typeface="黑体" panose="02010609060101010101" pitchFamily="49" charset="-122"/>
            </a:endParaRPr>
          </a:p>
          <a:p>
            <a:pPr eaLnBrk="1" hangingPunct="1">
              <a:spcBef>
                <a:spcPct val="0"/>
              </a:spcBef>
              <a:buFontTx/>
              <a:buNone/>
            </a:pPr>
            <a:r>
              <a:rPr kumimoji="1" lang="zh-CN" altLang="en-US">
                <a:ea typeface="黑体" panose="02010609060101010101" pitchFamily="49" charset="-122"/>
              </a:rPr>
              <a:t> </a:t>
            </a:r>
            <a:r>
              <a:rPr kumimoji="1" lang="en-US" altLang="zh-CN" b="1">
                <a:solidFill>
                  <a:srgbClr val="008000"/>
                </a:solidFill>
                <a:latin typeface="Times New Roman" panose="02020603050405020304" pitchFamily="18" charset="0"/>
                <a:ea typeface="黑体" panose="02010609060101010101" pitchFamily="49" charset="-122"/>
              </a:rPr>
              <a:t>A B D C E</a:t>
            </a:r>
            <a:endParaRPr kumimoji="1" lang="en-US" altLang="zh-CN">
              <a:ea typeface="黑体" panose="02010609060101010101" pitchFamily="49" charset="-122"/>
            </a:endParaRPr>
          </a:p>
        </p:txBody>
      </p:sp>
      <p:sp>
        <p:nvSpPr>
          <p:cNvPr id="86026" name="Oval 8">
            <a:extLst>
              <a:ext uri="{FF2B5EF4-FFF2-40B4-BE49-F238E27FC236}">
                <a16:creationId xmlns:a16="http://schemas.microsoft.com/office/drawing/2014/main" id="{8D266103-733F-47F0-8DFC-D62F64EAC859}"/>
              </a:ext>
            </a:extLst>
          </p:cNvPr>
          <p:cNvSpPr>
            <a:spLocks noChangeArrowheads="1"/>
          </p:cNvSpPr>
          <p:nvPr/>
        </p:nvSpPr>
        <p:spPr bwMode="auto">
          <a:xfrm>
            <a:off x="1746250" y="2114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86027" name="Oval 9">
            <a:extLst>
              <a:ext uri="{FF2B5EF4-FFF2-40B4-BE49-F238E27FC236}">
                <a16:creationId xmlns:a16="http://schemas.microsoft.com/office/drawing/2014/main" id="{C9D6530E-6921-4869-BB77-65D59485C901}"/>
              </a:ext>
            </a:extLst>
          </p:cNvPr>
          <p:cNvSpPr>
            <a:spLocks noChangeArrowheads="1"/>
          </p:cNvSpPr>
          <p:nvPr/>
        </p:nvSpPr>
        <p:spPr bwMode="auto">
          <a:xfrm>
            <a:off x="984250" y="2876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28" name="Oval 10">
            <a:extLst>
              <a:ext uri="{FF2B5EF4-FFF2-40B4-BE49-F238E27FC236}">
                <a16:creationId xmlns:a16="http://schemas.microsoft.com/office/drawing/2014/main" id="{74FB0F62-3B7F-4AA1-A36E-381380AE4E93}"/>
              </a:ext>
            </a:extLst>
          </p:cNvPr>
          <p:cNvSpPr>
            <a:spLocks noChangeArrowheads="1"/>
          </p:cNvSpPr>
          <p:nvPr/>
        </p:nvSpPr>
        <p:spPr bwMode="auto">
          <a:xfrm>
            <a:off x="2508250" y="2876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29" name="Oval 11">
            <a:extLst>
              <a:ext uri="{FF2B5EF4-FFF2-40B4-BE49-F238E27FC236}">
                <a16:creationId xmlns:a16="http://schemas.microsoft.com/office/drawing/2014/main" id="{9C729438-13FB-4C30-B725-19363BC1B161}"/>
              </a:ext>
            </a:extLst>
          </p:cNvPr>
          <p:cNvSpPr>
            <a:spLocks noChangeArrowheads="1"/>
          </p:cNvSpPr>
          <p:nvPr/>
        </p:nvSpPr>
        <p:spPr bwMode="auto">
          <a:xfrm>
            <a:off x="1289050" y="3790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30" name="Oval 12">
            <a:extLst>
              <a:ext uri="{FF2B5EF4-FFF2-40B4-BE49-F238E27FC236}">
                <a16:creationId xmlns:a16="http://schemas.microsoft.com/office/drawing/2014/main" id="{2E278950-7E2C-40E8-AF0C-7B345084A679}"/>
              </a:ext>
            </a:extLst>
          </p:cNvPr>
          <p:cNvSpPr>
            <a:spLocks noChangeArrowheads="1"/>
          </p:cNvSpPr>
          <p:nvPr/>
        </p:nvSpPr>
        <p:spPr bwMode="auto">
          <a:xfrm>
            <a:off x="2203450" y="3790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031" name="Freeform 13">
            <a:extLst>
              <a:ext uri="{FF2B5EF4-FFF2-40B4-BE49-F238E27FC236}">
                <a16:creationId xmlns:a16="http://schemas.microsoft.com/office/drawing/2014/main" id="{2C86CC4A-E773-4FEB-A218-032DA437E4E1}"/>
              </a:ext>
            </a:extLst>
          </p:cNvPr>
          <p:cNvSpPr>
            <a:spLocks/>
          </p:cNvSpPr>
          <p:nvPr/>
        </p:nvSpPr>
        <p:spPr bwMode="auto">
          <a:xfrm>
            <a:off x="2508250" y="4171950"/>
            <a:ext cx="381000" cy="88900"/>
          </a:xfrm>
          <a:custGeom>
            <a:avLst/>
            <a:gdLst>
              <a:gd name="T0" fmla="*/ 0 w 240"/>
              <a:gd name="T1" fmla="*/ 0 h 56"/>
              <a:gd name="T2" fmla="*/ 48 w 240"/>
              <a:gd name="T3" fmla="*/ 48 h 56"/>
              <a:gd name="T4" fmla="*/ 144 w 240"/>
              <a:gd name="T5" fmla="*/ 48 h 56"/>
              <a:gd name="T6" fmla="*/ 240 w 24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2" name="Freeform 14">
            <a:extLst>
              <a:ext uri="{FF2B5EF4-FFF2-40B4-BE49-F238E27FC236}">
                <a16:creationId xmlns:a16="http://schemas.microsoft.com/office/drawing/2014/main" id="{81EB5AC7-6675-49A6-81FB-D99C249E64B6}"/>
              </a:ext>
            </a:extLst>
          </p:cNvPr>
          <p:cNvSpPr>
            <a:spLocks/>
          </p:cNvSpPr>
          <p:nvPr/>
        </p:nvSpPr>
        <p:spPr bwMode="auto">
          <a:xfrm>
            <a:off x="1974850" y="3257550"/>
            <a:ext cx="609600" cy="101600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3" name="Freeform 15">
            <a:extLst>
              <a:ext uri="{FF2B5EF4-FFF2-40B4-BE49-F238E27FC236}">
                <a16:creationId xmlns:a16="http://schemas.microsoft.com/office/drawing/2014/main" id="{70BA62A5-96F8-4749-9757-CA7BF752EF2D}"/>
              </a:ext>
            </a:extLst>
          </p:cNvPr>
          <p:cNvSpPr>
            <a:spLocks/>
          </p:cNvSpPr>
          <p:nvPr/>
        </p:nvSpPr>
        <p:spPr bwMode="auto">
          <a:xfrm>
            <a:off x="1593850" y="3257550"/>
            <a:ext cx="914400" cy="990600"/>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4" name="Freeform 16">
            <a:extLst>
              <a:ext uri="{FF2B5EF4-FFF2-40B4-BE49-F238E27FC236}">
                <a16:creationId xmlns:a16="http://schemas.microsoft.com/office/drawing/2014/main" id="{BED5C630-2DF1-4D5E-8183-74FA29DFB387}"/>
              </a:ext>
            </a:extLst>
          </p:cNvPr>
          <p:cNvSpPr>
            <a:spLocks/>
          </p:cNvSpPr>
          <p:nvPr/>
        </p:nvSpPr>
        <p:spPr bwMode="auto">
          <a:xfrm>
            <a:off x="730250" y="2343150"/>
            <a:ext cx="1016000" cy="990600"/>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5" name="Freeform 17">
            <a:extLst>
              <a:ext uri="{FF2B5EF4-FFF2-40B4-BE49-F238E27FC236}">
                <a16:creationId xmlns:a16="http://schemas.microsoft.com/office/drawing/2014/main" id="{4B7086BA-D069-4BE9-A569-A9641CE914FB}"/>
              </a:ext>
            </a:extLst>
          </p:cNvPr>
          <p:cNvSpPr>
            <a:spLocks/>
          </p:cNvSpPr>
          <p:nvPr/>
        </p:nvSpPr>
        <p:spPr bwMode="auto">
          <a:xfrm>
            <a:off x="1035050" y="3257550"/>
            <a:ext cx="406400" cy="101600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9" name="Text Box 31">
            <a:extLst>
              <a:ext uri="{FF2B5EF4-FFF2-40B4-BE49-F238E27FC236}">
                <a16:creationId xmlns:a16="http://schemas.microsoft.com/office/drawing/2014/main" id="{6B75F551-9CDE-4839-A4AE-196456A252D1}"/>
              </a:ext>
            </a:extLst>
          </p:cNvPr>
          <p:cNvSpPr txBox="1">
            <a:spLocks noChangeArrowheads="1"/>
          </p:cNvSpPr>
          <p:nvPr/>
        </p:nvSpPr>
        <p:spPr bwMode="auto">
          <a:xfrm>
            <a:off x="1725613" y="2008187"/>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86050" name="Text Box 32">
            <a:extLst>
              <a:ext uri="{FF2B5EF4-FFF2-40B4-BE49-F238E27FC236}">
                <a16:creationId xmlns:a16="http://schemas.microsoft.com/office/drawing/2014/main" id="{76C65658-CE54-455B-8D65-4A850F7B48A6}"/>
              </a:ext>
            </a:extLst>
          </p:cNvPr>
          <p:cNvSpPr txBox="1">
            <a:spLocks noChangeArrowheads="1"/>
          </p:cNvSpPr>
          <p:nvPr/>
        </p:nvSpPr>
        <p:spPr bwMode="auto">
          <a:xfrm>
            <a:off x="969963" y="2800350"/>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86051" name="Text Box 33">
            <a:extLst>
              <a:ext uri="{FF2B5EF4-FFF2-40B4-BE49-F238E27FC236}">
                <a16:creationId xmlns:a16="http://schemas.microsoft.com/office/drawing/2014/main" id="{5B33A669-EEB5-4967-9618-E4C5F701492A}"/>
              </a:ext>
            </a:extLst>
          </p:cNvPr>
          <p:cNvSpPr txBox="1">
            <a:spLocks noChangeArrowheads="1"/>
          </p:cNvSpPr>
          <p:nvPr/>
        </p:nvSpPr>
        <p:spPr bwMode="auto">
          <a:xfrm>
            <a:off x="2471738" y="2814637"/>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86052" name="Text Box 34">
            <a:extLst>
              <a:ext uri="{FF2B5EF4-FFF2-40B4-BE49-F238E27FC236}">
                <a16:creationId xmlns:a16="http://schemas.microsoft.com/office/drawing/2014/main" id="{37AE9652-E01C-407E-845D-CA3FDE748082}"/>
              </a:ext>
            </a:extLst>
          </p:cNvPr>
          <p:cNvSpPr txBox="1">
            <a:spLocks noChangeArrowheads="1"/>
          </p:cNvSpPr>
          <p:nvPr/>
        </p:nvSpPr>
        <p:spPr bwMode="auto">
          <a:xfrm>
            <a:off x="2193925" y="3729037"/>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86053" name="Text Box 35">
            <a:extLst>
              <a:ext uri="{FF2B5EF4-FFF2-40B4-BE49-F238E27FC236}">
                <a16:creationId xmlns:a16="http://schemas.microsoft.com/office/drawing/2014/main" id="{3474CCA8-2788-41D0-9C5A-EB1C219EB56A}"/>
              </a:ext>
            </a:extLst>
          </p:cNvPr>
          <p:cNvSpPr txBox="1">
            <a:spLocks noChangeArrowheads="1"/>
          </p:cNvSpPr>
          <p:nvPr/>
        </p:nvSpPr>
        <p:spPr bwMode="auto">
          <a:xfrm>
            <a:off x="1257300" y="3721100"/>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86054" name="AutoShape 36">
            <a:extLst>
              <a:ext uri="{FF2B5EF4-FFF2-40B4-BE49-F238E27FC236}">
                <a16:creationId xmlns:a16="http://schemas.microsoft.com/office/drawing/2014/main" id="{A5BF6419-9094-45E8-9177-6427198BA714}"/>
              </a:ext>
            </a:extLst>
          </p:cNvPr>
          <p:cNvCxnSpPr>
            <a:cxnSpLocks noChangeShapeType="1"/>
            <a:stCxn id="86051" idx="3"/>
            <a:endCxn id="86052" idx="3"/>
          </p:cNvCxnSpPr>
          <p:nvPr/>
        </p:nvCxnSpPr>
        <p:spPr bwMode="auto">
          <a:xfrm flipH="1">
            <a:off x="2614613" y="3074987"/>
            <a:ext cx="298450" cy="914400"/>
          </a:xfrm>
          <a:prstGeom prst="curvedConnector3">
            <a:avLst>
              <a:gd name="adj1" fmla="val -76597"/>
            </a:avLst>
          </a:prstGeom>
          <a:noFill/>
          <a:ln w="1905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9" name="Rectangle 37">
            <a:extLst>
              <a:ext uri="{FF2B5EF4-FFF2-40B4-BE49-F238E27FC236}">
                <a16:creationId xmlns:a16="http://schemas.microsoft.com/office/drawing/2014/main" id="{A07A554D-28BF-4F12-8221-E48EEA68DC1D}"/>
              </a:ext>
            </a:extLst>
          </p:cNvPr>
          <p:cNvSpPr>
            <a:spLocks noGrp="1" noChangeArrowheads="1"/>
          </p:cNvSpPr>
          <p:nvPr>
            <p:ph type="title"/>
          </p:nvPr>
        </p:nvSpPr>
        <p:spPr>
          <a:xfrm>
            <a:off x="457200" y="274638"/>
            <a:ext cx="8229600" cy="796925"/>
          </a:xfrm>
        </p:spPr>
        <p:txBody>
          <a:bodyPr/>
          <a:lstStyle/>
          <a:p>
            <a:pPr eaLnBrk="1" hangingPunct="1"/>
            <a:r>
              <a:rPr kumimoji="1" lang="zh-CN" altLang="en-US" sz="4000" b="1">
                <a:ea typeface="华文新魏" panose="02010800040101010101" pitchFamily="2" charset="-122"/>
              </a:rPr>
              <a:t>前序线索化二叉树</a:t>
            </a:r>
          </a:p>
        </p:txBody>
      </p:sp>
      <p:sp>
        <p:nvSpPr>
          <p:cNvPr id="86020" name="Rectangle 38">
            <a:extLst>
              <a:ext uri="{FF2B5EF4-FFF2-40B4-BE49-F238E27FC236}">
                <a16:creationId xmlns:a16="http://schemas.microsoft.com/office/drawing/2014/main" id="{AB8D566C-B040-4E33-9DF2-5E382A36EF9F}"/>
              </a:ext>
            </a:extLst>
          </p:cNvPr>
          <p:cNvSpPr>
            <a:spLocks noGrp="1" noChangeArrowheads="1"/>
          </p:cNvSpPr>
          <p:nvPr>
            <p:ph type="body" idx="1"/>
          </p:nvPr>
        </p:nvSpPr>
        <p:spPr>
          <a:xfrm>
            <a:off x="838200" y="1270115"/>
            <a:ext cx="8001000" cy="754063"/>
          </a:xfrm>
        </p:spPr>
        <p:txBody>
          <a:bodyPr/>
          <a:lstStyle/>
          <a:p>
            <a:pPr eaLnBrk="1" hangingPunct="1">
              <a:buClr>
                <a:srgbClr val="800080"/>
              </a:buClr>
              <a:buSzPct val="50000"/>
            </a:pPr>
            <a:r>
              <a:rPr kumimoji="1" lang="zh-CN" altLang="en-US" sz="3000" b="1" dirty="0">
                <a:solidFill>
                  <a:srgbClr val="0066FF"/>
                </a:solidFill>
                <a:latin typeface="仿宋_GB2312" pitchFamily="49" charset="-122"/>
                <a:ea typeface="仿宋_GB2312" pitchFamily="49" charset="-122"/>
              </a:rPr>
              <a:t>在前序线索化二叉树中寻找当前结点的前驱</a:t>
            </a:r>
          </a:p>
        </p:txBody>
      </p:sp>
      <p:sp>
        <p:nvSpPr>
          <p:cNvPr id="2" name="矩形 1">
            <a:extLst>
              <a:ext uri="{FF2B5EF4-FFF2-40B4-BE49-F238E27FC236}">
                <a16:creationId xmlns:a16="http://schemas.microsoft.com/office/drawing/2014/main" id="{AA83084B-DDBD-4A64-89A7-C6E838690F13}"/>
              </a:ext>
            </a:extLst>
          </p:cNvPr>
          <p:cNvSpPr/>
          <p:nvPr/>
        </p:nvSpPr>
        <p:spPr>
          <a:xfrm>
            <a:off x="3351185" y="2077143"/>
            <a:ext cx="5640415" cy="37780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endParaRPr lang="en-US" altLang="zh-CN" dirty="0"/>
          </a:p>
          <a:p>
            <a:pPr>
              <a:lnSpc>
                <a:spcPct val="150000"/>
              </a:lnSpc>
            </a:pPr>
            <a:r>
              <a:rPr lang="zh-CN" altLang="en-US" dirty="0"/>
              <a:t>（前序线索化二叉树中）寻找</a:t>
            </a:r>
            <a:r>
              <a:rPr lang="en-US" altLang="zh-CN" dirty="0"/>
              <a:t>P</a:t>
            </a:r>
            <a:r>
              <a:rPr lang="zh-CN" altLang="en-US" dirty="0"/>
              <a:t>的前驱的规则：</a:t>
            </a:r>
            <a:endParaRPr lang="en-US" altLang="zh-CN" dirty="0"/>
          </a:p>
          <a:p>
            <a:pPr>
              <a:lnSpc>
                <a:spcPct val="150000"/>
              </a:lnSpc>
            </a:pPr>
            <a:endParaRPr lang="en-US" altLang="zh-CN" dirty="0"/>
          </a:p>
          <a:p>
            <a:pPr>
              <a:lnSpc>
                <a:spcPct val="150000"/>
              </a:lnSpc>
            </a:pPr>
            <a:r>
              <a:rPr lang="en-US" altLang="zh-CN" dirty="0"/>
              <a:t>a:  </a:t>
            </a:r>
            <a:r>
              <a:rPr lang="zh-CN" altLang="en-US" dirty="0"/>
              <a:t>无左孩子：</a:t>
            </a:r>
            <a:r>
              <a:rPr lang="en-US" altLang="zh-CN" dirty="0" err="1"/>
              <a:t>LChild</a:t>
            </a:r>
            <a:r>
              <a:rPr lang="en-US" altLang="zh-CN" dirty="0"/>
              <a:t>(</a:t>
            </a:r>
            <a:r>
              <a:rPr lang="zh-CN" altLang="en-US" dirty="0"/>
              <a:t>线索</a:t>
            </a:r>
            <a:r>
              <a:rPr lang="en-US" altLang="zh-CN" dirty="0"/>
              <a:t>)</a:t>
            </a:r>
          </a:p>
          <a:p>
            <a:pPr>
              <a:lnSpc>
                <a:spcPct val="150000"/>
              </a:lnSpc>
            </a:pPr>
            <a:r>
              <a:rPr lang="en-US" altLang="zh-CN" dirty="0"/>
              <a:t>b</a:t>
            </a:r>
            <a:r>
              <a:rPr lang="zh-CN" altLang="en-US" dirty="0"/>
              <a:t>：有左孩子： </a:t>
            </a:r>
            <a:r>
              <a:rPr lang="en-US" altLang="zh-CN" dirty="0" err="1"/>
              <a:t>i</a:t>
            </a:r>
            <a:r>
              <a:rPr lang="en-US" altLang="zh-CN" dirty="0"/>
              <a:t>) P </a:t>
            </a:r>
            <a:r>
              <a:rPr lang="zh-CN" altLang="en-US" dirty="0"/>
              <a:t>是其父的左孩子：父亲</a:t>
            </a:r>
            <a:endParaRPr lang="en-US" altLang="zh-CN" dirty="0"/>
          </a:p>
          <a:p>
            <a:pPr>
              <a:lnSpc>
                <a:spcPct val="150000"/>
              </a:lnSpc>
            </a:pPr>
            <a:r>
              <a:rPr lang="en-US" altLang="zh-CN" dirty="0"/>
              <a:t>                        ii) P </a:t>
            </a:r>
            <a:r>
              <a:rPr lang="zh-CN" altLang="en-US" dirty="0"/>
              <a:t>是其父的右孩子，无左兄弟：父亲</a:t>
            </a:r>
            <a:endParaRPr lang="en-US" altLang="zh-CN" dirty="0"/>
          </a:p>
          <a:p>
            <a:pPr>
              <a:lnSpc>
                <a:spcPct val="150000"/>
              </a:lnSpc>
            </a:pPr>
            <a:r>
              <a:rPr lang="en-US" altLang="zh-CN" dirty="0"/>
              <a:t>                       iii) P </a:t>
            </a:r>
            <a:r>
              <a:rPr lang="zh-CN" altLang="en-US" dirty="0"/>
              <a:t>是其父的右孩子，有左兄弟：左兄弟子树下最右下的（叶子）结点  （右的优先级高）</a:t>
            </a:r>
            <a:endParaRPr lang="en-US" altLang="zh-CN" dirty="0"/>
          </a:p>
          <a:p>
            <a:pPr>
              <a:lnSpc>
                <a:spcPct val="150000"/>
              </a:lnSpc>
            </a:pPr>
            <a:r>
              <a:rPr lang="en-US" altLang="zh-CN" dirty="0"/>
              <a:t>                    </a:t>
            </a:r>
            <a:r>
              <a:rPr lang="zh-CN" altLang="en-US" dirty="0"/>
              <a:t>   </a:t>
            </a:r>
            <a:r>
              <a:rPr lang="en-US" altLang="zh-CN" dirty="0"/>
              <a:t>iv)</a:t>
            </a:r>
            <a:r>
              <a:rPr lang="zh-CN" altLang="en-US" dirty="0"/>
              <a:t> </a:t>
            </a:r>
            <a:r>
              <a:rPr lang="en-US" altLang="zh-CN" dirty="0"/>
              <a:t>P</a:t>
            </a:r>
            <a:r>
              <a:rPr lang="zh-CN" altLang="en-US" dirty="0"/>
              <a:t> 是根结点 ：无</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BCAF03A0-4A5A-4603-9A28-CC05D14A4364}"/>
              </a:ext>
            </a:extLst>
          </p:cNvPr>
          <p:cNvSpPr txBox="1">
            <a:spLocks noChangeArrowheads="1"/>
          </p:cNvSpPr>
          <p:nvPr/>
        </p:nvSpPr>
        <p:spPr bwMode="auto">
          <a:xfrm>
            <a:off x="665653" y="4270665"/>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u="sng" dirty="0">
                <a:solidFill>
                  <a:schemeClr val="hlink"/>
                </a:solidFill>
                <a:ea typeface="仿宋_GB2312" pitchFamily="49" charset="-122"/>
              </a:rPr>
              <a:t>后序序列</a:t>
            </a:r>
            <a:endParaRPr kumimoji="1" lang="zh-CN" altLang="en-US" dirty="0">
              <a:ea typeface="隶书" panose="02010509060101010101" pitchFamily="49" charset="-122"/>
            </a:endParaRPr>
          </a:p>
          <a:p>
            <a:pPr eaLnBrk="1" hangingPunct="1">
              <a:spcBef>
                <a:spcPct val="0"/>
              </a:spcBef>
              <a:buFontTx/>
              <a:buNone/>
            </a:pPr>
            <a:endParaRPr kumimoji="1" lang="zh-CN" altLang="en-US" sz="800" dirty="0">
              <a:ea typeface="黑体" panose="02010609060101010101" pitchFamily="49" charset="-122"/>
            </a:endParaRPr>
          </a:p>
          <a:p>
            <a:pPr eaLnBrk="1" hangingPunct="1">
              <a:spcBef>
                <a:spcPct val="0"/>
              </a:spcBef>
              <a:buFontTx/>
              <a:buNone/>
            </a:pPr>
            <a:r>
              <a:rPr kumimoji="1" lang="zh-CN" altLang="en-US" dirty="0">
                <a:ea typeface="黑体" panose="02010609060101010101" pitchFamily="49" charset="-122"/>
              </a:rPr>
              <a:t> </a:t>
            </a:r>
            <a:r>
              <a:rPr kumimoji="1" lang="en-US" altLang="zh-CN" b="1" dirty="0">
                <a:solidFill>
                  <a:srgbClr val="008000"/>
                </a:solidFill>
                <a:latin typeface="Times New Roman" panose="02020603050405020304" pitchFamily="18" charset="0"/>
                <a:ea typeface="黑体" panose="02010609060101010101" pitchFamily="49" charset="-122"/>
              </a:rPr>
              <a:t>D B E C A</a:t>
            </a:r>
            <a:endParaRPr kumimoji="1" lang="en-US" altLang="zh-CN" dirty="0">
              <a:ea typeface="黑体" panose="02010609060101010101" pitchFamily="49" charset="-122"/>
            </a:endParaRPr>
          </a:p>
        </p:txBody>
      </p:sp>
      <p:sp>
        <p:nvSpPr>
          <p:cNvPr id="87043" name="Text Box 3">
            <a:extLst>
              <a:ext uri="{FF2B5EF4-FFF2-40B4-BE49-F238E27FC236}">
                <a16:creationId xmlns:a16="http://schemas.microsoft.com/office/drawing/2014/main" id="{00F15979-D315-4AE5-AB12-38E6289E43F1}"/>
              </a:ext>
            </a:extLst>
          </p:cNvPr>
          <p:cNvSpPr txBox="1">
            <a:spLocks noChangeArrowheads="1"/>
          </p:cNvSpPr>
          <p:nvPr/>
        </p:nvSpPr>
        <p:spPr bwMode="auto">
          <a:xfrm>
            <a:off x="675986" y="894224"/>
            <a:ext cx="8358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solidFill>
                  <a:srgbClr val="0066FF"/>
                </a:solidFill>
                <a:latin typeface="仿宋_GB2312" pitchFamily="49" charset="-122"/>
                <a:ea typeface="仿宋_GB2312" pitchFamily="49" charset="-122"/>
              </a:rPr>
              <a:t>在后序线索化二叉树中寻找当前结点的后继</a:t>
            </a:r>
            <a:endParaRPr kumimoji="1" lang="zh-CN" altLang="en-US" sz="2400" dirty="0">
              <a:solidFill>
                <a:srgbClr val="0066FF"/>
              </a:solidFill>
              <a:latin typeface="仿宋_GB2312" pitchFamily="49" charset="-122"/>
              <a:ea typeface="仿宋_GB2312" pitchFamily="49" charset="-122"/>
            </a:endParaRPr>
          </a:p>
        </p:txBody>
      </p:sp>
      <p:sp>
        <p:nvSpPr>
          <p:cNvPr id="87047" name="Line 6">
            <a:extLst>
              <a:ext uri="{FF2B5EF4-FFF2-40B4-BE49-F238E27FC236}">
                <a16:creationId xmlns:a16="http://schemas.microsoft.com/office/drawing/2014/main" id="{497B997B-28B3-40E0-8050-7D6A6E925169}"/>
              </a:ext>
            </a:extLst>
          </p:cNvPr>
          <p:cNvSpPr>
            <a:spLocks noChangeShapeType="1"/>
          </p:cNvSpPr>
          <p:nvPr/>
        </p:nvSpPr>
        <p:spPr bwMode="auto">
          <a:xfrm flipH="1">
            <a:off x="2155536" y="2957512"/>
            <a:ext cx="228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8" name="Line 7">
            <a:extLst>
              <a:ext uri="{FF2B5EF4-FFF2-40B4-BE49-F238E27FC236}">
                <a16:creationId xmlns:a16="http://schemas.microsoft.com/office/drawing/2014/main" id="{D4F007FF-20FE-4209-8A49-ED9615A95D50}"/>
              </a:ext>
            </a:extLst>
          </p:cNvPr>
          <p:cNvSpPr>
            <a:spLocks noChangeShapeType="1"/>
          </p:cNvSpPr>
          <p:nvPr/>
        </p:nvSpPr>
        <p:spPr bwMode="auto">
          <a:xfrm>
            <a:off x="945861" y="2881312"/>
            <a:ext cx="2286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8">
            <a:extLst>
              <a:ext uri="{FF2B5EF4-FFF2-40B4-BE49-F238E27FC236}">
                <a16:creationId xmlns:a16="http://schemas.microsoft.com/office/drawing/2014/main" id="{1B961861-65A3-4F1C-A1F4-4BE9BCD12F28}"/>
              </a:ext>
            </a:extLst>
          </p:cNvPr>
          <p:cNvSpPr>
            <a:spLocks noChangeShapeType="1"/>
          </p:cNvSpPr>
          <p:nvPr/>
        </p:nvSpPr>
        <p:spPr bwMode="auto">
          <a:xfrm>
            <a:off x="1682461" y="2043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0" name="Line 9">
            <a:extLst>
              <a:ext uri="{FF2B5EF4-FFF2-40B4-BE49-F238E27FC236}">
                <a16:creationId xmlns:a16="http://schemas.microsoft.com/office/drawing/2014/main" id="{88EDE3C7-E78C-4573-BCD8-1A557D0643A7}"/>
              </a:ext>
            </a:extLst>
          </p:cNvPr>
          <p:cNvSpPr>
            <a:spLocks noChangeShapeType="1"/>
          </p:cNvSpPr>
          <p:nvPr/>
        </p:nvSpPr>
        <p:spPr bwMode="auto">
          <a:xfrm flipH="1">
            <a:off x="920461" y="2119312"/>
            <a:ext cx="609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Oval 10">
            <a:extLst>
              <a:ext uri="{FF2B5EF4-FFF2-40B4-BE49-F238E27FC236}">
                <a16:creationId xmlns:a16="http://schemas.microsoft.com/office/drawing/2014/main" id="{FF520736-51FF-40A8-97F4-67E02091381C}"/>
              </a:ext>
            </a:extLst>
          </p:cNvPr>
          <p:cNvSpPr>
            <a:spLocks noChangeArrowheads="1"/>
          </p:cNvSpPr>
          <p:nvPr/>
        </p:nvSpPr>
        <p:spPr bwMode="auto">
          <a:xfrm>
            <a:off x="1453861" y="1814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87052" name="Oval 11">
            <a:extLst>
              <a:ext uri="{FF2B5EF4-FFF2-40B4-BE49-F238E27FC236}">
                <a16:creationId xmlns:a16="http://schemas.microsoft.com/office/drawing/2014/main" id="{C29B651E-641F-4CB2-8A16-8FA0D3203F44}"/>
              </a:ext>
            </a:extLst>
          </p:cNvPr>
          <p:cNvSpPr>
            <a:spLocks noChangeArrowheads="1"/>
          </p:cNvSpPr>
          <p:nvPr/>
        </p:nvSpPr>
        <p:spPr bwMode="auto">
          <a:xfrm>
            <a:off x="691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53" name="Oval 12">
            <a:extLst>
              <a:ext uri="{FF2B5EF4-FFF2-40B4-BE49-F238E27FC236}">
                <a16:creationId xmlns:a16="http://schemas.microsoft.com/office/drawing/2014/main" id="{BC852322-565F-4FF6-9228-81E0A5903B3A}"/>
              </a:ext>
            </a:extLst>
          </p:cNvPr>
          <p:cNvSpPr>
            <a:spLocks noChangeArrowheads="1"/>
          </p:cNvSpPr>
          <p:nvPr/>
        </p:nvSpPr>
        <p:spPr bwMode="auto">
          <a:xfrm>
            <a:off x="2215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54" name="Oval 13">
            <a:extLst>
              <a:ext uri="{FF2B5EF4-FFF2-40B4-BE49-F238E27FC236}">
                <a16:creationId xmlns:a16="http://schemas.microsoft.com/office/drawing/2014/main" id="{45DFD011-92C6-476B-BCF3-6A8AC1DC4144}"/>
              </a:ext>
            </a:extLst>
          </p:cNvPr>
          <p:cNvSpPr>
            <a:spLocks noChangeArrowheads="1"/>
          </p:cNvSpPr>
          <p:nvPr/>
        </p:nvSpPr>
        <p:spPr bwMode="auto">
          <a:xfrm>
            <a:off x="9966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55" name="Oval 14">
            <a:extLst>
              <a:ext uri="{FF2B5EF4-FFF2-40B4-BE49-F238E27FC236}">
                <a16:creationId xmlns:a16="http://schemas.microsoft.com/office/drawing/2014/main" id="{6B07521B-3668-493F-A8A9-39B4538EF3DE}"/>
              </a:ext>
            </a:extLst>
          </p:cNvPr>
          <p:cNvSpPr>
            <a:spLocks noChangeArrowheads="1"/>
          </p:cNvSpPr>
          <p:nvPr/>
        </p:nvSpPr>
        <p:spPr bwMode="auto">
          <a:xfrm>
            <a:off x="19110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56" name="Freeform 15">
            <a:extLst>
              <a:ext uri="{FF2B5EF4-FFF2-40B4-BE49-F238E27FC236}">
                <a16:creationId xmlns:a16="http://schemas.microsoft.com/office/drawing/2014/main" id="{A6B1E77E-EA74-42AC-BCA3-A2BD33810E91}"/>
              </a:ext>
            </a:extLst>
          </p:cNvPr>
          <p:cNvSpPr>
            <a:spLocks/>
          </p:cNvSpPr>
          <p:nvPr/>
        </p:nvSpPr>
        <p:spPr bwMode="auto">
          <a:xfrm flipH="1">
            <a:off x="768061" y="3871912"/>
            <a:ext cx="381000" cy="88900"/>
          </a:xfrm>
          <a:custGeom>
            <a:avLst/>
            <a:gdLst>
              <a:gd name="T0" fmla="*/ 0 w 240"/>
              <a:gd name="T1" fmla="*/ 0 h 56"/>
              <a:gd name="T2" fmla="*/ 48 w 240"/>
              <a:gd name="T3" fmla="*/ 48 h 56"/>
              <a:gd name="T4" fmla="*/ 144 w 240"/>
              <a:gd name="T5" fmla="*/ 48 h 56"/>
              <a:gd name="T6" fmla="*/ 240 w 24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7" name="Freeform 16">
            <a:extLst>
              <a:ext uri="{FF2B5EF4-FFF2-40B4-BE49-F238E27FC236}">
                <a16:creationId xmlns:a16="http://schemas.microsoft.com/office/drawing/2014/main" id="{A96BB528-9698-4604-9797-B75145572D8E}"/>
              </a:ext>
            </a:extLst>
          </p:cNvPr>
          <p:cNvSpPr>
            <a:spLocks/>
          </p:cNvSpPr>
          <p:nvPr/>
        </p:nvSpPr>
        <p:spPr bwMode="auto">
          <a:xfrm flipH="1">
            <a:off x="1022061" y="2957512"/>
            <a:ext cx="609600" cy="101600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8" name="Freeform 17">
            <a:extLst>
              <a:ext uri="{FF2B5EF4-FFF2-40B4-BE49-F238E27FC236}">
                <a16:creationId xmlns:a16="http://schemas.microsoft.com/office/drawing/2014/main" id="{899A2645-33DC-4CE3-B85A-84236F861E94}"/>
              </a:ext>
            </a:extLst>
          </p:cNvPr>
          <p:cNvSpPr>
            <a:spLocks/>
          </p:cNvSpPr>
          <p:nvPr/>
        </p:nvSpPr>
        <p:spPr bwMode="auto">
          <a:xfrm flipH="1">
            <a:off x="1072861" y="2957512"/>
            <a:ext cx="914400" cy="990600"/>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Freeform 18">
            <a:extLst>
              <a:ext uri="{FF2B5EF4-FFF2-40B4-BE49-F238E27FC236}">
                <a16:creationId xmlns:a16="http://schemas.microsoft.com/office/drawing/2014/main" id="{AAD7862F-7854-47FB-AE1A-E9625434D44A}"/>
              </a:ext>
            </a:extLst>
          </p:cNvPr>
          <p:cNvSpPr>
            <a:spLocks/>
          </p:cNvSpPr>
          <p:nvPr/>
        </p:nvSpPr>
        <p:spPr bwMode="auto">
          <a:xfrm flipH="1">
            <a:off x="1834861" y="2043112"/>
            <a:ext cx="1016000" cy="990600"/>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0" name="Freeform 19">
            <a:extLst>
              <a:ext uri="{FF2B5EF4-FFF2-40B4-BE49-F238E27FC236}">
                <a16:creationId xmlns:a16="http://schemas.microsoft.com/office/drawing/2014/main" id="{11DAB392-DC80-4A64-876F-0727E94E85EF}"/>
              </a:ext>
            </a:extLst>
          </p:cNvPr>
          <p:cNvSpPr>
            <a:spLocks/>
          </p:cNvSpPr>
          <p:nvPr/>
        </p:nvSpPr>
        <p:spPr bwMode="auto">
          <a:xfrm flipH="1">
            <a:off x="2206336" y="2932112"/>
            <a:ext cx="406400" cy="101600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Text Box 20">
            <a:extLst>
              <a:ext uri="{FF2B5EF4-FFF2-40B4-BE49-F238E27FC236}">
                <a16:creationId xmlns:a16="http://schemas.microsoft.com/office/drawing/2014/main" id="{41BA4551-46B6-4D32-BCEF-DC5736725B88}"/>
              </a:ext>
            </a:extLst>
          </p:cNvPr>
          <p:cNvSpPr txBox="1">
            <a:spLocks noChangeArrowheads="1"/>
          </p:cNvSpPr>
          <p:nvPr/>
        </p:nvSpPr>
        <p:spPr bwMode="auto">
          <a:xfrm>
            <a:off x="4638386" y="1600200"/>
            <a:ext cx="21351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rgbClr val="CC3300"/>
                </a:solidFill>
                <a:latin typeface="Times New Roman" panose="02020603050405020304" pitchFamily="18" charset="0"/>
              </a:rPr>
              <a:t>p</a:t>
            </a:r>
            <a:r>
              <a:rPr kumimoji="1" lang="en-US" altLang="zh-CN" sz="2800" b="1" dirty="0">
                <a:solidFill>
                  <a:srgbClr val="CC3300"/>
                </a:solidFill>
                <a:latin typeface="楷体_GB2312" pitchFamily="49" charset="-122"/>
                <a:ea typeface="楷体_GB2312" pitchFamily="49" charset="-122"/>
              </a:rPr>
              <a:t>-&gt;</a:t>
            </a:r>
            <a:r>
              <a:rPr kumimoji="1" lang="en-US" altLang="zh-CN" sz="2800" b="1" dirty="0" err="1">
                <a:solidFill>
                  <a:srgbClr val="CC3300"/>
                </a:solidFill>
                <a:latin typeface="Times New Roman" panose="02020603050405020304" pitchFamily="18" charset="0"/>
              </a:rPr>
              <a:t>rtag</a:t>
            </a:r>
            <a:r>
              <a:rPr kumimoji="1" lang="en-US" altLang="zh-CN" sz="2800" b="1" dirty="0">
                <a:solidFill>
                  <a:srgbClr val="CC3300"/>
                </a:solidFill>
                <a:latin typeface="Times New Roman" panose="02020603050405020304" pitchFamily="18" charset="0"/>
              </a:rPr>
              <a:t>==1?</a:t>
            </a:r>
            <a:endParaRPr kumimoji="1" lang="en-US" altLang="zh-CN" sz="2400" dirty="0">
              <a:latin typeface="Times New Roman" panose="02020603050405020304" pitchFamily="18" charset="0"/>
            </a:endParaRPr>
          </a:p>
        </p:txBody>
      </p:sp>
      <p:sp>
        <p:nvSpPr>
          <p:cNvPr id="87062" name="Line 21">
            <a:extLst>
              <a:ext uri="{FF2B5EF4-FFF2-40B4-BE49-F238E27FC236}">
                <a16:creationId xmlns:a16="http://schemas.microsoft.com/office/drawing/2014/main" id="{BC843FB8-F96C-4FBC-AEE9-F2583B44B4C8}"/>
              </a:ext>
            </a:extLst>
          </p:cNvPr>
          <p:cNvSpPr>
            <a:spLocks noChangeShapeType="1"/>
          </p:cNvSpPr>
          <p:nvPr/>
        </p:nvSpPr>
        <p:spPr bwMode="auto">
          <a:xfrm flipH="1">
            <a:off x="4374861" y="21193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3" name="Line 22">
            <a:extLst>
              <a:ext uri="{FF2B5EF4-FFF2-40B4-BE49-F238E27FC236}">
                <a16:creationId xmlns:a16="http://schemas.microsoft.com/office/drawing/2014/main" id="{E61DC7E6-5B7B-41CA-B0E0-E203B748638E}"/>
              </a:ext>
            </a:extLst>
          </p:cNvPr>
          <p:cNvSpPr>
            <a:spLocks noChangeShapeType="1"/>
          </p:cNvSpPr>
          <p:nvPr/>
        </p:nvSpPr>
        <p:spPr bwMode="auto">
          <a:xfrm>
            <a:off x="6279861" y="21193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4" name="Text Box 23">
            <a:extLst>
              <a:ext uri="{FF2B5EF4-FFF2-40B4-BE49-F238E27FC236}">
                <a16:creationId xmlns:a16="http://schemas.microsoft.com/office/drawing/2014/main" id="{DC8786A6-C745-404C-8BFA-3C9C4C636A3F}"/>
              </a:ext>
            </a:extLst>
          </p:cNvPr>
          <p:cNvSpPr txBox="1">
            <a:spLocks noChangeArrowheads="1"/>
          </p:cNvSpPr>
          <p:nvPr/>
        </p:nvSpPr>
        <p:spPr bwMode="auto">
          <a:xfrm>
            <a:off x="3041361" y="2133600"/>
            <a:ext cx="2165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后继线索</a:t>
            </a:r>
            <a:r>
              <a:rPr kumimoji="1" lang="zh-CN" altLang="en-US" sz="2800" b="1">
                <a:latin typeface="Times New Roman" panose="02020603050405020304" pitchFamily="18" charset="0"/>
              </a:rPr>
              <a:t>    </a:t>
            </a:r>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87065" name="Text Box 24">
            <a:extLst>
              <a:ext uri="{FF2B5EF4-FFF2-40B4-BE49-F238E27FC236}">
                <a16:creationId xmlns:a16="http://schemas.microsoft.com/office/drawing/2014/main" id="{5A15A5EC-9D93-4D07-A722-7F7409282803}"/>
              </a:ext>
            </a:extLst>
          </p:cNvPr>
          <p:cNvSpPr txBox="1">
            <a:spLocks noChangeArrowheads="1"/>
          </p:cNvSpPr>
          <p:nvPr/>
        </p:nvSpPr>
        <p:spPr bwMode="auto">
          <a:xfrm>
            <a:off x="6127461" y="2119312"/>
            <a:ext cx="18018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ea typeface="隶书" panose="02010509060101010101" pitchFamily="49" charset="-122"/>
                <a:sym typeface="Symbol" panose="05050102010706020507" pitchFamily="18" charset="2"/>
              </a:rPr>
              <a:t>右子女</a:t>
            </a:r>
            <a:endParaRPr kumimoji="1" lang="zh-CN" altLang="en-US" sz="2400">
              <a:latin typeface="Times New Roman" panose="02020603050405020304" pitchFamily="18" charset="0"/>
            </a:endParaRPr>
          </a:p>
        </p:txBody>
      </p:sp>
      <p:sp>
        <p:nvSpPr>
          <p:cNvPr id="181273" name="Text Box 25">
            <a:extLst>
              <a:ext uri="{FF2B5EF4-FFF2-40B4-BE49-F238E27FC236}">
                <a16:creationId xmlns:a16="http://schemas.microsoft.com/office/drawing/2014/main" id="{60F6E50E-BECC-4689-B4E9-1B2615044FA1}"/>
              </a:ext>
            </a:extLst>
          </p:cNvPr>
          <p:cNvSpPr txBox="1">
            <a:spLocks noChangeArrowheads="1"/>
          </p:cNvSpPr>
          <p:nvPr/>
        </p:nvSpPr>
        <p:spPr bwMode="auto">
          <a:xfrm>
            <a:off x="5289261" y="5776912"/>
            <a:ext cx="322738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kumimoji="1" lang="zh-CN" altLang="en-US" sz="2800" dirty="0">
                <a:effectLst>
                  <a:outerShdw blurRad="38100" dist="38100" dir="2700000" algn="tl">
                    <a:srgbClr val="C0C0C0"/>
                  </a:outerShdw>
                </a:effectLst>
                <a:latin typeface="Times New Roman" pitchFamily="18" charset="0"/>
                <a:ea typeface="隶书" pitchFamily="49" charset="-122"/>
              </a:rPr>
              <a:t>后继为</a:t>
            </a:r>
            <a:r>
              <a:rPr kumimoji="1" lang="en-US" altLang="zh-CN" sz="2800" b="1" dirty="0">
                <a:solidFill>
                  <a:srgbClr val="CC3300"/>
                </a:solidFill>
                <a:effectLst>
                  <a:outerShdw blurRad="38100" dist="38100" dir="2700000" algn="tl">
                    <a:srgbClr val="C0C0C0"/>
                  </a:outerShdw>
                </a:effectLst>
                <a:latin typeface="Times New Roman" pitchFamily="18" charset="0"/>
              </a:rPr>
              <a:t>q</a:t>
            </a:r>
            <a:r>
              <a:rPr kumimoji="1" lang="zh-CN" altLang="en-US" sz="2800" dirty="0">
                <a:effectLst>
                  <a:outerShdw blurRad="38100" dist="38100" dir="2700000" algn="tl">
                    <a:srgbClr val="C0C0C0"/>
                  </a:outerShdw>
                </a:effectLst>
                <a:latin typeface="Times New Roman" pitchFamily="18" charset="0"/>
                <a:ea typeface="隶书" pitchFamily="49" charset="-122"/>
              </a:rPr>
              <a:t>的右子树中</a:t>
            </a:r>
          </a:p>
          <a:p>
            <a:pPr eaLnBrk="1" hangingPunct="1">
              <a:defRPr/>
            </a:pPr>
            <a:r>
              <a:rPr kumimoji="1" lang="zh-CN" altLang="en-US" sz="2800" dirty="0">
                <a:effectLst>
                  <a:outerShdw blurRad="38100" dist="38100" dir="2700000" algn="tl">
                    <a:srgbClr val="C0C0C0"/>
                  </a:outerShdw>
                </a:effectLst>
                <a:latin typeface="Times New Roman" pitchFamily="18" charset="0"/>
                <a:ea typeface="隶书" pitchFamily="49" charset="-122"/>
              </a:rPr>
              <a:t>后序下第一个结点</a:t>
            </a:r>
            <a:endParaRPr kumimoji="1" lang="zh-CN" altLang="en-US" sz="2400" dirty="0">
              <a:latin typeface="Times New Roman" pitchFamily="18" charset="0"/>
            </a:endParaRPr>
          </a:p>
        </p:txBody>
      </p:sp>
      <p:sp>
        <p:nvSpPr>
          <p:cNvPr id="87067" name="Text Box 26">
            <a:extLst>
              <a:ext uri="{FF2B5EF4-FFF2-40B4-BE49-F238E27FC236}">
                <a16:creationId xmlns:a16="http://schemas.microsoft.com/office/drawing/2014/main" id="{9211922D-A98A-41EA-AE9E-6FC782A4DF36}"/>
              </a:ext>
            </a:extLst>
          </p:cNvPr>
          <p:cNvSpPr txBox="1">
            <a:spLocks noChangeArrowheads="1"/>
          </p:cNvSpPr>
          <p:nvPr/>
        </p:nvSpPr>
        <p:spPr bwMode="auto">
          <a:xfrm>
            <a:off x="3308061" y="2782887"/>
            <a:ext cx="234315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800" b="1">
                <a:solidFill>
                  <a:srgbClr val="009900"/>
                </a:solidFill>
                <a:latin typeface="Times New Roman" panose="02020603050405020304" pitchFamily="18" charset="0"/>
                <a:ea typeface="仿宋_GB2312" pitchFamily="49" charset="-122"/>
              </a:rPr>
              <a:t>    </a:t>
            </a:r>
            <a:r>
              <a:rPr kumimoji="1" lang="zh-CN" altLang="en-US" sz="2800">
                <a:latin typeface="Times New Roman" panose="02020603050405020304" pitchFamily="18" charset="0"/>
                <a:ea typeface="隶书" panose="02010509060101010101" pitchFamily="49" charset="-122"/>
              </a:rPr>
              <a:t>后继为</a:t>
            </a:r>
            <a:endParaRPr kumimoji="1" lang="zh-CN" altLang="en-US" sz="2800" b="1">
              <a:latin typeface="Times New Roman" panose="02020603050405020304" pitchFamily="18" charset="0"/>
            </a:endParaRPr>
          </a:p>
          <a:p>
            <a:pPr eaLnBrk="1" hangingPunct="1">
              <a:lnSpc>
                <a:spcPct val="90000"/>
              </a:lnSpc>
              <a:spcBef>
                <a:spcPct val="0"/>
              </a:spcBef>
              <a:buFontTx/>
              <a:buNone/>
            </a:pPr>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itchFamily="49" charset="-122"/>
                <a:ea typeface="楷体_GB2312" pitchFamily="49" charset="-122"/>
              </a:rPr>
              <a:t>-&gt;</a:t>
            </a:r>
            <a:r>
              <a:rPr kumimoji="1" lang="en-US" altLang="zh-CN" sz="2800" b="1">
                <a:solidFill>
                  <a:srgbClr val="CC3300"/>
                </a:solidFill>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87068" name="Line 27">
            <a:extLst>
              <a:ext uri="{FF2B5EF4-FFF2-40B4-BE49-F238E27FC236}">
                <a16:creationId xmlns:a16="http://schemas.microsoft.com/office/drawing/2014/main" id="{3C7E9145-3A17-4BAC-8F33-FC3B7CF21098}"/>
              </a:ext>
            </a:extLst>
          </p:cNvPr>
          <p:cNvSpPr>
            <a:spLocks noChangeShapeType="1"/>
          </p:cNvSpPr>
          <p:nvPr/>
        </p:nvSpPr>
        <p:spPr bwMode="auto">
          <a:xfrm flipH="1">
            <a:off x="5822661" y="3567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9" name="Line 28">
            <a:extLst>
              <a:ext uri="{FF2B5EF4-FFF2-40B4-BE49-F238E27FC236}">
                <a16:creationId xmlns:a16="http://schemas.microsoft.com/office/drawing/2014/main" id="{22A960EA-9F5D-4A5B-ADDC-B3AD3096FD40}"/>
              </a:ext>
            </a:extLst>
          </p:cNvPr>
          <p:cNvSpPr>
            <a:spLocks noChangeShapeType="1"/>
          </p:cNvSpPr>
          <p:nvPr/>
        </p:nvSpPr>
        <p:spPr bwMode="auto">
          <a:xfrm>
            <a:off x="7422861" y="3567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0" name="Text Box 29">
            <a:extLst>
              <a:ext uri="{FF2B5EF4-FFF2-40B4-BE49-F238E27FC236}">
                <a16:creationId xmlns:a16="http://schemas.microsoft.com/office/drawing/2014/main" id="{78068DDA-C8BE-4ED7-ADF9-65D9403221E2}"/>
              </a:ext>
            </a:extLst>
          </p:cNvPr>
          <p:cNvSpPr txBox="1">
            <a:spLocks noChangeArrowheads="1"/>
          </p:cNvSpPr>
          <p:nvPr/>
        </p:nvSpPr>
        <p:spPr bwMode="auto">
          <a:xfrm>
            <a:off x="7422861" y="3719512"/>
            <a:ext cx="387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87071" name="Text Box 30">
            <a:extLst>
              <a:ext uri="{FF2B5EF4-FFF2-40B4-BE49-F238E27FC236}">
                <a16:creationId xmlns:a16="http://schemas.microsoft.com/office/drawing/2014/main" id="{1FBA5126-F22E-4794-A341-6110595EEC0B}"/>
              </a:ext>
            </a:extLst>
          </p:cNvPr>
          <p:cNvSpPr txBox="1">
            <a:spLocks noChangeArrowheads="1"/>
          </p:cNvSpPr>
          <p:nvPr/>
        </p:nvSpPr>
        <p:spPr bwMode="auto">
          <a:xfrm>
            <a:off x="5748049" y="3567112"/>
            <a:ext cx="3794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87072" name="Text Box 31">
            <a:extLst>
              <a:ext uri="{FF2B5EF4-FFF2-40B4-BE49-F238E27FC236}">
                <a16:creationId xmlns:a16="http://schemas.microsoft.com/office/drawing/2014/main" id="{6FF40EBC-0AD6-4207-84F8-15004137EDFA}"/>
              </a:ext>
            </a:extLst>
          </p:cNvPr>
          <p:cNvSpPr txBox="1">
            <a:spLocks noChangeArrowheads="1"/>
          </p:cNvSpPr>
          <p:nvPr/>
        </p:nvSpPr>
        <p:spPr bwMode="auto">
          <a:xfrm>
            <a:off x="7505411" y="4191000"/>
            <a:ext cx="1428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latin typeface="隶书" panose="02010509060101010101" pitchFamily="49" charset="-122"/>
                <a:ea typeface="隶书" panose="02010509060101010101" pitchFamily="49" charset="-122"/>
              </a:rPr>
              <a:t>无后继</a:t>
            </a:r>
            <a:r>
              <a:rPr kumimoji="1" lang="zh-CN" altLang="en-US" sz="2800" b="1">
                <a:solidFill>
                  <a:srgbClr val="009900"/>
                </a:solidFill>
                <a:latin typeface="仿宋_GB2312" pitchFamily="49" charset="-122"/>
                <a:ea typeface="仿宋_GB2312" pitchFamily="49" charset="-122"/>
              </a:rPr>
              <a:t> </a:t>
            </a:r>
          </a:p>
        </p:txBody>
      </p:sp>
      <p:sp>
        <p:nvSpPr>
          <p:cNvPr id="87073" name="Text Box 32">
            <a:extLst>
              <a:ext uri="{FF2B5EF4-FFF2-40B4-BE49-F238E27FC236}">
                <a16:creationId xmlns:a16="http://schemas.microsoft.com/office/drawing/2014/main" id="{B0DEA6AD-215E-4360-8E84-3DBAB94E7F11}"/>
              </a:ext>
            </a:extLst>
          </p:cNvPr>
          <p:cNvSpPr txBox="1">
            <a:spLocks noChangeArrowheads="1"/>
          </p:cNvSpPr>
          <p:nvPr/>
        </p:nvSpPr>
        <p:spPr bwMode="auto">
          <a:xfrm>
            <a:off x="3536661" y="5776912"/>
            <a:ext cx="1600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latin typeface="Times New Roman" panose="02020603050405020304" pitchFamily="18" charset="0"/>
                <a:ea typeface="隶书" panose="02010509060101010101" pitchFamily="49" charset="-122"/>
              </a:rPr>
              <a:t>后继为</a:t>
            </a:r>
            <a:r>
              <a:rPr kumimoji="1" lang="en-US" altLang="zh-CN" sz="2800" b="1">
                <a:solidFill>
                  <a:srgbClr val="CC33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87074" name="Text Box 33">
            <a:extLst>
              <a:ext uri="{FF2B5EF4-FFF2-40B4-BE49-F238E27FC236}">
                <a16:creationId xmlns:a16="http://schemas.microsoft.com/office/drawing/2014/main" id="{E83DF422-5D30-46B4-85D3-780403E25225}"/>
              </a:ext>
            </a:extLst>
          </p:cNvPr>
          <p:cNvSpPr txBox="1">
            <a:spLocks noChangeArrowheads="1"/>
          </p:cNvSpPr>
          <p:nvPr/>
        </p:nvSpPr>
        <p:spPr bwMode="auto">
          <a:xfrm>
            <a:off x="1436399" y="1708150"/>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87075" name="Text Box 34">
            <a:extLst>
              <a:ext uri="{FF2B5EF4-FFF2-40B4-BE49-F238E27FC236}">
                <a16:creationId xmlns:a16="http://schemas.microsoft.com/office/drawing/2014/main" id="{1E0B1AEC-E8B5-4892-B276-56B3511734E9}"/>
              </a:ext>
            </a:extLst>
          </p:cNvPr>
          <p:cNvSpPr txBox="1">
            <a:spLocks noChangeArrowheads="1"/>
          </p:cNvSpPr>
          <p:nvPr/>
        </p:nvSpPr>
        <p:spPr bwMode="auto">
          <a:xfrm>
            <a:off x="675986" y="24860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87076" name="Text Box 35">
            <a:extLst>
              <a:ext uri="{FF2B5EF4-FFF2-40B4-BE49-F238E27FC236}">
                <a16:creationId xmlns:a16="http://schemas.microsoft.com/office/drawing/2014/main" id="{9FB4DBA8-1ADB-48FE-B17E-E2D3B78BD155}"/>
              </a:ext>
            </a:extLst>
          </p:cNvPr>
          <p:cNvSpPr txBox="1">
            <a:spLocks noChangeArrowheads="1"/>
          </p:cNvSpPr>
          <p:nvPr/>
        </p:nvSpPr>
        <p:spPr bwMode="auto">
          <a:xfrm>
            <a:off x="2192049" y="2500312"/>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87077" name="Text Box 36">
            <a:extLst>
              <a:ext uri="{FF2B5EF4-FFF2-40B4-BE49-F238E27FC236}">
                <a16:creationId xmlns:a16="http://schemas.microsoft.com/office/drawing/2014/main" id="{C8EF5A1F-EDA4-40BA-9A59-1A531657C745}"/>
              </a:ext>
            </a:extLst>
          </p:cNvPr>
          <p:cNvSpPr txBox="1">
            <a:spLocks noChangeArrowheads="1"/>
          </p:cNvSpPr>
          <p:nvPr/>
        </p:nvSpPr>
        <p:spPr bwMode="auto">
          <a:xfrm>
            <a:off x="1888836" y="34004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87078" name="Text Box 37">
            <a:extLst>
              <a:ext uri="{FF2B5EF4-FFF2-40B4-BE49-F238E27FC236}">
                <a16:creationId xmlns:a16="http://schemas.microsoft.com/office/drawing/2014/main" id="{1BE9A424-87B3-415D-89B6-4B940BEBC033}"/>
              </a:ext>
            </a:extLst>
          </p:cNvPr>
          <p:cNvSpPr txBox="1">
            <a:spLocks noChangeArrowheads="1"/>
          </p:cNvSpPr>
          <p:nvPr/>
        </p:nvSpPr>
        <p:spPr bwMode="auto">
          <a:xfrm>
            <a:off x="977611" y="3400425"/>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87079" name="Text Box 38">
            <a:extLst>
              <a:ext uri="{FF2B5EF4-FFF2-40B4-BE49-F238E27FC236}">
                <a16:creationId xmlns:a16="http://schemas.microsoft.com/office/drawing/2014/main" id="{98F1DB45-B370-4479-B05A-11F903051ACF}"/>
              </a:ext>
            </a:extLst>
          </p:cNvPr>
          <p:cNvSpPr txBox="1">
            <a:spLocks noChangeArrowheads="1"/>
          </p:cNvSpPr>
          <p:nvPr/>
        </p:nvSpPr>
        <p:spPr bwMode="auto">
          <a:xfrm>
            <a:off x="5884574" y="2706687"/>
            <a:ext cx="2147888"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kumimoji="1" lang="en-US" altLang="zh-CN" sz="2800" b="1">
                <a:solidFill>
                  <a:srgbClr val="CC3300"/>
                </a:solidFill>
                <a:latin typeface="Times New Roman" panose="02020603050405020304" pitchFamily="18" charset="0"/>
              </a:rPr>
              <a:t>q=p</a:t>
            </a:r>
            <a:r>
              <a:rPr kumimoji="1" lang="en-US" altLang="zh-CN" sz="2800" b="1">
                <a:solidFill>
                  <a:srgbClr val="CC3300"/>
                </a:solidFill>
                <a:latin typeface="楷体_GB2312" pitchFamily="49" charset="-122"/>
                <a:ea typeface="楷体_GB2312" pitchFamily="49" charset="-122"/>
              </a:rPr>
              <a:t>-&gt;</a:t>
            </a:r>
            <a:r>
              <a:rPr kumimoji="1" lang="en-US" altLang="zh-CN" sz="2800" b="1">
                <a:solidFill>
                  <a:srgbClr val="CC3300"/>
                </a:solidFill>
                <a:latin typeface="Times New Roman" panose="02020603050405020304" pitchFamily="18" charset="0"/>
              </a:rPr>
              <a:t>parent</a:t>
            </a:r>
          </a:p>
          <a:p>
            <a:pPr algn="ctr" eaLnBrk="1" hangingPunct="1">
              <a:lnSpc>
                <a:spcPct val="90000"/>
              </a:lnSpc>
              <a:spcBef>
                <a:spcPct val="0"/>
              </a:spcBef>
              <a:buFontTx/>
              <a:buNone/>
            </a:pPr>
            <a:r>
              <a:rPr kumimoji="1" lang="en-US" altLang="zh-CN" sz="2800" b="1">
                <a:solidFill>
                  <a:srgbClr val="CC3300"/>
                </a:solidFill>
                <a:latin typeface="Times New Roman" panose="02020603050405020304" pitchFamily="18" charset="0"/>
              </a:rPr>
              <a:t>q==NULL?</a:t>
            </a:r>
            <a:endParaRPr kumimoji="1" lang="en-US" altLang="zh-CN" sz="2800">
              <a:latin typeface="Times New Roman" panose="02020603050405020304" pitchFamily="18" charset="0"/>
            </a:endParaRPr>
          </a:p>
        </p:txBody>
      </p:sp>
      <p:sp>
        <p:nvSpPr>
          <p:cNvPr id="87080" name="Text Box 39">
            <a:extLst>
              <a:ext uri="{FF2B5EF4-FFF2-40B4-BE49-F238E27FC236}">
                <a16:creationId xmlns:a16="http://schemas.microsoft.com/office/drawing/2014/main" id="{7779D215-7359-41D6-9DDA-47063982D0F4}"/>
              </a:ext>
            </a:extLst>
          </p:cNvPr>
          <p:cNvSpPr txBox="1">
            <a:spLocks noChangeArrowheads="1"/>
          </p:cNvSpPr>
          <p:nvPr/>
        </p:nvSpPr>
        <p:spPr bwMode="auto">
          <a:xfrm>
            <a:off x="3914486" y="4140200"/>
            <a:ext cx="3224213"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rgbClr val="CC3300"/>
                </a:solidFill>
                <a:latin typeface="Times New Roman" panose="02020603050405020304" pitchFamily="18" charset="0"/>
              </a:rPr>
              <a:t>q</a:t>
            </a:r>
            <a:r>
              <a:rPr kumimoji="1" lang="en-US" altLang="zh-CN" sz="2800" b="1" dirty="0">
                <a:solidFill>
                  <a:srgbClr val="CC3300"/>
                </a:solidFill>
                <a:latin typeface="楷体_GB2312" pitchFamily="49" charset="-122"/>
                <a:ea typeface="楷体_GB2312" pitchFamily="49" charset="-122"/>
              </a:rPr>
              <a:t>-&gt;</a:t>
            </a:r>
            <a:r>
              <a:rPr kumimoji="1" lang="en-US" altLang="zh-CN" sz="2800" b="1" dirty="0">
                <a:solidFill>
                  <a:srgbClr val="CC3300"/>
                </a:solidFill>
                <a:latin typeface="Times New Roman" panose="02020603050405020304" pitchFamily="18" charset="0"/>
              </a:rPr>
              <a:t> </a:t>
            </a:r>
            <a:r>
              <a:rPr kumimoji="1" lang="en-US" altLang="zh-CN" sz="2800" b="1" dirty="0" err="1">
                <a:solidFill>
                  <a:srgbClr val="CC3300"/>
                </a:solidFill>
                <a:latin typeface="Times New Roman" panose="02020603050405020304" pitchFamily="18" charset="0"/>
              </a:rPr>
              <a:t>rtag</a:t>
            </a:r>
            <a:r>
              <a:rPr kumimoji="1" lang="en-US" altLang="zh-CN" sz="2800" b="1" dirty="0">
                <a:solidFill>
                  <a:srgbClr val="CC3300"/>
                </a:solidFill>
                <a:latin typeface="Times New Roman" panose="02020603050405020304" pitchFamily="18" charset="0"/>
              </a:rPr>
              <a:t> ==1 ||</a:t>
            </a:r>
          </a:p>
          <a:p>
            <a:pPr algn="ctr" eaLnBrk="1" hangingPunct="1">
              <a:spcBef>
                <a:spcPct val="0"/>
              </a:spcBef>
              <a:buFontTx/>
              <a:buNone/>
            </a:pPr>
            <a:r>
              <a:rPr kumimoji="1" lang="en-US" altLang="zh-CN" sz="2800" b="1" dirty="0">
                <a:solidFill>
                  <a:srgbClr val="CC3300"/>
                </a:solidFill>
                <a:latin typeface="Times New Roman" panose="02020603050405020304" pitchFamily="18" charset="0"/>
              </a:rPr>
              <a:t>q</a:t>
            </a:r>
            <a:r>
              <a:rPr kumimoji="1" lang="en-US" altLang="zh-CN" sz="2800" b="1" dirty="0">
                <a:solidFill>
                  <a:srgbClr val="CC3300"/>
                </a:solidFill>
                <a:latin typeface="楷体_GB2312" pitchFamily="49" charset="-122"/>
                <a:ea typeface="楷体_GB2312" pitchFamily="49" charset="-122"/>
              </a:rPr>
              <a:t>-&gt;</a:t>
            </a:r>
            <a:r>
              <a:rPr kumimoji="1" lang="en-US" altLang="zh-CN" sz="2800" b="1" dirty="0" err="1">
                <a:solidFill>
                  <a:srgbClr val="CC3300"/>
                </a:solidFill>
                <a:latin typeface="Times New Roman" panose="02020603050405020304" pitchFamily="18" charset="0"/>
              </a:rPr>
              <a:t>rightChild</a:t>
            </a:r>
            <a:r>
              <a:rPr kumimoji="1" lang="en-US" altLang="zh-CN" sz="2800" b="1" dirty="0">
                <a:solidFill>
                  <a:srgbClr val="CC3300"/>
                </a:solidFill>
                <a:latin typeface="Times New Roman" panose="02020603050405020304" pitchFamily="18" charset="0"/>
              </a:rPr>
              <a:t>==p?</a:t>
            </a:r>
            <a:endParaRPr kumimoji="1" lang="en-US" altLang="zh-CN" sz="2400" dirty="0">
              <a:latin typeface="Times New Roman" panose="02020603050405020304" pitchFamily="18" charset="0"/>
            </a:endParaRPr>
          </a:p>
        </p:txBody>
      </p:sp>
      <p:sp>
        <p:nvSpPr>
          <p:cNvPr id="87081" name="Line 40">
            <a:extLst>
              <a:ext uri="{FF2B5EF4-FFF2-40B4-BE49-F238E27FC236}">
                <a16:creationId xmlns:a16="http://schemas.microsoft.com/office/drawing/2014/main" id="{F42BF57A-C3A2-4838-85E4-F81A77BE7F15}"/>
              </a:ext>
            </a:extLst>
          </p:cNvPr>
          <p:cNvSpPr>
            <a:spLocks noChangeShapeType="1"/>
          </p:cNvSpPr>
          <p:nvPr/>
        </p:nvSpPr>
        <p:spPr bwMode="auto">
          <a:xfrm flipH="1">
            <a:off x="4525674" y="5091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2" name="Line 41">
            <a:extLst>
              <a:ext uri="{FF2B5EF4-FFF2-40B4-BE49-F238E27FC236}">
                <a16:creationId xmlns:a16="http://schemas.microsoft.com/office/drawing/2014/main" id="{B7B13643-A1DA-4232-BC63-C9E29C8FD8ED}"/>
              </a:ext>
            </a:extLst>
          </p:cNvPr>
          <p:cNvSpPr>
            <a:spLocks noChangeShapeType="1"/>
          </p:cNvSpPr>
          <p:nvPr/>
        </p:nvSpPr>
        <p:spPr bwMode="auto">
          <a:xfrm>
            <a:off x="6125874" y="5091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3" name="Text Box 42">
            <a:extLst>
              <a:ext uri="{FF2B5EF4-FFF2-40B4-BE49-F238E27FC236}">
                <a16:creationId xmlns:a16="http://schemas.microsoft.com/office/drawing/2014/main" id="{72A1267E-1BA2-4938-8F2F-E5A0E9FD1EEF}"/>
              </a:ext>
            </a:extLst>
          </p:cNvPr>
          <p:cNvSpPr txBox="1">
            <a:spLocks noChangeArrowheads="1"/>
          </p:cNvSpPr>
          <p:nvPr/>
        </p:nvSpPr>
        <p:spPr bwMode="auto">
          <a:xfrm>
            <a:off x="4444711" y="5091112"/>
            <a:ext cx="387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87084" name="Text Box 43">
            <a:extLst>
              <a:ext uri="{FF2B5EF4-FFF2-40B4-BE49-F238E27FC236}">
                <a16:creationId xmlns:a16="http://schemas.microsoft.com/office/drawing/2014/main" id="{EC66421F-469C-49B5-9FFA-FE1FF223AFA0}"/>
              </a:ext>
            </a:extLst>
          </p:cNvPr>
          <p:cNvSpPr txBox="1">
            <a:spLocks noChangeArrowheads="1"/>
          </p:cNvSpPr>
          <p:nvPr/>
        </p:nvSpPr>
        <p:spPr bwMode="auto">
          <a:xfrm>
            <a:off x="5975061" y="5091112"/>
            <a:ext cx="3794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cxnSp>
        <p:nvCxnSpPr>
          <p:cNvPr id="87085" name="AutoShape 44">
            <a:extLst>
              <a:ext uri="{FF2B5EF4-FFF2-40B4-BE49-F238E27FC236}">
                <a16:creationId xmlns:a16="http://schemas.microsoft.com/office/drawing/2014/main" id="{0EF0E345-0CFE-44DF-988A-5E4ED44919E4}"/>
              </a:ext>
            </a:extLst>
          </p:cNvPr>
          <p:cNvCxnSpPr>
            <a:cxnSpLocks noChangeShapeType="1"/>
            <a:stCxn id="87075" idx="1"/>
            <a:endCxn id="87078" idx="1"/>
          </p:cNvCxnSpPr>
          <p:nvPr/>
        </p:nvCxnSpPr>
        <p:spPr bwMode="auto">
          <a:xfrm rot="10800000" flipH="1" flipV="1">
            <a:off x="675986" y="2746375"/>
            <a:ext cx="301625" cy="914400"/>
          </a:xfrm>
          <a:prstGeom prst="curvedConnector3">
            <a:avLst>
              <a:gd name="adj1" fmla="val -75792"/>
            </a:avLst>
          </a:prstGeom>
          <a:noFill/>
          <a:ln w="190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46" name="Rectangle 45">
            <a:extLst>
              <a:ext uri="{FF2B5EF4-FFF2-40B4-BE49-F238E27FC236}">
                <a16:creationId xmlns:a16="http://schemas.microsoft.com/office/drawing/2014/main" id="{39B9A7BF-55AF-4C0F-988E-015664582DB3}"/>
              </a:ext>
            </a:extLst>
          </p:cNvPr>
          <p:cNvSpPr>
            <a:spLocks noGrp="1" noChangeArrowheads="1"/>
          </p:cNvSpPr>
          <p:nvPr>
            <p:ph type="title"/>
          </p:nvPr>
        </p:nvSpPr>
        <p:spPr>
          <a:xfrm>
            <a:off x="590550" y="76200"/>
            <a:ext cx="8229600" cy="863600"/>
          </a:xfrm>
        </p:spPr>
        <p:txBody>
          <a:bodyPr/>
          <a:lstStyle/>
          <a:p>
            <a:pPr eaLnBrk="1" hangingPunct="1"/>
            <a:r>
              <a:rPr kumimoji="1" lang="zh-CN" altLang="en-US" sz="4000" b="1" dirty="0">
                <a:ea typeface="华文新魏" panose="02010800040101010101" pitchFamily="2" charset="-122"/>
              </a:rPr>
              <a:t>后序线索化二叉树</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BCAF03A0-4A5A-4603-9A28-CC05D14A4364}"/>
              </a:ext>
            </a:extLst>
          </p:cNvPr>
          <p:cNvSpPr txBox="1">
            <a:spLocks noChangeArrowheads="1"/>
          </p:cNvSpPr>
          <p:nvPr/>
        </p:nvSpPr>
        <p:spPr bwMode="auto">
          <a:xfrm>
            <a:off x="665653" y="4270665"/>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u="sng" dirty="0">
                <a:solidFill>
                  <a:schemeClr val="hlink"/>
                </a:solidFill>
                <a:ea typeface="仿宋_GB2312" pitchFamily="49" charset="-122"/>
              </a:rPr>
              <a:t>后序序列</a:t>
            </a:r>
            <a:endParaRPr kumimoji="1" lang="zh-CN" altLang="en-US" dirty="0">
              <a:ea typeface="隶书" panose="02010509060101010101" pitchFamily="49" charset="-122"/>
            </a:endParaRPr>
          </a:p>
          <a:p>
            <a:pPr eaLnBrk="1" hangingPunct="1">
              <a:spcBef>
                <a:spcPct val="0"/>
              </a:spcBef>
              <a:buFontTx/>
              <a:buNone/>
            </a:pPr>
            <a:endParaRPr kumimoji="1" lang="zh-CN" altLang="en-US" sz="800" dirty="0">
              <a:ea typeface="黑体" panose="02010609060101010101" pitchFamily="49" charset="-122"/>
            </a:endParaRPr>
          </a:p>
          <a:p>
            <a:pPr eaLnBrk="1" hangingPunct="1">
              <a:spcBef>
                <a:spcPct val="0"/>
              </a:spcBef>
              <a:buFontTx/>
              <a:buNone/>
            </a:pPr>
            <a:r>
              <a:rPr kumimoji="1" lang="zh-CN" altLang="en-US" dirty="0">
                <a:ea typeface="黑体" panose="02010609060101010101" pitchFamily="49" charset="-122"/>
              </a:rPr>
              <a:t> </a:t>
            </a:r>
            <a:r>
              <a:rPr kumimoji="1" lang="en-US" altLang="zh-CN" b="1" dirty="0">
                <a:solidFill>
                  <a:srgbClr val="008000"/>
                </a:solidFill>
                <a:latin typeface="Times New Roman" panose="02020603050405020304" pitchFamily="18" charset="0"/>
                <a:ea typeface="黑体" panose="02010609060101010101" pitchFamily="49" charset="-122"/>
              </a:rPr>
              <a:t>D B E C A</a:t>
            </a:r>
            <a:endParaRPr kumimoji="1" lang="en-US" altLang="zh-CN" dirty="0">
              <a:ea typeface="黑体" panose="02010609060101010101" pitchFamily="49" charset="-122"/>
            </a:endParaRPr>
          </a:p>
        </p:txBody>
      </p:sp>
      <p:sp>
        <p:nvSpPr>
          <p:cNvPr id="87043" name="Text Box 3">
            <a:extLst>
              <a:ext uri="{FF2B5EF4-FFF2-40B4-BE49-F238E27FC236}">
                <a16:creationId xmlns:a16="http://schemas.microsoft.com/office/drawing/2014/main" id="{00F15979-D315-4AE5-AB12-38E6289E43F1}"/>
              </a:ext>
            </a:extLst>
          </p:cNvPr>
          <p:cNvSpPr txBox="1">
            <a:spLocks noChangeArrowheads="1"/>
          </p:cNvSpPr>
          <p:nvPr/>
        </p:nvSpPr>
        <p:spPr bwMode="auto">
          <a:xfrm>
            <a:off x="691861" y="1054173"/>
            <a:ext cx="8358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solidFill>
                  <a:srgbClr val="0066FF"/>
                </a:solidFill>
                <a:latin typeface="仿宋_GB2312" pitchFamily="49" charset="-122"/>
                <a:ea typeface="仿宋_GB2312" pitchFamily="49" charset="-122"/>
              </a:rPr>
              <a:t>在后序线索化二叉树中寻找当前结点的后继</a:t>
            </a:r>
            <a:endParaRPr kumimoji="1" lang="zh-CN" altLang="en-US" sz="2400" dirty="0">
              <a:solidFill>
                <a:srgbClr val="0066FF"/>
              </a:solidFill>
              <a:latin typeface="仿宋_GB2312" pitchFamily="49" charset="-122"/>
              <a:ea typeface="仿宋_GB2312" pitchFamily="49" charset="-122"/>
            </a:endParaRPr>
          </a:p>
        </p:txBody>
      </p:sp>
      <p:sp>
        <p:nvSpPr>
          <p:cNvPr id="87046" name="Rectangle 45">
            <a:extLst>
              <a:ext uri="{FF2B5EF4-FFF2-40B4-BE49-F238E27FC236}">
                <a16:creationId xmlns:a16="http://schemas.microsoft.com/office/drawing/2014/main" id="{39B9A7BF-55AF-4C0F-988E-015664582DB3}"/>
              </a:ext>
            </a:extLst>
          </p:cNvPr>
          <p:cNvSpPr>
            <a:spLocks noGrp="1" noChangeArrowheads="1"/>
          </p:cNvSpPr>
          <p:nvPr>
            <p:ph type="title"/>
          </p:nvPr>
        </p:nvSpPr>
        <p:spPr>
          <a:xfrm>
            <a:off x="590550" y="76200"/>
            <a:ext cx="8229600" cy="863600"/>
          </a:xfrm>
        </p:spPr>
        <p:txBody>
          <a:bodyPr/>
          <a:lstStyle/>
          <a:p>
            <a:pPr eaLnBrk="1" hangingPunct="1"/>
            <a:r>
              <a:rPr kumimoji="1" lang="zh-CN" altLang="en-US" sz="4000" b="1" dirty="0">
                <a:ea typeface="华文新魏" panose="02010800040101010101" pitchFamily="2" charset="-122"/>
              </a:rPr>
              <a:t>后序线索化二叉树</a:t>
            </a:r>
          </a:p>
        </p:txBody>
      </p:sp>
      <p:grpSp>
        <p:nvGrpSpPr>
          <p:cNvPr id="2" name="组合 1">
            <a:extLst>
              <a:ext uri="{FF2B5EF4-FFF2-40B4-BE49-F238E27FC236}">
                <a16:creationId xmlns:a16="http://schemas.microsoft.com/office/drawing/2014/main" id="{D7E7809D-0A07-4AE1-82C4-2F8BC1D34AD5}"/>
              </a:ext>
            </a:extLst>
          </p:cNvPr>
          <p:cNvGrpSpPr/>
          <p:nvPr/>
        </p:nvGrpSpPr>
        <p:grpSpPr>
          <a:xfrm>
            <a:off x="675986" y="1708150"/>
            <a:ext cx="2174875" cy="2265362"/>
            <a:chOff x="675986" y="1708150"/>
            <a:chExt cx="2174875" cy="2265362"/>
          </a:xfrm>
        </p:grpSpPr>
        <p:sp>
          <p:nvSpPr>
            <p:cNvPr id="45" name="Line 6">
              <a:extLst>
                <a:ext uri="{FF2B5EF4-FFF2-40B4-BE49-F238E27FC236}">
                  <a16:creationId xmlns:a16="http://schemas.microsoft.com/office/drawing/2014/main" id="{A4134E7D-22CE-47AF-8453-0CEF7C6A4877}"/>
                </a:ext>
              </a:extLst>
            </p:cNvPr>
            <p:cNvSpPr>
              <a:spLocks noChangeShapeType="1"/>
            </p:cNvSpPr>
            <p:nvPr/>
          </p:nvSpPr>
          <p:spPr bwMode="auto">
            <a:xfrm flipH="1">
              <a:off x="2155536" y="2957512"/>
              <a:ext cx="228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7">
              <a:extLst>
                <a:ext uri="{FF2B5EF4-FFF2-40B4-BE49-F238E27FC236}">
                  <a16:creationId xmlns:a16="http://schemas.microsoft.com/office/drawing/2014/main" id="{9C2EA494-5BE7-478A-AF98-C2F601BC13E1}"/>
                </a:ext>
              </a:extLst>
            </p:cNvPr>
            <p:cNvSpPr>
              <a:spLocks noChangeShapeType="1"/>
            </p:cNvSpPr>
            <p:nvPr/>
          </p:nvSpPr>
          <p:spPr bwMode="auto">
            <a:xfrm>
              <a:off x="945861" y="2881312"/>
              <a:ext cx="2286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8">
              <a:extLst>
                <a:ext uri="{FF2B5EF4-FFF2-40B4-BE49-F238E27FC236}">
                  <a16:creationId xmlns:a16="http://schemas.microsoft.com/office/drawing/2014/main" id="{544E8ECF-7D0D-435E-99CB-75275DC7A156}"/>
                </a:ext>
              </a:extLst>
            </p:cNvPr>
            <p:cNvSpPr>
              <a:spLocks noChangeShapeType="1"/>
            </p:cNvSpPr>
            <p:nvPr/>
          </p:nvSpPr>
          <p:spPr bwMode="auto">
            <a:xfrm>
              <a:off x="1682461" y="2043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9">
              <a:extLst>
                <a:ext uri="{FF2B5EF4-FFF2-40B4-BE49-F238E27FC236}">
                  <a16:creationId xmlns:a16="http://schemas.microsoft.com/office/drawing/2014/main" id="{94284B0F-3FA6-464B-AA1A-748DB6AB6EEC}"/>
                </a:ext>
              </a:extLst>
            </p:cNvPr>
            <p:cNvSpPr>
              <a:spLocks noChangeShapeType="1"/>
            </p:cNvSpPr>
            <p:nvPr/>
          </p:nvSpPr>
          <p:spPr bwMode="auto">
            <a:xfrm flipH="1">
              <a:off x="920461" y="2119312"/>
              <a:ext cx="609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10">
              <a:extLst>
                <a:ext uri="{FF2B5EF4-FFF2-40B4-BE49-F238E27FC236}">
                  <a16:creationId xmlns:a16="http://schemas.microsoft.com/office/drawing/2014/main" id="{016AD48F-B604-4EF4-9313-5098B8E67904}"/>
                </a:ext>
              </a:extLst>
            </p:cNvPr>
            <p:cNvSpPr>
              <a:spLocks noChangeArrowheads="1"/>
            </p:cNvSpPr>
            <p:nvPr/>
          </p:nvSpPr>
          <p:spPr bwMode="auto">
            <a:xfrm>
              <a:off x="1453861" y="1814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50" name="Oval 11">
              <a:extLst>
                <a:ext uri="{FF2B5EF4-FFF2-40B4-BE49-F238E27FC236}">
                  <a16:creationId xmlns:a16="http://schemas.microsoft.com/office/drawing/2014/main" id="{DE001ADA-6855-43B9-B7E0-BC34B4C25D84}"/>
                </a:ext>
              </a:extLst>
            </p:cNvPr>
            <p:cNvSpPr>
              <a:spLocks noChangeArrowheads="1"/>
            </p:cNvSpPr>
            <p:nvPr/>
          </p:nvSpPr>
          <p:spPr bwMode="auto">
            <a:xfrm>
              <a:off x="691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 name="Oval 12">
              <a:extLst>
                <a:ext uri="{FF2B5EF4-FFF2-40B4-BE49-F238E27FC236}">
                  <a16:creationId xmlns:a16="http://schemas.microsoft.com/office/drawing/2014/main" id="{6FBFE9B8-9167-44BB-A69E-3A65B12B834A}"/>
                </a:ext>
              </a:extLst>
            </p:cNvPr>
            <p:cNvSpPr>
              <a:spLocks noChangeArrowheads="1"/>
            </p:cNvSpPr>
            <p:nvPr/>
          </p:nvSpPr>
          <p:spPr bwMode="auto">
            <a:xfrm>
              <a:off x="2215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 name="Oval 13">
              <a:extLst>
                <a:ext uri="{FF2B5EF4-FFF2-40B4-BE49-F238E27FC236}">
                  <a16:creationId xmlns:a16="http://schemas.microsoft.com/office/drawing/2014/main" id="{87A3B7C2-2CC6-4F78-B04A-A58CB1B57844}"/>
                </a:ext>
              </a:extLst>
            </p:cNvPr>
            <p:cNvSpPr>
              <a:spLocks noChangeArrowheads="1"/>
            </p:cNvSpPr>
            <p:nvPr/>
          </p:nvSpPr>
          <p:spPr bwMode="auto">
            <a:xfrm>
              <a:off x="9966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 name="Oval 14">
              <a:extLst>
                <a:ext uri="{FF2B5EF4-FFF2-40B4-BE49-F238E27FC236}">
                  <a16:creationId xmlns:a16="http://schemas.microsoft.com/office/drawing/2014/main" id="{5871E90E-AFAD-4C5F-A4E9-7A6D48AE47EB}"/>
                </a:ext>
              </a:extLst>
            </p:cNvPr>
            <p:cNvSpPr>
              <a:spLocks noChangeArrowheads="1"/>
            </p:cNvSpPr>
            <p:nvPr/>
          </p:nvSpPr>
          <p:spPr bwMode="auto">
            <a:xfrm>
              <a:off x="19110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Freeform 15">
              <a:extLst>
                <a:ext uri="{FF2B5EF4-FFF2-40B4-BE49-F238E27FC236}">
                  <a16:creationId xmlns:a16="http://schemas.microsoft.com/office/drawing/2014/main" id="{1A32360B-0386-4727-A3A9-A76B3CE08D6B}"/>
                </a:ext>
              </a:extLst>
            </p:cNvPr>
            <p:cNvSpPr>
              <a:spLocks/>
            </p:cNvSpPr>
            <p:nvPr/>
          </p:nvSpPr>
          <p:spPr bwMode="auto">
            <a:xfrm flipH="1">
              <a:off x="768061" y="3871912"/>
              <a:ext cx="381000" cy="88900"/>
            </a:xfrm>
            <a:custGeom>
              <a:avLst/>
              <a:gdLst>
                <a:gd name="T0" fmla="*/ 0 w 240"/>
                <a:gd name="T1" fmla="*/ 0 h 56"/>
                <a:gd name="T2" fmla="*/ 48 w 240"/>
                <a:gd name="T3" fmla="*/ 48 h 56"/>
                <a:gd name="T4" fmla="*/ 144 w 240"/>
                <a:gd name="T5" fmla="*/ 48 h 56"/>
                <a:gd name="T6" fmla="*/ 240 w 24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16">
              <a:extLst>
                <a:ext uri="{FF2B5EF4-FFF2-40B4-BE49-F238E27FC236}">
                  <a16:creationId xmlns:a16="http://schemas.microsoft.com/office/drawing/2014/main" id="{EF76AC49-E0B6-42F6-8F1B-B5FE4C514C45}"/>
                </a:ext>
              </a:extLst>
            </p:cNvPr>
            <p:cNvSpPr>
              <a:spLocks/>
            </p:cNvSpPr>
            <p:nvPr/>
          </p:nvSpPr>
          <p:spPr bwMode="auto">
            <a:xfrm flipH="1">
              <a:off x="1022061" y="2957512"/>
              <a:ext cx="609600" cy="101600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Freeform 17">
              <a:extLst>
                <a:ext uri="{FF2B5EF4-FFF2-40B4-BE49-F238E27FC236}">
                  <a16:creationId xmlns:a16="http://schemas.microsoft.com/office/drawing/2014/main" id="{583D869B-D9DC-4392-8BA8-B9DAB515E8F6}"/>
                </a:ext>
              </a:extLst>
            </p:cNvPr>
            <p:cNvSpPr>
              <a:spLocks/>
            </p:cNvSpPr>
            <p:nvPr/>
          </p:nvSpPr>
          <p:spPr bwMode="auto">
            <a:xfrm flipH="1">
              <a:off x="1072861" y="2957512"/>
              <a:ext cx="914400" cy="990600"/>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18">
              <a:extLst>
                <a:ext uri="{FF2B5EF4-FFF2-40B4-BE49-F238E27FC236}">
                  <a16:creationId xmlns:a16="http://schemas.microsoft.com/office/drawing/2014/main" id="{5F23293A-AE01-43EE-B05A-AB5C08EF2686}"/>
                </a:ext>
              </a:extLst>
            </p:cNvPr>
            <p:cNvSpPr>
              <a:spLocks/>
            </p:cNvSpPr>
            <p:nvPr/>
          </p:nvSpPr>
          <p:spPr bwMode="auto">
            <a:xfrm flipH="1">
              <a:off x="1834861" y="2043112"/>
              <a:ext cx="1016000" cy="990600"/>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Freeform 19">
              <a:extLst>
                <a:ext uri="{FF2B5EF4-FFF2-40B4-BE49-F238E27FC236}">
                  <a16:creationId xmlns:a16="http://schemas.microsoft.com/office/drawing/2014/main" id="{C77655FC-89A9-4739-9DA1-3C9F40383972}"/>
                </a:ext>
              </a:extLst>
            </p:cNvPr>
            <p:cNvSpPr>
              <a:spLocks/>
            </p:cNvSpPr>
            <p:nvPr/>
          </p:nvSpPr>
          <p:spPr bwMode="auto">
            <a:xfrm flipH="1">
              <a:off x="2206336" y="2932112"/>
              <a:ext cx="406400" cy="101600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Text Box 33">
              <a:extLst>
                <a:ext uri="{FF2B5EF4-FFF2-40B4-BE49-F238E27FC236}">
                  <a16:creationId xmlns:a16="http://schemas.microsoft.com/office/drawing/2014/main" id="{BE0B27FF-B353-462F-8B6D-DDE8B010A064}"/>
                </a:ext>
              </a:extLst>
            </p:cNvPr>
            <p:cNvSpPr txBox="1">
              <a:spLocks noChangeArrowheads="1"/>
            </p:cNvSpPr>
            <p:nvPr/>
          </p:nvSpPr>
          <p:spPr bwMode="auto">
            <a:xfrm>
              <a:off x="1436399" y="1708150"/>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60" name="Text Box 34">
              <a:extLst>
                <a:ext uri="{FF2B5EF4-FFF2-40B4-BE49-F238E27FC236}">
                  <a16:creationId xmlns:a16="http://schemas.microsoft.com/office/drawing/2014/main" id="{6994A82D-F7CC-4F43-90CB-424478F92F65}"/>
                </a:ext>
              </a:extLst>
            </p:cNvPr>
            <p:cNvSpPr txBox="1">
              <a:spLocks noChangeArrowheads="1"/>
            </p:cNvSpPr>
            <p:nvPr/>
          </p:nvSpPr>
          <p:spPr bwMode="auto">
            <a:xfrm>
              <a:off x="675986" y="24860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61" name="Text Box 35">
              <a:extLst>
                <a:ext uri="{FF2B5EF4-FFF2-40B4-BE49-F238E27FC236}">
                  <a16:creationId xmlns:a16="http://schemas.microsoft.com/office/drawing/2014/main" id="{6C893CAA-14A1-4CD5-95AB-693602043623}"/>
                </a:ext>
              </a:extLst>
            </p:cNvPr>
            <p:cNvSpPr txBox="1">
              <a:spLocks noChangeArrowheads="1"/>
            </p:cNvSpPr>
            <p:nvPr/>
          </p:nvSpPr>
          <p:spPr bwMode="auto">
            <a:xfrm>
              <a:off x="2192049" y="2500312"/>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62" name="Text Box 36">
              <a:extLst>
                <a:ext uri="{FF2B5EF4-FFF2-40B4-BE49-F238E27FC236}">
                  <a16:creationId xmlns:a16="http://schemas.microsoft.com/office/drawing/2014/main" id="{6658F170-96CD-4C97-B192-FBACE9D5D7C4}"/>
                </a:ext>
              </a:extLst>
            </p:cNvPr>
            <p:cNvSpPr txBox="1">
              <a:spLocks noChangeArrowheads="1"/>
            </p:cNvSpPr>
            <p:nvPr/>
          </p:nvSpPr>
          <p:spPr bwMode="auto">
            <a:xfrm>
              <a:off x="1888836" y="34004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63" name="Text Box 37">
              <a:extLst>
                <a:ext uri="{FF2B5EF4-FFF2-40B4-BE49-F238E27FC236}">
                  <a16:creationId xmlns:a16="http://schemas.microsoft.com/office/drawing/2014/main" id="{280DCE37-6B1E-4948-A644-A20214F331DF}"/>
                </a:ext>
              </a:extLst>
            </p:cNvPr>
            <p:cNvSpPr txBox="1">
              <a:spLocks noChangeArrowheads="1"/>
            </p:cNvSpPr>
            <p:nvPr/>
          </p:nvSpPr>
          <p:spPr bwMode="auto">
            <a:xfrm>
              <a:off x="977611" y="3400425"/>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64" name="AutoShape 44">
              <a:extLst>
                <a:ext uri="{FF2B5EF4-FFF2-40B4-BE49-F238E27FC236}">
                  <a16:creationId xmlns:a16="http://schemas.microsoft.com/office/drawing/2014/main" id="{1E44DB46-4737-42EF-BE0C-762CC9559A24}"/>
                </a:ext>
              </a:extLst>
            </p:cNvPr>
            <p:cNvCxnSpPr>
              <a:cxnSpLocks noChangeShapeType="1"/>
              <a:stCxn id="60" idx="1"/>
              <a:endCxn id="63" idx="1"/>
            </p:cNvCxnSpPr>
            <p:nvPr/>
          </p:nvCxnSpPr>
          <p:spPr bwMode="auto">
            <a:xfrm rot="10800000" flipH="1" flipV="1">
              <a:off x="675986" y="2746375"/>
              <a:ext cx="301625" cy="914400"/>
            </a:xfrm>
            <a:prstGeom prst="curvedConnector3">
              <a:avLst>
                <a:gd name="adj1" fmla="val -75792"/>
              </a:avLst>
            </a:prstGeom>
            <a:noFill/>
            <a:ln w="190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矩形 2">
            <a:extLst>
              <a:ext uri="{FF2B5EF4-FFF2-40B4-BE49-F238E27FC236}">
                <a16:creationId xmlns:a16="http://schemas.microsoft.com/office/drawing/2014/main" id="{E8C743C1-5781-4F74-9E68-6EBCD8E3C1BC}"/>
              </a:ext>
            </a:extLst>
          </p:cNvPr>
          <p:cNvSpPr/>
          <p:nvPr/>
        </p:nvSpPr>
        <p:spPr>
          <a:xfrm>
            <a:off x="3352800" y="1870451"/>
            <a:ext cx="5681374" cy="37780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endParaRPr lang="en-US" altLang="zh-CN" dirty="0"/>
          </a:p>
          <a:p>
            <a:pPr>
              <a:lnSpc>
                <a:spcPct val="150000"/>
              </a:lnSpc>
            </a:pPr>
            <a:r>
              <a:rPr lang="zh-CN" altLang="en-US" dirty="0"/>
              <a:t>（后序线索化二叉树中）寻找</a:t>
            </a:r>
            <a:r>
              <a:rPr lang="en-US" altLang="zh-CN" dirty="0"/>
              <a:t>P</a:t>
            </a:r>
            <a:r>
              <a:rPr lang="zh-CN" altLang="en-US" dirty="0"/>
              <a:t>的后继的规则：</a:t>
            </a:r>
            <a:endParaRPr lang="en-US" altLang="zh-CN" dirty="0"/>
          </a:p>
          <a:p>
            <a:pPr>
              <a:lnSpc>
                <a:spcPct val="150000"/>
              </a:lnSpc>
            </a:pPr>
            <a:endParaRPr lang="en-US" altLang="zh-CN" dirty="0"/>
          </a:p>
          <a:p>
            <a:pPr>
              <a:lnSpc>
                <a:spcPct val="150000"/>
              </a:lnSpc>
            </a:pPr>
            <a:r>
              <a:rPr lang="en-US" altLang="zh-CN" dirty="0"/>
              <a:t>a:  </a:t>
            </a:r>
            <a:r>
              <a:rPr lang="zh-CN" altLang="en-US" dirty="0"/>
              <a:t>无右孩子：</a:t>
            </a:r>
            <a:r>
              <a:rPr lang="en-US" altLang="zh-CN" dirty="0" err="1"/>
              <a:t>RChild</a:t>
            </a:r>
            <a:r>
              <a:rPr lang="en-US" altLang="zh-CN" dirty="0"/>
              <a:t>(</a:t>
            </a:r>
            <a:r>
              <a:rPr lang="zh-CN" altLang="en-US" dirty="0"/>
              <a:t>线索</a:t>
            </a:r>
            <a:r>
              <a:rPr lang="en-US" altLang="zh-CN" dirty="0"/>
              <a:t>)</a:t>
            </a:r>
          </a:p>
          <a:p>
            <a:pPr>
              <a:lnSpc>
                <a:spcPct val="150000"/>
              </a:lnSpc>
            </a:pPr>
            <a:r>
              <a:rPr lang="en-US" altLang="zh-CN" dirty="0"/>
              <a:t>b</a:t>
            </a:r>
            <a:r>
              <a:rPr lang="zh-CN" altLang="en-US" dirty="0"/>
              <a:t>：有右孩子： </a:t>
            </a:r>
            <a:r>
              <a:rPr lang="en-US" altLang="zh-CN" dirty="0" err="1"/>
              <a:t>i</a:t>
            </a:r>
            <a:r>
              <a:rPr lang="en-US" altLang="zh-CN" dirty="0"/>
              <a:t>) P </a:t>
            </a:r>
            <a:r>
              <a:rPr lang="zh-CN" altLang="en-US" dirty="0"/>
              <a:t>是其父的右孩子：父亲</a:t>
            </a:r>
            <a:endParaRPr lang="en-US" altLang="zh-CN" dirty="0"/>
          </a:p>
          <a:p>
            <a:pPr>
              <a:lnSpc>
                <a:spcPct val="150000"/>
              </a:lnSpc>
            </a:pPr>
            <a:r>
              <a:rPr lang="en-US" altLang="zh-CN" dirty="0"/>
              <a:t>                        ii) P </a:t>
            </a:r>
            <a:r>
              <a:rPr lang="zh-CN" altLang="en-US" dirty="0"/>
              <a:t>是其父的左孩子，无右兄弟：父亲</a:t>
            </a:r>
            <a:endParaRPr lang="en-US" altLang="zh-CN" dirty="0"/>
          </a:p>
          <a:p>
            <a:pPr>
              <a:lnSpc>
                <a:spcPct val="150000"/>
              </a:lnSpc>
            </a:pPr>
            <a:r>
              <a:rPr lang="en-US" altLang="zh-CN" dirty="0"/>
              <a:t>                        iii) P </a:t>
            </a:r>
            <a:r>
              <a:rPr lang="zh-CN" altLang="en-US" dirty="0"/>
              <a:t>是其父的左孩子，有右兄弟：右兄弟子树下最左下的（叶子）结点  （左的优先级高）</a:t>
            </a:r>
            <a:endParaRPr lang="en-US" altLang="zh-CN" dirty="0"/>
          </a:p>
          <a:p>
            <a:pPr>
              <a:lnSpc>
                <a:spcPct val="150000"/>
              </a:lnSpc>
            </a:pPr>
            <a:r>
              <a:rPr lang="en-US" altLang="zh-CN" dirty="0"/>
              <a:t>                    </a:t>
            </a:r>
            <a:r>
              <a:rPr lang="zh-CN" altLang="en-US" dirty="0"/>
              <a:t>    </a:t>
            </a:r>
            <a:r>
              <a:rPr lang="en-US" altLang="zh-CN" dirty="0"/>
              <a:t>iv)</a:t>
            </a:r>
            <a:r>
              <a:rPr lang="zh-CN" altLang="en-US" dirty="0"/>
              <a:t> </a:t>
            </a:r>
            <a:r>
              <a:rPr lang="en-US" altLang="zh-CN" dirty="0"/>
              <a:t>P</a:t>
            </a:r>
            <a:r>
              <a:rPr lang="zh-CN" altLang="en-US" dirty="0"/>
              <a:t> 是根结点 ：无</a:t>
            </a:r>
            <a:endParaRPr lang="en-US" altLang="zh-CN" dirty="0"/>
          </a:p>
        </p:txBody>
      </p:sp>
    </p:spTree>
    <p:extLst>
      <p:ext uri="{BB962C8B-B14F-4D97-AF65-F5344CB8AC3E}">
        <p14:creationId xmlns:p14="http://schemas.microsoft.com/office/powerpoint/2010/main" val="301441412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45">
            <a:extLst>
              <a:ext uri="{FF2B5EF4-FFF2-40B4-BE49-F238E27FC236}">
                <a16:creationId xmlns:a16="http://schemas.microsoft.com/office/drawing/2014/main" id="{39B9A7BF-55AF-4C0F-988E-015664582DB3}"/>
              </a:ext>
            </a:extLst>
          </p:cNvPr>
          <p:cNvSpPr>
            <a:spLocks noGrp="1" noChangeArrowheads="1"/>
          </p:cNvSpPr>
          <p:nvPr>
            <p:ph type="title"/>
          </p:nvPr>
        </p:nvSpPr>
        <p:spPr>
          <a:xfrm>
            <a:off x="611188" y="404813"/>
            <a:ext cx="8229600" cy="863600"/>
          </a:xfrm>
        </p:spPr>
        <p:txBody>
          <a:bodyPr/>
          <a:lstStyle/>
          <a:p>
            <a:pPr eaLnBrk="1" hangingPunct="1"/>
            <a:r>
              <a:rPr kumimoji="1" lang="zh-CN" altLang="en-US" sz="4000" b="1" dirty="0">
                <a:ea typeface="华文新魏" panose="02010800040101010101" pitchFamily="2" charset="-122"/>
              </a:rPr>
              <a:t>后序线索化二叉树</a:t>
            </a:r>
          </a:p>
        </p:txBody>
      </p:sp>
      <p:sp>
        <p:nvSpPr>
          <p:cNvPr id="2" name="文本框 1">
            <a:extLst>
              <a:ext uri="{FF2B5EF4-FFF2-40B4-BE49-F238E27FC236}">
                <a16:creationId xmlns:a16="http://schemas.microsoft.com/office/drawing/2014/main" id="{E38380EC-90D6-43D9-B1FB-1BB5AE09D0FF}"/>
              </a:ext>
            </a:extLst>
          </p:cNvPr>
          <p:cNvSpPr txBox="1"/>
          <p:nvPr/>
        </p:nvSpPr>
        <p:spPr>
          <a:xfrm>
            <a:off x="3138313" y="2424112"/>
            <a:ext cx="5642769" cy="29495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（后序线索化二叉树中）寻找</a:t>
            </a:r>
            <a:r>
              <a:rPr lang="en-US" altLang="zh-CN" dirty="0"/>
              <a:t>P</a:t>
            </a:r>
            <a:r>
              <a:rPr lang="zh-CN" altLang="en-US" dirty="0"/>
              <a:t>的前驱的规则：</a:t>
            </a:r>
            <a:endParaRPr lang="en-US" altLang="zh-CN" dirty="0"/>
          </a:p>
          <a:p>
            <a:pPr>
              <a:lnSpc>
                <a:spcPct val="150000"/>
              </a:lnSpc>
            </a:pPr>
            <a:endParaRPr lang="en-US" altLang="zh-CN" dirty="0"/>
          </a:p>
          <a:p>
            <a:pPr>
              <a:lnSpc>
                <a:spcPct val="150000"/>
              </a:lnSpc>
            </a:pPr>
            <a:r>
              <a:rPr lang="en-US" altLang="zh-CN" dirty="0"/>
              <a:t>a:  </a:t>
            </a:r>
            <a:r>
              <a:rPr lang="zh-CN" altLang="en-US" dirty="0"/>
              <a:t>有右孩子：</a:t>
            </a:r>
            <a:r>
              <a:rPr lang="en-US" altLang="zh-CN" dirty="0" err="1"/>
              <a:t>RChild</a:t>
            </a:r>
            <a:endParaRPr lang="en-US" altLang="zh-CN" dirty="0"/>
          </a:p>
          <a:p>
            <a:pPr>
              <a:lnSpc>
                <a:spcPct val="150000"/>
              </a:lnSpc>
            </a:pPr>
            <a:r>
              <a:rPr lang="en-US" altLang="zh-CN" dirty="0"/>
              <a:t>b</a:t>
            </a:r>
            <a:r>
              <a:rPr lang="zh-CN" altLang="en-US" dirty="0"/>
              <a:t>：无右、有左孩子：</a:t>
            </a:r>
            <a:r>
              <a:rPr lang="en-US" altLang="zh-CN" dirty="0" err="1"/>
              <a:t>LChild</a:t>
            </a:r>
            <a:endParaRPr lang="en-US" altLang="zh-CN" dirty="0"/>
          </a:p>
          <a:p>
            <a:pPr>
              <a:lnSpc>
                <a:spcPct val="150000"/>
              </a:lnSpc>
            </a:pPr>
            <a:r>
              <a:rPr lang="en-US" altLang="zh-CN" dirty="0"/>
              <a:t>c: </a:t>
            </a:r>
            <a:r>
              <a:rPr lang="zh-CN" altLang="en-US" dirty="0"/>
              <a:t>无左、无右孩子</a:t>
            </a:r>
            <a:r>
              <a:rPr lang="en-US" altLang="zh-CN" dirty="0"/>
              <a:t>:  </a:t>
            </a:r>
            <a:r>
              <a:rPr lang="en-US" altLang="zh-CN" dirty="0" err="1"/>
              <a:t>LChild</a:t>
            </a:r>
            <a:r>
              <a:rPr lang="en-US" altLang="zh-CN" dirty="0"/>
              <a:t> (</a:t>
            </a:r>
            <a:r>
              <a:rPr lang="zh-CN" altLang="en-US" dirty="0"/>
              <a:t>线索</a:t>
            </a:r>
            <a:r>
              <a:rPr lang="en-US" altLang="zh-CN" dirty="0"/>
              <a:t>)</a:t>
            </a:r>
          </a:p>
          <a:p>
            <a:pPr>
              <a:lnSpc>
                <a:spcPct val="150000"/>
              </a:lnSpc>
            </a:pPr>
            <a:endParaRPr lang="en-US" altLang="zh-CN" dirty="0"/>
          </a:p>
          <a:p>
            <a:pPr>
              <a:lnSpc>
                <a:spcPct val="150000"/>
              </a:lnSpc>
            </a:pPr>
            <a:endParaRPr lang="en-US" altLang="zh-CN" dirty="0"/>
          </a:p>
        </p:txBody>
      </p:sp>
      <mc:AlternateContent xmlns:mc="http://schemas.openxmlformats.org/markup-compatibility/2006" xmlns:p14="http://schemas.microsoft.com/office/powerpoint/2010/main">
        <mc:Choice Requires="p14">
          <p:contentPart p14:bwMode="auto" r:id="rId2">
            <p14:nvContentPartPr>
              <p14:cNvPr id="181269" name="墨迹 181268">
                <a:extLst>
                  <a:ext uri="{FF2B5EF4-FFF2-40B4-BE49-F238E27FC236}">
                    <a16:creationId xmlns:a16="http://schemas.microsoft.com/office/drawing/2014/main" id="{684A0A50-1C46-4E2F-A2ED-20E68B3D62BB}"/>
                  </a:ext>
                </a:extLst>
              </p14:cNvPr>
              <p14:cNvContentPartPr/>
              <p14:nvPr/>
            </p14:nvContentPartPr>
            <p14:xfrm>
              <a:off x="9308629" y="603022"/>
              <a:ext cx="507240" cy="142200"/>
            </p14:xfrm>
          </p:contentPart>
        </mc:Choice>
        <mc:Fallback xmlns="">
          <p:pic>
            <p:nvPicPr>
              <p:cNvPr id="181269" name="墨迹 181268">
                <a:extLst>
                  <a:ext uri="{FF2B5EF4-FFF2-40B4-BE49-F238E27FC236}">
                    <a16:creationId xmlns:a16="http://schemas.microsoft.com/office/drawing/2014/main" id="{684A0A50-1C46-4E2F-A2ED-20E68B3D62BB}"/>
                  </a:ext>
                </a:extLst>
              </p:cNvPr>
              <p:cNvPicPr/>
              <p:nvPr/>
            </p:nvPicPr>
            <p:blipFill>
              <a:blip r:embed="rId4"/>
              <a:stretch>
                <a:fillRect/>
              </a:stretch>
            </p:blipFill>
            <p:spPr>
              <a:xfrm>
                <a:off x="9299989" y="594022"/>
                <a:ext cx="5248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1284" name="墨迹 181283">
                <a:extLst>
                  <a:ext uri="{FF2B5EF4-FFF2-40B4-BE49-F238E27FC236}">
                    <a16:creationId xmlns:a16="http://schemas.microsoft.com/office/drawing/2014/main" id="{BD5D3897-C8A8-4E19-91FC-13D36175EF8D}"/>
                  </a:ext>
                </a:extLst>
              </p14:cNvPr>
              <p14:cNvContentPartPr/>
              <p14:nvPr/>
            </p14:nvContentPartPr>
            <p14:xfrm>
              <a:off x="9018829" y="3618742"/>
              <a:ext cx="5040" cy="1080"/>
            </p14:xfrm>
          </p:contentPart>
        </mc:Choice>
        <mc:Fallback xmlns="">
          <p:pic>
            <p:nvPicPr>
              <p:cNvPr id="181284" name="墨迹 181283">
                <a:extLst>
                  <a:ext uri="{FF2B5EF4-FFF2-40B4-BE49-F238E27FC236}">
                    <a16:creationId xmlns:a16="http://schemas.microsoft.com/office/drawing/2014/main" id="{BD5D3897-C8A8-4E19-91FC-13D36175EF8D}"/>
                  </a:ext>
                </a:extLst>
              </p:cNvPr>
              <p:cNvPicPr/>
              <p:nvPr/>
            </p:nvPicPr>
            <p:blipFill>
              <a:blip r:embed="rId6"/>
              <a:stretch>
                <a:fillRect/>
              </a:stretch>
            </p:blipFill>
            <p:spPr>
              <a:xfrm>
                <a:off x="9010189" y="3609742"/>
                <a:ext cx="22680" cy="18720"/>
              </a:xfrm>
              <a:prstGeom prst="rect">
                <a:avLst/>
              </a:prstGeom>
            </p:spPr>
          </p:pic>
        </mc:Fallback>
      </mc:AlternateContent>
      <p:sp>
        <p:nvSpPr>
          <p:cNvPr id="49" name="Text Box 2">
            <a:extLst>
              <a:ext uri="{FF2B5EF4-FFF2-40B4-BE49-F238E27FC236}">
                <a16:creationId xmlns:a16="http://schemas.microsoft.com/office/drawing/2014/main" id="{F3992412-0ECB-404E-85D3-7C4C0A2A75A1}"/>
              </a:ext>
            </a:extLst>
          </p:cNvPr>
          <p:cNvSpPr txBox="1">
            <a:spLocks noChangeArrowheads="1"/>
          </p:cNvSpPr>
          <p:nvPr/>
        </p:nvSpPr>
        <p:spPr bwMode="auto">
          <a:xfrm>
            <a:off x="665653" y="4270665"/>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u="sng" dirty="0">
                <a:solidFill>
                  <a:schemeClr val="hlink"/>
                </a:solidFill>
                <a:ea typeface="仿宋_GB2312" pitchFamily="49" charset="-122"/>
              </a:rPr>
              <a:t>后序序列</a:t>
            </a:r>
            <a:endParaRPr kumimoji="1" lang="zh-CN" altLang="en-US" dirty="0">
              <a:ea typeface="隶书" panose="02010509060101010101" pitchFamily="49" charset="-122"/>
            </a:endParaRPr>
          </a:p>
          <a:p>
            <a:pPr eaLnBrk="1" hangingPunct="1">
              <a:spcBef>
                <a:spcPct val="0"/>
              </a:spcBef>
              <a:buFontTx/>
              <a:buNone/>
            </a:pPr>
            <a:endParaRPr kumimoji="1" lang="zh-CN" altLang="en-US" sz="800" dirty="0">
              <a:ea typeface="黑体" panose="02010609060101010101" pitchFamily="49" charset="-122"/>
            </a:endParaRPr>
          </a:p>
          <a:p>
            <a:pPr eaLnBrk="1" hangingPunct="1">
              <a:spcBef>
                <a:spcPct val="0"/>
              </a:spcBef>
              <a:buFontTx/>
              <a:buNone/>
            </a:pPr>
            <a:r>
              <a:rPr kumimoji="1" lang="zh-CN" altLang="en-US" dirty="0">
                <a:ea typeface="黑体" panose="02010609060101010101" pitchFamily="49" charset="-122"/>
              </a:rPr>
              <a:t> </a:t>
            </a:r>
            <a:r>
              <a:rPr kumimoji="1" lang="en-US" altLang="zh-CN" b="1" dirty="0">
                <a:solidFill>
                  <a:srgbClr val="008000"/>
                </a:solidFill>
                <a:latin typeface="Times New Roman" panose="02020603050405020304" pitchFamily="18" charset="0"/>
                <a:ea typeface="黑体" panose="02010609060101010101" pitchFamily="49" charset="-122"/>
              </a:rPr>
              <a:t>D B E C A</a:t>
            </a:r>
            <a:endParaRPr kumimoji="1" lang="en-US" altLang="zh-CN" dirty="0">
              <a:ea typeface="黑体" panose="02010609060101010101" pitchFamily="49" charset="-122"/>
            </a:endParaRPr>
          </a:p>
        </p:txBody>
      </p:sp>
      <p:sp>
        <p:nvSpPr>
          <p:cNvPr id="50" name="Text Box 3">
            <a:extLst>
              <a:ext uri="{FF2B5EF4-FFF2-40B4-BE49-F238E27FC236}">
                <a16:creationId xmlns:a16="http://schemas.microsoft.com/office/drawing/2014/main" id="{BFA7DD79-87AE-4E31-BA3B-5BDE4330BD22}"/>
              </a:ext>
            </a:extLst>
          </p:cNvPr>
          <p:cNvSpPr txBox="1">
            <a:spLocks noChangeArrowheads="1"/>
          </p:cNvSpPr>
          <p:nvPr/>
        </p:nvSpPr>
        <p:spPr bwMode="auto">
          <a:xfrm>
            <a:off x="716521" y="1164895"/>
            <a:ext cx="8358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solidFill>
                  <a:srgbClr val="0066FF"/>
                </a:solidFill>
                <a:latin typeface="仿宋_GB2312" pitchFamily="49" charset="-122"/>
                <a:ea typeface="仿宋_GB2312" pitchFamily="49" charset="-122"/>
              </a:rPr>
              <a:t>在后序线索化二叉树中寻找当前结点的前驱</a:t>
            </a:r>
            <a:endParaRPr kumimoji="1" lang="zh-CN" altLang="en-US" sz="2400" dirty="0">
              <a:solidFill>
                <a:srgbClr val="0066FF"/>
              </a:solidFill>
              <a:latin typeface="仿宋_GB2312" pitchFamily="49" charset="-122"/>
              <a:ea typeface="仿宋_GB2312" pitchFamily="49" charset="-122"/>
            </a:endParaRPr>
          </a:p>
        </p:txBody>
      </p:sp>
      <p:grpSp>
        <p:nvGrpSpPr>
          <p:cNvPr id="51" name="组合 50">
            <a:extLst>
              <a:ext uri="{FF2B5EF4-FFF2-40B4-BE49-F238E27FC236}">
                <a16:creationId xmlns:a16="http://schemas.microsoft.com/office/drawing/2014/main" id="{DB98971C-2771-47C3-9BBE-CF37B4152A73}"/>
              </a:ext>
            </a:extLst>
          </p:cNvPr>
          <p:cNvGrpSpPr/>
          <p:nvPr/>
        </p:nvGrpSpPr>
        <p:grpSpPr>
          <a:xfrm>
            <a:off x="675986" y="1708150"/>
            <a:ext cx="2174875" cy="2265362"/>
            <a:chOff x="675986" y="1708150"/>
            <a:chExt cx="2174875" cy="2265362"/>
          </a:xfrm>
        </p:grpSpPr>
        <p:sp>
          <p:nvSpPr>
            <p:cNvPr id="52" name="Line 6">
              <a:extLst>
                <a:ext uri="{FF2B5EF4-FFF2-40B4-BE49-F238E27FC236}">
                  <a16:creationId xmlns:a16="http://schemas.microsoft.com/office/drawing/2014/main" id="{ED533BD0-D701-4993-8481-7729B6573F7E}"/>
                </a:ext>
              </a:extLst>
            </p:cNvPr>
            <p:cNvSpPr>
              <a:spLocks noChangeShapeType="1"/>
            </p:cNvSpPr>
            <p:nvPr/>
          </p:nvSpPr>
          <p:spPr bwMode="auto">
            <a:xfrm flipH="1">
              <a:off x="2155536" y="2957512"/>
              <a:ext cx="228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7">
              <a:extLst>
                <a:ext uri="{FF2B5EF4-FFF2-40B4-BE49-F238E27FC236}">
                  <a16:creationId xmlns:a16="http://schemas.microsoft.com/office/drawing/2014/main" id="{C3245601-C48A-4722-A313-284BDA179D7C}"/>
                </a:ext>
              </a:extLst>
            </p:cNvPr>
            <p:cNvSpPr>
              <a:spLocks noChangeShapeType="1"/>
            </p:cNvSpPr>
            <p:nvPr/>
          </p:nvSpPr>
          <p:spPr bwMode="auto">
            <a:xfrm>
              <a:off x="945861" y="2881312"/>
              <a:ext cx="2286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8">
              <a:extLst>
                <a:ext uri="{FF2B5EF4-FFF2-40B4-BE49-F238E27FC236}">
                  <a16:creationId xmlns:a16="http://schemas.microsoft.com/office/drawing/2014/main" id="{3B28F012-C4C8-4A3A-A4AA-EF241D47B438}"/>
                </a:ext>
              </a:extLst>
            </p:cNvPr>
            <p:cNvSpPr>
              <a:spLocks noChangeShapeType="1"/>
            </p:cNvSpPr>
            <p:nvPr/>
          </p:nvSpPr>
          <p:spPr bwMode="auto">
            <a:xfrm>
              <a:off x="1682461" y="2043112"/>
              <a:ext cx="685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9">
              <a:extLst>
                <a:ext uri="{FF2B5EF4-FFF2-40B4-BE49-F238E27FC236}">
                  <a16:creationId xmlns:a16="http://schemas.microsoft.com/office/drawing/2014/main" id="{C3857902-2046-40CE-B055-8FAB3822A12B}"/>
                </a:ext>
              </a:extLst>
            </p:cNvPr>
            <p:cNvSpPr>
              <a:spLocks noChangeShapeType="1"/>
            </p:cNvSpPr>
            <p:nvPr/>
          </p:nvSpPr>
          <p:spPr bwMode="auto">
            <a:xfrm flipH="1">
              <a:off x="920461" y="2119312"/>
              <a:ext cx="609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10">
              <a:extLst>
                <a:ext uri="{FF2B5EF4-FFF2-40B4-BE49-F238E27FC236}">
                  <a16:creationId xmlns:a16="http://schemas.microsoft.com/office/drawing/2014/main" id="{AF0529B9-91E4-497B-A287-EBE86EB88E77}"/>
                </a:ext>
              </a:extLst>
            </p:cNvPr>
            <p:cNvSpPr>
              <a:spLocks noChangeArrowheads="1"/>
            </p:cNvSpPr>
            <p:nvPr/>
          </p:nvSpPr>
          <p:spPr bwMode="auto">
            <a:xfrm>
              <a:off x="1453861" y="1814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57" name="Oval 11">
              <a:extLst>
                <a:ext uri="{FF2B5EF4-FFF2-40B4-BE49-F238E27FC236}">
                  <a16:creationId xmlns:a16="http://schemas.microsoft.com/office/drawing/2014/main" id="{41CB3991-EC6C-4000-9679-D5E2A1FAFD36}"/>
                </a:ext>
              </a:extLst>
            </p:cNvPr>
            <p:cNvSpPr>
              <a:spLocks noChangeArrowheads="1"/>
            </p:cNvSpPr>
            <p:nvPr/>
          </p:nvSpPr>
          <p:spPr bwMode="auto">
            <a:xfrm>
              <a:off x="691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 name="Oval 12">
              <a:extLst>
                <a:ext uri="{FF2B5EF4-FFF2-40B4-BE49-F238E27FC236}">
                  <a16:creationId xmlns:a16="http://schemas.microsoft.com/office/drawing/2014/main" id="{71724270-C981-4957-9CEC-2619AC8135A2}"/>
                </a:ext>
              </a:extLst>
            </p:cNvPr>
            <p:cNvSpPr>
              <a:spLocks noChangeArrowheads="1"/>
            </p:cNvSpPr>
            <p:nvPr/>
          </p:nvSpPr>
          <p:spPr bwMode="auto">
            <a:xfrm>
              <a:off x="2215861" y="25765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 name="Oval 13">
              <a:extLst>
                <a:ext uri="{FF2B5EF4-FFF2-40B4-BE49-F238E27FC236}">
                  <a16:creationId xmlns:a16="http://schemas.microsoft.com/office/drawing/2014/main" id="{11A2914F-39FC-4309-96B8-B602BE064D7D}"/>
                </a:ext>
              </a:extLst>
            </p:cNvPr>
            <p:cNvSpPr>
              <a:spLocks noChangeArrowheads="1"/>
            </p:cNvSpPr>
            <p:nvPr/>
          </p:nvSpPr>
          <p:spPr bwMode="auto">
            <a:xfrm>
              <a:off x="9966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0" name="Oval 14">
              <a:extLst>
                <a:ext uri="{FF2B5EF4-FFF2-40B4-BE49-F238E27FC236}">
                  <a16:creationId xmlns:a16="http://schemas.microsoft.com/office/drawing/2014/main" id="{318D6FA6-E408-4ACE-AD51-0623A7E62D4A}"/>
                </a:ext>
              </a:extLst>
            </p:cNvPr>
            <p:cNvSpPr>
              <a:spLocks noChangeArrowheads="1"/>
            </p:cNvSpPr>
            <p:nvPr/>
          </p:nvSpPr>
          <p:spPr bwMode="auto">
            <a:xfrm>
              <a:off x="1911061" y="3490912"/>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 name="Freeform 15">
              <a:extLst>
                <a:ext uri="{FF2B5EF4-FFF2-40B4-BE49-F238E27FC236}">
                  <a16:creationId xmlns:a16="http://schemas.microsoft.com/office/drawing/2014/main" id="{881737FA-6BE5-4C13-9FAB-4E1711532E7B}"/>
                </a:ext>
              </a:extLst>
            </p:cNvPr>
            <p:cNvSpPr>
              <a:spLocks/>
            </p:cNvSpPr>
            <p:nvPr/>
          </p:nvSpPr>
          <p:spPr bwMode="auto">
            <a:xfrm flipH="1">
              <a:off x="768061" y="3871912"/>
              <a:ext cx="381000" cy="88900"/>
            </a:xfrm>
            <a:custGeom>
              <a:avLst/>
              <a:gdLst>
                <a:gd name="T0" fmla="*/ 0 w 240"/>
                <a:gd name="T1" fmla="*/ 0 h 56"/>
                <a:gd name="T2" fmla="*/ 48 w 240"/>
                <a:gd name="T3" fmla="*/ 48 h 56"/>
                <a:gd name="T4" fmla="*/ 144 w 240"/>
                <a:gd name="T5" fmla="*/ 48 h 56"/>
                <a:gd name="T6" fmla="*/ 240 w 24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Freeform 16">
              <a:extLst>
                <a:ext uri="{FF2B5EF4-FFF2-40B4-BE49-F238E27FC236}">
                  <a16:creationId xmlns:a16="http://schemas.microsoft.com/office/drawing/2014/main" id="{40E35749-C027-4E37-8F3B-1C160949F1FC}"/>
                </a:ext>
              </a:extLst>
            </p:cNvPr>
            <p:cNvSpPr>
              <a:spLocks/>
            </p:cNvSpPr>
            <p:nvPr/>
          </p:nvSpPr>
          <p:spPr bwMode="auto">
            <a:xfrm flipH="1">
              <a:off x="1022061" y="2957512"/>
              <a:ext cx="609600" cy="101600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17">
              <a:extLst>
                <a:ext uri="{FF2B5EF4-FFF2-40B4-BE49-F238E27FC236}">
                  <a16:creationId xmlns:a16="http://schemas.microsoft.com/office/drawing/2014/main" id="{2E45754D-BF15-4889-A406-B74F4F1085B9}"/>
                </a:ext>
              </a:extLst>
            </p:cNvPr>
            <p:cNvSpPr>
              <a:spLocks/>
            </p:cNvSpPr>
            <p:nvPr/>
          </p:nvSpPr>
          <p:spPr bwMode="auto">
            <a:xfrm flipH="1">
              <a:off x="1072861" y="2957512"/>
              <a:ext cx="914400" cy="990600"/>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18">
              <a:extLst>
                <a:ext uri="{FF2B5EF4-FFF2-40B4-BE49-F238E27FC236}">
                  <a16:creationId xmlns:a16="http://schemas.microsoft.com/office/drawing/2014/main" id="{323A36C4-C3E8-4686-9F5D-2318D2409262}"/>
                </a:ext>
              </a:extLst>
            </p:cNvPr>
            <p:cNvSpPr>
              <a:spLocks/>
            </p:cNvSpPr>
            <p:nvPr/>
          </p:nvSpPr>
          <p:spPr bwMode="auto">
            <a:xfrm flipH="1">
              <a:off x="1834861" y="2043112"/>
              <a:ext cx="1016000" cy="990600"/>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Freeform 19">
              <a:extLst>
                <a:ext uri="{FF2B5EF4-FFF2-40B4-BE49-F238E27FC236}">
                  <a16:creationId xmlns:a16="http://schemas.microsoft.com/office/drawing/2014/main" id="{C2C3C3E7-9D77-485E-887E-BE0F14168F6D}"/>
                </a:ext>
              </a:extLst>
            </p:cNvPr>
            <p:cNvSpPr>
              <a:spLocks/>
            </p:cNvSpPr>
            <p:nvPr/>
          </p:nvSpPr>
          <p:spPr bwMode="auto">
            <a:xfrm flipH="1">
              <a:off x="2206336" y="2932112"/>
              <a:ext cx="406400" cy="101600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33">
              <a:extLst>
                <a:ext uri="{FF2B5EF4-FFF2-40B4-BE49-F238E27FC236}">
                  <a16:creationId xmlns:a16="http://schemas.microsoft.com/office/drawing/2014/main" id="{7362F266-FFAB-4811-AF42-61B2C5745FBB}"/>
                </a:ext>
              </a:extLst>
            </p:cNvPr>
            <p:cNvSpPr txBox="1">
              <a:spLocks noChangeArrowheads="1"/>
            </p:cNvSpPr>
            <p:nvPr/>
          </p:nvSpPr>
          <p:spPr bwMode="auto">
            <a:xfrm>
              <a:off x="1436399" y="1708150"/>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67" name="Text Box 34">
              <a:extLst>
                <a:ext uri="{FF2B5EF4-FFF2-40B4-BE49-F238E27FC236}">
                  <a16:creationId xmlns:a16="http://schemas.microsoft.com/office/drawing/2014/main" id="{D8FBF580-D31F-484B-8AC8-D9F610967575}"/>
                </a:ext>
              </a:extLst>
            </p:cNvPr>
            <p:cNvSpPr txBox="1">
              <a:spLocks noChangeArrowheads="1"/>
            </p:cNvSpPr>
            <p:nvPr/>
          </p:nvSpPr>
          <p:spPr bwMode="auto">
            <a:xfrm>
              <a:off x="675986" y="24860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68" name="Text Box 35">
              <a:extLst>
                <a:ext uri="{FF2B5EF4-FFF2-40B4-BE49-F238E27FC236}">
                  <a16:creationId xmlns:a16="http://schemas.microsoft.com/office/drawing/2014/main" id="{79FCFB71-76F4-4521-8394-40CA6784552B}"/>
                </a:ext>
              </a:extLst>
            </p:cNvPr>
            <p:cNvSpPr txBox="1">
              <a:spLocks noChangeArrowheads="1"/>
            </p:cNvSpPr>
            <p:nvPr/>
          </p:nvSpPr>
          <p:spPr bwMode="auto">
            <a:xfrm>
              <a:off x="2192049" y="2500312"/>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69" name="Text Box 36">
              <a:extLst>
                <a:ext uri="{FF2B5EF4-FFF2-40B4-BE49-F238E27FC236}">
                  <a16:creationId xmlns:a16="http://schemas.microsoft.com/office/drawing/2014/main" id="{16A9E06A-F7EF-47F3-BF98-A5D46B17F75A}"/>
                </a:ext>
              </a:extLst>
            </p:cNvPr>
            <p:cNvSpPr txBox="1">
              <a:spLocks noChangeArrowheads="1"/>
            </p:cNvSpPr>
            <p:nvPr/>
          </p:nvSpPr>
          <p:spPr bwMode="auto">
            <a:xfrm>
              <a:off x="1888836" y="3400425"/>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70" name="Text Box 37">
              <a:extLst>
                <a:ext uri="{FF2B5EF4-FFF2-40B4-BE49-F238E27FC236}">
                  <a16:creationId xmlns:a16="http://schemas.microsoft.com/office/drawing/2014/main" id="{35A5A1EE-4CEA-4AF9-A441-B603E0D6274C}"/>
                </a:ext>
              </a:extLst>
            </p:cNvPr>
            <p:cNvSpPr txBox="1">
              <a:spLocks noChangeArrowheads="1"/>
            </p:cNvSpPr>
            <p:nvPr/>
          </p:nvSpPr>
          <p:spPr bwMode="auto">
            <a:xfrm>
              <a:off x="977611" y="3400425"/>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71" name="AutoShape 44">
              <a:extLst>
                <a:ext uri="{FF2B5EF4-FFF2-40B4-BE49-F238E27FC236}">
                  <a16:creationId xmlns:a16="http://schemas.microsoft.com/office/drawing/2014/main" id="{E5F3BD5E-0F7A-4B7B-8610-E9E1900B3205}"/>
                </a:ext>
              </a:extLst>
            </p:cNvPr>
            <p:cNvCxnSpPr>
              <a:cxnSpLocks noChangeShapeType="1"/>
              <a:stCxn id="67" idx="1"/>
              <a:endCxn id="70" idx="1"/>
            </p:cNvCxnSpPr>
            <p:nvPr/>
          </p:nvCxnSpPr>
          <p:spPr bwMode="auto">
            <a:xfrm rot="10800000" flipH="1" flipV="1">
              <a:off x="675986" y="2746375"/>
              <a:ext cx="301625" cy="914400"/>
            </a:xfrm>
            <a:prstGeom prst="curvedConnector3">
              <a:avLst>
                <a:gd name="adj1" fmla="val -75792"/>
              </a:avLst>
            </a:prstGeom>
            <a:noFill/>
            <a:ln w="190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63A2AAF-2DBC-41EE-BB81-B348C5F51450}"/>
              </a:ext>
            </a:extLst>
          </p:cNvPr>
          <p:cNvSpPr>
            <a:spLocks noGrp="1" noChangeArrowheads="1"/>
          </p:cNvSpPr>
          <p:nvPr>
            <p:ph type="title"/>
          </p:nvPr>
        </p:nvSpPr>
        <p:spPr>
          <a:xfrm>
            <a:off x="457200" y="274638"/>
            <a:ext cx="8229600" cy="825500"/>
          </a:xfrm>
        </p:spPr>
        <p:txBody>
          <a:bodyPr/>
          <a:lstStyle/>
          <a:p>
            <a:pPr eaLnBrk="1" hangingPunct="1"/>
            <a:r>
              <a:rPr kumimoji="1" lang="zh-CN" altLang="en-US" sz="4000" b="1">
                <a:ea typeface="华文新魏" panose="02010800040101010101" pitchFamily="2" charset="-122"/>
              </a:rPr>
              <a:t>树的抽象数据类型</a:t>
            </a:r>
          </a:p>
        </p:txBody>
      </p:sp>
      <p:sp>
        <p:nvSpPr>
          <p:cNvPr id="9219" name="Rectangle 3">
            <a:extLst>
              <a:ext uri="{FF2B5EF4-FFF2-40B4-BE49-F238E27FC236}">
                <a16:creationId xmlns:a16="http://schemas.microsoft.com/office/drawing/2014/main" id="{1AEE484C-0D58-4AA8-8AD7-C83EBD546E56}"/>
              </a:ext>
            </a:extLst>
          </p:cNvPr>
          <p:cNvSpPr>
            <a:spLocks noGrp="1" noChangeArrowheads="1"/>
          </p:cNvSpPr>
          <p:nvPr>
            <p:ph type="body" idx="1"/>
          </p:nvPr>
        </p:nvSpPr>
        <p:spPr>
          <a:xfrm>
            <a:off x="663575" y="1306513"/>
            <a:ext cx="7940675" cy="5075237"/>
          </a:xfrm>
        </p:spPr>
        <p:txBody>
          <a:bodyPr/>
          <a:lstStyle/>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template &lt;class T&gt; </a:t>
            </a:r>
          </a:p>
          <a:p>
            <a:pPr eaLnBrk="1" hangingPunct="1">
              <a:lnSpc>
                <a:spcPct val="105000"/>
              </a:lnSpc>
              <a:spcBef>
                <a:spcPct val="5000"/>
              </a:spcBef>
              <a:buFontTx/>
              <a:buNone/>
            </a:pPr>
            <a:r>
              <a:rPr kumimoji="1" lang="en-US" altLang="zh-CN" sz="2800" b="1">
                <a:latin typeface="Times New Roman" panose="02020603050405020304" pitchFamily="18" charset="0"/>
                <a:ea typeface="隶书" panose="02010509060101010101" pitchFamily="49" charset="-122"/>
              </a:rPr>
              <a:t>class Tree {</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对象</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树是由</a:t>
            </a:r>
            <a:r>
              <a:rPr kumimoji="1" lang="en-US" altLang="zh-CN" sz="2800" b="1">
                <a:solidFill>
                  <a:schemeClr val="tx2"/>
                </a:solidFill>
                <a:latin typeface="Times New Roman" panose="02020603050405020304" pitchFamily="18" charset="0"/>
                <a:ea typeface="仿宋_GB2312" pitchFamily="49" charset="-122"/>
              </a:rPr>
              <a:t>n (≥0) </a:t>
            </a:r>
            <a:r>
              <a:rPr kumimoji="1" lang="zh-CN" altLang="en-US" sz="2800" b="1">
                <a:solidFill>
                  <a:schemeClr val="tx2"/>
                </a:solidFill>
                <a:latin typeface="Times New Roman" panose="02020603050405020304" pitchFamily="18" charset="0"/>
                <a:ea typeface="仿宋_GB2312" pitchFamily="49" charset="-122"/>
              </a:rPr>
              <a:t>个结点组成的有限集合。在</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类界面中的 </a:t>
            </a:r>
            <a:r>
              <a:rPr kumimoji="1" lang="en-US" altLang="zh-CN" sz="2800" b="1">
                <a:solidFill>
                  <a:schemeClr val="tx2"/>
                </a:solidFill>
                <a:latin typeface="Times New Roman" panose="02020603050405020304" pitchFamily="18" charset="0"/>
                <a:ea typeface="仿宋_GB2312" pitchFamily="49" charset="-122"/>
              </a:rPr>
              <a:t>position </a:t>
            </a:r>
            <a:r>
              <a:rPr kumimoji="1" lang="zh-CN" altLang="en-US" sz="2800" b="1">
                <a:solidFill>
                  <a:schemeClr val="tx2"/>
                </a:solidFill>
                <a:latin typeface="Times New Roman" panose="02020603050405020304" pitchFamily="18" charset="0"/>
                <a:ea typeface="仿宋_GB2312" pitchFamily="49" charset="-122"/>
              </a:rPr>
              <a:t>是树中结点的地址。在顺序</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存储方式下是下标型</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在链表存储方式下是指针</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型。</a:t>
            </a:r>
            <a:r>
              <a:rPr kumimoji="1" lang="en-US" altLang="zh-CN" sz="2800" b="1">
                <a:solidFill>
                  <a:schemeClr val="tx2"/>
                </a:solidFill>
                <a:latin typeface="Times New Roman" panose="02020603050405020304" pitchFamily="18" charset="0"/>
                <a:ea typeface="仿宋_GB2312" pitchFamily="49" charset="-122"/>
              </a:rPr>
              <a:t>T </a:t>
            </a:r>
            <a:r>
              <a:rPr kumimoji="1" lang="zh-CN" altLang="en-US" sz="2800" b="1">
                <a:solidFill>
                  <a:schemeClr val="tx2"/>
                </a:solidFill>
                <a:latin typeface="Times New Roman" panose="02020603050405020304" pitchFamily="18" charset="0"/>
                <a:ea typeface="仿宋_GB2312" pitchFamily="49" charset="-122"/>
              </a:rPr>
              <a:t>是树结点中存放数据的类型</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要求所有结</a:t>
            </a:r>
          </a:p>
          <a:p>
            <a:pPr eaLnBrk="1" hangingPunct="1">
              <a:lnSpc>
                <a:spcPct val="105000"/>
              </a:lnSpc>
              <a:spcBef>
                <a:spcPct val="5000"/>
              </a:spcBef>
              <a:buFontTx/>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点的数据类型都是一致的。</a:t>
            </a:r>
          </a:p>
          <a:p>
            <a:pPr eaLnBrk="1" hangingPunct="1">
              <a:lnSpc>
                <a:spcPct val="105000"/>
              </a:lnSpc>
              <a:spcBef>
                <a:spcPct val="5000"/>
              </a:spcBef>
              <a:buFontTx/>
              <a:buNone/>
            </a:pPr>
            <a:r>
              <a:rPr kumimoji="1" lang="en-US" altLang="zh-CN" sz="2800" b="1">
                <a:latin typeface="Times New Roman" panose="02020603050405020304" pitchFamily="18" charset="0"/>
              </a:rPr>
              <a:t>public:</a:t>
            </a:r>
          </a:p>
          <a:p>
            <a:pPr eaLnBrk="1" hangingPunct="1">
              <a:lnSpc>
                <a:spcPct val="105000"/>
              </a:lnSpc>
              <a:spcBef>
                <a:spcPct val="5000"/>
              </a:spcBef>
              <a:buFontTx/>
              <a:buNone/>
            </a:pPr>
            <a:r>
              <a:rPr kumimoji="1" lang="en-US" altLang="zh-CN" sz="2800">
                <a:latin typeface="Times New Roman" panose="02020603050405020304" pitchFamily="18" charset="0"/>
              </a:rPr>
              <a:t>    Tree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pPr eaLnBrk="1" hangingPunct="1">
              <a:lnSpc>
                <a:spcPct val="105000"/>
              </a:lnSpc>
              <a:spcBef>
                <a:spcPct val="5000"/>
              </a:spcBef>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Tree ()</a:t>
            </a:r>
            <a:r>
              <a:rPr kumimoji="1" lang="en-US" altLang="zh-CN" sz="2800" b="1">
                <a:latin typeface="Times New Roman" panose="02020603050405020304" pitchFamily="18" charset="0"/>
              </a:rPr>
              <a:t>;</a:t>
            </a:r>
            <a:r>
              <a:rPr kumimoji="1" lang="en-US" altLang="zh-CN" sz="2800">
                <a:solidFill>
                  <a:srgbClr val="CC3300"/>
                </a:solidFill>
              </a:rPr>
              <a:t>   </a:t>
            </a:r>
            <a:endParaRPr kumimoji="1" lang="en-US" altLang="zh-CN" sz="2800" b="1">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BF62BCC8-D0A1-4F49-AF5E-A7D4991E07A1}"/>
              </a:ext>
            </a:extLst>
          </p:cNvPr>
          <p:cNvSpPr>
            <a:spLocks noGrp="1"/>
          </p:cNvSpPr>
          <p:nvPr>
            <p:ph type="title"/>
          </p:nvPr>
        </p:nvSpPr>
        <p:spPr>
          <a:xfrm>
            <a:off x="393469" y="1066800"/>
            <a:ext cx="8229600" cy="2819400"/>
          </a:xfrm>
        </p:spPr>
        <p:txBody>
          <a:bodyPr/>
          <a:lstStyle/>
          <a:p>
            <a:pPr algn="l" eaLnBrk="1" hangingPunct="1"/>
            <a:br>
              <a:rPr lang="en-US" altLang="zh-CN" sz="2800" dirty="0"/>
            </a:br>
            <a:r>
              <a:rPr lang="zh-CN" altLang="en-US" sz="2800" dirty="0">
                <a:latin typeface="微软雅黑" panose="020B0503020204020204" pitchFamily="34" charset="-122"/>
                <a:ea typeface="微软雅黑" panose="020B0503020204020204" pitchFamily="34" charset="-122"/>
              </a:rPr>
              <a:t>线索树应用</a:t>
            </a:r>
            <a:r>
              <a:rPr lang="zh-CN" altLang="en-US" sz="2800" dirty="0"/>
              <a:t>：已知在中序线索树中的某个结点</a:t>
            </a:r>
            <a:r>
              <a:rPr lang="en-US" altLang="zh-CN" sz="2800" dirty="0"/>
              <a:t>q</a:t>
            </a:r>
            <a:r>
              <a:rPr lang="zh-CN" altLang="en-US" sz="2800" dirty="0"/>
              <a:t>，找树中</a:t>
            </a:r>
            <a:r>
              <a:rPr lang="en-US" altLang="zh-CN" sz="2800" dirty="0"/>
              <a:t>q</a:t>
            </a:r>
            <a:r>
              <a:rPr lang="zh-CN" altLang="en-US" sz="2800" dirty="0"/>
              <a:t>的父亲结点。（不知道根结点指针）</a:t>
            </a:r>
            <a:br>
              <a:rPr lang="en-US" altLang="zh-CN" sz="2800" dirty="0"/>
            </a:br>
            <a:br>
              <a:rPr lang="en-US" altLang="zh-CN" sz="2800" dirty="0"/>
            </a:br>
            <a:r>
              <a:rPr lang="en-US" altLang="zh-CN" sz="2800" dirty="0">
                <a:solidFill>
                  <a:srgbClr val="0066FF"/>
                </a:solidFill>
                <a:latin typeface="楷体" panose="02010609060101010101" pitchFamily="49" charset="-122"/>
                <a:ea typeface="楷体" panose="02010609060101010101" pitchFamily="49" charset="-122"/>
              </a:rPr>
              <a:t>idea: </a:t>
            </a:r>
            <a:r>
              <a:rPr lang="zh-CN" altLang="en-US" sz="2800" dirty="0">
                <a:solidFill>
                  <a:srgbClr val="0066FF"/>
                </a:solidFill>
                <a:latin typeface="楷体" panose="02010609060101010101" pitchFamily="49" charset="-122"/>
                <a:ea typeface="楷体" panose="02010609060101010101" pitchFamily="49" charset="-122"/>
              </a:rPr>
              <a:t>利用中序线索树的特点，树中每个结点的线索都指向其祖先。</a:t>
            </a:r>
            <a:br>
              <a:rPr lang="en-US" altLang="zh-CN" sz="3200" dirty="0">
                <a:latin typeface="楷体" panose="02010609060101010101" pitchFamily="49" charset="-122"/>
                <a:ea typeface="楷体" panose="02010609060101010101" pitchFamily="49" charset="-122"/>
              </a:rPr>
            </a:br>
            <a:endParaRPr lang="zh-CN" altLang="en-US" sz="3200" u="sng" dirty="0">
              <a:solidFill>
                <a:srgbClr val="0033CC"/>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D4477F25-24EA-4610-8179-4EE974F0BDAB}"/>
              </a:ext>
            </a:extLst>
          </p:cNvPr>
          <p:cNvSpPr txBox="1"/>
          <p:nvPr/>
        </p:nvSpPr>
        <p:spPr>
          <a:xfrm>
            <a:off x="381000" y="304800"/>
            <a:ext cx="1620957"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800" dirty="0">
                <a:latin typeface="华文细黑" panose="02010600040101010101" pitchFamily="2" charset="-122"/>
                <a:ea typeface="华文细黑" panose="02010600040101010101" pitchFamily="2" charset="-122"/>
              </a:rPr>
              <a:t>【</a:t>
            </a:r>
            <a:r>
              <a:rPr lang="zh-CN" altLang="en-US" sz="2800" dirty="0">
                <a:latin typeface="华文细黑" panose="02010600040101010101" pitchFamily="2" charset="-122"/>
                <a:ea typeface="华文细黑" panose="02010600040101010101" pitchFamily="2" charset="-122"/>
              </a:rPr>
              <a:t>练习</a:t>
            </a: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grpSp>
        <p:nvGrpSpPr>
          <p:cNvPr id="5" name="组合 4">
            <a:extLst>
              <a:ext uri="{FF2B5EF4-FFF2-40B4-BE49-F238E27FC236}">
                <a16:creationId xmlns:a16="http://schemas.microsoft.com/office/drawing/2014/main" id="{6040735A-CD0C-4321-8B7B-EBA9A985749F}"/>
              </a:ext>
            </a:extLst>
          </p:cNvPr>
          <p:cNvGrpSpPr/>
          <p:nvPr/>
        </p:nvGrpSpPr>
        <p:grpSpPr>
          <a:xfrm>
            <a:off x="609600" y="3615281"/>
            <a:ext cx="2869179" cy="2848715"/>
            <a:chOff x="609600" y="3615281"/>
            <a:chExt cx="2869179" cy="2848715"/>
          </a:xfrm>
        </p:grpSpPr>
        <p:grpSp>
          <p:nvGrpSpPr>
            <p:cNvPr id="8" name="Group 4">
              <a:extLst>
                <a:ext uri="{FF2B5EF4-FFF2-40B4-BE49-F238E27FC236}">
                  <a16:creationId xmlns:a16="http://schemas.microsoft.com/office/drawing/2014/main" id="{A5A86757-F13B-4B37-A21D-F39487B55FD2}"/>
                </a:ext>
              </a:extLst>
            </p:cNvPr>
            <p:cNvGrpSpPr>
              <a:grpSpLocks/>
            </p:cNvGrpSpPr>
            <p:nvPr/>
          </p:nvGrpSpPr>
          <p:grpSpPr bwMode="auto">
            <a:xfrm>
              <a:off x="609600" y="3615281"/>
              <a:ext cx="2603500" cy="2782888"/>
              <a:chOff x="113" y="803"/>
              <a:chExt cx="2472" cy="3156"/>
            </a:xfrm>
          </p:grpSpPr>
          <p:sp>
            <p:nvSpPr>
              <p:cNvPr id="9" name="Line 5">
                <a:extLst>
                  <a:ext uri="{FF2B5EF4-FFF2-40B4-BE49-F238E27FC236}">
                    <a16:creationId xmlns:a16="http://schemas.microsoft.com/office/drawing/2014/main" id="{567D66B6-5C10-4B64-A14B-DFA56D98BA0E}"/>
                  </a:ext>
                </a:extLst>
              </p:cNvPr>
              <p:cNvSpPr>
                <a:spLocks noChangeShapeType="1"/>
              </p:cNvSpPr>
              <p:nvPr/>
            </p:nvSpPr>
            <p:spPr bwMode="auto">
              <a:xfrm>
                <a:off x="1529" y="1097"/>
                <a:ext cx="192"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0" name="Line 6">
                <a:extLst>
                  <a:ext uri="{FF2B5EF4-FFF2-40B4-BE49-F238E27FC236}">
                    <a16:creationId xmlns:a16="http://schemas.microsoft.com/office/drawing/2014/main" id="{4DED3A8E-404B-4598-A727-DCB9828A3BFB}"/>
                  </a:ext>
                </a:extLst>
              </p:cNvPr>
              <p:cNvSpPr>
                <a:spLocks noChangeShapeType="1"/>
              </p:cNvSpPr>
              <p:nvPr/>
            </p:nvSpPr>
            <p:spPr bwMode="auto">
              <a:xfrm>
                <a:off x="1865" y="1625"/>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1" name="Line 7">
                <a:extLst>
                  <a:ext uri="{FF2B5EF4-FFF2-40B4-BE49-F238E27FC236}">
                    <a16:creationId xmlns:a16="http://schemas.microsoft.com/office/drawing/2014/main" id="{59F5E073-F64D-47B7-A4CE-7B9C73E14C49}"/>
                  </a:ext>
                </a:extLst>
              </p:cNvPr>
              <p:cNvSpPr>
                <a:spLocks noChangeShapeType="1"/>
              </p:cNvSpPr>
              <p:nvPr/>
            </p:nvSpPr>
            <p:spPr bwMode="auto">
              <a:xfrm>
                <a:off x="2201"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2" name="Line 8">
                <a:extLst>
                  <a:ext uri="{FF2B5EF4-FFF2-40B4-BE49-F238E27FC236}">
                    <a16:creationId xmlns:a16="http://schemas.microsoft.com/office/drawing/2014/main" id="{682ABC70-2820-4FAB-994A-DF0E8A8BAC26}"/>
                  </a:ext>
                </a:extLst>
              </p:cNvPr>
              <p:cNvSpPr>
                <a:spLocks noChangeShapeType="1"/>
              </p:cNvSpPr>
              <p:nvPr/>
            </p:nvSpPr>
            <p:spPr bwMode="auto">
              <a:xfrm flipH="1">
                <a:off x="1865" y="2249"/>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3" name="Line 9">
                <a:extLst>
                  <a:ext uri="{FF2B5EF4-FFF2-40B4-BE49-F238E27FC236}">
                    <a16:creationId xmlns:a16="http://schemas.microsoft.com/office/drawing/2014/main" id="{CDD5943C-E84B-484E-8314-856ED742E817}"/>
                  </a:ext>
                </a:extLst>
              </p:cNvPr>
              <p:cNvSpPr>
                <a:spLocks noChangeShapeType="1"/>
              </p:cNvSpPr>
              <p:nvPr/>
            </p:nvSpPr>
            <p:spPr bwMode="auto">
              <a:xfrm>
                <a:off x="1865" y="2729"/>
                <a:ext cx="144"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4" name="Line 10">
                <a:extLst>
                  <a:ext uri="{FF2B5EF4-FFF2-40B4-BE49-F238E27FC236}">
                    <a16:creationId xmlns:a16="http://schemas.microsoft.com/office/drawing/2014/main" id="{5BEB56FE-F590-471A-AA3C-6378FEC64D88}"/>
                  </a:ext>
                </a:extLst>
              </p:cNvPr>
              <p:cNvSpPr>
                <a:spLocks noChangeShapeType="1"/>
              </p:cNvSpPr>
              <p:nvPr/>
            </p:nvSpPr>
            <p:spPr bwMode="auto">
              <a:xfrm>
                <a:off x="905" y="1625"/>
                <a:ext cx="240"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5" name="Line 11">
                <a:extLst>
                  <a:ext uri="{FF2B5EF4-FFF2-40B4-BE49-F238E27FC236}">
                    <a16:creationId xmlns:a16="http://schemas.microsoft.com/office/drawing/2014/main" id="{B3EC3226-D963-4C3A-8949-50FA269F6DA6}"/>
                  </a:ext>
                </a:extLst>
              </p:cNvPr>
              <p:cNvSpPr>
                <a:spLocks noChangeShapeType="1"/>
              </p:cNvSpPr>
              <p:nvPr/>
            </p:nvSpPr>
            <p:spPr bwMode="auto">
              <a:xfrm flipH="1">
                <a:off x="953"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6" name="Line 12">
                <a:extLst>
                  <a:ext uri="{FF2B5EF4-FFF2-40B4-BE49-F238E27FC236}">
                    <a16:creationId xmlns:a16="http://schemas.microsoft.com/office/drawing/2014/main" id="{CE7D2438-16B1-4B67-92B4-5D77C9B69B75}"/>
                  </a:ext>
                </a:extLst>
              </p:cNvPr>
              <p:cNvSpPr>
                <a:spLocks noChangeShapeType="1"/>
              </p:cNvSpPr>
              <p:nvPr/>
            </p:nvSpPr>
            <p:spPr bwMode="auto">
              <a:xfrm>
                <a:off x="953" y="2729"/>
                <a:ext cx="192"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7" name="Line 13">
                <a:extLst>
                  <a:ext uri="{FF2B5EF4-FFF2-40B4-BE49-F238E27FC236}">
                    <a16:creationId xmlns:a16="http://schemas.microsoft.com/office/drawing/2014/main" id="{C7CFE4E1-E626-46E4-8312-1B004FE029EE}"/>
                  </a:ext>
                </a:extLst>
              </p:cNvPr>
              <p:cNvSpPr>
                <a:spLocks noChangeShapeType="1"/>
              </p:cNvSpPr>
              <p:nvPr/>
            </p:nvSpPr>
            <p:spPr bwMode="auto">
              <a:xfrm flipH="1">
                <a:off x="473" y="1625"/>
                <a:ext cx="240"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 name="Line 14">
                <a:extLst>
                  <a:ext uri="{FF2B5EF4-FFF2-40B4-BE49-F238E27FC236}">
                    <a16:creationId xmlns:a16="http://schemas.microsoft.com/office/drawing/2014/main" id="{2B0131A9-56BC-491B-BEE4-5AEBB0743708}"/>
                  </a:ext>
                </a:extLst>
              </p:cNvPr>
              <p:cNvSpPr>
                <a:spLocks noChangeShapeType="1"/>
              </p:cNvSpPr>
              <p:nvPr/>
            </p:nvSpPr>
            <p:spPr bwMode="auto">
              <a:xfrm flipH="1">
                <a:off x="1865" y="3353"/>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9" name="Oval 15">
                <a:extLst>
                  <a:ext uri="{FF2B5EF4-FFF2-40B4-BE49-F238E27FC236}">
                    <a16:creationId xmlns:a16="http://schemas.microsoft.com/office/drawing/2014/main" id="{9EA49716-315B-4168-9320-2C19AF639E81}"/>
                  </a:ext>
                </a:extLst>
              </p:cNvPr>
              <p:cNvSpPr>
                <a:spLocks noChangeArrowheads="1"/>
              </p:cNvSpPr>
              <p:nvPr/>
            </p:nvSpPr>
            <p:spPr bwMode="auto">
              <a:xfrm>
                <a:off x="1289" y="80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A</a:t>
                </a:r>
                <a:endParaRPr kumimoji="1" lang="en-US" altLang="zh-CN" sz="1400">
                  <a:ea typeface="黑体" panose="02010609060101010101" pitchFamily="49" charset="-122"/>
                </a:endParaRPr>
              </a:p>
            </p:txBody>
          </p:sp>
          <p:sp>
            <p:nvSpPr>
              <p:cNvPr id="20" name="Oval 16">
                <a:extLst>
                  <a:ext uri="{FF2B5EF4-FFF2-40B4-BE49-F238E27FC236}">
                    <a16:creationId xmlns:a16="http://schemas.microsoft.com/office/drawing/2014/main" id="{98C901FE-47FE-4F82-88DE-B1F558C7A4C5}"/>
                  </a:ext>
                </a:extLst>
              </p:cNvPr>
              <p:cNvSpPr>
                <a:spLocks noChangeArrowheads="1"/>
              </p:cNvSpPr>
              <p:nvPr/>
            </p:nvSpPr>
            <p:spPr bwMode="auto">
              <a:xfrm>
                <a:off x="66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B</a:t>
                </a:r>
                <a:endParaRPr kumimoji="1" lang="en-US" altLang="zh-CN" sz="1400">
                  <a:solidFill>
                    <a:srgbClr val="000099"/>
                  </a:solidFill>
                  <a:ea typeface="黑体" panose="02010609060101010101" pitchFamily="49" charset="-122"/>
                </a:endParaRPr>
              </a:p>
            </p:txBody>
          </p:sp>
          <p:sp>
            <p:nvSpPr>
              <p:cNvPr id="21" name="Oval 17">
                <a:extLst>
                  <a:ext uri="{FF2B5EF4-FFF2-40B4-BE49-F238E27FC236}">
                    <a16:creationId xmlns:a16="http://schemas.microsoft.com/office/drawing/2014/main" id="{57C6FFFA-5CD6-4763-8A1D-8C0B20A3E171}"/>
                  </a:ext>
                </a:extLst>
              </p:cNvPr>
              <p:cNvSpPr>
                <a:spLocks noChangeArrowheads="1"/>
              </p:cNvSpPr>
              <p:nvPr/>
            </p:nvSpPr>
            <p:spPr bwMode="auto">
              <a:xfrm>
                <a:off x="233" y="1865"/>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D</a:t>
                </a:r>
                <a:endParaRPr kumimoji="1" lang="en-US" altLang="zh-CN" sz="1400">
                  <a:ea typeface="黑体" panose="02010609060101010101" pitchFamily="49" charset="-122"/>
                </a:endParaRPr>
              </a:p>
            </p:txBody>
          </p:sp>
          <p:sp>
            <p:nvSpPr>
              <p:cNvPr id="22" name="Oval 18">
                <a:extLst>
                  <a:ext uri="{FF2B5EF4-FFF2-40B4-BE49-F238E27FC236}">
                    <a16:creationId xmlns:a16="http://schemas.microsoft.com/office/drawing/2014/main" id="{0386F132-210D-44BA-AB1D-C4214D52A182}"/>
                  </a:ext>
                </a:extLst>
              </p:cNvPr>
              <p:cNvSpPr>
                <a:spLocks noChangeArrowheads="1"/>
              </p:cNvSpPr>
              <p:nvPr/>
            </p:nvSpPr>
            <p:spPr bwMode="auto">
              <a:xfrm>
                <a:off x="1049"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E</a:t>
                </a:r>
                <a:endParaRPr kumimoji="1" lang="en-US" altLang="zh-CN" sz="1400">
                  <a:ea typeface="黑体" panose="02010609060101010101" pitchFamily="49" charset="-122"/>
                </a:endParaRPr>
              </a:p>
            </p:txBody>
          </p:sp>
          <p:sp>
            <p:nvSpPr>
              <p:cNvPr id="23" name="Oval 19">
                <a:extLst>
                  <a:ext uri="{FF2B5EF4-FFF2-40B4-BE49-F238E27FC236}">
                    <a16:creationId xmlns:a16="http://schemas.microsoft.com/office/drawing/2014/main" id="{5E26F794-AEA1-4A5B-98CF-21AEDF99F0A2}"/>
                  </a:ext>
                </a:extLst>
              </p:cNvPr>
              <p:cNvSpPr>
                <a:spLocks noChangeArrowheads="1"/>
              </p:cNvSpPr>
              <p:nvPr/>
            </p:nvSpPr>
            <p:spPr bwMode="auto">
              <a:xfrm>
                <a:off x="162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C</a:t>
                </a:r>
                <a:endParaRPr kumimoji="1" lang="en-US" altLang="zh-CN" sz="1400">
                  <a:ea typeface="黑体" panose="02010609060101010101" pitchFamily="49" charset="-122"/>
                </a:endParaRPr>
              </a:p>
            </p:txBody>
          </p:sp>
          <p:sp>
            <p:nvSpPr>
              <p:cNvPr id="24" name="Oval 20">
                <a:extLst>
                  <a:ext uri="{FF2B5EF4-FFF2-40B4-BE49-F238E27FC236}">
                    <a16:creationId xmlns:a16="http://schemas.microsoft.com/office/drawing/2014/main" id="{4E271528-650B-45F7-8A98-3E9589F32551}"/>
                  </a:ext>
                </a:extLst>
              </p:cNvPr>
              <p:cNvSpPr>
                <a:spLocks noChangeArrowheads="1"/>
              </p:cNvSpPr>
              <p:nvPr/>
            </p:nvSpPr>
            <p:spPr bwMode="auto">
              <a:xfrm>
                <a:off x="1913"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F</a:t>
                </a:r>
                <a:endParaRPr kumimoji="1" lang="en-US" altLang="zh-CN" sz="1400">
                  <a:ea typeface="黑体" panose="02010609060101010101" pitchFamily="49" charset="-122"/>
                </a:endParaRPr>
              </a:p>
            </p:txBody>
          </p:sp>
          <p:sp>
            <p:nvSpPr>
              <p:cNvPr id="25" name="Oval 21">
                <a:extLst>
                  <a:ext uri="{FF2B5EF4-FFF2-40B4-BE49-F238E27FC236}">
                    <a16:creationId xmlns:a16="http://schemas.microsoft.com/office/drawing/2014/main" id="{AC0639D6-7582-421A-91BD-9E6BC1A1C3AD}"/>
                  </a:ext>
                </a:extLst>
              </p:cNvPr>
              <p:cNvSpPr>
                <a:spLocks noChangeArrowheads="1"/>
              </p:cNvSpPr>
              <p:nvPr/>
            </p:nvSpPr>
            <p:spPr bwMode="auto">
              <a:xfrm>
                <a:off x="1625"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H</a:t>
                </a:r>
                <a:endParaRPr kumimoji="1" lang="en-US" altLang="zh-CN" sz="1400">
                  <a:ea typeface="黑体" panose="02010609060101010101" pitchFamily="49" charset="-122"/>
                </a:endParaRPr>
              </a:p>
            </p:txBody>
          </p:sp>
          <p:sp>
            <p:nvSpPr>
              <p:cNvPr id="26" name="Oval 22">
                <a:extLst>
                  <a:ext uri="{FF2B5EF4-FFF2-40B4-BE49-F238E27FC236}">
                    <a16:creationId xmlns:a16="http://schemas.microsoft.com/office/drawing/2014/main" id="{8CF2ECB8-A0FE-4072-A62C-75FF03115451}"/>
                  </a:ext>
                </a:extLst>
              </p:cNvPr>
              <p:cNvSpPr>
                <a:spLocks noChangeArrowheads="1"/>
              </p:cNvSpPr>
              <p:nvPr/>
            </p:nvSpPr>
            <p:spPr bwMode="auto">
              <a:xfrm>
                <a:off x="2249"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I</a:t>
                </a:r>
                <a:endParaRPr kumimoji="1" lang="en-US" altLang="zh-CN" sz="1400">
                  <a:ea typeface="黑体" panose="02010609060101010101" pitchFamily="49" charset="-122"/>
                </a:endParaRPr>
              </a:p>
            </p:txBody>
          </p:sp>
          <p:sp>
            <p:nvSpPr>
              <p:cNvPr id="27" name="Oval 23">
                <a:extLst>
                  <a:ext uri="{FF2B5EF4-FFF2-40B4-BE49-F238E27FC236}">
                    <a16:creationId xmlns:a16="http://schemas.microsoft.com/office/drawing/2014/main" id="{64B4484F-BAD3-4906-90C0-82E47C5C9D04}"/>
                  </a:ext>
                </a:extLst>
              </p:cNvPr>
              <p:cNvSpPr>
                <a:spLocks noChangeArrowheads="1"/>
              </p:cNvSpPr>
              <p:nvPr/>
            </p:nvSpPr>
            <p:spPr bwMode="auto">
              <a:xfrm>
                <a:off x="1913"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K</a:t>
                </a:r>
                <a:endParaRPr kumimoji="1" lang="en-US" altLang="zh-CN" sz="1400">
                  <a:ea typeface="黑体" panose="02010609060101010101" pitchFamily="49" charset="-122"/>
                </a:endParaRPr>
              </a:p>
            </p:txBody>
          </p:sp>
          <p:sp>
            <p:nvSpPr>
              <p:cNvPr id="28" name="Oval 24">
                <a:extLst>
                  <a:ext uri="{FF2B5EF4-FFF2-40B4-BE49-F238E27FC236}">
                    <a16:creationId xmlns:a16="http://schemas.microsoft.com/office/drawing/2014/main" id="{20DE18B9-1C23-47F8-A683-FD15C953FB4F}"/>
                  </a:ext>
                </a:extLst>
              </p:cNvPr>
              <p:cNvSpPr>
                <a:spLocks noChangeArrowheads="1"/>
              </p:cNvSpPr>
              <p:nvPr/>
            </p:nvSpPr>
            <p:spPr bwMode="auto">
              <a:xfrm>
                <a:off x="713"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G</a:t>
                </a:r>
                <a:endParaRPr kumimoji="1" lang="en-US" altLang="zh-CN" sz="1400">
                  <a:ea typeface="黑体" panose="02010609060101010101" pitchFamily="49" charset="-122"/>
                </a:endParaRPr>
              </a:p>
            </p:txBody>
          </p:sp>
          <p:sp>
            <p:nvSpPr>
              <p:cNvPr id="29" name="Oval 25">
                <a:extLst>
                  <a:ext uri="{FF2B5EF4-FFF2-40B4-BE49-F238E27FC236}">
                    <a16:creationId xmlns:a16="http://schemas.microsoft.com/office/drawing/2014/main" id="{06D9F255-54C5-4F3E-9542-0B30EA35384D}"/>
                  </a:ext>
                </a:extLst>
              </p:cNvPr>
              <p:cNvSpPr>
                <a:spLocks noChangeArrowheads="1"/>
              </p:cNvSpPr>
              <p:nvPr/>
            </p:nvSpPr>
            <p:spPr bwMode="auto">
              <a:xfrm>
                <a:off x="1049"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J</a:t>
                </a:r>
                <a:endParaRPr kumimoji="1" lang="en-US" altLang="zh-CN" sz="1400">
                  <a:ea typeface="黑体" panose="02010609060101010101" pitchFamily="49" charset="-122"/>
                </a:endParaRPr>
              </a:p>
            </p:txBody>
          </p:sp>
          <p:sp>
            <p:nvSpPr>
              <p:cNvPr id="30" name="Line 26">
                <a:extLst>
                  <a:ext uri="{FF2B5EF4-FFF2-40B4-BE49-F238E27FC236}">
                    <a16:creationId xmlns:a16="http://schemas.microsoft.com/office/drawing/2014/main" id="{CDDF6A11-69C4-4A1A-88C3-CF456D3BCE2C}"/>
                  </a:ext>
                </a:extLst>
              </p:cNvPr>
              <p:cNvSpPr>
                <a:spLocks noChangeShapeType="1"/>
              </p:cNvSpPr>
              <p:nvPr/>
            </p:nvSpPr>
            <p:spPr bwMode="auto">
              <a:xfrm flipH="1">
                <a:off x="953" y="1097"/>
                <a:ext cx="38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31" name="Oval 27">
                <a:extLst>
                  <a:ext uri="{FF2B5EF4-FFF2-40B4-BE49-F238E27FC236}">
                    <a16:creationId xmlns:a16="http://schemas.microsoft.com/office/drawing/2014/main" id="{B0EC02BE-EA0F-4F01-8B3E-3B42E3538734}"/>
                  </a:ext>
                </a:extLst>
              </p:cNvPr>
              <p:cNvSpPr>
                <a:spLocks noChangeArrowheads="1"/>
              </p:cNvSpPr>
              <p:nvPr/>
            </p:nvSpPr>
            <p:spPr bwMode="auto">
              <a:xfrm>
                <a:off x="1625" y="359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i="1">
                    <a:solidFill>
                      <a:srgbClr val="000099"/>
                    </a:solidFill>
                    <a:latin typeface="Times New Roman" panose="02020603050405020304" pitchFamily="18" charset="0"/>
                    <a:ea typeface="黑体" panose="02010609060101010101" pitchFamily="49" charset="-122"/>
                  </a:rPr>
                  <a:t>L</a:t>
                </a:r>
                <a:endParaRPr kumimoji="1" lang="en-US" altLang="zh-CN" sz="1400">
                  <a:ea typeface="黑体" panose="02010609060101010101" pitchFamily="49" charset="-122"/>
                </a:endParaRPr>
              </a:p>
            </p:txBody>
          </p:sp>
          <p:sp>
            <p:nvSpPr>
              <p:cNvPr id="32" name="Freeform 28">
                <a:extLst>
                  <a:ext uri="{FF2B5EF4-FFF2-40B4-BE49-F238E27FC236}">
                    <a16:creationId xmlns:a16="http://schemas.microsoft.com/office/drawing/2014/main" id="{4D0F1817-C8D4-410E-8088-0F6D3DFC8590}"/>
                  </a:ext>
                </a:extLst>
              </p:cNvPr>
              <p:cNvSpPr>
                <a:spLocks/>
              </p:cNvSpPr>
              <p:nvPr/>
            </p:nvSpPr>
            <p:spPr bwMode="auto">
              <a:xfrm>
                <a:off x="2121" y="2251"/>
                <a:ext cx="215" cy="571"/>
              </a:xfrm>
              <a:custGeom>
                <a:avLst/>
                <a:gdLst>
                  <a:gd name="T0" fmla="*/ 215 w 215"/>
                  <a:gd name="T1" fmla="*/ 657 h 549"/>
                  <a:gd name="T2" fmla="*/ 147 w 215"/>
                  <a:gd name="T3" fmla="*/ 720 h 549"/>
                  <a:gd name="T4" fmla="*/ 79 w 215"/>
                  <a:gd name="T5" fmla="*/ 690 h 549"/>
                  <a:gd name="T6" fmla="*/ 11 w 215"/>
                  <a:gd name="T7" fmla="*/ 538 h 549"/>
                  <a:gd name="T8" fmla="*/ 11 w 215"/>
                  <a:gd name="T9" fmla="*/ 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549">
                    <a:moveTo>
                      <a:pt x="215" y="499"/>
                    </a:moveTo>
                    <a:cubicBezTo>
                      <a:pt x="192" y="520"/>
                      <a:pt x="170" y="541"/>
                      <a:pt x="147" y="545"/>
                    </a:cubicBezTo>
                    <a:cubicBezTo>
                      <a:pt x="124" y="549"/>
                      <a:pt x="102" y="545"/>
                      <a:pt x="79" y="522"/>
                    </a:cubicBezTo>
                    <a:cubicBezTo>
                      <a:pt x="56" y="499"/>
                      <a:pt x="22" y="496"/>
                      <a:pt x="11" y="409"/>
                    </a:cubicBezTo>
                    <a:cubicBezTo>
                      <a:pt x="0" y="322"/>
                      <a:pt x="11" y="68"/>
                      <a:pt x="11"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3" name="Freeform 29">
                <a:extLst>
                  <a:ext uri="{FF2B5EF4-FFF2-40B4-BE49-F238E27FC236}">
                    <a16:creationId xmlns:a16="http://schemas.microsoft.com/office/drawing/2014/main" id="{D9F75675-36DE-49B9-994C-46183ED49321}"/>
                  </a:ext>
                </a:extLst>
              </p:cNvPr>
              <p:cNvSpPr>
                <a:spLocks/>
              </p:cNvSpPr>
              <p:nvPr/>
            </p:nvSpPr>
            <p:spPr bwMode="auto">
              <a:xfrm>
                <a:off x="1451" y="2795"/>
                <a:ext cx="363" cy="1164"/>
              </a:xfrm>
              <a:custGeom>
                <a:avLst/>
                <a:gdLst>
                  <a:gd name="T0" fmla="*/ 155 w 389"/>
                  <a:gd name="T1" fmla="*/ 1089 h 1164"/>
                  <a:gd name="T2" fmla="*/ 114 w 389"/>
                  <a:gd name="T3" fmla="*/ 1157 h 1164"/>
                  <a:gd name="T4" fmla="*/ 31 w 389"/>
                  <a:gd name="T5" fmla="*/ 1134 h 1164"/>
                  <a:gd name="T6" fmla="*/ 4 w 389"/>
                  <a:gd name="T7" fmla="*/ 975 h 1164"/>
                  <a:gd name="T8" fmla="*/ 45 w 389"/>
                  <a:gd name="T9" fmla="*/ 794 h 1164"/>
                  <a:gd name="T10" fmla="*/ 155 w 389"/>
                  <a:gd name="T11" fmla="*/ 612 h 1164"/>
                  <a:gd name="T12" fmla="*/ 213 w 389"/>
                  <a:gd name="T13" fmla="*/ 340 h 1164"/>
                  <a:gd name="T14" fmla="*/ 240 w 389"/>
                  <a:gd name="T15" fmla="*/ 0 h 11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9" h="1164">
                    <a:moveTo>
                      <a:pt x="253" y="1089"/>
                    </a:moveTo>
                    <a:cubicBezTo>
                      <a:pt x="236" y="1119"/>
                      <a:pt x="219" y="1150"/>
                      <a:pt x="185" y="1157"/>
                    </a:cubicBezTo>
                    <a:cubicBezTo>
                      <a:pt x="151" y="1164"/>
                      <a:pt x="79" y="1164"/>
                      <a:pt x="49" y="1134"/>
                    </a:cubicBezTo>
                    <a:cubicBezTo>
                      <a:pt x="19" y="1104"/>
                      <a:pt x="0" y="1032"/>
                      <a:pt x="4" y="975"/>
                    </a:cubicBezTo>
                    <a:cubicBezTo>
                      <a:pt x="8" y="918"/>
                      <a:pt x="31" y="854"/>
                      <a:pt x="72" y="794"/>
                    </a:cubicBezTo>
                    <a:cubicBezTo>
                      <a:pt x="113" y="734"/>
                      <a:pt x="208" y="688"/>
                      <a:pt x="253" y="612"/>
                    </a:cubicBezTo>
                    <a:cubicBezTo>
                      <a:pt x="298" y="536"/>
                      <a:pt x="321" y="442"/>
                      <a:pt x="344" y="340"/>
                    </a:cubicBezTo>
                    <a:cubicBezTo>
                      <a:pt x="367" y="238"/>
                      <a:pt x="382" y="57"/>
                      <a:pt x="389"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4" name="Freeform 30">
                <a:extLst>
                  <a:ext uri="{FF2B5EF4-FFF2-40B4-BE49-F238E27FC236}">
                    <a16:creationId xmlns:a16="http://schemas.microsoft.com/office/drawing/2014/main" id="{CD61D85C-AC35-4FD6-AF6F-426D9B5522CD}"/>
                  </a:ext>
                </a:extLst>
              </p:cNvPr>
              <p:cNvSpPr>
                <a:spLocks/>
              </p:cNvSpPr>
              <p:nvPr/>
            </p:nvSpPr>
            <p:spPr bwMode="auto">
              <a:xfrm>
                <a:off x="1466" y="1684"/>
                <a:ext cx="348" cy="1164"/>
              </a:xfrm>
              <a:custGeom>
                <a:avLst/>
                <a:gdLst>
                  <a:gd name="T0" fmla="*/ 235 w 348"/>
                  <a:gd name="T1" fmla="*/ 1088 h 1164"/>
                  <a:gd name="T2" fmla="*/ 167 w 348"/>
                  <a:gd name="T3" fmla="*/ 1156 h 1164"/>
                  <a:gd name="T4" fmla="*/ 53 w 348"/>
                  <a:gd name="T5" fmla="*/ 1134 h 1164"/>
                  <a:gd name="T6" fmla="*/ 8 w 348"/>
                  <a:gd name="T7" fmla="*/ 998 h 1164"/>
                  <a:gd name="T8" fmla="*/ 99 w 348"/>
                  <a:gd name="T9" fmla="*/ 725 h 1164"/>
                  <a:gd name="T10" fmla="*/ 303 w 348"/>
                  <a:gd name="T11" fmla="*/ 476 h 1164"/>
                  <a:gd name="T12" fmla="*/ 348 w 348"/>
                  <a:gd name="T13" fmla="*/ 0 h 11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 h="1164">
                    <a:moveTo>
                      <a:pt x="235" y="1088"/>
                    </a:moveTo>
                    <a:cubicBezTo>
                      <a:pt x="216" y="1118"/>
                      <a:pt x="197" y="1148"/>
                      <a:pt x="167" y="1156"/>
                    </a:cubicBezTo>
                    <a:cubicBezTo>
                      <a:pt x="137" y="1164"/>
                      <a:pt x="80" y="1160"/>
                      <a:pt x="53" y="1134"/>
                    </a:cubicBezTo>
                    <a:cubicBezTo>
                      <a:pt x="26" y="1108"/>
                      <a:pt x="0" y="1066"/>
                      <a:pt x="8" y="998"/>
                    </a:cubicBezTo>
                    <a:cubicBezTo>
                      <a:pt x="16" y="930"/>
                      <a:pt x="50" y="812"/>
                      <a:pt x="99" y="725"/>
                    </a:cubicBezTo>
                    <a:cubicBezTo>
                      <a:pt x="148" y="638"/>
                      <a:pt x="262" y="597"/>
                      <a:pt x="303" y="476"/>
                    </a:cubicBezTo>
                    <a:cubicBezTo>
                      <a:pt x="344" y="355"/>
                      <a:pt x="340" y="79"/>
                      <a:pt x="34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5" name="Freeform 31">
                <a:extLst>
                  <a:ext uri="{FF2B5EF4-FFF2-40B4-BE49-F238E27FC236}">
                    <a16:creationId xmlns:a16="http://schemas.microsoft.com/office/drawing/2014/main" id="{D1C67780-3C5E-4147-80A5-EC9481F98FE6}"/>
                  </a:ext>
                </a:extLst>
              </p:cNvPr>
              <p:cNvSpPr>
                <a:spLocks/>
              </p:cNvSpPr>
              <p:nvPr/>
            </p:nvSpPr>
            <p:spPr bwMode="auto">
              <a:xfrm>
                <a:off x="1421" y="1162"/>
                <a:ext cx="280" cy="578"/>
              </a:xfrm>
              <a:custGeom>
                <a:avLst/>
                <a:gdLst>
                  <a:gd name="T0" fmla="*/ 280 w 280"/>
                  <a:gd name="T1" fmla="*/ 499 h 578"/>
                  <a:gd name="T2" fmla="*/ 212 w 280"/>
                  <a:gd name="T3" fmla="*/ 567 h 578"/>
                  <a:gd name="T4" fmla="*/ 76 w 280"/>
                  <a:gd name="T5" fmla="*/ 544 h 578"/>
                  <a:gd name="T6" fmla="*/ 8 w 280"/>
                  <a:gd name="T7" fmla="*/ 363 h 578"/>
                  <a:gd name="T8" fmla="*/ 30 w 280"/>
                  <a:gd name="T9" fmla="*/ 0 h 5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578">
                    <a:moveTo>
                      <a:pt x="280" y="499"/>
                    </a:moveTo>
                    <a:cubicBezTo>
                      <a:pt x="263" y="529"/>
                      <a:pt x="246" y="560"/>
                      <a:pt x="212" y="567"/>
                    </a:cubicBezTo>
                    <a:cubicBezTo>
                      <a:pt x="178" y="574"/>
                      <a:pt x="110" y="578"/>
                      <a:pt x="76" y="544"/>
                    </a:cubicBezTo>
                    <a:cubicBezTo>
                      <a:pt x="42" y="510"/>
                      <a:pt x="16" y="454"/>
                      <a:pt x="8" y="363"/>
                    </a:cubicBezTo>
                    <a:cubicBezTo>
                      <a:pt x="0" y="272"/>
                      <a:pt x="26" y="60"/>
                      <a:pt x="30"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6" name="Freeform 32">
                <a:extLst>
                  <a:ext uri="{FF2B5EF4-FFF2-40B4-BE49-F238E27FC236}">
                    <a16:creationId xmlns:a16="http://schemas.microsoft.com/office/drawing/2014/main" id="{43B96BA8-7F3B-4E65-AEB0-778E38819811}"/>
                  </a:ext>
                </a:extLst>
              </p:cNvPr>
              <p:cNvSpPr>
                <a:spLocks/>
              </p:cNvSpPr>
              <p:nvPr/>
            </p:nvSpPr>
            <p:spPr bwMode="auto">
              <a:xfrm>
                <a:off x="858" y="2795"/>
                <a:ext cx="276" cy="594"/>
              </a:xfrm>
              <a:custGeom>
                <a:avLst/>
                <a:gdLst>
                  <a:gd name="T0" fmla="*/ 276 w 276"/>
                  <a:gd name="T1" fmla="*/ 522 h 594"/>
                  <a:gd name="T2" fmla="*/ 162 w 276"/>
                  <a:gd name="T3" fmla="*/ 590 h 594"/>
                  <a:gd name="T4" fmla="*/ 49 w 276"/>
                  <a:gd name="T5" fmla="*/ 544 h 594"/>
                  <a:gd name="T6" fmla="*/ 4 w 276"/>
                  <a:gd name="T7" fmla="*/ 295 h 594"/>
                  <a:gd name="T8" fmla="*/ 26 w 276"/>
                  <a:gd name="T9" fmla="*/ 0 h 5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594">
                    <a:moveTo>
                      <a:pt x="276" y="522"/>
                    </a:moveTo>
                    <a:cubicBezTo>
                      <a:pt x="238" y="554"/>
                      <a:pt x="200" y="586"/>
                      <a:pt x="162" y="590"/>
                    </a:cubicBezTo>
                    <a:cubicBezTo>
                      <a:pt x="124" y="594"/>
                      <a:pt x="75" y="593"/>
                      <a:pt x="49" y="544"/>
                    </a:cubicBezTo>
                    <a:cubicBezTo>
                      <a:pt x="23" y="495"/>
                      <a:pt x="8" y="386"/>
                      <a:pt x="4" y="295"/>
                    </a:cubicBezTo>
                    <a:cubicBezTo>
                      <a:pt x="0" y="204"/>
                      <a:pt x="22" y="49"/>
                      <a:pt x="26"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7" name="Freeform 33">
                <a:extLst>
                  <a:ext uri="{FF2B5EF4-FFF2-40B4-BE49-F238E27FC236}">
                    <a16:creationId xmlns:a16="http://schemas.microsoft.com/office/drawing/2014/main" id="{C2BEAAA6-86D9-4A49-B407-B28303AD5FBB}"/>
                  </a:ext>
                </a:extLst>
              </p:cNvPr>
              <p:cNvSpPr>
                <a:spLocks/>
              </p:cNvSpPr>
              <p:nvPr/>
            </p:nvSpPr>
            <p:spPr bwMode="auto">
              <a:xfrm>
                <a:off x="498" y="1684"/>
                <a:ext cx="318" cy="1111"/>
              </a:xfrm>
              <a:custGeom>
                <a:avLst/>
                <a:gdLst>
                  <a:gd name="T0" fmla="*/ 273 w 318"/>
                  <a:gd name="T1" fmla="*/ 1174 h 1089"/>
                  <a:gd name="T2" fmla="*/ 159 w 318"/>
                  <a:gd name="T3" fmla="*/ 1252 h 1089"/>
                  <a:gd name="T4" fmla="*/ 46 w 318"/>
                  <a:gd name="T5" fmla="*/ 1174 h 1089"/>
                  <a:gd name="T6" fmla="*/ 23 w 318"/>
                  <a:gd name="T7" fmla="*/ 913 h 1089"/>
                  <a:gd name="T8" fmla="*/ 182 w 318"/>
                  <a:gd name="T9" fmla="*/ 678 h 1089"/>
                  <a:gd name="T10" fmla="*/ 295 w 318"/>
                  <a:gd name="T11" fmla="*/ 287 h 1089"/>
                  <a:gd name="T12" fmla="*/ 318 w 318"/>
                  <a:gd name="T13" fmla="*/ 0 h 10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1089">
                    <a:moveTo>
                      <a:pt x="273" y="1021"/>
                    </a:moveTo>
                    <a:cubicBezTo>
                      <a:pt x="235" y="1055"/>
                      <a:pt x="197" y="1089"/>
                      <a:pt x="159" y="1089"/>
                    </a:cubicBezTo>
                    <a:cubicBezTo>
                      <a:pt x="121" y="1089"/>
                      <a:pt x="69" y="1070"/>
                      <a:pt x="46" y="1021"/>
                    </a:cubicBezTo>
                    <a:cubicBezTo>
                      <a:pt x="23" y="972"/>
                      <a:pt x="0" y="866"/>
                      <a:pt x="23" y="794"/>
                    </a:cubicBezTo>
                    <a:cubicBezTo>
                      <a:pt x="46" y="722"/>
                      <a:pt x="137" y="681"/>
                      <a:pt x="182" y="590"/>
                    </a:cubicBezTo>
                    <a:cubicBezTo>
                      <a:pt x="227" y="499"/>
                      <a:pt x="272" y="348"/>
                      <a:pt x="295" y="250"/>
                    </a:cubicBezTo>
                    <a:cubicBezTo>
                      <a:pt x="318" y="152"/>
                      <a:pt x="314" y="42"/>
                      <a:pt x="31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38" name="Freeform 34">
                <a:extLst>
                  <a:ext uri="{FF2B5EF4-FFF2-40B4-BE49-F238E27FC236}">
                    <a16:creationId xmlns:a16="http://schemas.microsoft.com/office/drawing/2014/main" id="{374B1BF2-757B-4BDC-AD35-B60B18AD32B5}"/>
                  </a:ext>
                </a:extLst>
              </p:cNvPr>
              <p:cNvSpPr>
                <a:spLocks/>
              </p:cNvSpPr>
              <p:nvPr/>
            </p:nvSpPr>
            <p:spPr bwMode="auto">
              <a:xfrm>
                <a:off x="113" y="2160"/>
                <a:ext cx="182" cy="136"/>
              </a:xfrm>
              <a:custGeom>
                <a:avLst/>
                <a:gdLst>
                  <a:gd name="T0" fmla="*/ 182 w 182"/>
                  <a:gd name="T1" fmla="*/ 0 h 136"/>
                  <a:gd name="T2" fmla="*/ 136 w 182"/>
                  <a:gd name="T3" fmla="*/ 90 h 136"/>
                  <a:gd name="T4" fmla="*/ 0 w 182"/>
                  <a:gd name="T5" fmla="*/ 136 h 136"/>
                  <a:gd name="T6" fmla="*/ 0 60000 65536"/>
                  <a:gd name="T7" fmla="*/ 0 60000 65536"/>
                  <a:gd name="T8" fmla="*/ 0 60000 65536"/>
                </a:gdLst>
                <a:ahLst/>
                <a:cxnLst>
                  <a:cxn ang="T6">
                    <a:pos x="T0" y="T1"/>
                  </a:cxn>
                  <a:cxn ang="T7">
                    <a:pos x="T2" y="T3"/>
                  </a:cxn>
                  <a:cxn ang="T8">
                    <a:pos x="T4" y="T5"/>
                  </a:cxn>
                </a:cxnLst>
                <a:rect l="0" t="0" r="r" b="b"/>
                <a:pathLst>
                  <a:path w="182" h="136">
                    <a:moveTo>
                      <a:pt x="182" y="0"/>
                    </a:moveTo>
                    <a:cubicBezTo>
                      <a:pt x="174" y="33"/>
                      <a:pt x="166" y="67"/>
                      <a:pt x="136" y="90"/>
                    </a:cubicBezTo>
                    <a:cubicBezTo>
                      <a:pt x="106" y="113"/>
                      <a:pt x="23" y="128"/>
                      <a:pt x="0" y="136"/>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sp>
          <p:nvSpPr>
            <p:cNvPr id="39" name="Freeform 25">
              <a:extLst>
                <a:ext uri="{FF2B5EF4-FFF2-40B4-BE49-F238E27FC236}">
                  <a16:creationId xmlns:a16="http://schemas.microsoft.com/office/drawing/2014/main" id="{B78D6FAF-9C6B-444A-B40D-3AF57BDC519D}"/>
                </a:ext>
              </a:extLst>
            </p:cNvPr>
            <p:cNvSpPr>
              <a:spLocks/>
            </p:cNvSpPr>
            <p:nvPr/>
          </p:nvSpPr>
          <p:spPr bwMode="auto">
            <a:xfrm>
              <a:off x="927666" y="4450092"/>
              <a:ext cx="306480" cy="465704"/>
            </a:xfrm>
            <a:custGeom>
              <a:avLst/>
              <a:gdLst>
                <a:gd name="T0" fmla="*/ 0 w 302"/>
                <a:gd name="T1" fmla="*/ 2147483646 h 594"/>
                <a:gd name="T2" fmla="*/ 2147483646 w 302"/>
                <a:gd name="T3" fmla="*/ 2147483646 h 594"/>
                <a:gd name="T4" fmla="*/ 2147483646 w 302"/>
                <a:gd name="T5" fmla="*/ 2147483646 h 594"/>
                <a:gd name="T6" fmla="*/ 2147483646 w 302"/>
                <a:gd name="T7" fmla="*/ 2147483646 h 594"/>
                <a:gd name="T8" fmla="*/ 2147483646 w 302"/>
                <a:gd name="T9" fmla="*/ 2147483646 h 594"/>
                <a:gd name="T10" fmla="*/ 2147483646 w 302"/>
                <a:gd name="T11" fmla="*/ 0 h 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 h="594">
                  <a:moveTo>
                    <a:pt x="0" y="522"/>
                  </a:moveTo>
                  <a:cubicBezTo>
                    <a:pt x="36" y="558"/>
                    <a:pt x="72" y="594"/>
                    <a:pt x="114" y="590"/>
                  </a:cubicBezTo>
                  <a:cubicBezTo>
                    <a:pt x="156" y="586"/>
                    <a:pt x="220" y="559"/>
                    <a:pt x="250" y="499"/>
                  </a:cubicBezTo>
                  <a:cubicBezTo>
                    <a:pt x="280" y="439"/>
                    <a:pt x="288" y="299"/>
                    <a:pt x="295" y="227"/>
                  </a:cubicBezTo>
                  <a:cubicBezTo>
                    <a:pt x="302" y="155"/>
                    <a:pt x="295" y="106"/>
                    <a:pt x="295" y="68"/>
                  </a:cubicBezTo>
                  <a:cubicBezTo>
                    <a:pt x="295" y="30"/>
                    <a:pt x="295" y="11"/>
                    <a:pt x="295"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26">
              <a:extLst>
                <a:ext uri="{FF2B5EF4-FFF2-40B4-BE49-F238E27FC236}">
                  <a16:creationId xmlns:a16="http://schemas.microsoft.com/office/drawing/2014/main" id="{7BF2406D-2D92-455F-BF31-672B164069B8}"/>
                </a:ext>
              </a:extLst>
            </p:cNvPr>
            <p:cNvSpPr>
              <a:spLocks/>
            </p:cNvSpPr>
            <p:nvPr/>
          </p:nvSpPr>
          <p:spPr bwMode="auto">
            <a:xfrm>
              <a:off x="1861206" y="3991350"/>
              <a:ext cx="176936" cy="940294"/>
            </a:xfrm>
            <a:custGeom>
              <a:avLst/>
              <a:gdLst>
                <a:gd name="T0" fmla="*/ 0 w 261"/>
                <a:gd name="T1" fmla="*/ 2147483646 h 1156"/>
                <a:gd name="T2" fmla="*/ 2147483646 w 261"/>
                <a:gd name="T3" fmla="*/ 2147483646 h 1156"/>
                <a:gd name="T4" fmla="*/ 2147483646 w 261"/>
                <a:gd name="T5" fmla="*/ 2147483646 h 1156"/>
                <a:gd name="T6" fmla="*/ 2147483646 w 261"/>
                <a:gd name="T7" fmla="*/ 2147483646 h 1156"/>
                <a:gd name="T8" fmla="*/ 2147483646 w 261"/>
                <a:gd name="T9" fmla="*/ 2147483646 h 1156"/>
                <a:gd name="T10" fmla="*/ 2147483646 w 261"/>
                <a:gd name="T11" fmla="*/ 2147483646 h 1156"/>
                <a:gd name="T12" fmla="*/ 2147483646 w 261"/>
                <a:gd name="T13" fmla="*/ 0 h 11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1" h="1156">
                  <a:moveTo>
                    <a:pt x="0" y="1088"/>
                  </a:moveTo>
                  <a:cubicBezTo>
                    <a:pt x="37" y="1122"/>
                    <a:pt x="75" y="1156"/>
                    <a:pt x="113" y="1156"/>
                  </a:cubicBezTo>
                  <a:cubicBezTo>
                    <a:pt x="151" y="1156"/>
                    <a:pt x="204" y="1137"/>
                    <a:pt x="227" y="1088"/>
                  </a:cubicBezTo>
                  <a:cubicBezTo>
                    <a:pt x="250" y="1039"/>
                    <a:pt x="261" y="937"/>
                    <a:pt x="250" y="862"/>
                  </a:cubicBezTo>
                  <a:cubicBezTo>
                    <a:pt x="239" y="787"/>
                    <a:pt x="182" y="722"/>
                    <a:pt x="159" y="635"/>
                  </a:cubicBezTo>
                  <a:cubicBezTo>
                    <a:pt x="136" y="548"/>
                    <a:pt x="121" y="446"/>
                    <a:pt x="113" y="340"/>
                  </a:cubicBezTo>
                  <a:cubicBezTo>
                    <a:pt x="105" y="234"/>
                    <a:pt x="113" y="57"/>
                    <a:pt x="113"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27">
              <a:extLst>
                <a:ext uri="{FF2B5EF4-FFF2-40B4-BE49-F238E27FC236}">
                  <a16:creationId xmlns:a16="http://schemas.microsoft.com/office/drawing/2014/main" id="{A1768CBD-5AA9-4FA4-8E6C-A716234ADD60}"/>
                </a:ext>
              </a:extLst>
            </p:cNvPr>
            <p:cNvSpPr>
              <a:spLocks/>
            </p:cNvSpPr>
            <p:nvPr/>
          </p:nvSpPr>
          <p:spPr bwMode="auto">
            <a:xfrm>
              <a:off x="1815274" y="4915796"/>
              <a:ext cx="385940" cy="925397"/>
            </a:xfrm>
            <a:custGeom>
              <a:avLst/>
              <a:gdLst>
                <a:gd name="T0" fmla="*/ 2147483646 w 341"/>
                <a:gd name="T1" fmla="*/ 2147483646 h 1161"/>
                <a:gd name="T2" fmla="*/ 2147483646 w 341"/>
                <a:gd name="T3" fmla="*/ 2147483646 h 1161"/>
                <a:gd name="T4" fmla="*/ 2147483646 w 341"/>
                <a:gd name="T5" fmla="*/ 2147483646 h 1161"/>
                <a:gd name="T6" fmla="*/ 2147483646 w 341"/>
                <a:gd name="T7" fmla="*/ 2147483646 h 1161"/>
                <a:gd name="T8" fmla="*/ 2147483646 w 341"/>
                <a:gd name="T9" fmla="*/ 2147483646 h 1161"/>
                <a:gd name="T10" fmla="*/ 2147483646 w 341"/>
                <a:gd name="T11" fmla="*/ 2147483646 h 1161"/>
                <a:gd name="T12" fmla="*/ 0 w 341"/>
                <a:gd name="T13" fmla="*/ 0 h 11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29">
              <a:extLst>
                <a:ext uri="{FF2B5EF4-FFF2-40B4-BE49-F238E27FC236}">
                  <a16:creationId xmlns:a16="http://schemas.microsoft.com/office/drawing/2014/main" id="{C6DE0EB6-B4F6-4D9F-BCC1-FEF0EF77389B}"/>
                </a:ext>
              </a:extLst>
            </p:cNvPr>
            <p:cNvSpPr>
              <a:spLocks/>
            </p:cNvSpPr>
            <p:nvPr/>
          </p:nvSpPr>
          <p:spPr bwMode="auto">
            <a:xfrm>
              <a:off x="3124906" y="5365109"/>
              <a:ext cx="353873" cy="45719"/>
            </a:xfrm>
            <a:custGeom>
              <a:avLst/>
              <a:gdLst>
                <a:gd name="T0" fmla="*/ 0 w 227"/>
                <a:gd name="T1" fmla="*/ 0 h 91"/>
                <a:gd name="T2" fmla="*/ 2147483646 w 227"/>
                <a:gd name="T3" fmla="*/ 2147483646 h 91"/>
                <a:gd name="T4" fmla="*/ 2147483646 w 227"/>
                <a:gd name="T5" fmla="*/ 2147483646 h 91"/>
                <a:gd name="T6" fmla="*/ 0 60000 65536"/>
                <a:gd name="T7" fmla="*/ 0 60000 65536"/>
                <a:gd name="T8" fmla="*/ 0 60000 65536"/>
              </a:gdLst>
              <a:ahLst/>
              <a:cxnLst>
                <a:cxn ang="T6">
                  <a:pos x="T0" y="T1"/>
                </a:cxn>
                <a:cxn ang="T7">
                  <a:pos x="T2" y="T3"/>
                </a:cxn>
                <a:cxn ang="T8">
                  <a:pos x="T4" y="T5"/>
                </a:cxn>
              </a:cxnLst>
              <a:rect l="0" t="0" r="r" b="b"/>
              <a:pathLst>
                <a:path w="227" h="91">
                  <a:moveTo>
                    <a:pt x="0" y="0"/>
                  </a:moveTo>
                  <a:cubicBezTo>
                    <a:pt x="15" y="26"/>
                    <a:pt x="30" y="53"/>
                    <a:pt x="68" y="68"/>
                  </a:cubicBezTo>
                  <a:cubicBezTo>
                    <a:pt x="106" y="83"/>
                    <a:pt x="201" y="87"/>
                    <a:pt x="227" y="91"/>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27">
              <a:extLst>
                <a:ext uri="{FF2B5EF4-FFF2-40B4-BE49-F238E27FC236}">
                  <a16:creationId xmlns:a16="http://schemas.microsoft.com/office/drawing/2014/main" id="{98A8D609-207A-49BD-9ED9-4FBF48E91D6E}"/>
                </a:ext>
              </a:extLst>
            </p:cNvPr>
            <p:cNvSpPr>
              <a:spLocks/>
            </p:cNvSpPr>
            <p:nvPr/>
          </p:nvSpPr>
          <p:spPr bwMode="auto">
            <a:xfrm rot="1675097">
              <a:off x="2565178" y="5877721"/>
              <a:ext cx="385941" cy="586275"/>
            </a:xfrm>
            <a:custGeom>
              <a:avLst/>
              <a:gdLst>
                <a:gd name="T0" fmla="*/ 2147483646 w 341"/>
                <a:gd name="T1" fmla="*/ 2147483646 h 1161"/>
                <a:gd name="T2" fmla="*/ 2147483646 w 341"/>
                <a:gd name="T3" fmla="*/ 2147483646 h 1161"/>
                <a:gd name="T4" fmla="*/ 2147483646 w 341"/>
                <a:gd name="T5" fmla="*/ 2147483646 h 1161"/>
                <a:gd name="T6" fmla="*/ 2147483646 w 341"/>
                <a:gd name="T7" fmla="*/ 2147483646 h 1161"/>
                <a:gd name="T8" fmla="*/ 2147483646 w 341"/>
                <a:gd name="T9" fmla="*/ 2147483646 h 1161"/>
                <a:gd name="T10" fmla="*/ 2147483646 w 341"/>
                <a:gd name="T11" fmla="*/ 2147483646 h 1161"/>
                <a:gd name="T12" fmla="*/ 0 w 341"/>
                <a:gd name="T13" fmla="*/ 0 h 11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BF62BCC8-D0A1-4F49-AF5E-A7D4991E07A1}"/>
              </a:ext>
            </a:extLst>
          </p:cNvPr>
          <p:cNvSpPr>
            <a:spLocks noGrp="1"/>
          </p:cNvSpPr>
          <p:nvPr>
            <p:ph type="title"/>
          </p:nvPr>
        </p:nvSpPr>
        <p:spPr>
          <a:xfrm>
            <a:off x="0" y="533400"/>
            <a:ext cx="8991600" cy="1173163"/>
          </a:xfrm>
        </p:spPr>
        <p:txBody>
          <a:bodyPr/>
          <a:lstStyle/>
          <a:p>
            <a:pPr algn="l" eaLnBrk="1" hangingPunct="1"/>
            <a:r>
              <a:rPr lang="en-US" altLang="zh-CN" sz="2400" u="sng" dirty="0">
                <a:solidFill>
                  <a:srgbClr val="0033CC"/>
                </a:solidFill>
              </a:rPr>
              <a:t>idea: </a:t>
            </a:r>
            <a:r>
              <a:rPr lang="en-US" altLang="zh-CN" sz="2400" u="sng" dirty="0">
                <a:solidFill>
                  <a:srgbClr val="0033CC"/>
                </a:solidFill>
                <a:latin typeface="等线" panose="02010600030101010101" pitchFamily="2" charset="-122"/>
                <a:ea typeface="等线" panose="02010600030101010101" pitchFamily="2" charset="-122"/>
              </a:rPr>
              <a:t>①</a:t>
            </a:r>
            <a:r>
              <a:rPr lang="zh-CN" altLang="en-US" sz="2400" u="sng" dirty="0">
                <a:solidFill>
                  <a:srgbClr val="0033CC"/>
                </a:solidFill>
              </a:rPr>
              <a:t>先假设</a:t>
            </a:r>
            <a:r>
              <a:rPr lang="en-US" altLang="zh-CN" sz="2400" u="sng" dirty="0">
                <a:solidFill>
                  <a:srgbClr val="0033CC"/>
                </a:solidFill>
              </a:rPr>
              <a:t>q</a:t>
            </a:r>
            <a:r>
              <a:rPr lang="zh-CN" altLang="en-US" sz="2400" u="sng" dirty="0">
                <a:solidFill>
                  <a:srgbClr val="0033CC"/>
                </a:solidFill>
              </a:rPr>
              <a:t>是其父亲的左孩子，在右子树分支下找最右分支下第一个无右孩子的结点，找到其后继线索；</a:t>
            </a:r>
            <a:br>
              <a:rPr lang="en-US" altLang="zh-CN" sz="2400" u="sng" dirty="0">
                <a:solidFill>
                  <a:srgbClr val="0033CC"/>
                </a:solidFill>
              </a:rPr>
            </a:br>
            <a:r>
              <a:rPr lang="en-US" altLang="zh-CN" sz="2400" dirty="0">
                <a:solidFill>
                  <a:srgbClr val="0033CC"/>
                </a:solidFill>
              </a:rPr>
              <a:t>      </a:t>
            </a:r>
            <a:r>
              <a:rPr lang="en-US" altLang="zh-CN" sz="2400" u="sng" dirty="0">
                <a:solidFill>
                  <a:srgbClr val="0033CC"/>
                </a:solidFill>
                <a:latin typeface="等线" panose="02010600030101010101" pitchFamily="2" charset="-122"/>
                <a:ea typeface="等线" panose="02010600030101010101" pitchFamily="2" charset="-122"/>
              </a:rPr>
              <a:t>②</a:t>
            </a:r>
            <a:r>
              <a:rPr lang="zh-CN" altLang="en-US" sz="2400" u="sng" dirty="0">
                <a:solidFill>
                  <a:srgbClr val="0033CC"/>
                </a:solidFill>
              </a:rPr>
              <a:t>若</a:t>
            </a:r>
            <a:r>
              <a:rPr lang="en-US" altLang="zh-CN" sz="2400" u="sng" dirty="0">
                <a:solidFill>
                  <a:srgbClr val="0033CC"/>
                </a:solidFill>
              </a:rPr>
              <a:t>q</a:t>
            </a:r>
            <a:r>
              <a:rPr lang="zh-CN" altLang="en-US" sz="2400" u="sng" dirty="0">
                <a:solidFill>
                  <a:srgbClr val="0033CC"/>
                </a:solidFill>
              </a:rPr>
              <a:t>不是父亲的左孩子，再重新按</a:t>
            </a:r>
            <a:r>
              <a:rPr lang="en-US" altLang="zh-CN" sz="2400" u="sng" dirty="0">
                <a:solidFill>
                  <a:srgbClr val="0033CC"/>
                </a:solidFill>
              </a:rPr>
              <a:t>q</a:t>
            </a:r>
            <a:r>
              <a:rPr lang="zh-CN" altLang="en-US" sz="2400" u="sng" dirty="0">
                <a:solidFill>
                  <a:srgbClr val="0033CC"/>
                </a:solidFill>
              </a:rPr>
              <a:t>是其父亲的右孩子来查找。</a:t>
            </a:r>
            <a:endParaRPr lang="zh-CN" altLang="en-US" sz="3200" u="sng" dirty="0">
              <a:solidFill>
                <a:srgbClr val="0033CC"/>
              </a:solidFill>
            </a:endParaRPr>
          </a:p>
        </p:txBody>
      </p:sp>
      <p:sp>
        <p:nvSpPr>
          <p:cNvPr id="88067" name="内容占位符 2">
            <a:extLst>
              <a:ext uri="{FF2B5EF4-FFF2-40B4-BE49-F238E27FC236}">
                <a16:creationId xmlns:a16="http://schemas.microsoft.com/office/drawing/2014/main" id="{D72B75D6-79F1-42A3-9C33-B5E0680797FF}"/>
              </a:ext>
            </a:extLst>
          </p:cNvPr>
          <p:cNvSpPr>
            <a:spLocks noGrp="1"/>
          </p:cNvSpPr>
          <p:nvPr>
            <p:ph idx="1"/>
          </p:nvPr>
        </p:nvSpPr>
        <p:spPr>
          <a:xfrm>
            <a:off x="152400" y="1828800"/>
            <a:ext cx="8839200" cy="4896513"/>
          </a:xfrm>
        </p:spPr>
        <p:txBody>
          <a:bodyPr/>
          <a:lstStyle/>
          <a:p>
            <a:pPr marL="0" indent="0" eaLnBrk="1" hangingPunct="1">
              <a:spcBef>
                <a:spcPts val="300"/>
              </a:spcBef>
              <a:buFontTx/>
              <a:buNone/>
            </a:pPr>
            <a:r>
              <a:rPr lang="en-US" altLang="zh-CN" sz="2000" b="1" dirty="0" err="1"/>
              <a:t>BinTreeNode</a:t>
            </a:r>
            <a:r>
              <a:rPr lang="en-US" altLang="zh-CN" sz="2000" dirty="0"/>
              <a:t>  * parent (</a:t>
            </a:r>
            <a:r>
              <a:rPr lang="en-US" altLang="zh-CN" sz="2000" dirty="0" err="1"/>
              <a:t>BinTreeNode</a:t>
            </a:r>
            <a:r>
              <a:rPr lang="en-US" altLang="zh-CN" sz="2000" dirty="0"/>
              <a:t>  * q)</a:t>
            </a:r>
          </a:p>
          <a:p>
            <a:pPr marL="0" indent="0" eaLnBrk="1" hangingPunct="1">
              <a:spcBef>
                <a:spcPts val="300"/>
              </a:spcBef>
              <a:buFontTx/>
              <a:buNone/>
            </a:pPr>
            <a:r>
              <a:rPr lang="en-US" altLang="zh-CN" sz="2000" dirty="0"/>
              <a:t>{ </a:t>
            </a:r>
            <a:r>
              <a:rPr lang="en-US" altLang="zh-CN" sz="2000" dirty="0" err="1"/>
              <a:t>BinTreeNode</a:t>
            </a:r>
            <a:r>
              <a:rPr lang="en-US" altLang="zh-CN" sz="2000" dirty="0"/>
              <a:t>  * </a:t>
            </a:r>
            <a:r>
              <a:rPr lang="en-US" altLang="zh-CN" sz="2000" dirty="0" err="1"/>
              <a:t>pr</a:t>
            </a:r>
            <a:r>
              <a:rPr lang="en-US" altLang="zh-CN" sz="2000" dirty="0"/>
              <a:t>;    </a:t>
            </a:r>
          </a:p>
          <a:p>
            <a:pPr marL="0" indent="0" eaLnBrk="1" hangingPunct="1">
              <a:spcBef>
                <a:spcPts val="300"/>
              </a:spcBef>
              <a:buFontTx/>
              <a:buNone/>
            </a:pPr>
            <a:r>
              <a:rPr lang="en-US" altLang="zh-CN" sz="2000" dirty="0"/>
              <a:t>  </a:t>
            </a:r>
            <a:r>
              <a:rPr lang="en-US" altLang="zh-CN" sz="2000" dirty="0" err="1"/>
              <a:t>pr</a:t>
            </a:r>
            <a:r>
              <a:rPr lang="en-US" altLang="zh-CN" sz="2000" dirty="0"/>
              <a:t> = q;</a:t>
            </a:r>
          </a:p>
          <a:p>
            <a:pPr marL="0" indent="0" eaLnBrk="1" hangingPunct="1">
              <a:spcBef>
                <a:spcPts val="300"/>
              </a:spcBef>
              <a:buFontTx/>
              <a:buNone/>
            </a:pPr>
            <a:r>
              <a:rPr lang="en-US" altLang="zh-CN" sz="2000" dirty="0"/>
              <a:t>  </a:t>
            </a:r>
            <a:r>
              <a:rPr lang="en-US" altLang="zh-CN" sz="2000" b="1" dirty="0"/>
              <a:t>while</a:t>
            </a:r>
            <a:r>
              <a:rPr lang="en-US" altLang="zh-CN" sz="2000" dirty="0"/>
              <a:t>(!</a:t>
            </a:r>
            <a:r>
              <a:rPr lang="en-US" altLang="zh-CN" sz="2000" dirty="0" err="1"/>
              <a:t>pr.rtag</a:t>
            </a:r>
            <a:r>
              <a:rPr lang="en-US" altLang="zh-CN" sz="2000" dirty="0"/>
              <a:t>)  </a:t>
            </a:r>
            <a:r>
              <a:rPr lang="en-US" altLang="zh-CN" sz="2000" dirty="0" err="1"/>
              <a:t>pr</a:t>
            </a:r>
            <a:r>
              <a:rPr lang="en-US" altLang="zh-CN" sz="2000" dirty="0"/>
              <a:t>=</a:t>
            </a:r>
            <a:r>
              <a:rPr lang="en-US" altLang="zh-CN" sz="2000" dirty="0" err="1"/>
              <a:t>pr</a:t>
            </a:r>
            <a:r>
              <a:rPr lang="en-US" altLang="zh-CN" sz="2000" dirty="0"/>
              <a:t>-&gt;</a:t>
            </a:r>
            <a:r>
              <a:rPr lang="en-US" altLang="zh-CN" sz="2000" dirty="0" err="1"/>
              <a:t>rightChild</a:t>
            </a:r>
            <a:r>
              <a:rPr lang="en-US" altLang="zh-CN" sz="2000" dirty="0"/>
              <a:t>;             </a:t>
            </a:r>
            <a:r>
              <a:rPr lang="en-US" altLang="zh-CN" sz="2000" dirty="0">
                <a:solidFill>
                  <a:srgbClr val="996633"/>
                </a:solidFill>
              </a:rPr>
              <a:t>//</a:t>
            </a:r>
            <a:r>
              <a:rPr lang="en-US" altLang="zh-CN" sz="2000" u="sng" dirty="0">
                <a:solidFill>
                  <a:srgbClr val="0033CC"/>
                </a:solidFill>
                <a:latin typeface="等线" panose="02010600030101010101" pitchFamily="2" charset="-122"/>
                <a:ea typeface="等线" panose="02010600030101010101" pitchFamily="2" charset="-122"/>
              </a:rPr>
              <a:t> ①</a:t>
            </a:r>
            <a:r>
              <a:rPr lang="zh-CN" altLang="en-US" sz="2000" dirty="0">
                <a:solidFill>
                  <a:srgbClr val="996633"/>
                </a:solidFill>
              </a:rPr>
              <a:t>假设</a:t>
            </a:r>
            <a:r>
              <a:rPr lang="en-US" altLang="zh-CN" sz="2000" dirty="0">
                <a:solidFill>
                  <a:srgbClr val="996633"/>
                </a:solidFill>
              </a:rPr>
              <a:t>q</a:t>
            </a:r>
            <a:r>
              <a:rPr lang="zh-CN" altLang="en-US" sz="2000" dirty="0">
                <a:solidFill>
                  <a:srgbClr val="996633"/>
                </a:solidFill>
              </a:rPr>
              <a:t>是其父的左孩子</a:t>
            </a:r>
            <a:endParaRPr lang="en-US" altLang="zh-CN" sz="2000" dirty="0"/>
          </a:p>
          <a:p>
            <a:pPr marL="0" indent="0" eaLnBrk="1" hangingPunct="1">
              <a:spcBef>
                <a:spcPts val="300"/>
              </a:spcBef>
              <a:buFontTx/>
              <a:buNone/>
            </a:pPr>
            <a:r>
              <a:rPr lang="en-US" altLang="zh-CN" sz="2000" dirty="0"/>
              <a:t>   </a:t>
            </a:r>
            <a:r>
              <a:rPr lang="en-US" altLang="zh-CN" sz="2000" dirty="0" err="1"/>
              <a:t>pr</a:t>
            </a:r>
            <a:r>
              <a:rPr lang="en-US" altLang="zh-CN" sz="2000" dirty="0"/>
              <a:t> = </a:t>
            </a:r>
            <a:r>
              <a:rPr lang="en-US" altLang="zh-CN" sz="2000" dirty="0" err="1"/>
              <a:t>pr</a:t>
            </a:r>
            <a:r>
              <a:rPr lang="en-US" altLang="zh-CN" sz="2000" dirty="0"/>
              <a:t>-&gt;</a:t>
            </a:r>
            <a:r>
              <a:rPr lang="en-US" altLang="zh-CN" sz="2000" dirty="0" err="1"/>
              <a:t>rightChild</a:t>
            </a:r>
            <a:r>
              <a:rPr lang="en-US" altLang="zh-CN" sz="2000" dirty="0"/>
              <a:t>;   // </a:t>
            </a:r>
            <a:r>
              <a:rPr lang="zh-CN" altLang="en-US" sz="2000"/>
              <a:t>找后继线索</a:t>
            </a:r>
            <a:endParaRPr lang="en-US" altLang="zh-CN" sz="2000" dirty="0"/>
          </a:p>
          <a:p>
            <a:pPr marL="0" indent="0" eaLnBrk="1" hangingPunct="1">
              <a:spcBef>
                <a:spcPts val="300"/>
              </a:spcBef>
              <a:buFontTx/>
              <a:buNone/>
            </a:pPr>
            <a:r>
              <a:rPr lang="en-US" altLang="zh-CN" sz="2000" dirty="0"/>
              <a:t>   </a:t>
            </a:r>
            <a:r>
              <a:rPr lang="en-US" altLang="zh-CN" sz="2000" b="1" dirty="0"/>
              <a:t>if</a:t>
            </a:r>
            <a:r>
              <a:rPr lang="en-US" altLang="zh-CN" sz="2000" dirty="0"/>
              <a:t> ( (</a:t>
            </a:r>
            <a:r>
              <a:rPr lang="en-US" altLang="zh-CN" sz="2000" dirty="0" err="1"/>
              <a:t>pr</a:t>
            </a:r>
            <a:r>
              <a:rPr lang="en-US" altLang="zh-CN" sz="2000" dirty="0"/>
              <a:t>==NULL) </a:t>
            </a:r>
            <a:r>
              <a:rPr lang="en-US" altLang="zh-CN" sz="2000" b="1" dirty="0"/>
              <a:t>||</a:t>
            </a:r>
            <a:r>
              <a:rPr lang="en-US" altLang="zh-CN" sz="2000" dirty="0"/>
              <a:t> (</a:t>
            </a:r>
            <a:r>
              <a:rPr lang="en-US" altLang="zh-CN" sz="2000" dirty="0" err="1"/>
              <a:t>pr</a:t>
            </a:r>
            <a:r>
              <a:rPr lang="en-US" altLang="zh-CN" sz="2000" dirty="0"/>
              <a:t>!=NULL </a:t>
            </a:r>
            <a:r>
              <a:rPr lang="en-US" altLang="zh-CN" sz="2000" b="1" dirty="0"/>
              <a:t>&amp;&amp;</a:t>
            </a:r>
            <a:r>
              <a:rPr lang="en-US" altLang="zh-CN" sz="2000" dirty="0"/>
              <a:t> </a:t>
            </a:r>
            <a:r>
              <a:rPr lang="en-US" altLang="zh-CN" sz="2000" dirty="0" err="1"/>
              <a:t>pr</a:t>
            </a:r>
            <a:r>
              <a:rPr lang="en-US" altLang="zh-CN" sz="2000" dirty="0"/>
              <a:t>-&gt;</a:t>
            </a:r>
            <a:r>
              <a:rPr lang="en-US" altLang="zh-CN" sz="2000" dirty="0" err="1"/>
              <a:t>leftChild</a:t>
            </a:r>
            <a:r>
              <a:rPr lang="en-US" altLang="zh-CN" sz="2000" dirty="0"/>
              <a:t> !=q) ) </a:t>
            </a:r>
          </a:p>
          <a:p>
            <a:pPr marL="0" indent="0" algn="r" eaLnBrk="1" hangingPunct="1">
              <a:spcBef>
                <a:spcPts val="300"/>
              </a:spcBef>
              <a:buFontTx/>
              <a:buNone/>
            </a:pPr>
            <a:r>
              <a:rPr lang="en-US" altLang="zh-CN" sz="2000" dirty="0"/>
              <a:t>					</a:t>
            </a:r>
            <a:r>
              <a:rPr lang="en-US" altLang="zh-CN" sz="2000" dirty="0">
                <a:solidFill>
                  <a:srgbClr val="996633"/>
                </a:solidFill>
              </a:rPr>
              <a:t>//</a:t>
            </a:r>
            <a:r>
              <a:rPr lang="en-US" altLang="zh-CN" sz="2000" u="sng" dirty="0">
                <a:solidFill>
                  <a:srgbClr val="0033CC"/>
                </a:solidFill>
                <a:latin typeface="等线" panose="02010600030101010101" pitchFamily="2" charset="-122"/>
                <a:ea typeface="等线" panose="02010600030101010101" pitchFamily="2" charset="-122"/>
              </a:rPr>
              <a:t> ②</a:t>
            </a:r>
            <a:r>
              <a:rPr lang="zh-CN" altLang="en-US" sz="2000" dirty="0">
                <a:solidFill>
                  <a:srgbClr val="996633"/>
                </a:solidFill>
              </a:rPr>
              <a:t>判断：若</a:t>
            </a:r>
            <a:r>
              <a:rPr lang="en-US" altLang="zh-CN" sz="2000" dirty="0">
                <a:solidFill>
                  <a:srgbClr val="996633"/>
                </a:solidFill>
              </a:rPr>
              <a:t>q</a:t>
            </a:r>
            <a:r>
              <a:rPr lang="zh-CN" altLang="en-US" sz="2000" dirty="0">
                <a:solidFill>
                  <a:srgbClr val="996633"/>
                </a:solidFill>
              </a:rPr>
              <a:t>不是其父的左孩子，</a:t>
            </a:r>
            <a:endParaRPr lang="en-US" altLang="zh-CN" sz="2000" dirty="0">
              <a:solidFill>
                <a:srgbClr val="996633"/>
              </a:solidFill>
            </a:endParaRPr>
          </a:p>
          <a:p>
            <a:pPr marL="0" indent="0" algn="r" eaLnBrk="1" hangingPunct="1">
              <a:spcBef>
                <a:spcPts val="300"/>
              </a:spcBef>
              <a:buFontTx/>
              <a:buNone/>
            </a:pPr>
            <a:r>
              <a:rPr lang="en-US" altLang="zh-CN" sz="2000" dirty="0">
                <a:solidFill>
                  <a:srgbClr val="996633"/>
                </a:solidFill>
              </a:rPr>
              <a:t>//</a:t>
            </a:r>
            <a:r>
              <a:rPr lang="zh-CN" altLang="en-US" sz="2000" dirty="0">
                <a:solidFill>
                  <a:srgbClr val="996633"/>
                </a:solidFill>
              </a:rPr>
              <a:t>按</a:t>
            </a:r>
            <a:r>
              <a:rPr lang="en-US" altLang="zh-CN" sz="2000" dirty="0">
                <a:solidFill>
                  <a:srgbClr val="996633"/>
                </a:solidFill>
              </a:rPr>
              <a:t>q</a:t>
            </a:r>
            <a:r>
              <a:rPr lang="zh-CN" altLang="en-US" sz="2000" dirty="0">
                <a:solidFill>
                  <a:srgbClr val="996633"/>
                </a:solidFill>
              </a:rPr>
              <a:t>是其父的右孩子来处理</a:t>
            </a:r>
            <a:endParaRPr lang="en-US" altLang="zh-CN" sz="2000" dirty="0">
              <a:solidFill>
                <a:srgbClr val="996633"/>
              </a:solidFill>
            </a:endParaRPr>
          </a:p>
          <a:p>
            <a:pPr marL="0" indent="0" eaLnBrk="1" hangingPunct="1">
              <a:spcBef>
                <a:spcPts val="300"/>
              </a:spcBef>
              <a:buFontTx/>
              <a:buNone/>
            </a:pPr>
            <a:r>
              <a:rPr lang="en-US" altLang="zh-CN" sz="2000" dirty="0"/>
              <a:t>   {   </a:t>
            </a:r>
            <a:r>
              <a:rPr lang="en-US" altLang="zh-CN" sz="2000" dirty="0" err="1"/>
              <a:t>pr</a:t>
            </a:r>
            <a:r>
              <a:rPr lang="en-US" altLang="zh-CN" sz="2000" dirty="0"/>
              <a:t> = q;</a:t>
            </a:r>
          </a:p>
          <a:p>
            <a:pPr marL="0" indent="0" eaLnBrk="1" hangingPunct="1">
              <a:spcBef>
                <a:spcPts val="300"/>
              </a:spcBef>
              <a:buFontTx/>
              <a:buNone/>
            </a:pPr>
            <a:r>
              <a:rPr lang="en-US" altLang="zh-CN" sz="2000" dirty="0"/>
              <a:t>	</a:t>
            </a:r>
            <a:r>
              <a:rPr lang="en-US" altLang="zh-CN" sz="2000" b="1" dirty="0"/>
              <a:t>while</a:t>
            </a:r>
            <a:r>
              <a:rPr lang="en-US" altLang="zh-CN" sz="2000" dirty="0"/>
              <a:t>(!</a:t>
            </a:r>
            <a:r>
              <a:rPr lang="en-US" altLang="zh-CN" sz="2000" dirty="0" err="1"/>
              <a:t>pr.ltag</a:t>
            </a:r>
            <a:r>
              <a:rPr lang="en-US" altLang="zh-CN" sz="2000" dirty="0"/>
              <a:t>)  </a:t>
            </a:r>
            <a:r>
              <a:rPr lang="en-US" altLang="zh-CN" sz="2000" dirty="0" err="1"/>
              <a:t>pr</a:t>
            </a:r>
            <a:r>
              <a:rPr lang="en-US" altLang="zh-CN" sz="2000" dirty="0"/>
              <a:t>=</a:t>
            </a:r>
            <a:r>
              <a:rPr lang="en-US" altLang="zh-CN" sz="2000" dirty="0" err="1"/>
              <a:t>pr</a:t>
            </a:r>
            <a:r>
              <a:rPr lang="en-US" altLang="zh-CN" sz="2000" dirty="0"/>
              <a:t>-&gt;</a:t>
            </a:r>
            <a:r>
              <a:rPr lang="en-US" altLang="zh-CN" sz="2000" dirty="0" err="1"/>
              <a:t>leftChild</a:t>
            </a:r>
            <a:r>
              <a:rPr lang="en-US" altLang="zh-CN" sz="2000" dirty="0"/>
              <a:t>;</a:t>
            </a:r>
          </a:p>
          <a:p>
            <a:pPr marL="0" indent="0" eaLnBrk="1" hangingPunct="1">
              <a:spcBef>
                <a:spcPts val="300"/>
              </a:spcBef>
              <a:buFontTx/>
              <a:buNone/>
            </a:pPr>
            <a:r>
              <a:rPr lang="en-US" altLang="zh-CN" sz="2000" dirty="0"/>
              <a:t>	 </a:t>
            </a:r>
            <a:r>
              <a:rPr lang="en-US" altLang="zh-CN" sz="2000" dirty="0" err="1"/>
              <a:t>pr</a:t>
            </a:r>
            <a:r>
              <a:rPr lang="en-US" altLang="zh-CN" sz="2000" dirty="0"/>
              <a:t>=</a:t>
            </a:r>
            <a:r>
              <a:rPr lang="en-US" altLang="zh-CN" sz="2000" dirty="0" err="1"/>
              <a:t>pr</a:t>
            </a:r>
            <a:r>
              <a:rPr lang="en-US" altLang="zh-CN" sz="2000" dirty="0"/>
              <a:t>-&gt;</a:t>
            </a:r>
            <a:r>
              <a:rPr lang="en-US" altLang="zh-CN" sz="2000" dirty="0" err="1"/>
              <a:t>leftChild</a:t>
            </a:r>
            <a:r>
              <a:rPr lang="en-US" altLang="zh-CN" sz="2000" dirty="0"/>
              <a:t>; // </a:t>
            </a:r>
            <a:r>
              <a:rPr lang="zh-CN" altLang="en-US" sz="2000" dirty="0"/>
              <a:t>找前驱线索</a:t>
            </a:r>
            <a:endParaRPr lang="en-US" altLang="zh-CN" sz="2000" dirty="0"/>
          </a:p>
          <a:p>
            <a:pPr marL="0" indent="0" eaLnBrk="1" hangingPunct="1">
              <a:spcBef>
                <a:spcPts val="300"/>
              </a:spcBef>
              <a:buFontTx/>
              <a:buNone/>
            </a:pPr>
            <a:r>
              <a:rPr lang="en-US" altLang="zh-CN" sz="2000" dirty="0"/>
              <a:t>    }</a:t>
            </a:r>
          </a:p>
          <a:p>
            <a:pPr marL="0" indent="0" eaLnBrk="1" hangingPunct="1">
              <a:spcBef>
                <a:spcPts val="300"/>
              </a:spcBef>
              <a:buFontTx/>
              <a:buNone/>
            </a:pPr>
            <a:r>
              <a:rPr lang="en-US" altLang="zh-CN" sz="2000" dirty="0"/>
              <a:t>    </a:t>
            </a:r>
            <a:r>
              <a:rPr lang="en-US" altLang="zh-CN" sz="2000" b="1" dirty="0"/>
              <a:t>return</a:t>
            </a:r>
            <a:r>
              <a:rPr lang="en-US" altLang="zh-CN" sz="2000" dirty="0"/>
              <a:t> </a:t>
            </a:r>
            <a:r>
              <a:rPr lang="en-US" altLang="zh-CN" sz="2000" dirty="0" err="1"/>
              <a:t>pr</a:t>
            </a:r>
            <a:r>
              <a:rPr lang="en-US" altLang="zh-CN" sz="2000" dirty="0"/>
              <a:t>;</a:t>
            </a:r>
          </a:p>
          <a:p>
            <a:pPr marL="0" indent="0" eaLnBrk="1" hangingPunct="1">
              <a:spcBef>
                <a:spcPts val="300"/>
              </a:spcBef>
              <a:buFontTx/>
              <a:buNone/>
            </a:pPr>
            <a:r>
              <a:rPr lang="en-US" altLang="zh-CN" sz="2000" dirty="0"/>
              <a:t>}</a:t>
            </a:r>
            <a:endParaRPr lang="zh-CN" altLang="en-US" sz="2000" dirty="0"/>
          </a:p>
        </p:txBody>
      </p:sp>
      <p:sp>
        <p:nvSpPr>
          <p:cNvPr id="2" name="矩形 1">
            <a:extLst>
              <a:ext uri="{FF2B5EF4-FFF2-40B4-BE49-F238E27FC236}">
                <a16:creationId xmlns:a16="http://schemas.microsoft.com/office/drawing/2014/main" id="{C6899389-A792-47B2-BBAE-D456B6F45721}"/>
              </a:ext>
            </a:extLst>
          </p:cNvPr>
          <p:cNvSpPr/>
          <p:nvPr/>
        </p:nvSpPr>
        <p:spPr>
          <a:xfrm>
            <a:off x="0" y="30962"/>
            <a:ext cx="8775469" cy="523220"/>
          </a:xfrm>
          <a:prstGeom prst="rect">
            <a:avLst/>
          </a:prstGeom>
        </p:spPr>
        <p:txBody>
          <a:bodyPr wrap="square">
            <a:spAutoFit/>
          </a:bodyPr>
          <a:lstStyle/>
          <a:p>
            <a:r>
              <a:rPr lang="en-US" altLang="zh-CN" sz="2800" b="1" dirty="0"/>
              <a:t>【</a:t>
            </a:r>
            <a:r>
              <a:rPr lang="zh-CN" altLang="en-US" sz="2800" b="1" dirty="0"/>
              <a:t>算法</a:t>
            </a:r>
            <a:r>
              <a:rPr lang="en-US" altLang="zh-CN" sz="2800" b="1" dirty="0"/>
              <a:t>】</a:t>
            </a:r>
            <a:r>
              <a:rPr lang="zh-CN" altLang="en-US" sz="2800" dirty="0"/>
              <a:t>在中根线索树中找指定结点</a:t>
            </a:r>
            <a:r>
              <a:rPr lang="en-US" altLang="zh-CN" sz="2800" dirty="0"/>
              <a:t>q</a:t>
            </a:r>
            <a:r>
              <a:rPr lang="zh-CN" altLang="en-US" sz="2800" dirty="0"/>
              <a:t>的父亲结点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fade">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fade">
                                      <p:cBhvr>
                                        <p:cTn id="12" dur="500"/>
                                        <p:tgtEl>
                                          <p:spTgt spid="8806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8067">
                                            <p:txEl>
                                              <p:pRg st="1" end="1"/>
                                            </p:txEl>
                                          </p:spTgt>
                                        </p:tgtEl>
                                        <p:attrNameLst>
                                          <p:attrName>style.visibility</p:attrName>
                                        </p:attrNameLst>
                                      </p:cBhvr>
                                      <p:to>
                                        <p:strVal val="visible"/>
                                      </p:to>
                                    </p:set>
                                    <p:animEffect transition="in" filter="fade">
                                      <p:cBhvr>
                                        <p:cTn id="15" dur="500"/>
                                        <p:tgtEl>
                                          <p:spTgt spid="8806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067">
                                            <p:txEl>
                                              <p:pRg st="2" end="2"/>
                                            </p:txEl>
                                          </p:spTgt>
                                        </p:tgtEl>
                                        <p:attrNameLst>
                                          <p:attrName>style.visibility</p:attrName>
                                        </p:attrNameLst>
                                      </p:cBhvr>
                                      <p:to>
                                        <p:strVal val="visible"/>
                                      </p:to>
                                    </p:set>
                                    <p:animEffect transition="in" filter="fade">
                                      <p:cBhvr>
                                        <p:cTn id="18" dur="500"/>
                                        <p:tgtEl>
                                          <p:spTgt spid="880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067">
                                            <p:txEl>
                                              <p:pRg st="3" end="3"/>
                                            </p:txEl>
                                          </p:spTgt>
                                        </p:tgtEl>
                                        <p:attrNameLst>
                                          <p:attrName>style.visibility</p:attrName>
                                        </p:attrNameLst>
                                      </p:cBhvr>
                                      <p:to>
                                        <p:strVal val="visible"/>
                                      </p:to>
                                    </p:set>
                                    <p:animEffect transition="in" filter="fade">
                                      <p:cBhvr>
                                        <p:cTn id="23" dur="500"/>
                                        <p:tgtEl>
                                          <p:spTgt spid="8806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067">
                                            <p:txEl>
                                              <p:pRg st="4" end="4"/>
                                            </p:txEl>
                                          </p:spTgt>
                                        </p:tgtEl>
                                        <p:attrNameLst>
                                          <p:attrName>style.visibility</p:attrName>
                                        </p:attrNameLst>
                                      </p:cBhvr>
                                      <p:to>
                                        <p:strVal val="visible"/>
                                      </p:to>
                                    </p:set>
                                    <p:animEffect transition="in" filter="fade">
                                      <p:cBhvr>
                                        <p:cTn id="26" dur="500"/>
                                        <p:tgtEl>
                                          <p:spTgt spid="8806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8067">
                                            <p:txEl>
                                              <p:pRg st="5" end="5"/>
                                            </p:txEl>
                                          </p:spTgt>
                                        </p:tgtEl>
                                        <p:attrNameLst>
                                          <p:attrName>style.visibility</p:attrName>
                                        </p:attrNameLst>
                                      </p:cBhvr>
                                      <p:to>
                                        <p:strVal val="visible"/>
                                      </p:to>
                                    </p:set>
                                    <p:animEffect transition="in" filter="fade">
                                      <p:cBhvr>
                                        <p:cTn id="31" dur="500"/>
                                        <p:tgtEl>
                                          <p:spTgt spid="8806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8067">
                                            <p:txEl>
                                              <p:pRg st="6" end="6"/>
                                            </p:txEl>
                                          </p:spTgt>
                                        </p:tgtEl>
                                        <p:attrNameLst>
                                          <p:attrName>style.visibility</p:attrName>
                                        </p:attrNameLst>
                                      </p:cBhvr>
                                      <p:to>
                                        <p:strVal val="visible"/>
                                      </p:to>
                                    </p:set>
                                    <p:animEffect transition="in" filter="fade">
                                      <p:cBhvr>
                                        <p:cTn id="34" dur="500"/>
                                        <p:tgtEl>
                                          <p:spTgt spid="8806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8067">
                                            <p:txEl>
                                              <p:pRg st="7" end="7"/>
                                            </p:txEl>
                                          </p:spTgt>
                                        </p:tgtEl>
                                        <p:attrNameLst>
                                          <p:attrName>style.visibility</p:attrName>
                                        </p:attrNameLst>
                                      </p:cBhvr>
                                      <p:to>
                                        <p:strVal val="visible"/>
                                      </p:to>
                                    </p:set>
                                    <p:animEffect transition="in" filter="fade">
                                      <p:cBhvr>
                                        <p:cTn id="37" dur="500"/>
                                        <p:tgtEl>
                                          <p:spTgt spid="880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8067">
                                            <p:txEl>
                                              <p:pRg st="8" end="8"/>
                                            </p:txEl>
                                          </p:spTgt>
                                        </p:tgtEl>
                                        <p:attrNameLst>
                                          <p:attrName>style.visibility</p:attrName>
                                        </p:attrNameLst>
                                      </p:cBhvr>
                                      <p:to>
                                        <p:strVal val="visible"/>
                                      </p:to>
                                    </p:set>
                                    <p:animEffect transition="in" filter="fade">
                                      <p:cBhvr>
                                        <p:cTn id="42" dur="500"/>
                                        <p:tgtEl>
                                          <p:spTgt spid="88067">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8067">
                                            <p:txEl>
                                              <p:pRg st="9" end="9"/>
                                            </p:txEl>
                                          </p:spTgt>
                                        </p:tgtEl>
                                        <p:attrNameLst>
                                          <p:attrName>style.visibility</p:attrName>
                                        </p:attrNameLst>
                                      </p:cBhvr>
                                      <p:to>
                                        <p:strVal val="visible"/>
                                      </p:to>
                                    </p:set>
                                    <p:animEffect transition="in" filter="fade">
                                      <p:cBhvr>
                                        <p:cTn id="45" dur="500"/>
                                        <p:tgtEl>
                                          <p:spTgt spid="88067">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8067">
                                            <p:txEl>
                                              <p:pRg st="10" end="10"/>
                                            </p:txEl>
                                          </p:spTgt>
                                        </p:tgtEl>
                                        <p:attrNameLst>
                                          <p:attrName>style.visibility</p:attrName>
                                        </p:attrNameLst>
                                      </p:cBhvr>
                                      <p:to>
                                        <p:strVal val="visible"/>
                                      </p:to>
                                    </p:set>
                                    <p:animEffect transition="in" filter="fade">
                                      <p:cBhvr>
                                        <p:cTn id="48" dur="500"/>
                                        <p:tgtEl>
                                          <p:spTgt spid="88067">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88067">
                                            <p:txEl>
                                              <p:pRg st="11" end="11"/>
                                            </p:txEl>
                                          </p:spTgt>
                                        </p:tgtEl>
                                        <p:attrNameLst>
                                          <p:attrName>style.visibility</p:attrName>
                                        </p:attrNameLst>
                                      </p:cBhvr>
                                      <p:to>
                                        <p:strVal val="visible"/>
                                      </p:to>
                                    </p:set>
                                    <p:animEffect transition="in" filter="fade">
                                      <p:cBhvr>
                                        <p:cTn id="51" dur="500"/>
                                        <p:tgtEl>
                                          <p:spTgt spid="88067">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8067">
                                            <p:txEl>
                                              <p:pRg st="12" end="12"/>
                                            </p:txEl>
                                          </p:spTgt>
                                        </p:tgtEl>
                                        <p:attrNameLst>
                                          <p:attrName>style.visibility</p:attrName>
                                        </p:attrNameLst>
                                      </p:cBhvr>
                                      <p:to>
                                        <p:strVal val="visible"/>
                                      </p:to>
                                    </p:set>
                                    <p:animEffect transition="in" filter="fade">
                                      <p:cBhvr>
                                        <p:cTn id="56" dur="500"/>
                                        <p:tgtEl>
                                          <p:spTgt spid="880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0D6B07D5-E26C-4981-8D8B-AA964F6444DD}"/>
              </a:ext>
            </a:extLst>
          </p:cNvPr>
          <p:cNvSpPr txBox="1">
            <a:spLocks noChangeArrowheads="1"/>
          </p:cNvSpPr>
          <p:nvPr/>
        </p:nvSpPr>
        <p:spPr bwMode="auto">
          <a:xfrm>
            <a:off x="1476375" y="1382713"/>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600" b="1">
                <a:solidFill>
                  <a:schemeClr val="tx2"/>
                </a:solidFill>
                <a:latin typeface="华文新魏" panose="02010800040101010101" pitchFamily="2" charset="-122"/>
                <a:ea typeface="华文新魏" panose="02010800040101010101" pitchFamily="2" charset="-122"/>
              </a:rPr>
              <a:t>树的存储表示</a:t>
            </a:r>
            <a:endParaRPr kumimoji="1" lang="zh-CN" altLang="en-US" b="1">
              <a:solidFill>
                <a:schemeClr val="tx2"/>
              </a:solidFill>
              <a:latin typeface="华文新魏" panose="02010800040101010101" pitchFamily="2" charset="-122"/>
              <a:ea typeface="华文新魏" panose="02010800040101010101" pitchFamily="2" charset="-122"/>
            </a:endParaRPr>
          </a:p>
        </p:txBody>
      </p:sp>
      <p:sp>
        <p:nvSpPr>
          <p:cNvPr id="71683" name="Text Box 3">
            <a:extLst>
              <a:ext uri="{FF2B5EF4-FFF2-40B4-BE49-F238E27FC236}">
                <a16:creationId xmlns:a16="http://schemas.microsoft.com/office/drawing/2014/main" id="{F5FE0D95-3519-4222-AFE1-7D83B1A8696D}"/>
              </a:ext>
            </a:extLst>
          </p:cNvPr>
          <p:cNvSpPr txBox="1">
            <a:spLocks noChangeArrowheads="1"/>
          </p:cNvSpPr>
          <p:nvPr/>
        </p:nvSpPr>
        <p:spPr bwMode="auto">
          <a:xfrm>
            <a:off x="539750" y="5472113"/>
            <a:ext cx="86042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kumimoji="1" lang="en-US" altLang="zh-CN" sz="3000" b="1" dirty="0">
                <a:solidFill>
                  <a:schemeClr val="tx2"/>
                </a:solidFill>
                <a:latin typeface="Times New Roman" pitchFamily="18" charset="0"/>
                <a:ea typeface="仿宋_GB2312" pitchFamily="49" charset="-122"/>
              </a:rPr>
              <a:t>A(B(E, F), C, D(G))</a:t>
            </a: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effectLst>
                  <a:outerShdw blurRad="38100" dist="38100" dir="2700000" algn="tl">
                    <a:srgbClr val="C0C0C0"/>
                  </a:outerShdw>
                </a:effectLst>
                <a:latin typeface="Times New Roman" pitchFamily="18" charset="0"/>
                <a:ea typeface="仿宋_GB2312" pitchFamily="49" charset="-122"/>
              </a:rPr>
              <a:t>这里</a:t>
            </a:r>
            <a:r>
              <a:rPr kumimoji="1" lang="zh-CN" altLang="en-US" sz="3000" b="1" dirty="0">
                <a:latin typeface="Times New Roman" pitchFamily="18" charset="0"/>
                <a:ea typeface="仿宋_GB2312" pitchFamily="49" charset="-122"/>
              </a:rPr>
              <a:t>结点的</a:t>
            </a:r>
            <a:r>
              <a:rPr kumimoji="1" lang="en-US" altLang="zh-CN" sz="3000" b="1" dirty="0" err="1">
                <a:latin typeface="Times New Roman" pitchFamily="18" charset="0"/>
                <a:ea typeface="仿宋_GB2312" pitchFamily="49" charset="-122"/>
              </a:rPr>
              <a:t>utype</a:t>
            </a:r>
            <a:r>
              <a:rPr kumimoji="1" lang="zh-CN" altLang="en-US" sz="3000" b="1" dirty="0">
                <a:latin typeface="Times New Roman" pitchFamily="18" charset="0"/>
                <a:ea typeface="仿宋_GB2312" pitchFamily="49" charset="-122"/>
              </a:rPr>
              <a:t>域没有画出</a:t>
            </a:r>
          </a:p>
        </p:txBody>
      </p:sp>
      <p:sp>
        <p:nvSpPr>
          <p:cNvPr id="89092" name="Rectangle 4">
            <a:extLst>
              <a:ext uri="{FF2B5EF4-FFF2-40B4-BE49-F238E27FC236}">
                <a16:creationId xmlns:a16="http://schemas.microsoft.com/office/drawing/2014/main" id="{603FA84B-9764-4323-B5E4-870797DCFF01}"/>
              </a:ext>
            </a:extLst>
          </p:cNvPr>
          <p:cNvSpPr>
            <a:spLocks noGrp="1" noChangeArrowheads="1"/>
          </p:cNvSpPr>
          <p:nvPr>
            <p:ph type="title"/>
          </p:nvPr>
        </p:nvSpPr>
        <p:spPr>
          <a:xfrm>
            <a:off x="2663825" y="290513"/>
            <a:ext cx="3600450" cy="690562"/>
          </a:xfrm>
        </p:spPr>
        <p:txBody>
          <a:bodyPr/>
          <a:lstStyle/>
          <a:p>
            <a:pPr eaLnBrk="1" hangingPunct="1"/>
            <a:r>
              <a:rPr lang="zh-CN" altLang="en-US" sz="4000" b="1">
                <a:solidFill>
                  <a:srgbClr val="CC3300"/>
                </a:solidFill>
                <a:ea typeface="华文新魏" panose="02010800040101010101" pitchFamily="2" charset="-122"/>
              </a:rPr>
              <a:t>树与森林</a:t>
            </a:r>
            <a:endParaRPr lang="zh-CN" altLang="en-US" sz="5400">
              <a:ea typeface="华文新魏" panose="02010800040101010101" pitchFamily="2" charset="-122"/>
            </a:endParaRPr>
          </a:p>
        </p:txBody>
      </p:sp>
      <p:grpSp>
        <p:nvGrpSpPr>
          <p:cNvPr id="89093" name="Group 5">
            <a:extLst>
              <a:ext uri="{FF2B5EF4-FFF2-40B4-BE49-F238E27FC236}">
                <a16:creationId xmlns:a16="http://schemas.microsoft.com/office/drawing/2014/main" id="{6FF83D5C-BD5A-49B4-B7DA-16B4A7C1020E}"/>
              </a:ext>
            </a:extLst>
          </p:cNvPr>
          <p:cNvGrpSpPr>
            <a:grpSpLocks/>
          </p:cNvGrpSpPr>
          <p:nvPr/>
        </p:nvGrpSpPr>
        <p:grpSpPr bwMode="auto">
          <a:xfrm>
            <a:off x="812800" y="2960688"/>
            <a:ext cx="7467600" cy="2271712"/>
            <a:chOff x="512" y="1865"/>
            <a:chExt cx="4704" cy="1431"/>
          </a:xfrm>
        </p:grpSpPr>
        <p:sp>
          <p:nvSpPr>
            <p:cNvPr id="89095" name="Line 6">
              <a:extLst>
                <a:ext uri="{FF2B5EF4-FFF2-40B4-BE49-F238E27FC236}">
                  <a16:creationId xmlns:a16="http://schemas.microsoft.com/office/drawing/2014/main" id="{6430350D-872A-42E9-B35D-64D1FD61A5A5}"/>
                </a:ext>
              </a:extLst>
            </p:cNvPr>
            <p:cNvSpPr>
              <a:spLocks noChangeShapeType="1"/>
            </p:cNvSpPr>
            <p:nvPr/>
          </p:nvSpPr>
          <p:spPr bwMode="auto">
            <a:xfrm>
              <a:off x="1712" y="2691"/>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6" name="Line 7">
              <a:extLst>
                <a:ext uri="{FF2B5EF4-FFF2-40B4-BE49-F238E27FC236}">
                  <a16:creationId xmlns:a16="http://schemas.microsoft.com/office/drawing/2014/main" id="{7086D826-CD14-4A52-B014-7B42ECCEBA88}"/>
                </a:ext>
              </a:extLst>
            </p:cNvPr>
            <p:cNvSpPr>
              <a:spLocks noChangeShapeType="1"/>
            </p:cNvSpPr>
            <p:nvPr/>
          </p:nvSpPr>
          <p:spPr bwMode="auto">
            <a:xfrm>
              <a:off x="1376" y="2163"/>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7" name="Line 8">
              <a:extLst>
                <a:ext uri="{FF2B5EF4-FFF2-40B4-BE49-F238E27FC236}">
                  <a16:creationId xmlns:a16="http://schemas.microsoft.com/office/drawing/2014/main" id="{C7502A8C-CF63-4E60-8702-9BA3F98B4A08}"/>
                </a:ext>
              </a:extLst>
            </p:cNvPr>
            <p:cNvSpPr>
              <a:spLocks noChangeShapeType="1"/>
            </p:cNvSpPr>
            <p:nvPr/>
          </p:nvSpPr>
          <p:spPr bwMode="auto">
            <a:xfrm>
              <a:off x="896" y="2691"/>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Line 9">
              <a:extLst>
                <a:ext uri="{FF2B5EF4-FFF2-40B4-BE49-F238E27FC236}">
                  <a16:creationId xmlns:a16="http://schemas.microsoft.com/office/drawing/2014/main" id="{3167677C-275F-40CC-8F0C-1A300E027143}"/>
                </a:ext>
              </a:extLst>
            </p:cNvPr>
            <p:cNvSpPr>
              <a:spLocks noChangeShapeType="1"/>
            </p:cNvSpPr>
            <p:nvPr/>
          </p:nvSpPr>
          <p:spPr bwMode="auto">
            <a:xfrm flipH="1">
              <a:off x="656" y="2691"/>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Line 10">
              <a:extLst>
                <a:ext uri="{FF2B5EF4-FFF2-40B4-BE49-F238E27FC236}">
                  <a16:creationId xmlns:a16="http://schemas.microsoft.com/office/drawing/2014/main" id="{395FE8B1-8700-4CA4-9A87-4342A8283B72}"/>
                </a:ext>
              </a:extLst>
            </p:cNvPr>
            <p:cNvSpPr>
              <a:spLocks noChangeShapeType="1"/>
            </p:cNvSpPr>
            <p:nvPr/>
          </p:nvSpPr>
          <p:spPr bwMode="auto">
            <a:xfrm flipH="1">
              <a:off x="896" y="2211"/>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0" name="Line 11">
              <a:extLst>
                <a:ext uri="{FF2B5EF4-FFF2-40B4-BE49-F238E27FC236}">
                  <a16:creationId xmlns:a16="http://schemas.microsoft.com/office/drawing/2014/main" id="{728D4A76-439D-481C-81C6-FBE346337064}"/>
                </a:ext>
              </a:extLst>
            </p:cNvPr>
            <p:cNvSpPr>
              <a:spLocks noChangeShapeType="1"/>
            </p:cNvSpPr>
            <p:nvPr/>
          </p:nvSpPr>
          <p:spPr bwMode="auto">
            <a:xfrm>
              <a:off x="1280" y="221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Oval 12">
              <a:extLst>
                <a:ext uri="{FF2B5EF4-FFF2-40B4-BE49-F238E27FC236}">
                  <a16:creationId xmlns:a16="http://schemas.microsoft.com/office/drawing/2014/main" id="{B69A666D-C8FD-4DA8-A2A5-1175CA1C3C37}"/>
                </a:ext>
              </a:extLst>
            </p:cNvPr>
            <p:cNvSpPr>
              <a:spLocks noChangeArrowheads="1"/>
            </p:cNvSpPr>
            <p:nvPr/>
          </p:nvSpPr>
          <p:spPr bwMode="auto">
            <a:xfrm>
              <a:off x="1136" y="1971"/>
              <a:ext cx="288" cy="288"/>
            </a:xfrm>
            <a:prstGeom prst="ellipse">
              <a:avLst/>
            </a:prstGeom>
            <a:solidFill>
              <a:schemeClr val="bg1">
                <a:lumMod val="85000"/>
              </a:schemeClr>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2" name="Oval 13">
              <a:extLst>
                <a:ext uri="{FF2B5EF4-FFF2-40B4-BE49-F238E27FC236}">
                  <a16:creationId xmlns:a16="http://schemas.microsoft.com/office/drawing/2014/main" id="{51D5E597-A69D-4DE6-A448-3165EFA1DB85}"/>
                </a:ext>
              </a:extLst>
            </p:cNvPr>
            <p:cNvSpPr>
              <a:spLocks noChangeArrowheads="1"/>
            </p:cNvSpPr>
            <p:nvPr/>
          </p:nvSpPr>
          <p:spPr bwMode="auto">
            <a:xfrm>
              <a:off x="1136"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3" name="Oval 14">
              <a:extLst>
                <a:ext uri="{FF2B5EF4-FFF2-40B4-BE49-F238E27FC236}">
                  <a16:creationId xmlns:a16="http://schemas.microsoft.com/office/drawing/2014/main" id="{A4977287-5623-42F6-B8E5-EC9858083E0F}"/>
                </a:ext>
              </a:extLst>
            </p:cNvPr>
            <p:cNvSpPr>
              <a:spLocks noChangeArrowheads="1"/>
            </p:cNvSpPr>
            <p:nvPr/>
          </p:nvSpPr>
          <p:spPr bwMode="auto">
            <a:xfrm>
              <a:off x="896"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4" name="Oval 15">
              <a:extLst>
                <a:ext uri="{FF2B5EF4-FFF2-40B4-BE49-F238E27FC236}">
                  <a16:creationId xmlns:a16="http://schemas.microsoft.com/office/drawing/2014/main" id="{C7721C05-A389-4CE5-81D1-27BE3E53FEF3}"/>
                </a:ext>
              </a:extLst>
            </p:cNvPr>
            <p:cNvSpPr>
              <a:spLocks noChangeArrowheads="1"/>
            </p:cNvSpPr>
            <p:nvPr/>
          </p:nvSpPr>
          <p:spPr bwMode="auto">
            <a:xfrm>
              <a:off x="512"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5" name="Oval 16">
              <a:extLst>
                <a:ext uri="{FF2B5EF4-FFF2-40B4-BE49-F238E27FC236}">
                  <a16:creationId xmlns:a16="http://schemas.microsoft.com/office/drawing/2014/main" id="{D54E410D-365E-4F0B-A33E-D78B8E763FB7}"/>
                </a:ext>
              </a:extLst>
            </p:cNvPr>
            <p:cNvSpPr>
              <a:spLocks noChangeArrowheads="1"/>
            </p:cNvSpPr>
            <p:nvPr/>
          </p:nvSpPr>
          <p:spPr bwMode="auto">
            <a:xfrm>
              <a:off x="704" y="2451"/>
              <a:ext cx="288" cy="288"/>
            </a:xfrm>
            <a:prstGeom prst="ellipse">
              <a:avLst/>
            </a:prstGeom>
            <a:solidFill>
              <a:schemeClr val="bg1">
                <a:lumMod val="85000"/>
              </a:schemeClr>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6" name="Oval 17">
              <a:extLst>
                <a:ext uri="{FF2B5EF4-FFF2-40B4-BE49-F238E27FC236}">
                  <a16:creationId xmlns:a16="http://schemas.microsoft.com/office/drawing/2014/main" id="{6B5010A3-DA54-4472-8702-52969FB9E6FC}"/>
                </a:ext>
              </a:extLst>
            </p:cNvPr>
            <p:cNvSpPr>
              <a:spLocks noChangeArrowheads="1"/>
            </p:cNvSpPr>
            <p:nvPr/>
          </p:nvSpPr>
          <p:spPr bwMode="auto">
            <a:xfrm>
              <a:off x="1568" y="2451"/>
              <a:ext cx="288" cy="288"/>
            </a:xfrm>
            <a:prstGeom prst="ellipse">
              <a:avLst/>
            </a:prstGeom>
            <a:solidFill>
              <a:schemeClr val="bg1">
                <a:lumMod val="85000"/>
              </a:schemeClr>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7" name="Oval 18">
              <a:extLst>
                <a:ext uri="{FF2B5EF4-FFF2-40B4-BE49-F238E27FC236}">
                  <a16:creationId xmlns:a16="http://schemas.microsoft.com/office/drawing/2014/main" id="{B13036C4-CB4B-4C60-A416-C3DA5B026D01}"/>
                </a:ext>
              </a:extLst>
            </p:cNvPr>
            <p:cNvSpPr>
              <a:spLocks noChangeArrowheads="1"/>
            </p:cNvSpPr>
            <p:nvPr/>
          </p:nvSpPr>
          <p:spPr bwMode="auto">
            <a:xfrm>
              <a:off x="1568"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08" name="Text Box 19">
              <a:extLst>
                <a:ext uri="{FF2B5EF4-FFF2-40B4-BE49-F238E27FC236}">
                  <a16:creationId xmlns:a16="http://schemas.microsoft.com/office/drawing/2014/main" id="{69A686AE-3CE4-41A1-8170-20F1D6134EEA}"/>
                </a:ext>
              </a:extLst>
            </p:cNvPr>
            <p:cNvSpPr txBox="1">
              <a:spLocks noChangeArrowheads="1"/>
            </p:cNvSpPr>
            <p:nvPr/>
          </p:nvSpPr>
          <p:spPr bwMode="auto">
            <a:xfrm>
              <a:off x="1133" y="194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chemeClr val="tx2"/>
                  </a:solidFill>
                  <a:latin typeface="Times New Roman" panose="02020603050405020304" pitchFamily="18" charset="0"/>
                </a:rPr>
                <a:t>A</a:t>
              </a:r>
              <a:endParaRPr kumimoji="1" lang="en-US" altLang="zh-CN" sz="2400" dirty="0">
                <a:latin typeface="Times New Roman" panose="02020603050405020304" pitchFamily="18" charset="0"/>
              </a:endParaRPr>
            </a:p>
          </p:txBody>
        </p:sp>
        <p:sp>
          <p:nvSpPr>
            <p:cNvPr id="89109" name="Text Box 20">
              <a:extLst>
                <a:ext uri="{FF2B5EF4-FFF2-40B4-BE49-F238E27FC236}">
                  <a16:creationId xmlns:a16="http://schemas.microsoft.com/office/drawing/2014/main" id="{DE09F27C-699A-475F-BEFB-82E43DFA1DA6}"/>
                </a:ext>
              </a:extLst>
            </p:cNvPr>
            <p:cNvSpPr txBox="1">
              <a:spLocks noChangeArrowheads="1"/>
            </p:cNvSpPr>
            <p:nvPr/>
          </p:nvSpPr>
          <p:spPr bwMode="auto">
            <a:xfrm>
              <a:off x="721" y="241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chemeClr val="tx2"/>
                  </a:solidFill>
                  <a:latin typeface="Times New Roman" panose="02020603050405020304" pitchFamily="18" charset="0"/>
                </a:rPr>
                <a:t>B</a:t>
              </a:r>
              <a:endParaRPr kumimoji="1" lang="en-US" altLang="zh-CN" sz="2400" dirty="0">
                <a:latin typeface="Times New Roman" panose="02020603050405020304" pitchFamily="18" charset="0"/>
              </a:endParaRPr>
            </a:p>
          </p:txBody>
        </p:sp>
        <p:sp>
          <p:nvSpPr>
            <p:cNvPr id="89110" name="Text Box 21">
              <a:extLst>
                <a:ext uri="{FF2B5EF4-FFF2-40B4-BE49-F238E27FC236}">
                  <a16:creationId xmlns:a16="http://schemas.microsoft.com/office/drawing/2014/main" id="{218EC3E5-0AA6-45A5-B59D-09CFA0F02E39}"/>
                </a:ext>
              </a:extLst>
            </p:cNvPr>
            <p:cNvSpPr txBox="1">
              <a:spLocks noChangeArrowheads="1"/>
            </p:cNvSpPr>
            <p:nvPr/>
          </p:nvSpPr>
          <p:spPr bwMode="auto">
            <a:xfrm>
              <a:off x="1146"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89111" name="Text Box 22">
              <a:extLst>
                <a:ext uri="{FF2B5EF4-FFF2-40B4-BE49-F238E27FC236}">
                  <a16:creationId xmlns:a16="http://schemas.microsoft.com/office/drawing/2014/main" id="{341467DC-24DA-498A-90E7-4DFCC335A668}"/>
                </a:ext>
              </a:extLst>
            </p:cNvPr>
            <p:cNvSpPr txBox="1">
              <a:spLocks noChangeArrowheads="1"/>
            </p:cNvSpPr>
            <p:nvPr/>
          </p:nvSpPr>
          <p:spPr bwMode="auto">
            <a:xfrm>
              <a:off x="1580" y="241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dirty="0">
                  <a:solidFill>
                    <a:schemeClr val="tx2"/>
                  </a:solidFill>
                  <a:latin typeface="Times New Roman" panose="02020603050405020304" pitchFamily="18" charset="0"/>
                </a:rPr>
                <a:t>D</a:t>
              </a:r>
              <a:endParaRPr kumimoji="1" lang="en-US" altLang="zh-CN" sz="2400" dirty="0">
                <a:latin typeface="Times New Roman" panose="02020603050405020304" pitchFamily="18" charset="0"/>
              </a:endParaRPr>
            </a:p>
          </p:txBody>
        </p:sp>
        <p:sp>
          <p:nvSpPr>
            <p:cNvPr id="89112" name="Text Box 23">
              <a:extLst>
                <a:ext uri="{FF2B5EF4-FFF2-40B4-BE49-F238E27FC236}">
                  <a16:creationId xmlns:a16="http://schemas.microsoft.com/office/drawing/2014/main" id="{E2951949-FA3E-490A-B4D9-1474F75A3567}"/>
                </a:ext>
              </a:extLst>
            </p:cNvPr>
            <p:cNvSpPr txBox="1">
              <a:spLocks noChangeArrowheads="1"/>
            </p:cNvSpPr>
            <p:nvPr/>
          </p:nvSpPr>
          <p:spPr bwMode="auto">
            <a:xfrm>
              <a:off x="528" y="28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89113" name="Text Box 24">
              <a:extLst>
                <a:ext uri="{FF2B5EF4-FFF2-40B4-BE49-F238E27FC236}">
                  <a16:creationId xmlns:a16="http://schemas.microsoft.com/office/drawing/2014/main" id="{1D269211-925D-4D19-8472-2798CF112E3A}"/>
                </a:ext>
              </a:extLst>
            </p:cNvPr>
            <p:cNvSpPr txBox="1">
              <a:spLocks noChangeArrowheads="1"/>
            </p:cNvSpPr>
            <p:nvPr/>
          </p:nvSpPr>
          <p:spPr bwMode="auto">
            <a:xfrm>
              <a:off x="918" y="2899"/>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89114" name="Text Box 25">
              <a:extLst>
                <a:ext uri="{FF2B5EF4-FFF2-40B4-BE49-F238E27FC236}">
                  <a16:creationId xmlns:a16="http://schemas.microsoft.com/office/drawing/2014/main" id="{5F67B0CB-799C-49D8-9AF2-2C59208E5109}"/>
                </a:ext>
              </a:extLst>
            </p:cNvPr>
            <p:cNvSpPr txBox="1">
              <a:spLocks noChangeArrowheads="1"/>
            </p:cNvSpPr>
            <p:nvPr/>
          </p:nvSpPr>
          <p:spPr bwMode="auto">
            <a:xfrm>
              <a:off x="1565" y="289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89115" name="Rectangle 26">
              <a:extLst>
                <a:ext uri="{FF2B5EF4-FFF2-40B4-BE49-F238E27FC236}">
                  <a16:creationId xmlns:a16="http://schemas.microsoft.com/office/drawing/2014/main" id="{802D83FC-0CF9-4967-B09A-1FD7FB959938}"/>
                </a:ext>
              </a:extLst>
            </p:cNvPr>
            <p:cNvSpPr>
              <a:spLocks noChangeArrowheads="1"/>
            </p:cNvSpPr>
            <p:nvPr/>
          </p:nvSpPr>
          <p:spPr bwMode="auto">
            <a:xfrm>
              <a:off x="2528" y="1923"/>
              <a:ext cx="384" cy="288"/>
            </a:xfrm>
            <a:prstGeom prst="rect">
              <a:avLst/>
            </a:prstGeom>
            <a:solidFill>
              <a:schemeClr val="bg2">
                <a:lumMod val="40000"/>
                <a:lumOff val="60000"/>
              </a:schemeClr>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16" name="Line 27">
              <a:extLst>
                <a:ext uri="{FF2B5EF4-FFF2-40B4-BE49-F238E27FC236}">
                  <a16:creationId xmlns:a16="http://schemas.microsoft.com/office/drawing/2014/main" id="{21268257-3834-4C05-AF2C-90C06317A895}"/>
                </a:ext>
              </a:extLst>
            </p:cNvPr>
            <p:cNvSpPr>
              <a:spLocks noChangeShapeType="1"/>
            </p:cNvSpPr>
            <p:nvPr/>
          </p:nvSpPr>
          <p:spPr bwMode="auto">
            <a:xfrm>
              <a:off x="2768"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7" name="Line 28">
              <a:extLst>
                <a:ext uri="{FF2B5EF4-FFF2-40B4-BE49-F238E27FC236}">
                  <a16:creationId xmlns:a16="http://schemas.microsoft.com/office/drawing/2014/main" id="{676E7C5F-1365-4101-B4F1-74FED95D8AB4}"/>
                </a:ext>
              </a:extLst>
            </p:cNvPr>
            <p:cNvSpPr>
              <a:spLocks noChangeShapeType="1"/>
            </p:cNvSpPr>
            <p:nvPr/>
          </p:nvSpPr>
          <p:spPr bwMode="auto">
            <a:xfrm>
              <a:off x="2864"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Rectangle 29">
              <a:extLst>
                <a:ext uri="{FF2B5EF4-FFF2-40B4-BE49-F238E27FC236}">
                  <a16:creationId xmlns:a16="http://schemas.microsoft.com/office/drawing/2014/main" id="{F2E511E0-C3FB-4C4E-BE7C-E6779E62DADB}"/>
                </a:ext>
              </a:extLst>
            </p:cNvPr>
            <p:cNvSpPr>
              <a:spLocks noChangeArrowheads="1"/>
            </p:cNvSpPr>
            <p:nvPr/>
          </p:nvSpPr>
          <p:spPr bwMode="auto">
            <a:xfrm>
              <a:off x="3104"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19" name="Line 30">
              <a:extLst>
                <a:ext uri="{FF2B5EF4-FFF2-40B4-BE49-F238E27FC236}">
                  <a16:creationId xmlns:a16="http://schemas.microsoft.com/office/drawing/2014/main" id="{F2E30288-7791-4BE8-903F-96AF7D610FFE}"/>
                </a:ext>
              </a:extLst>
            </p:cNvPr>
            <p:cNvSpPr>
              <a:spLocks noChangeShapeType="1"/>
            </p:cNvSpPr>
            <p:nvPr/>
          </p:nvSpPr>
          <p:spPr bwMode="auto">
            <a:xfrm>
              <a:off x="3344"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0" name="Line 31">
              <a:extLst>
                <a:ext uri="{FF2B5EF4-FFF2-40B4-BE49-F238E27FC236}">
                  <a16:creationId xmlns:a16="http://schemas.microsoft.com/office/drawing/2014/main" id="{15CDD466-997C-4BCF-96B0-6710A8A1641D}"/>
                </a:ext>
              </a:extLst>
            </p:cNvPr>
            <p:cNvSpPr>
              <a:spLocks noChangeShapeType="1"/>
            </p:cNvSpPr>
            <p:nvPr/>
          </p:nvSpPr>
          <p:spPr bwMode="auto">
            <a:xfrm>
              <a:off x="3440"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Rectangle 32">
              <a:extLst>
                <a:ext uri="{FF2B5EF4-FFF2-40B4-BE49-F238E27FC236}">
                  <a16:creationId xmlns:a16="http://schemas.microsoft.com/office/drawing/2014/main" id="{06BDF895-7639-4368-B695-1F5A5F394C47}"/>
                </a:ext>
              </a:extLst>
            </p:cNvPr>
            <p:cNvSpPr>
              <a:spLocks noChangeArrowheads="1"/>
            </p:cNvSpPr>
            <p:nvPr/>
          </p:nvSpPr>
          <p:spPr bwMode="auto">
            <a:xfrm>
              <a:off x="3680"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22" name="Line 33">
              <a:extLst>
                <a:ext uri="{FF2B5EF4-FFF2-40B4-BE49-F238E27FC236}">
                  <a16:creationId xmlns:a16="http://schemas.microsoft.com/office/drawing/2014/main" id="{378405A4-9F8D-4BD9-944B-CAE9D61C041D}"/>
                </a:ext>
              </a:extLst>
            </p:cNvPr>
            <p:cNvSpPr>
              <a:spLocks noChangeShapeType="1"/>
            </p:cNvSpPr>
            <p:nvPr/>
          </p:nvSpPr>
          <p:spPr bwMode="auto">
            <a:xfrm>
              <a:off x="3920"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3" name="Line 34">
              <a:extLst>
                <a:ext uri="{FF2B5EF4-FFF2-40B4-BE49-F238E27FC236}">
                  <a16:creationId xmlns:a16="http://schemas.microsoft.com/office/drawing/2014/main" id="{EAEF404C-A22E-410E-B582-56E1E3216C0B}"/>
                </a:ext>
              </a:extLst>
            </p:cNvPr>
            <p:cNvSpPr>
              <a:spLocks noChangeShapeType="1"/>
            </p:cNvSpPr>
            <p:nvPr/>
          </p:nvSpPr>
          <p:spPr bwMode="auto">
            <a:xfrm>
              <a:off x="4016"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Rectangle 35">
              <a:extLst>
                <a:ext uri="{FF2B5EF4-FFF2-40B4-BE49-F238E27FC236}">
                  <a16:creationId xmlns:a16="http://schemas.microsoft.com/office/drawing/2014/main" id="{854884F2-3E31-4B8A-ADDD-BE7C95E7F9AF}"/>
                </a:ext>
              </a:extLst>
            </p:cNvPr>
            <p:cNvSpPr>
              <a:spLocks noChangeArrowheads="1"/>
            </p:cNvSpPr>
            <p:nvPr/>
          </p:nvSpPr>
          <p:spPr bwMode="auto">
            <a:xfrm>
              <a:off x="4256"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25" name="Line 36">
              <a:extLst>
                <a:ext uri="{FF2B5EF4-FFF2-40B4-BE49-F238E27FC236}">
                  <a16:creationId xmlns:a16="http://schemas.microsoft.com/office/drawing/2014/main" id="{CA22D7A0-ACFB-4FE7-80C7-B5F5F98E1D4F}"/>
                </a:ext>
              </a:extLst>
            </p:cNvPr>
            <p:cNvSpPr>
              <a:spLocks noChangeShapeType="1"/>
            </p:cNvSpPr>
            <p:nvPr/>
          </p:nvSpPr>
          <p:spPr bwMode="auto">
            <a:xfrm>
              <a:off x="4496"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6" name="Rectangle 37">
              <a:extLst>
                <a:ext uri="{FF2B5EF4-FFF2-40B4-BE49-F238E27FC236}">
                  <a16:creationId xmlns:a16="http://schemas.microsoft.com/office/drawing/2014/main" id="{37861884-1E93-4627-83CC-2896A34BAF93}"/>
                </a:ext>
              </a:extLst>
            </p:cNvPr>
            <p:cNvSpPr>
              <a:spLocks noChangeArrowheads="1"/>
            </p:cNvSpPr>
            <p:nvPr/>
          </p:nvSpPr>
          <p:spPr bwMode="auto">
            <a:xfrm>
              <a:off x="4256" y="2451"/>
              <a:ext cx="384" cy="288"/>
            </a:xfrm>
            <a:prstGeom prst="rect">
              <a:avLst/>
            </a:prstGeom>
            <a:solidFill>
              <a:schemeClr val="bg2">
                <a:lumMod val="40000"/>
                <a:lumOff val="60000"/>
              </a:schemeClr>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27" name="Line 38">
              <a:extLst>
                <a:ext uri="{FF2B5EF4-FFF2-40B4-BE49-F238E27FC236}">
                  <a16:creationId xmlns:a16="http://schemas.microsoft.com/office/drawing/2014/main" id="{8D45B6AA-EF1A-4BB4-ACB4-4FAD250081C2}"/>
                </a:ext>
              </a:extLst>
            </p:cNvPr>
            <p:cNvSpPr>
              <a:spLocks noChangeShapeType="1"/>
            </p:cNvSpPr>
            <p:nvPr/>
          </p:nvSpPr>
          <p:spPr bwMode="auto">
            <a:xfrm>
              <a:off x="4496"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8" name="Line 39">
              <a:extLst>
                <a:ext uri="{FF2B5EF4-FFF2-40B4-BE49-F238E27FC236}">
                  <a16:creationId xmlns:a16="http://schemas.microsoft.com/office/drawing/2014/main" id="{4DAC5474-89CD-4681-A981-FA5090677D53}"/>
                </a:ext>
              </a:extLst>
            </p:cNvPr>
            <p:cNvSpPr>
              <a:spLocks noChangeShapeType="1"/>
            </p:cNvSpPr>
            <p:nvPr/>
          </p:nvSpPr>
          <p:spPr bwMode="auto">
            <a:xfrm>
              <a:off x="4592" y="2595"/>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9" name="Rectangle 40">
              <a:extLst>
                <a:ext uri="{FF2B5EF4-FFF2-40B4-BE49-F238E27FC236}">
                  <a16:creationId xmlns:a16="http://schemas.microsoft.com/office/drawing/2014/main" id="{D9258A60-8344-43CE-A2AF-EDBE0B5083B0}"/>
                </a:ext>
              </a:extLst>
            </p:cNvPr>
            <p:cNvSpPr>
              <a:spLocks noChangeArrowheads="1"/>
            </p:cNvSpPr>
            <p:nvPr/>
          </p:nvSpPr>
          <p:spPr bwMode="auto">
            <a:xfrm>
              <a:off x="4832"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30" name="Line 41">
              <a:extLst>
                <a:ext uri="{FF2B5EF4-FFF2-40B4-BE49-F238E27FC236}">
                  <a16:creationId xmlns:a16="http://schemas.microsoft.com/office/drawing/2014/main" id="{3BFAE333-3DCA-494D-BF4F-9833626C4CDC}"/>
                </a:ext>
              </a:extLst>
            </p:cNvPr>
            <p:cNvSpPr>
              <a:spLocks noChangeShapeType="1"/>
            </p:cNvSpPr>
            <p:nvPr/>
          </p:nvSpPr>
          <p:spPr bwMode="auto">
            <a:xfrm>
              <a:off x="5072"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1" name="Rectangle 42">
              <a:extLst>
                <a:ext uri="{FF2B5EF4-FFF2-40B4-BE49-F238E27FC236}">
                  <a16:creationId xmlns:a16="http://schemas.microsoft.com/office/drawing/2014/main" id="{7A2B9233-DF8D-455E-96F2-9E95B8DE26D4}"/>
                </a:ext>
              </a:extLst>
            </p:cNvPr>
            <p:cNvSpPr>
              <a:spLocks noChangeArrowheads="1"/>
            </p:cNvSpPr>
            <p:nvPr/>
          </p:nvSpPr>
          <p:spPr bwMode="auto">
            <a:xfrm>
              <a:off x="3104" y="2979"/>
              <a:ext cx="384" cy="288"/>
            </a:xfrm>
            <a:prstGeom prst="rect">
              <a:avLst/>
            </a:prstGeom>
            <a:solidFill>
              <a:schemeClr val="bg2">
                <a:lumMod val="40000"/>
                <a:lumOff val="60000"/>
              </a:schemeClr>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32" name="Line 43">
              <a:extLst>
                <a:ext uri="{FF2B5EF4-FFF2-40B4-BE49-F238E27FC236}">
                  <a16:creationId xmlns:a16="http://schemas.microsoft.com/office/drawing/2014/main" id="{932EBE97-3457-4167-956A-60E06FDDC75E}"/>
                </a:ext>
              </a:extLst>
            </p:cNvPr>
            <p:cNvSpPr>
              <a:spLocks noChangeShapeType="1"/>
            </p:cNvSpPr>
            <p:nvPr/>
          </p:nvSpPr>
          <p:spPr bwMode="auto">
            <a:xfrm>
              <a:off x="3344"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3" name="Line 44">
              <a:extLst>
                <a:ext uri="{FF2B5EF4-FFF2-40B4-BE49-F238E27FC236}">
                  <a16:creationId xmlns:a16="http://schemas.microsoft.com/office/drawing/2014/main" id="{2674F294-33F9-4E3F-BFFB-6B4000B11661}"/>
                </a:ext>
              </a:extLst>
            </p:cNvPr>
            <p:cNvSpPr>
              <a:spLocks noChangeShapeType="1"/>
            </p:cNvSpPr>
            <p:nvPr/>
          </p:nvSpPr>
          <p:spPr bwMode="auto">
            <a:xfrm>
              <a:off x="3248" y="2067"/>
              <a:ext cx="0" cy="912"/>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4" name="Line 45">
              <a:extLst>
                <a:ext uri="{FF2B5EF4-FFF2-40B4-BE49-F238E27FC236}">
                  <a16:creationId xmlns:a16="http://schemas.microsoft.com/office/drawing/2014/main" id="{1954EEDE-7130-4984-8CD7-AD389C5DF8F6}"/>
                </a:ext>
              </a:extLst>
            </p:cNvPr>
            <p:cNvSpPr>
              <a:spLocks noChangeShapeType="1"/>
            </p:cNvSpPr>
            <p:nvPr/>
          </p:nvSpPr>
          <p:spPr bwMode="auto">
            <a:xfrm>
              <a:off x="4400" y="2067"/>
              <a:ext cx="0" cy="384"/>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5" name="Rectangle 46">
              <a:extLst>
                <a:ext uri="{FF2B5EF4-FFF2-40B4-BE49-F238E27FC236}">
                  <a16:creationId xmlns:a16="http://schemas.microsoft.com/office/drawing/2014/main" id="{DEC9D7B6-2A29-433C-A5D7-281D162A4C65}"/>
                </a:ext>
              </a:extLst>
            </p:cNvPr>
            <p:cNvSpPr>
              <a:spLocks noChangeArrowheads="1"/>
            </p:cNvSpPr>
            <p:nvPr/>
          </p:nvSpPr>
          <p:spPr bwMode="auto">
            <a:xfrm>
              <a:off x="3680"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36" name="Line 47">
              <a:extLst>
                <a:ext uri="{FF2B5EF4-FFF2-40B4-BE49-F238E27FC236}">
                  <a16:creationId xmlns:a16="http://schemas.microsoft.com/office/drawing/2014/main" id="{B9A36A9B-F997-46AE-AA2C-92894C25C9FE}"/>
                </a:ext>
              </a:extLst>
            </p:cNvPr>
            <p:cNvSpPr>
              <a:spLocks noChangeShapeType="1"/>
            </p:cNvSpPr>
            <p:nvPr/>
          </p:nvSpPr>
          <p:spPr bwMode="auto">
            <a:xfrm>
              <a:off x="3920"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7" name="Line 48">
              <a:extLst>
                <a:ext uri="{FF2B5EF4-FFF2-40B4-BE49-F238E27FC236}">
                  <a16:creationId xmlns:a16="http://schemas.microsoft.com/office/drawing/2014/main" id="{F9D88BEE-50A5-415B-B3A9-460911ADD38F}"/>
                </a:ext>
              </a:extLst>
            </p:cNvPr>
            <p:cNvSpPr>
              <a:spLocks noChangeShapeType="1"/>
            </p:cNvSpPr>
            <p:nvPr/>
          </p:nvSpPr>
          <p:spPr bwMode="auto">
            <a:xfrm>
              <a:off x="4016"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8" name="Rectangle 49">
              <a:extLst>
                <a:ext uri="{FF2B5EF4-FFF2-40B4-BE49-F238E27FC236}">
                  <a16:creationId xmlns:a16="http://schemas.microsoft.com/office/drawing/2014/main" id="{B7EDCAC7-0238-466F-8A92-2A1B37DC14D2}"/>
                </a:ext>
              </a:extLst>
            </p:cNvPr>
            <p:cNvSpPr>
              <a:spLocks noChangeArrowheads="1"/>
            </p:cNvSpPr>
            <p:nvPr/>
          </p:nvSpPr>
          <p:spPr bwMode="auto">
            <a:xfrm>
              <a:off x="4256"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139" name="Line 50">
              <a:extLst>
                <a:ext uri="{FF2B5EF4-FFF2-40B4-BE49-F238E27FC236}">
                  <a16:creationId xmlns:a16="http://schemas.microsoft.com/office/drawing/2014/main" id="{1BCF52FE-FE94-476C-8E95-EC65875133B2}"/>
                </a:ext>
              </a:extLst>
            </p:cNvPr>
            <p:cNvSpPr>
              <a:spLocks noChangeShapeType="1"/>
            </p:cNvSpPr>
            <p:nvPr/>
          </p:nvSpPr>
          <p:spPr bwMode="auto">
            <a:xfrm>
              <a:off x="4496"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0" name="Line 51">
              <a:extLst>
                <a:ext uri="{FF2B5EF4-FFF2-40B4-BE49-F238E27FC236}">
                  <a16:creationId xmlns:a16="http://schemas.microsoft.com/office/drawing/2014/main" id="{73938951-BB60-4F52-A1C4-71BEF3853A62}"/>
                </a:ext>
              </a:extLst>
            </p:cNvPr>
            <p:cNvSpPr>
              <a:spLocks noChangeShapeType="1"/>
            </p:cNvSpPr>
            <p:nvPr/>
          </p:nvSpPr>
          <p:spPr bwMode="auto">
            <a:xfrm>
              <a:off x="3440"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1" name="Text Box 52">
              <a:extLst>
                <a:ext uri="{FF2B5EF4-FFF2-40B4-BE49-F238E27FC236}">
                  <a16:creationId xmlns:a16="http://schemas.microsoft.com/office/drawing/2014/main" id="{9797D78B-5607-4124-850A-7112EF648130}"/>
                </a:ext>
              </a:extLst>
            </p:cNvPr>
            <p:cNvSpPr txBox="1">
              <a:spLocks noChangeArrowheads="1"/>
            </p:cNvSpPr>
            <p:nvPr/>
          </p:nvSpPr>
          <p:spPr bwMode="auto">
            <a:xfrm>
              <a:off x="2517" y="186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dirty="0">
                  <a:solidFill>
                    <a:schemeClr val="tx2"/>
                  </a:solidFill>
                  <a:latin typeface="Times New Roman" panose="02020603050405020304" pitchFamily="18" charset="0"/>
                </a:rPr>
                <a:t>A</a:t>
              </a:r>
              <a:endParaRPr kumimoji="1" lang="en-US" altLang="zh-CN" sz="2400" dirty="0">
                <a:latin typeface="Times New Roman" panose="02020603050405020304" pitchFamily="18" charset="0"/>
              </a:endParaRPr>
            </a:p>
          </p:txBody>
        </p:sp>
        <p:sp>
          <p:nvSpPr>
            <p:cNvPr id="89142" name="Text Box 53">
              <a:extLst>
                <a:ext uri="{FF2B5EF4-FFF2-40B4-BE49-F238E27FC236}">
                  <a16:creationId xmlns:a16="http://schemas.microsoft.com/office/drawing/2014/main" id="{17997006-55FF-48EB-98EB-D3CD5840770F}"/>
                </a:ext>
              </a:extLst>
            </p:cNvPr>
            <p:cNvSpPr txBox="1">
              <a:spLocks noChangeArrowheads="1"/>
            </p:cNvSpPr>
            <p:nvPr/>
          </p:nvSpPr>
          <p:spPr bwMode="auto">
            <a:xfrm>
              <a:off x="3093" y="292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89143" name="Text Box 54">
              <a:extLst>
                <a:ext uri="{FF2B5EF4-FFF2-40B4-BE49-F238E27FC236}">
                  <a16:creationId xmlns:a16="http://schemas.microsoft.com/office/drawing/2014/main" id="{EEAECD9D-9A16-4EB6-BBD7-B74801553F5F}"/>
                </a:ext>
              </a:extLst>
            </p:cNvPr>
            <p:cNvSpPr txBox="1">
              <a:spLocks noChangeArrowheads="1"/>
            </p:cNvSpPr>
            <p:nvPr/>
          </p:nvSpPr>
          <p:spPr bwMode="auto">
            <a:xfrm>
              <a:off x="3681" y="293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89144" name="Text Box 55">
              <a:extLst>
                <a:ext uri="{FF2B5EF4-FFF2-40B4-BE49-F238E27FC236}">
                  <a16:creationId xmlns:a16="http://schemas.microsoft.com/office/drawing/2014/main" id="{4224B679-B4D5-4BB0-BD16-DE1F58CB3791}"/>
                </a:ext>
              </a:extLst>
            </p:cNvPr>
            <p:cNvSpPr txBox="1">
              <a:spLocks noChangeArrowheads="1"/>
            </p:cNvSpPr>
            <p:nvPr/>
          </p:nvSpPr>
          <p:spPr bwMode="auto">
            <a:xfrm>
              <a:off x="4234" y="2931"/>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89145" name="Text Box 56">
              <a:extLst>
                <a:ext uri="{FF2B5EF4-FFF2-40B4-BE49-F238E27FC236}">
                  <a16:creationId xmlns:a16="http://schemas.microsoft.com/office/drawing/2014/main" id="{3960F5E7-559C-40D3-9893-C7285F8CAEE2}"/>
                </a:ext>
              </a:extLst>
            </p:cNvPr>
            <p:cNvSpPr txBox="1">
              <a:spLocks noChangeArrowheads="1"/>
            </p:cNvSpPr>
            <p:nvPr/>
          </p:nvSpPr>
          <p:spPr bwMode="auto">
            <a:xfrm>
              <a:off x="3667" y="187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89146" name="Text Box 57">
              <a:extLst>
                <a:ext uri="{FF2B5EF4-FFF2-40B4-BE49-F238E27FC236}">
                  <a16:creationId xmlns:a16="http://schemas.microsoft.com/office/drawing/2014/main" id="{9163A511-3E90-4010-AA50-D14D09E06D48}"/>
                </a:ext>
              </a:extLst>
            </p:cNvPr>
            <p:cNvSpPr txBox="1">
              <a:spLocks noChangeArrowheads="1"/>
            </p:cNvSpPr>
            <p:nvPr/>
          </p:nvSpPr>
          <p:spPr bwMode="auto">
            <a:xfrm>
              <a:off x="4243" y="2393"/>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dirty="0">
                  <a:solidFill>
                    <a:schemeClr val="tx2"/>
                  </a:solidFill>
                  <a:latin typeface="Times New Roman" panose="02020603050405020304" pitchFamily="18" charset="0"/>
                </a:rPr>
                <a:t>D</a:t>
              </a:r>
              <a:endParaRPr kumimoji="1" lang="en-US" altLang="zh-CN" sz="2400" dirty="0">
                <a:latin typeface="Times New Roman" panose="02020603050405020304" pitchFamily="18" charset="0"/>
              </a:endParaRPr>
            </a:p>
          </p:txBody>
        </p:sp>
        <p:sp>
          <p:nvSpPr>
            <p:cNvPr id="89147" name="Text Box 58">
              <a:extLst>
                <a:ext uri="{FF2B5EF4-FFF2-40B4-BE49-F238E27FC236}">
                  <a16:creationId xmlns:a16="http://schemas.microsoft.com/office/drawing/2014/main" id="{EC2C08C0-401E-45B8-B880-BD9B75266762}"/>
                </a:ext>
              </a:extLst>
            </p:cNvPr>
            <p:cNvSpPr txBox="1">
              <a:spLocks noChangeArrowheads="1"/>
            </p:cNvSpPr>
            <p:nvPr/>
          </p:nvSpPr>
          <p:spPr bwMode="auto">
            <a:xfrm>
              <a:off x="4784" y="2384"/>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sp>
        <p:nvSpPr>
          <p:cNvPr id="89094" name="Text Box 59">
            <a:extLst>
              <a:ext uri="{FF2B5EF4-FFF2-40B4-BE49-F238E27FC236}">
                <a16:creationId xmlns:a16="http://schemas.microsoft.com/office/drawing/2014/main" id="{8FCD7870-77EC-40FD-9FB2-65F836DBFCAC}"/>
              </a:ext>
            </a:extLst>
          </p:cNvPr>
          <p:cNvSpPr txBox="1">
            <a:spLocks noChangeArrowheads="1"/>
          </p:cNvSpPr>
          <p:nvPr/>
        </p:nvSpPr>
        <p:spPr bwMode="auto">
          <a:xfrm>
            <a:off x="1547813" y="21399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华文新魏" panose="02010800040101010101" pitchFamily="2" charset="-122"/>
                <a:ea typeface="华文新魏" panose="02010800040101010101" pitchFamily="2" charset="-122"/>
              </a:rPr>
              <a:t>1</a:t>
            </a:r>
            <a:r>
              <a:rPr kumimoji="1" lang="zh-CN" altLang="en-US" sz="3600" b="1">
                <a:solidFill>
                  <a:schemeClr val="tx2"/>
                </a:solidFill>
                <a:latin typeface="华文新魏" panose="02010800040101010101" pitchFamily="2" charset="-122"/>
                <a:ea typeface="华文新魏" panose="02010800040101010101" pitchFamily="2" charset="-122"/>
              </a:rPr>
              <a:t>、广义表表示</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a:extLst>
              <a:ext uri="{FF2B5EF4-FFF2-40B4-BE49-F238E27FC236}">
                <a16:creationId xmlns:a16="http://schemas.microsoft.com/office/drawing/2014/main" id="{7BD4619C-0B12-4473-9220-785C85A44EB6}"/>
              </a:ext>
            </a:extLst>
          </p:cNvPr>
          <p:cNvGrpSpPr>
            <a:grpSpLocks/>
          </p:cNvGrpSpPr>
          <p:nvPr/>
        </p:nvGrpSpPr>
        <p:grpSpPr bwMode="auto">
          <a:xfrm>
            <a:off x="854075" y="1385888"/>
            <a:ext cx="2143125" cy="2057400"/>
            <a:chOff x="538" y="873"/>
            <a:chExt cx="1350" cy="1296"/>
          </a:xfrm>
        </p:grpSpPr>
        <p:sp>
          <p:nvSpPr>
            <p:cNvPr id="90131" name="Line 3">
              <a:extLst>
                <a:ext uri="{FF2B5EF4-FFF2-40B4-BE49-F238E27FC236}">
                  <a16:creationId xmlns:a16="http://schemas.microsoft.com/office/drawing/2014/main" id="{9256FC02-7760-48A9-B84D-397382FCBD69}"/>
                </a:ext>
              </a:extLst>
            </p:cNvPr>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2" name="Line 4">
              <a:extLst>
                <a:ext uri="{FF2B5EF4-FFF2-40B4-BE49-F238E27FC236}">
                  <a16:creationId xmlns:a16="http://schemas.microsoft.com/office/drawing/2014/main" id="{16B1A3BA-06F1-47F8-B564-B3579C1EDDB2}"/>
                </a:ext>
              </a:extLst>
            </p:cNvPr>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3" name="Line 5">
              <a:extLst>
                <a:ext uri="{FF2B5EF4-FFF2-40B4-BE49-F238E27FC236}">
                  <a16:creationId xmlns:a16="http://schemas.microsoft.com/office/drawing/2014/main" id="{7464F532-7ABC-4DD0-860D-3A24E31077CD}"/>
                </a:ext>
              </a:extLst>
            </p:cNvPr>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4" name="Line 6">
              <a:extLst>
                <a:ext uri="{FF2B5EF4-FFF2-40B4-BE49-F238E27FC236}">
                  <a16:creationId xmlns:a16="http://schemas.microsoft.com/office/drawing/2014/main" id="{27231262-F243-492A-A3E9-B5BA75892316}"/>
                </a:ext>
              </a:extLst>
            </p:cNvPr>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5" name="Line 7">
              <a:extLst>
                <a:ext uri="{FF2B5EF4-FFF2-40B4-BE49-F238E27FC236}">
                  <a16:creationId xmlns:a16="http://schemas.microsoft.com/office/drawing/2014/main" id="{8DCB5FB5-29B2-494C-8341-AECE1EA7755F}"/>
                </a:ext>
              </a:extLst>
            </p:cNvPr>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6" name="Line 8">
              <a:extLst>
                <a:ext uri="{FF2B5EF4-FFF2-40B4-BE49-F238E27FC236}">
                  <a16:creationId xmlns:a16="http://schemas.microsoft.com/office/drawing/2014/main" id="{A68FB7E4-109C-4F9C-BC69-91368B970303}"/>
                </a:ext>
              </a:extLst>
            </p:cNvPr>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7" name="Oval 9">
              <a:extLst>
                <a:ext uri="{FF2B5EF4-FFF2-40B4-BE49-F238E27FC236}">
                  <a16:creationId xmlns:a16="http://schemas.microsoft.com/office/drawing/2014/main" id="{236D27FB-797D-4DB7-B315-AE823499EB2C}"/>
                </a:ext>
              </a:extLst>
            </p:cNvPr>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38" name="Oval 10">
              <a:extLst>
                <a:ext uri="{FF2B5EF4-FFF2-40B4-BE49-F238E27FC236}">
                  <a16:creationId xmlns:a16="http://schemas.microsoft.com/office/drawing/2014/main" id="{C33F8B98-547D-41B5-A6C1-4C5AAFF4ED1E}"/>
                </a:ext>
              </a:extLst>
            </p:cNvPr>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39" name="Oval 11">
              <a:extLst>
                <a:ext uri="{FF2B5EF4-FFF2-40B4-BE49-F238E27FC236}">
                  <a16:creationId xmlns:a16="http://schemas.microsoft.com/office/drawing/2014/main" id="{AC6B596E-B44E-44B7-8FBA-08ECD778A010}"/>
                </a:ext>
              </a:extLst>
            </p:cNvPr>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40" name="Oval 12">
              <a:extLst>
                <a:ext uri="{FF2B5EF4-FFF2-40B4-BE49-F238E27FC236}">
                  <a16:creationId xmlns:a16="http://schemas.microsoft.com/office/drawing/2014/main" id="{F60786DB-2E7C-49B5-8BDC-F12BDEB33601}"/>
                </a:ext>
              </a:extLst>
            </p:cNvPr>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41" name="Oval 13">
              <a:extLst>
                <a:ext uri="{FF2B5EF4-FFF2-40B4-BE49-F238E27FC236}">
                  <a16:creationId xmlns:a16="http://schemas.microsoft.com/office/drawing/2014/main" id="{3F163BFE-EF2A-4FB7-9653-E45B07C917F6}"/>
                </a:ext>
              </a:extLst>
            </p:cNvPr>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42" name="Oval 14">
              <a:extLst>
                <a:ext uri="{FF2B5EF4-FFF2-40B4-BE49-F238E27FC236}">
                  <a16:creationId xmlns:a16="http://schemas.microsoft.com/office/drawing/2014/main" id="{98C8CE5A-1117-4BBB-9A54-6694B705DC7E}"/>
                </a:ext>
              </a:extLst>
            </p:cNvPr>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43" name="Oval 15">
              <a:extLst>
                <a:ext uri="{FF2B5EF4-FFF2-40B4-BE49-F238E27FC236}">
                  <a16:creationId xmlns:a16="http://schemas.microsoft.com/office/drawing/2014/main" id="{FD0E0EC9-BD91-4502-98FE-CF02B0E97FC8}"/>
                </a:ext>
              </a:extLst>
            </p:cNvPr>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0144" name="Text Box 16">
              <a:extLst>
                <a:ext uri="{FF2B5EF4-FFF2-40B4-BE49-F238E27FC236}">
                  <a16:creationId xmlns:a16="http://schemas.microsoft.com/office/drawing/2014/main" id="{A31AED78-89BE-40CF-BB83-65A34742B6E9}"/>
                </a:ext>
              </a:extLst>
            </p:cNvPr>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0145" name="Text Box 17">
              <a:extLst>
                <a:ext uri="{FF2B5EF4-FFF2-40B4-BE49-F238E27FC236}">
                  <a16:creationId xmlns:a16="http://schemas.microsoft.com/office/drawing/2014/main" id="{65AAD45B-00F3-44AD-9553-FC620C6DFE73}"/>
                </a:ext>
              </a:extLst>
            </p:cNvPr>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0146" name="Text Box 18">
              <a:extLst>
                <a:ext uri="{FF2B5EF4-FFF2-40B4-BE49-F238E27FC236}">
                  <a16:creationId xmlns:a16="http://schemas.microsoft.com/office/drawing/2014/main" id="{9A3F088C-E447-48E3-8BD1-EED6C6577336}"/>
                </a:ext>
              </a:extLst>
            </p:cNvPr>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0147" name="Text Box 19">
              <a:extLst>
                <a:ext uri="{FF2B5EF4-FFF2-40B4-BE49-F238E27FC236}">
                  <a16:creationId xmlns:a16="http://schemas.microsoft.com/office/drawing/2014/main" id="{EC4B393C-DA86-41C2-AC48-8A178E6959C1}"/>
                </a:ext>
              </a:extLst>
            </p:cNvPr>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0148" name="Text Box 20">
              <a:extLst>
                <a:ext uri="{FF2B5EF4-FFF2-40B4-BE49-F238E27FC236}">
                  <a16:creationId xmlns:a16="http://schemas.microsoft.com/office/drawing/2014/main" id="{8F9F8D6F-5CEA-4422-B6A5-FD31DD5CFAF7}"/>
                </a:ext>
              </a:extLst>
            </p:cNvPr>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90149" name="Text Box 21">
              <a:extLst>
                <a:ext uri="{FF2B5EF4-FFF2-40B4-BE49-F238E27FC236}">
                  <a16:creationId xmlns:a16="http://schemas.microsoft.com/office/drawing/2014/main" id="{AAC4944A-0AF3-4586-B1F9-9D666E737F2F}"/>
                </a:ext>
              </a:extLst>
            </p:cNvPr>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0150" name="Text Box 22">
              <a:extLst>
                <a:ext uri="{FF2B5EF4-FFF2-40B4-BE49-F238E27FC236}">
                  <a16:creationId xmlns:a16="http://schemas.microsoft.com/office/drawing/2014/main" id="{66E0D64D-4C72-48E5-9338-915BED39C7AE}"/>
                </a:ext>
              </a:extLst>
            </p:cNvPr>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90115" name="Group 23">
            <a:extLst>
              <a:ext uri="{FF2B5EF4-FFF2-40B4-BE49-F238E27FC236}">
                <a16:creationId xmlns:a16="http://schemas.microsoft.com/office/drawing/2014/main" id="{61D8D344-F119-4C25-8E75-4C5AD568EC1A}"/>
              </a:ext>
            </a:extLst>
          </p:cNvPr>
          <p:cNvGrpSpPr>
            <a:grpSpLocks/>
          </p:cNvGrpSpPr>
          <p:nvPr/>
        </p:nvGrpSpPr>
        <p:grpSpPr bwMode="auto">
          <a:xfrm>
            <a:off x="3311525" y="1484313"/>
            <a:ext cx="4953000" cy="1554162"/>
            <a:chOff x="2064" y="749"/>
            <a:chExt cx="3120" cy="979"/>
          </a:xfrm>
        </p:grpSpPr>
        <p:sp>
          <p:nvSpPr>
            <p:cNvPr id="90118" name="Rectangle 24">
              <a:extLst>
                <a:ext uri="{FF2B5EF4-FFF2-40B4-BE49-F238E27FC236}">
                  <a16:creationId xmlns:a16="http://schemas.microsoft.com/office/drawing/2014/main" id="{FEED3344-BB04-42D0-9CC3-B75DFD676B26}"/>
                </a:ext>
              </a:extLst>
            </p:cNvPr>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90119" name="Line 25">
              <a:extLst>
                <a:ext uri="{FF2B5EF4-FFF2-40B4-BE49-F238E27FC236}">
                  <a16:creationId xmlns:a16="http://schemas.microsoft.com/office/drawing/2014/main" id="{3975A547-817C-4726-83FA-62879B245D19}"/>
                </a:ext>
              </a:extLst>
            </p:cNvPr>
            <p:cNvSpPr>
              <a:spLocks noChangeShapeType="1"/>
            </p:cNvSpPr>
            <p:nvPr/>
          </p:nvSpPr>
          <p:spPr bwMode="auto">
            <a:xfrm>
              <a:off x="2784" y="1392"/>
              <a:ext cx="24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0" name="Text Box 26">
              <a:extLst>
                <a:ext uri="{FF2B5EF4-FFF2-40B4-BE49-F238E27FC236}">
                  <a16:creationId xmlns:a16="http://schemas.microsoft.com/office/drawing/2014/main" id="{D6ED1E28-8084-4924-9997-8935CD330823}"/>
                </a:ext>
              </a:extLst>
            </p:cNvPr>
            <p:cNvSpPr txBox="1">
              <a:spLocks noChangeArrowheads="1"/>
            </p:cNvSpPr>
            <p:nvPr/>
          </p:nvSpPr>
          <p:spPr bwMode="auto">
            <a:xfrm>
              <a:off x="2244" y="1056"/>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90121" name="Text Box 27">
              <a:extLst>
                <a:ext uri="{FF2B5EF4-FFF2-40B4-BE49-F238E27FC236}">
                  <a16:creationId xmlns:a16="http://schemas.microsoft.com/office/drawing/2014/main" id="{6A6A5588-CC7D-45CB-AC53-3C19C07061D3}"/>
                </a:ext>
              </a:extLst>
            </p:cNvPr>
            <p:cNvSpPr txBox="1">
              <a:spLocks noChangeArrowheads="1"/>
            </p:cNvSpPr>
            <p:nvPr/>
          </p:nvSpPr>
          <p:spPr bwMode="auto">
            <a:xfrm>
              <a:off x="2064" y="1392"/>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90122" name="Text Box 28">
              <a:extLst>
                <a:ext uri="{FF2B5EF4-FFF2-40B4-BE49-F238E27FC236}">
                  <a16:creationId xmlns:a16="http://schemas.microsoft.com/office/drawing/2014/main" id="{C4469F93-5BD9-4346-BC80-5C12292E0606}"/>
                </a:ext>
              </a:extLst>
            </p:cNvPr>
            <p:cNvSpPr txBox="1">
              <a:spLocks noChangeArrowheads="1"/>
            </p:cNvSpPr>
            <p:nvPr/>
          </p:nvSpPr>
          <p:spPr bwMode="auto">
            <a:xfrm>
              <a:off x="2833" y="1056"/>
              <a:ext cx="2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latin typeface="Times New Roman" panose="02020603050405020304" pitchFamily="18" charset="0"/>
                </a:rPr>
                <a:t>A   B   C   D   E    F   G</a:t>
              </a:r>
              <a:endParaRPr kumimoji="1" lang="en-US" altLang="zh-CN" sz="2400">
                <a:latin typeface="Times New Roman" panose="02020603050405020304" pitchFamily="18" charset="0"/>
              </a:endParaRPr>
            </a:p>
          </p:txBody>
        </p:sp>
        <p:sp>
          <p:nvSpPr>
            <p:cNvPr id="90123" name="Text Box 29">
              <a:extLst>
                <a:ext uri="{FF2B5EF4-FFF2-40B4-BE49-F238E27FC236}">
                  <a16:creationId xmlns:a16="http://schemas.microsoft.com/office/drawing/2014/main" id="{B5F7D560-1A72-4A89-8FDB-24DBC39945DE}"/>
                </a:ext>
              </a:extLst>
            </p:cNvPr>
            <p:cNvSpPr txBox="1">
              <a:spLocks noChangeArrowheads="1"/>
            </p:cNvSpPr>
            <p:nvPr/>
          </p:nvSpPr>
          <p:spPr bwMode="auto">
            <a:xfrm>
              <a:off x="2832" y="1401"/>
              <a:ext cx="2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anose="02020603050405020304" pitchFamily="18" charset="0"/>
                </a:rPr>
                <a:t>1   0    0    0    1    1    3</a:t>
              </a:r>
              <a:endParaRPr kumimoji="1" lang="en-US" altLang="zh-CN" sz="2400">
                <a:solidFill>
                  <a:schemeClr val="tx2"/>
                </a:solidFill>
                <a:latin typeface="Times New Roman" panose="02020603050405020304" pitchFamily="18" charset="0"/>
              </a:endParaRPr>
            </a:p>
          </p:txBody>
        </p:sp>
        <p:sp>
          <p:nvSpPr>
            <p:cNvPr id="90124" name="Line 30">
              <a:extLst>
                <a:ext uri="{FF2B5EF4-FFF2-40B4-BE49-F238E27FC236}">
                  <a16:creationId xmlns:a16="http://schemas.microsoft.com/office/drawing/2014/main" id="{BF50C87F-5114-4B52-BBFB-C532DD756738}"/>
                </a:ext>
              </a:extLst>
            </p:cNvPr>
            <p:cNvSpPr>
              <a:spLocks noChangeShapeType="1"/>
            </p:cNvSpPr>
            <p:nvPr/>
          </p:nvSpPr>
          <p:spPr bwMode="auto">
            <a:xfrm>
              <a:off x="484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5" name="Line 31">
              <a:extLst>
                <a:ext uri="{FF2B5EF4-FFF2-40B4-BE49-F238E27FC236}">
                  <a16:creationId xmlns:a16="http://schemas.microsoft.com/office/drawing/2014/main" id="{2AB75809-875D-4227-A5B3-50349A8F7628}"/>
                </a:ext>
              </a:extLst>
            </p:cNvPr>
            <p:cNvSpPr>
              <a:spLocks noChangeShapeType="1"/>
            </p:cNvSpPr>
            <p:nvPr/>
          </p:nvSpPr>
          <p:spPr bwMode="auto">
            <a:xfrm>
              <a:off x="4512"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6" name="Line 32">
              <a:extLst>
                <a:ext uri="{FF2B5EF4-FFF2-40B4-BE49-F238E27FC236}">
                  <a16:creationId xmlns:a16="http://schemas.microsoft.com/office/drawing/2014/main" id="{D82B964C-0DB9-4A49-9795-976A76DB8D6A}"/>
                </a:ext>
              </a:extLst>
            </p:cNvPr>
            <p:cNvSpPr>
              <a:spLocks noChangeShapeType="1"/>
            </p:cNvSpPr>
            <p:nvPr/>
          </p:nvSpPr>
          <p:spPr bwMode="auto">
            <a:xfrm>
              <a:off x="4176"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7" name="Line 33">
              <a:extLst>
                <a:ext uri="{FF2B5EF4-FFF2-40B4-BE49-F238E27FC236}">
                  <a16:creationId xmlns:a16="http://schemas.microsoft.com/office/drawing/2014/main" id="{DF3175CE-1C18-4296-8195-FCAB87E5CCAB}"/>
                </a:ext>
              </a:extLst>
            </p:cNvPr>
            <p:cNvSpPr>
              <a:spLocks noChangeShapeType="1"/>
            </p:cNvSpPr>
            <p:nvPr/>
          </p:nvSpPr>
          <p:spPr bwMode="auto">
            <a:xfrm>
              <a:off x="3840"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8" name="Line 34">
              <a:extLst>
                <a:ext uri="{FF2B5EF4-FFF2-40B4-BE49-F238E27FC236}">
                  <a16:creationId xmlns:a16="http://schemas.microsoft.com/office/drawing/2014/main" id="{D786AEE8-FCF8-4412-92F5-BDC7356E93C6}"/>
                </a:ext>
              </a:extLst>
            </p:cNvPr>
            <p:cNvSpPr>
              <a:spLocks noChangeShapeType="1"/>
            </p:cNvSpPr>
            <p:nvPr/>
          </p:nvSpPr>
          <p:spPr bwMode="auto">
            <a:xfrm>
              <a:off x="3504"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9" name="Line 35">
              <a:extLst>
                <a:ext uri="{FF2B5EF4-FFF2-40B4-BE49-F238E27FC236}">
                  <a16:creationId xmlns:a16="http://schemas.microsoft.com/office/drawing/2014/main" id="{34F7739F-7B86-4C9C-B463-3B4D7CC5D610}"/>
                </a:ext>
              </a:extLst>
            </p:cNvPr>
            <p:cNvSpPr>
              <a:spLocks noChangeShapeType="1"/>
            </p:cNvSpPr>
            <p:nvPr/>
          </p:nvSpPr>
          <p:spPr bwMode="auto">
            <a:xfrm>
              <a:off x="316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0" name="Text Box 36">
              <a:extLst>
                <a:ext uri="{FF2B5EF4-FFF2-40B4-BE49-F238E27FC236}">
                  <a16:creationId xmlns:a16="http://schemas.microsoft.com/office/drawing/2014/main" id="{3A5994C9-7072-4E05-BECD-738730879700}"/>
                </a:ext>
              </a:extLst>
            </p:cNvPr>
            <p:cNvSpPr txBox="1">
              <a:spLocks noChangeArrowheads="1"/>
            </p:cNvSpPr>
            <p:nvPr/>
          </p:nvSpPr>
          <p:spPr bwMode="auto">
            <a:xfrm>
              <a:off x="2828" y="749"/>
              <a:ext cx="2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9900"/>
                  </a:solidFill>
                  <a:latin typeface="Times New Roman" panose="02020603050405020304" pitchFamily="18" charset="0"/>
                </a:rPr>
                <a:t>0    1    2    3    4    5    6</a:t>
              </a:r>
              <a:endParaRPr kumimoji="1" lang="en-US" altLang="zh-CN" sz="2400">
                <a:latin typeface="Times New Roman" panose="02020603050405020304" pitchFamily="18" charset="0"/>
              </a:endParaRPr>
            </a:p>
          </p:txBody>
        </p:sp>
      </p:grpSp>
      <p:sp>
        <p:nvSpPr>
          <p:cNvPr id="90116" name="Rectangle 37">
            <a:extLst>
              <a:ext uri="{FF2B5EF4-FFF2-40B4-BE49-F238E27FC236}">
                <a16:creationId xmlns:a16="http://schemas.microsoft.com/office/drawing/2014/main" id="{FA7719CD-8579-4347-8D90-D391F578825B}"/>
              </a:ext>
            </a:extLst>
          </p:cNvPr>
          <p:cNvSpPr>
            <a:spLocks noGrp="1" noChangeArrowheads="1"/>
          </p:cNvSpPr>
          <p:nvPr>
            <p:ph type="title"/>
          </p:nvPr>
        </p:nvSpPr>
        <p:spPr>
          <a:xfrm>
            <a:off x="358775" y="493713"/>
            <a:ext cx="8229600" cy="919162"/>
          </a:xfrm>
        </p:spPr>
        <p:txBody>
          <a:bodyPr/>
          <a:lstStyle/>
          <a:p>
            <a:pPr eaLnBrk="1" hangingPunct="1"/>
            <a:r>
              <a:rPr lang="en-US" altLang="zh-CN" sz="4000" b="1">
                <a:latin typeface="华文新魏" panose="02010800040101010101" pitchFamily="2" charset="-122"/>
                <a:ea typeface="华文新魏" panose="02010800040101010101" pitchFamily="2" charset="-122"/>
              </a:rPr>
              <a:t>2</a:t>
            </a:r>
            <a:r>
              <a:rPr lang="zh-CN" altLang="en-US" sz="4000" b="1">
                <a:latin typeface="华文新魏" panose="02010800040101010101" pitchFamily="2" charset="-122"/>
                <a:ea typeface="华文新魏" panose="02010800040101010101" pitchFamily="2" charset="-122"/>
              </a:rPr>
              <a:t>、双亲表示</a:t>
            </a:r>
          </a:p>
        </p:txBody>
      </p:sp>
      <p:sp>
        <p:nvSpPr>
          <p:cNvPr id="90117" name="Rectangle 38">
            <a:extLst>
              <a:ext uri="{FF2B5EF4-FFF2-40B4-BE49-F238E27FC236}">
                <a16:creationId xmlns:a16="http://schemas.microsoft.com/office/drawing/2014/main" id="{31708888-9CC6-4F91-9CFE-D114BFFD4FE0}"/>
              </a:ext>
            </a:extLst>
          </p:cNvPr>
          <p:cNvSpPr>
            <a:spLocks noGrp="1" noChangeArrowheads="1"/>
          </p:cNvSpPr>
          <p:nvPr>
            <p:ph type="body" idx="1"/>
          </p:nvPr>
        </p:nvSpPr>
        <p:spPr>
          <a:xfrm>
            <a:off x="627063" y="3719513"/>
            <a:ext cx="7940675" cy="2481262"/>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树中结点的存放顺序一般不做特殊要求，但为了操作实现的方便，有时也会规定结点的存放顺序。例如，可以规定按树的前序次序存放树中的各个结点，或规定按树的层次次序安排所有结点。</a:t>
            </a:r>
            <a:r>
              <a:rPr lang="zh-CN" altLang="en-US"/>
              <a:t> </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8EC65CB-4995-4C8F-8A1E-F1FF09A10404}"/>
              </a:ext>
            </a:extLst>
          </p:cNvPr>
          <p:cNvSpPr>
            <a:spLocks noGrp="1" noChangeArrowheads="1"/>
          </p:cNvSpPr>
          <p:nvPr>
            <p:ph type="title"/>
          </p:nvPr>
        </p:nvSpPr>
        <p:spPr>
          <a:xfrm>
            <a:off x="457200" y="274638"/>
            <a:ext cx="8229600" cy="706437"/>
          </a:xfrm>
        </p:spPr>
        <p:txBody>
          <a:bodyPr/>
          <a:lstStyle/>
          <a:p>
            <a:pPr eaLnBrk="1" hangingPunct="1"/>
            <a:r>
              <a:rPr lang="en-US" altLang="zh-CN" sz="4000" b="1">
                <a:latin typeface="华文新魏" panose="02010800040101010101" pitchFamily="2" charset="-122"/>
                <a:ea typeface="华文新魏" panose="02010800040101010101" pitchFamily="2" charset="-122"/>
              </a:rPr>
              <a:t>3</a:t>
            </a:r>
            <a:r>
              <a:rPr lang="zh-CN" altLang="en-US" sz="4000" b="1">
                <a:latin typeface="华文新魏" panose="02010800040101010101" pitchFamily="2" charset="-122"/>
                <a:ea typeface="华文新魏" panose="02010800040101010101" pitchFamily="2" charset="-122"/>
              </a:rPr>
              <a:t>、子女链表表示</a:t>
            </a:r>
          </a:p>
        </p:txBody>
      </p:sp>
      <p:sp>
        <p:nvSpPr>
          <p:cNvPr id="91139" name="Rectangle 3">
            <a:extLst>
              <a:ext uri="{FF2B5EF4-FFF2-40B4-BE49-F238E27FC236}">
                <a16:creationId xmlns:a16="http://schemas.microsoft.com/office/drawing/2014/main" id="{CAB1CB28-1332-4958-A9AD-2BDD9CA12D54}"/>
              </a:ext>
            </a:extLst>
          </p:cNvPr>
          <p:cNvSpPr>
            <a:spLocks noGrp="1" noChangeArrowheads="1"/>
          </p:cNvSpPr>
          <p:nvPr>
            <p:ph type="body" idx="1"/>
          </p:nvPr>
        </p:nvSpPr>
        <p:spPr>
          <a:xfrm>
            <a:off x="647700" y="5084763"/>
            <a:ext cx="8013700" cy="1189037"/>
          </a:xfrm>
        </p:spPr>
        <p:txBody>
          <a:bodyPr/>
          <a:lstStyle/>
          <a:p>
            <a:pPr eaLnBrk="1" hangingPunct="1">
              <a:lnSpc>
                <a:spcPct val="105000"/>
              </a:lnSpc>
              <a:spcBef>
                <a:spcPct val="0"/>
              </a:spcBef>
              <a:buClr>
                <a:srgbClr val="800080"/>
              </a:buClr>
              <a:buSzPct val="50000"/>
            </a:pPr>
            <a:r>
              <a:rPr lang="zh-CN" altLang="en-US" sz="3000" b="1">
                <a:ea typeface="仿宋_GB2312" pitchFamily="49" charset="-122"/>
              </a:rPr>
              <a:t>无序树情形链表中各结点顺序任意，有序树必须自左向右链接各个子女结点。</a:t>
            </a:r>
          </a:p>
        </p:txBody>
      </p:sp>
      <p:grpSp>
        <p:nvGrpSpPr>
          <p:cNvPr id="91140" name="Group 4">
            <a:extLst>
              <a:ext uri="{FF2B5EF4-FFF2-40B4-BE49-F238E27FC236}">
                <a16:creationId xmlns:a16="http://schemas.microsoft.com/office/drawing/2014/main" id="{27CA211E-CCF5-4C40-8275-46C62DF7C385}"/>
              </a:ext>
            </a:extLst>
          </p:cNvPr>
          <p:cNvGrpSpPr>
            <a:grpSpLocks/>
          </p:cNvGrpSpPr>
          <p:nvPr/>
        </p:nvGrpSpPr>
        <p:grpSpPr bwMode="auto">
          <a:xfrm>
            <a:off x="989013" y="1479550"/>
            <a:ext cx="2143125" cy="2057400"/>
            <a:chOff x="538" y="873"/>
            <a:chExt cx="1350" cy="1296"/>
          </a:xfrm>
        </p:grpSpPr>
        <p:sp>
          <p:nvSpPr>
            <p:cNvPr id="91207" name="Line 5">
              <a:extLst>
                <a:ext uri="{FF2B5EF4-FFF2-40B4-BE49-F238E27FC236}">
                  <a16:creationId xmlns:a16="http://schemas.microsoft.com/office/drawing/2014/main" id="{D61D8BA6-4765-4311-8061-AB7E6E533003}"/>
                </a:ext>
              </a:extLst>
            </p:cNvPr>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8" name="Line 6">
              <a:extLst>
                <a:ext uri="{FF2B5EF4-FFF2-40B4-BE49-F238E27FC236}">
                  <a16:creationId xmlns:a16="http://schemas.microsoft.com/office/drawing/2014/main" id="{D99D1C9F-B0CC-4334-88C6-01B853F4B984}"/>
                </a:ext>
              </a:extLst>
            </p:cNvPr>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9" name="Line 7">
              <a:extLst>
                <a:ext uri="{FF2B5EF4-FFF2-40B4-BE49-F238E27FC236}">
                  <a16:creationId xmlns:a16="http://schemas.microsoft.com/office/drawing/2014/main" id="{2F6E03AE-6432-4195-A72A-FAA7A4A3CD05}"/>
                </a:ext>
              </a:extLst>
            </p:cNvPr>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0" name="Line 8">
              <a:extLst>
                <a:ext uri="{FF2B5EF4-FFF2-40B4-BE49-F238E27FC236}">
                  <a16:creationId xmlns:a16="http://schemas.microsoft.com/office/drawing/2014/main" id="{08EB2879-3547-46A4-A15B-8A5E50FCA83A}"/>
                </a:ext>
              </a:extLst>
            </p:cNvPr>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1" name="Line 9">
              <a:extLst>
                <a:ext uri="{FF2B5EF4-FFF2-40B4-BE49-F238E27FC236}">
                  <a16:creationId xmlns:a16="http://schemas.microsoft.com/office/drawing/2014/main" id="{84679D78-4976-4C3E-9C59-B95171FEDAA0}"/>
                </a:ext>
              </a:extLst>
            </p:cNvPr>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2" name="Line 10">
              <a:extLst>
                <a:ext uri="{FF2B5EF4-FFF2-40B4-BE49-F238E27FC236}">
                  <a16:creationId xmlns:a16="http://schemas.microsoft.com/office/drawing/2014/main" id="{C0CAB716-C799-47D1-9862-57B62E51268D}"/>
                </a:ext>
              </a:extLst>
            </p:cNvPr>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3" name="Oval 11">
              <a:extLst>
                <a:ext uri="{FF2B5EF4-FFF2-40B4-BE49-F238E27FC236}">
                  <a16:creationId xmlns:a16="http://schemas.microsoft.com/office/drawing/2014/main" id="{B1217D33-F132-4E44-BEBF-4A6EA6B30741}"/>
                </a:ext>
              </a:extLst>
            </p:cNvPr>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4" name="Oval 12">
              <a:extLst>
                <a:ext uri="{FF2B5EF4-FFF2-40B4-BE49-F238E27FC236}">
                  <a16:creationId xmlns:a16="http://schemas.microsoft.com/office/drawing/2014/main" id="{D1172D75-048D-4820-A74B-7FDA46F46BBA}"/>
                </a:ext>
              </a:extLst>
            </p:cNvPr>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5" name="Oval 13">
              <a:extLst>
                <a:ext uri="{FF2B5EF4-FFF2-40B4-BE49-F238E27FC236}">
                  <a16:creationId xmlns:a16="http://schemas.microsoft.com/office/drawing/2014/main" id="{C812B2E9-D85F-4317-AC2A-568BB7554A3D}"/>
                </a:ext>
              </a:extLst>
            </p:cNvPr>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6" name="Oval 14">
              <a:extLst>
                <a:ext uri="{FF2B5EF4-FFF2-40B4-BE49-F238E27FC236}">
                  <a16:creationId xmlns:a16="http://schemas.microsoft.com/office/drawing/2014/main" id="{91D07F9B-F674-4A90-BE59-BE3958AEAFDB}"/>
                </a:ext>
              </a:extLst>
            </p:cNvPr>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7" name="Oval 15">
              <a:extLst>
                <a:ext uri="{FF2B5EF4-FFF2-40B4-BE49-F238E27FC236}">
                  <a16:creationId xmlns:a16="http://schemas.microsoft.com/office/drawing/2014/main" id="{E484B8F5-83C9-45E2-B0C5-FFB6435F7E79}"/>
                </a:ext>
              </a:extLst>
            </p:cNvPr>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8" name="Oval 16">
              <a:extLst>
                <a:ext uri="{FF2B5EF4-FFF2-40B4-BE49-F238E27FC236}">
                  <a16:creationId xmlns:a16="http://schemas.microsoft.com/office/drawing/2014/main" id="{C19FA315-3568-4751-9676-DBDB6A22C1F7}"/>
                </a:ext>
              </a:extLst>
            </p:cNvPr>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19" name="Oval 17">
              <a:extLst>
                <a:ext uri="{FF2B5EF4-FFF2-40B4-BE49-F238E27FC236}">
                  <a16:creationId xmlns:a16="http://schemas.microsoft.com/office/drawing/2014/main" id="{65225EF2-C64C-43BF-BDD3-BE432B008696}"/>
                </a:ext>
              </a:extLst>
            </p:cNvPr>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0" name="Text Box 18">
              <a:extLst>
                <a:ext uri="{FF2B5EF4-FFF2-40B4-BE49-F238E27FC236}">
                  <a16:creationId xmlns:a16="http://schemas.microsoft.com/office/drawing/2014/main" id="{96191D94-5CB5-4724-8717-329EBEE22DAE}"/>
                </a:ext>
              </a:extLst>
            </p:cNvPr>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1221" name="Text Box 19">
              <a:extLst>
                <a:ext uri="{FF2B5EF4-FFF2-40B4-BE49-F238E27FC236}">
                  <a16:creationId xmlns:a16="http://schemas.microsoft.com/office/drawing/2014/main" id="{4BFDD015-FE3C-4E97-B32C-24B697CE81A0}"/>
                </a:ext>
              </a:extLst>
            </p:cNvPr>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1222" name="Text Box 20">
              <a:extLst>
                <a:ext uri="{FF2B5EF4-FFF2-40B4-BE49-F238E27FC236}">
                  <a16:creationId xmlns:a16="http://schemas.microsoft.com/office/drawing/2014/main" id="{F2D36BE2-14F5-4E05-9612-44872C6AD694}"/>
                </a:ext>
              </a:extLst>
            </p:cNvPr>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1223" name="Text Box 21">
              <a:extLst>
                <a:ext uri="{FF2B5EF4-FFF2-40B4-BE49-F238E27FC236}">
                  <a16:creationId xmlns:a16="http://schemas.microsoft.com/office/drawing/2014/main" id="{3B23E49C-FF12-41BF-9C75-AB4B884B9A1D}"/>
                </a:ext>
              </a:extLst>
            </p:cNvPr>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1224" name="Text Box 22">
              <a:extLst>
                <a:ext uri="{FF2B5EF4-FFF2-40B4-BE49-F238E27FC236}">
                  <a16:creationId xmlns:a16="http://schemas.microsoft.com/office/drawing/2014/main" id="{53E9F0B5-A8E8-416A-8F8C-5F67CACA2DD3}"/>
                </a:ext>
              </a:extLst>
            </p:cNvPr>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91225" name="Text Box 23">
              <a:extLst>
                <a:ext uri="{FF2B5EF4-FFF2-40B4-BE49-F238E27FC236}">
                  <a16:creationId xmlns:a16="http://schemas.microsoft.com/office/drawing/2014/main" id="{3C78D4A8-3F5D-48D3-95E2-EB1D3A697826}"/>
                </a:ext>
              </a:extLst>
            </p:cNvPr>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1226" name="Text Box 24">
              <a:extLst>
                <a:ext uri="{FF2B5EF4-FFF2-40B4-BE49-F238E27FC236}">
                  <a16:creationId xmlns:a16="http://schemas.microsoft.com/office/drawing/2014/main" id="{AFC05A88-DE77-407A-B1AC-D7B9B01C6631}"/>
                </a:ext>
              </a:extLst>
            </p:cNvPr>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91141" name="Group 25">
            <a:extLst>
              <a:ext uri="{FF2B5EF4-FFF2-40B4-BE49-F238E27FC236}">
                <a16:creationId xmlns:a16="http://schemas.microsoft.com/office/drawing/2014/main" id="{39B2A545-CF40-4112-B436-6F4D67319794}"/>
              </a:ext>
            </a:extLst>
          </p:cNvPr>
          <p:cNvGrpSpPr>
            <a:grpSpLocks/>
          </p:cNvGrpSpPr>
          <p:nvPr/>
        </p:nvGrpSpPr>
        <p:grpSpPr bwMode="auto">
          <a:xfrm>
            <a:off x="3779838" y="1412875"/>
            <a:ext cx="4464050" cy="3552825"/>
            <a:chOff x="2449" y="1192"/>
            <a:chExt cx="2812" cy="2238"/>
          </a:xfrm>
        </p:grpSpPr>
        <p:sp>
          <p:nvSpPr>
            <p:cNvPr id="91142" name="Rectangle 26">
              <a:extLst>
                <a:ext uri="{FF2B5EF4-FFF2-40B4-BE49-F238E27FC236}">
                  <a16:creationId xmlns:a16="http://schemas.microsoft.com/office/drawing/2014/main" id="{C5BEAC8C-E727-4E84-A848-666D420C7A7A}"/>
                </a:ext>
              </a:extLst>
            </p:cNvPr>
            <p:cNvSpPr>
              <a:spLocks noChangeArrowheads="1"/>
            </p:cNvSpPr>
            <p:nvPr/>
          </p:nvSpPr>
          <p:spPr bwMode="auto">
            <a:xfrm>
              <a:off x="2699" y="1207"/>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1143" name="Group 27">
              <a:extLst>
                <a:ext uri="{FF2B5EF4-FFF2-40B4-BE49-F238E27FC236}">
                  <a16:creationId xmlns:a16="http://schemas.microsoft.com/office/drawing/2014/main" id="{333750E6-1AF9-49F5-BCFF-43F28520029D}"/>
                </a:ext>
              </a:extLst>
            </p:cNvPr>
            <p:cNvGrpSpPr>
              <a:grpSpLocks/>
            </p:cNvGrpSpPr>
            <p:nvPr/>
          </p:nvGrpSpPr>
          <p:grpSpPr bwMode="auto">
            <a:xfrm>
              <a:off x="3424" y="1194"/>
              <a:ext cx="658" cy="308"/>
              <a:chOff x="3424" y="1194"/>
              <a:chExt cx="658" cy="308"/>
            </a:xfrm>
          </p:grpSpPr>
          <p:grpSp>
            <p:nvGrpSpPr>
              <p:cNvPr id="91202" name="Group 28">
                <a:extLst>
                  <a:ext uri="{FF2B5EF4-FFF2-40B4-BE49-F238E27FC236}">
                    <a16:creationId xmlns:a16="http://schemas.microsoft.com/office/drawing/2014/main" id="{0A9DADBC-FB0A-40A0-ABE1-184329EDF5C0}"/>
                  </a:ext>
                </a:extLst>
              </p:cNvPr>
              <p:cNvGrpSpPr>
                <a:grpSpLocks/>
              </p:cNvGrpSpPr>
              <p:nvPr/>
            </p:nvGrpSpPr>
            <p:grpSpPr bwMode="auto">
              <a:xfrm>
                <a:off x="3424" y="1230"/>
                <a:ext cx="477" cy="250"/>
                <a:chOff x="3424" y="1230"/>
                <a:chExt cx="477" cy="250"/>
              </a:xfrm>
            </p:grpSpPr>
            <p:sp>
              <p:nvSpPr>
                <p:cNvPr id="91205" name="Rectangle 29">
                  <a:extLst>
                    <a:ext uri="{FF2B5EF4-FFF2-40B4-BE49-F238E27FC236}">
                      <a16:creationId xmlns:a16="http://schemas.microsoft.com/office/drawing/2014/main" id="{E045FD47-7BFE-49C5-B3D1-81AA7651DD4E}"/>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06" name="Line 30">
                  <a:extLst>
                    <a:ext uri="{FF2B5EF4-FFF2-40B4-BE49-F238E27FC236}">
                      <a16:creationId xmlns:a16="http://schemas.microsoft.com/office/drawing/2014/main" id="{836221D0-58DD-4A75-B5DF-7FD35F23942C}"/>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203" name="Line 31">
                <a:extLst>
                  <a:ext uri="{FF2B5EF4-FFF2-40B4-BE49-F238E27FC236}">
                    <a16:creationId xmlns:a16="http://schemas.microsoft.com/office/drawing/2014/main" id="{8647E380-EB10-433B-B7B4-8FB800FB02DD}"/>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04" name="Text Box 32">
                <a:extLst>
                  <a:ext uri="{FF2B5EF4-FFF2-40B4-BE49-F238E27FC236}">
                    <a16:creationId xmlns:a16="http://schemas.microsoft.com/office/drawing/2014/main" id="{E2B8A4BC-2B1F-4829-BE23-1E20A5034325}"/>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1</a:t>
                </a:r>
              </a:p>
            </p:txBody>
          </p:sp>
        </p:grpSp>
        <p:grpSp>
          <p:nvGrpSpPr>
            <p:cNvPr id="91144" name="Group 33">
              <a:extLst>
                <a:ext uri="{FF2B5EF4-FFF2-40B4-BE49-F238E27FC236}">
                  <a16:creationId xmlns:a16="http://schemas.microsoft.com/office/drawing/2014/main" id="{FA036EB5-50AD-4233-8943-FEECB2544F3C}"/>
                </a:ext>
              </a:extLst>
            </p:cNvPr>
            <p:cNvGrpSpPr>
              <a:grpSpLocks/>
            </p:cNvGrpSpPr>
            <p:nvPr/>
          </p:nvGrpSpPr>
          <p:grpSpPr bwMode="auto">
            <a:xfrm>
              <a:off x="4082" y="1194"/>
              <a:ext cx="658" cy="308"/>
              <a:chOff x="3424" y="1194"/>
              <a:chExt cx="658" cy="308"/>
            </a:xfrm>
          </p:grpSpPr>
          <p:grpSp>
            <p:nvGrpSpPr>
              <p:cNvPr id="91197" name="Group 34">
                <a:extLst>
                  <a:ext uri="{FF2B5EF4-FFF2-40B4-BE49-F238E27FC236}">
                    <a16:creationId xmlns:a16="http://schemas.microsoft.com/office/drawing/2014/main" id="{FA132A99-652F-4BB3-891D-FF3890AE347A}"/>
                  </a:ext>
                </a:extLst>
              </p:cNvPr>
              <p:cNvGrpSpPr>
                <a:grpSpLocks/>
              </p:cNvGrpSpPr>
              <p:nvPr/>
            </p:nvGrpSpPr>
            <p:grpSpPr bwMode="auto">
              <a:xfrm>
                <a:off x="3424" y="1230"/>
                <a:ext cx="477" cy="250"/>
                <a:chOff x="3424" y="1230"/>
                <a:chExt cx="477" cy="250"/>
              </a:xfrm>
            </p:grpSpPr>
            <p:sp>
              <p:nvSpPr>
                <p:cNvPr id="91200" name="Rectangle 35">
                  <a:extLst>
                    <a:ext uri="{FF2B5EF4-FFF2-40B4-BE49-F238E27FC236}">
                      <a16:creationId xmlns:a16="http://schemas.microsoft.com/office/drawing/2014/main" id="{158FCFEE-3F19-45F4-86B8-57937B6B46F2}"/>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01" name="Line 36">
                  <a:extLst>
                    <a:ext uri="{FF2B5EF4-FFF2-40B4-BE49-F238E27FC236}">
                      <a16:creationId xmlns:a16="http://schemas.microsoft.com/office/drawing/2014/main" id="{60E2B2A8-8554-4516-894C-931F0DBEE2C1}"/>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98" name="Line 37">
                <a:extLst>
                  <a:ext uri="{FF2B5EF4-FFF2-40B4-BE49-F238E27FC236}">
                    <a16:creationId xmlns:a16="http://schemas.microsoft.com/office/drawing/2014/main" id="{D2F21E7F-EB44-497C-B850-193E97D717FA}"/>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9" name="Text Box 38">
                <a:extLst>
                  <a:ext uri="{FF2B5EF4-FFF2-40B4-BE49-F238E27FC236}">
                    <a16:creationId xmlns:a16="http://schemas.microsoft.com/office/drawing/2014/main" id="{90201B26-D014-489C-986C-96034BFC02B8}"/>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2</a:t>
                </a:r>
              </a:p>
            </p:txBody>
          </p:sp>
        </p:grpSp>
        <p:sp>
          <p:nvSpPr>
            <p:cNvPr id="91145" name="Line 39">
              <a:extLst>
                <a:ext uri="{FF2B5EF4-FFF2-40B4-BE49-F238E27FC236}">
                  <a16:creationId xmlns:a16="http://schemas.microsoft.com/office/drawing/2014/main" id="{853F1232-7714-4C91-812F-91170F11D8F7}"/>
                </a:ext>
              </a:extLst>
            </p:cNvPr>
            <p:cNvSpPr>
              <a:spLocks noChangeShapeType="1"/>
            </p:cNvSpPr>
            <p:nvPr/>
          </p:nvSpPr>
          <p:spPr bwMode="auto">
            <a:xfrm>
              <a:off x="3107"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146" name="Group 40">
              <a:extLst>
                <a:ext uri="{FF2B5EF4-FFF2-40B4-BE49-F238E27FC236}">
                  <a16:creationId xmlns:a16="http://schemas.microsoft.com/office/drawing/2014/main" id="{4B3A78BE-DFDF-4923-89EA-C43251E50A6E}"/>
                </a:ext>
              </a:extLst>
            </p:cNvPr>
            <p:cNvGrpSpPr>
              <a:grpSpLocks/>
            </p:cNvGrpSpPr>
            <p:nvPr/>
          </p:nvGrpSpPr>
          <p:grpSpPr bwMode="auto">
            <a:xfrm>
              <a:off x="4740" y="1192"/>
              <a:ext cx="521" cy="310"/>
              <a:chOff x="4740" y="1192"/>
              <a:chExt cx="521" cy="310"/>
            </a:xfrm>
          </p:grpSpPr>
          <p:grpSp>
            <p:nvGrpSpPr>
              <p:cNvPr id="91192" name="Group 41">
                <a:extLst>
                  <a:ext uri="{FF2B5EF4-FFF2-40B4-BE49-F238E27FC236}">
                    <a16:creationId xmlns:a16="http://schemas.microsoft.com/office/drawing/2014/main" id="{0114F567-8597-42A9-92E9-AD6DC2C8D9F9}"/>
                  </a:ext>
                </a:extLst>
              </p:cNvPr>
              <p:cNvGrpSpPr>
                <a:grpSpLocks/>
              </p:cNvGrpSpPr>
              <p:nvPr/>
            </p:nvGrpSpPr>
            <p:grpSpPr bwMode="auto">
              <a:xfrm>
                <a:off x="4740" y="1230"/>
                <a:ext cx="477" cy="250"/>
                <a:chOff x="3424" y="1230"/>
                <a:chExt cx="477" cy="250"/>
              </a:xfrm>
            </p:grpSpPr>
            <p:sp>
              <p:nvSpPr>
                <p:cNvPr id="91195" name="Rectangle 42">
                  <a:extLst>
                    <a:ext uri="{FF2B5EF4-FFF2-40B4-BE49-F238E27FC236}">
                      <a16:creationId xmlns:a16="http://schemas.microsoft.com/office/drawing/2014/main" id="{46C534C7-6AD1-4F09-9C1D-FE0B1B42332B}"/>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96" name="Line 43">
                  <a:extLst>
                    <a:ext uri="{FF2B5EF4-FFF2-40B4-BE49-F238E27FC236}">
                      <a16:creationId xmlns:a16="http://schemas.microsoft.com/office/drawing/2014/main" id="{4E439C76-0738-4D1B-9643-63FEA3531FF0}"/>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93" name="Text Box 44">
                <a:extLst>
                  <a:ext uri="{FF2B5EF4-FFF2-40B4-BE49-F238E27FC236}">
                    <a16:creationId xmlns:a16="http://schemas.microsoft.com/office/drawing/2014/main" id="{604CF015-3514-42AD-9356-16CC66E1AC65}"/>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3</a:t>
                </a:r>
              </a:p>
            </p:txBody>
          </p:sp>
          <p:sp>
            <p:nvSpPr>
              <p:cNvPr id="91194" name="Text Box 45">
                <a:extLst>
                  <a:ext uri="{FF2B5EF4-FFF2-40B4-BE49-F238E27FC236}">
                    <a16:creationId xmlns:a16="http://schemas.microsoft.com/office/drawing/2014/main" id="{D0E14573-0EBB-4740-B14C-12E3E0B9BEAE}"/>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grpSp>
        <p:grpSp>
          <p:nvGrpSpPr>
            <p:cNvPr id="91147" name="Group 46">
              <a:extLst>
                <a:ext uri="{FF2B5EF4-FFF2-40B4-BE49-F238E27FC236}">
                  <a16:creationId xmlns:a16="http://schemas.microsoft.com/office/drawing/2014/main" id="{6F3117D5-6AC2-48E2-A675-2EF56F7A9375}"/>
                </a:ext>
              </a:extLst>
            </p:cNvPr>
            <p:cNvGrpSpPr>
              <a:grpSpLocks/>
            </p:cNvGrpSpPr>
            <p:nvPr/>
          </p:nvGrpSpPr>
          <p:grpSpPr bwMode="auto">
            <a:xfrm>
              <a:off x="3424" y="1504"/>
              <a:ext cx="658" cy="308"/>
              <a:chOff x="3424" y="1194"/>
              <a:chExt cx="658" cy="308"/>
            </a:xfrm>
          </p:grpSpPr>
          <p:grpSp>
            <p:nvGrpSpPr>
              <p:cNvPr id="91187" name="Group 47">
                <a:extLst>
                  <a:ext uri="{FF2B5EF4-FFF2-40B4-BE49-F238E27FC236}">
                    <a16:creationId xmlns:a16="http://schemas.microsoft.com/office/drawing/2014/main" id="{4EF8C360-B4C3-4207-8B9B-2DF1B7589A38}"/>
                  </a:ext>
                </a:extLst>
              </p:cNvPr>
              <p:cNvGrpSpPr>
                <a:grpSpLocks/>
              </p:cNvGrpSpPr>
              <p:nvPr/>
            </p:nvGrpSpPr>
            <p:grpSpPr bwMode="auto">
              <a:xfrm>
                <a:off x="3424" y="1230"/>
                <a:ext cx="477" cy="250"/>
                <a:chOff x="3424" y="1230"/>
                <a:chExt cx="477" cy="250"/>
              </a:xfrm>
            </p:grpSpPr>
            <p:sp>
              <p:nvSpPr>
                <p:cNvPr id="91190" name="Rectangle 48">
                  <a:extLst>
                    <a:ext uri="{FF2B5EF4-FFF2-40B4-BE49-F238E27FC236}">
                      <a16:creationId xmlns:a16="http://schemas.microsoft.com/office/drawing/2014/main" id="{9BCB34A3-94E5-4C88-9FD8-3942F397DEC9}"/>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91" name="Line 49">
                  <a:extLst>
                    <a:ext uri="{FF2B5EF4-FFF2-40B4-BE49-F238E27FC236}">
                      <a16:creationId xmlns:a16="http://schemas.microsoft.com/office/drawing/2014/main" id="{001E8578-F628-4F5C-9938-8D2AA48A0907}"/>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88" name="Line 50">
                <a:extLst>
                  <a:ext uri="{FF2B5EF4-FFF2-40B4-BE49-F238E27FC236}">
                    <a16:creationId xmlns:a16="http://schemas.microsoft.com/office/drawing/2014/main" id="{3E93187B-F62E-4A3F-BA7F-42551EF5D1F0}"/>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9" name="Text Box 51">
                <a:extLst>
                  <a:ext uri="{FF2B5EF4-FFF2-40B4-BE49-F238E27FC236}">
                    <a16:creationId xmlns:a16="http://schemas.microsoft.com/office/drawing/2014/main" id="{03A416B2-8A43-45FD-BD65-06095E1CFE82}"/>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4</a:t>
                </a:r>
              </a:p>
            </p:txBody>
          </p:sp>
        </p:grpSp>
        <p:sp>
          <p:nvSpPr>
            <p:cNvPr id="91148" name="Line 52">
              <a:extLst>
                <a:ext uri="{FF2B5EF4-FFF2-40B4-BE49-F238E27FC236}">
                  <a16:creationId xmlns:a16="http://schemas.microsoft.com/office/drawing/2014/main" id="{BEDBFDB2-D355-48A1-A95D-F5E1CEDD32DA}"/>
                </a:ext>
              </a:extLst>
            </p:cNvPr>
            <p:cNvSpPr>
              <a:spLocks noChangeShapeType="1"/>
            </p:cNvSpPr>
            <p:nvPr/>
          </p:nvSpPr>
          <p:spPr bwMode="auto">
            <a:xfrm>
              <a:off x="3107" y="165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149" name="Group 53">
              <a:extLst>
                <a:ext uri="{FF2B5EF4-FFF2-40B4-BE49-F238E27FC236}">
                  <a16:creationId xmlns:a16="http://schemas.microsoft.com/office/drawing/2014/main" id="{89BAF509-C910-48BC-AD7C-9FE84586FA07}"/>
                </a:ext>
              </a:extLst>
            </p:cNvPr>
            <p:cNvGrpSpPr>
              <a:grpSpLocks/>
            </p:cNvGrpSpPr>
            <p:nvPr/>
          </p:nvGrpSpPr>
          <p:grpSpPr bwMode="auto">
            <a:xfrm>
              <a:off x="4082" y="1502"/>
              <a:ext cx="521" cy="310"/>
              <a:chOff x="4740" y="1192"/>
              <a:chExt cx="521" cy="310"/>
            </a:xfrm>
          </p:grpSpPr>
          <p:grpSp>
            <p:nvGrpSpPr>
              <p:cNvPr id="91182" name="Group 54">
                <a:extLst>
                  <a:ext uri="{FF2B5EF4-FFF2-40B4-BE49-F238E27FC236}">
                    <a16:creationId xmlns:a16="http://schemas.microsoft.com/office/drawing/2014/main" id="{879DD8B3-CD22-4FCA-BA10-449B2271D34C}"/>
                  </a:ext>
                </a:extLst>
              </p:cNvPr>
              <p:cNvGrpSpPr>
                <a:grpSpLocks/>
              </p:cNvGrpSpPr>
              <p:nvPr/>
            </p:nvGrpSpPr>
            <p:grpSpPr bwMode="auto">
              <a:xfrm>
                <a:off x="4740" y="1230"/>
                <a:ext cx="477" cy="250"/>
                <a:chOff x="3424" y="1230"/>
                <a:chExt cx="477" cy="250"/>
              </a:xfrm>
            </p:grpSpPr>
            <p:sp>
              <p:nvSpPr>
                <p:cNvPr id="91185" name="Rectangle 55">
                  <a:extLst>
                    <a:ext uri="{FF2B5EF4-FFF2-40B4-BE49-F238E27FC236}">
                      <a16:creationId xmlns:a16="http://schemas.microsoft.com/office/drawing/2014/main" id="{D363F2EC-F142-4E88-9D48-64E712A5339B}"/>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86" name="Line 56">
                  <a:extLst>
                    <a:ext uri="{FF2B5EF4-FFF2-40B4-BE49-F238E27FC236}">
                      <a16:creationId xmlns:a16="http://schemas.microsoft.com/office/drawing/2014/main" id="{1531C063-3935-41C8-9DE1-9D9CD9089E9E}"/>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83" name="Text Box 57">
                <a:extLst>
                  <a:ext uri="{FF2B5EF4-FFF2-40B4-BE49-F238E27FC236}">
                    <a16:creationId xmlns:a16="http://schemas.microsoft.com/office/drawing/2014/main" id="{36B38826-B88F-4EF2-A862-E57E8F2542D2}"/>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5</a:t>
                </a:r>
              </a:p>
            </p:txBody>
          </p:sp>
          <p:sp>
            <p:nvSpPr>
              <p:cNvPr id="91184" name="Text Box 58">
                <a:extLst>
                  <a:ext uri="{FF2B5EF4-FFF2-40B4-BE49-F238E27FC236}">
                    <a16:creationId xmlns:a16="http://schemas.microsoft.com/office/drawing/2014/main" id="{4297C84F-2AA5-4D83-B98A-BC530372B32D}"/>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grpSp>
        <p:sp>
          <p:nvSpPr>
            <p:cNvPr id="91150" name="Line 59">
              <a:extLst>
                <a:ext uri="{FF2B5EF4-FFF2-40B4-BE49-F238E27FC236}">
                  <a16:creationId xmlns:a16="http://schemas.microsoft.com/office/drawing/2014/main" id="{BA261F13-7C23-4E6A-BEB8-E7FB72304104}"/>
                </a:ext>
              </a:extLst>
            </p:cNvPr>
            <p:cNvSpPr>
              <a:spLocks noChangeShapeType="1"/>
            </p:cNvSpPr>
            <p:nvPr/>
          </p:nvSpPr>
          <p:spPr bwMode="auto">
            <a:xfrm>
              <a:off x="3107" y="2289"/>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151" name="Group 60">
              <a:extLst>
                <a:ext uri="{FF2B5EF4-FFF2-40B4-BE49-F238E27FC236}">
                  <a16:creationId xmlns:a16="http://schemas.microsoft.com/office/drawing/2014/main" id="{2B4220BB-4DBE-412F-8BD7-754787AEFEEC}"/>
                </a:ext>
              </a:extLst>
            </p:cNvPr>
            <p:cNvGrpSpPr>
              <a:grpSpLocks/>
            </p:cNvGrpSpPr>
            <p:nvPr/>
          </p:nvGrpSpPr>
          <p:grpSpPr bwMode="auto">
            <a:xfrm>
              <a:off x="3424" y="2137"/>
              <a:ext cx="521" cy="310"/>
              <a:chOff x="4740" y="1192"/>
              <a:chExt cx="521" cy="310"/>
            </a:xfrm>
          </p:grpSpPr>
          <p:grpSp>
            <p:nvGrpSpPr>
              <p:cNvPr id="91177" name="Group 61">
                <a:extLst>
                  <a:ext uri="{FF2B5EF4-FFF2-40B4-BE49-F238E27FC236}">
                    <a16:creationId xmlns:a16="http://schemas.microsoft.com/office/drawing/2014/main" id="{5DE0BE60-B389-42D5-9663-C991A6DAE73C}"/>
                  </a:ext>
                </a:extLst>
              </p:cNvPr>
              <p:cNvGrpSpPr>
                <a:grpSpLocks/>
              </p:cNvGrpSpPr>
              <p:nvPr/>
            </p:nvGrpSpPr>
            <p:grpSpPr bwMode="auto">
              <a:xfrm>
                <a:off x="4740" y="1230"/>
                <a:ext cx="477" cy="250"/>
                <a:chOff x="3424" y="1230"/>
                <a:chExt cx="477" cy="250"/>
              </a:xfrm>
            </p:grpSpPr>
            <p:sp>
              <p:nvSpPr>
                <p:cNvPr id="91180" name="Rectangle 62">
                  <a:extLst>
                    <a:ext uri="{FF2B5EF4-FFF2-40B4-BE49-F238E27FC236}">
                      <a16:creationId xmlns:a16="http://schemas.microsoft.com/office/drawing/2014/main" id="{E0780C5D-548F-4A66-8D84-09CF073ADBA2}"/>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81" name="Line 63">
                  <a:extLst>
                    <a:ext uri="{FF2B5EF4-FFF2-40B4-BE49-F238E27FC236}">
                      <a16:creationId xmlns:a16="http://schemas.microsoft.com/office/drawing/2014/main" id="{763CF509-C07B-4620-90AB-DCFEC2D10A78}"/>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78" name="Text Box 64">
                <a:extLst>
                  <a:ext uri="{FF2B5EF4-FFF2-40B4-BE49-F238E27FC236}">
                    <a16:creationId xmlns:a16="http://schemas.microsoft.com/office/drawing/2014/main" id="{BCCE1151-C314-4CA4-9B4D-EE8AA6E260AB}"/>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6</a:t>
                </a:r>
              </a:p>
            </p:txBody>
          </p:sp>
          <p:sp>
            <p:nvSpPr>
              <p:cNvPr id="91179" name="Text Box 65">
                <a:extLst>
                  <a:ext uri="{FF2B5EF4-FFF2-40B4-BE49-F238E27FC236}">
                    <a16:creationId xmlns:a16="http://schemas.microsoft.com/office/drawing/2014/main" id="{8F9D40E0-615B-4AC1-B997-14534A18B5A3}"/>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grpSp>
        <p:sp>
          <p:nvSpPr>
            <p:cNvPr id="91152" name="Line 66">
              <a:extLst>
                <a:ext uri="{FF2B5EF4-FFF2-40B4-BE49-F238E27FC236}">
                  <a16:creationId xmlns:a16="http://schemas.microsoft.com/office/drawing/2014/main" id="{1B08EB62-86EF-4B97-9A9C-398CFE3FC2CA}"/>
                </a:ext>
              </a:extLst>
            </p:cNvPr>
            <p:cNvSpPr>
              <a:spLocks noChangeShapeType="1"/>
            </p:cNvSpPr>
            <p:nvPr/>
          </p:nvSpPr>
          <p:spPr bwMode="auto">
            <a:xfrm flipH="1">
              <a:off x="2699" y="150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3" name="Line 67">
              <a:extLst>
                <a:ext uri="{FF2B5EF4-FFF2-40B4-BE49-F238E27FC236}">
                  <a16:creationId xmlns:a16="http://schemas.microsoft.com/office/drawing/2014/main" id="{3CD94B89-1FEC-44B0-B678-99AC16651ED6}"/>
                </a:ext>
              </a:extLst>
            </p:cNvPr>
            <p:cNvSpPr>
              <a:spLocks noChangeShapeType="1"/>
            </p:cNvSpPr>
            <p:nvPr/>
          </p:nvSpPr>
          <p:spPr bwMode="auto">
            <a:xfrm flipH="1">
              <a:off x="2699" y="182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4" name="Line 68">
              <a:extLst>
                <a:ext uri="{FF2B5EF4-FFF2-40B4-BE49-F238E27FC236}">
                  <a16:creationId xmlns:a16="http://schemas.microsoft.com/office/drawing/2014/main" id="{EB9FEC10-B885-4A47-9793-7EC8FF8C5769}"/>
                </a:ext>
              </a:extLst>
            </p:cNvPr>
            <p:cNvSpPr>
              <a:spLocks noChangeShapeType="1"/>
            </p:cNvSpPr>
            <p:nvPr/>
          </p:nvSpPr>
          <p:spPr bwMode="auto">
            <a:xfrm flipH="1">
              <a:off x="2699" y="2137"/>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5" name="Line 69">
              <a:extLst>
                <a:ext uri="{FF2B5EF4-FFF2-40B4-BE49-F238E27FC236}">
                  <a16:creationId xmlns:a16="http://schemas.microsoft.com/office/drawing/2014/main" id="{E1D36881-59E3-44C2-9770-484753594DEF}"/>
                </a:ext>
              </a:extLst>
            </p:cNvPr>
            <p:cNvSpPr>
              <a:spLocks noChangeShapeType="1"/>
            </p:cNvSpPr>
            <p:nvPr/>
          </p:nvSpPr>
          <p:spPr bwMode="auto">
            <a:xfrm flipH="1">
              <a:off x="2699" y="2455"/>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6" name="Line 70">
              <a:extLst>
                <a:ext uri="{FF2B5EF4-FFF2-40B4-BE49-F238E27FC236}">
                  <a16:creationId xmlns:a16="http://schemas.microsoft.com/office/drawing/2014/main" id="{76DDA7D1-64E5-4591-A636-F315B1494EB8}"/>
                </a:ext>
              </a:extLst>
            </p:cNvPr>
            <p:cNvSpPr>
              <a:spLocks noChangeShapeType="1"/>
            </p:cNvSpPr>
            <p:nvPr/>
          </p:nvSpPr>
          <p:spPr bwMode="auto">
            <a:xfrm flipH="1">
              <a:off x="2699" y="277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7" name="Line 71">
              <a:extLst>
                <a:ext uri="{FF2B5EF4-FFF2-40B4-BE49-F238E27FC236}">
                  <a16:creationId xmlns:a16="http://schemas.microsoft.com/office/drawing/2014/main" id="{F293288F-BCC6-4325-9535-E0F6FFD285E3}"/>
                </a:ext>
              </a:extLst>
            </p:cNvPr>
            <p:cNvSpPr>
              <a:spLocks noChangeShapeType="1"/>
            </p:cNvSpPr>
            <p:nvPr/>
          </p:nvSpPr>
          <p:spPr bwMode="auto">
            <a:xfrm flipH="1">
              <a:off x="2699" y="309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8" name="Line 72">
              <a:extLst>
                <a:ext uri="{FF2B5EF4-FFF2-40B4-BE49-F238E27FC236}">
                  <a16:creationId xmlns:a16="http://schemas.microsoft.com/office/drawing/2014/main" id="{8A532A78-F21E-4531-80F9-7596724FBD62}"/>
                </a:ext>
              </a:extLst>
            </p:cNvPr>
            <p:cNvSpPr>
              <a:spLocks noChangeShapeType="1"/>
            </p:cNvSpPr>
            <p:nvPr/>
          </p:nvSpPr>
          <p:spPr bwMode="auto">
            <a:xfrm>
              <a:off x="2971" y="1207"/>
              <a:ext cx="0" cy="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9" name="Text Box 73">
              <a:extLst>
                <a:ext uri="{FF2B5EF4-FFF2-40B4-BE49-F238E27FC236}">
                  <a16:creationId xmlns:a16="http://schemas.microsoft.com/office/drawing/2014/main" id="{28438A8C-44A8-4850-8DAF-BE4B786252E6}"/>
                </a:ext>
              </a:extLst>
            </p:cNvPr>
            <p:cNvSpPr txBox="1">
              <a:spLocks noChangeArrowheads="1"/>
            </p:cNvSpPr>
            <p:nvPr/>
          </p:nvSpPr>
          <p:spPr bwMode="auto">
            <a:xfrm>
              <a:off x="2948" y="245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91160" name="Text Box 74">
              <a:extLst>
                <a:ext uri="{FF2B5EF4-FFF2-40B4-BE49-F238E27FC236}">
                  <a16:creationId xmlns:a16="http://schemas.microsoft.com/office/drawing/2014/main" id="{3822DF75-5917-4672-B3AA-D2B8FF0451C7}"/>
                </a:ext>
              </a:extLst>
            </p:cNvPr>
            <p:cNvSpPr txBox="1">
              <a:spLocks noChangeArrowheads="1"/>
            </p:cNvSpPr>
            <p:nvPr/>
          </p:nvSpPr>
          <p:spPr bwMode="auto">
            <a:xfrm>
              <a:off x="2948"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91161" name="Text Box 75">
              <a:extLst>
                <a:ext uri="{FF2B5EF4-FFF2-40B4-BE49-F238E27FC236}">
                  <a16:creationId xmlns:a16="http://schemas.microsoft.com/office/drawing/2014/main" id="{8DA89271-1879-458C-B0DE-EF6C5E1FE8E2}"/>
                </a:ext>
              </a:extLst>
            </p:cNvPr>
            <p:cNvSpPr txBox="1">
              <a:spLocks noChangeArrowheads="1"/>
            </p:cNvSpPr>
            <p:nvPr/>
          </p:nvSpPr>
          <p:spPr bwMode="auto">
            <a:xfrm>
              <a:off x="2948" y="27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91162" name="Text Box 76">
              <a:extLst>
                <a:ext uri="{FF2B5EF4-FFF2-40B4-BE49-F238E27FC236}">
                  <a16:creationId xmlns:a16="http://schemas.microsoft.com/office/drawing/2014/main" id="{22416846-3395-4459-B748-B27FB1498E53}"/>
                </a:ext>
              </a:extLst>
            </p:cNvPr>
            <p:cNvSpPr txBox="1">
              <a:spLocks noChangeArrowheads="1"/>
            </p:cNvSpPr>
            <p:nvPr/>
          </p:nvSpPr>
          <p:spPr bwMode="auto">
            <a:xfrm>
              <a:off x="2948" y="30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a:t>
              </a:r>
            </a:p>
          </p:txBody>
        </p:sp>
        <p:sp>
          <p:nvSpPr>
            <p:cNvPr id="91163" name="Text Box 77">
              <a:extLst>
                <a:ext uri="{FF2B5EF4-FFF2-40B4-BE49-F238E27FC236}">
                  <a16:creationId xmlns:a16="http://schemas.microsoft.com/office/drawing/2014/main" id="{E37BCB42-E12A-4AD4-9A66-BE75D40382F9}"/>
                </a:ext>
              </a:extLst>
            </p:cNvPr>
            <p:cNvSpPr txBox="1">
              <a:spLocks noChangeArrowheads="1"/>
            </p:cNvSpPr>
            <p:nvPr/>
          </p:nvSpPr>
          <p:spPr bwMode="auto">
            <a:xfrm>
              <a:off x="2699" y="11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A</a:t>
              </a:r>
            </a:p>
          </p:txBody>
        </p:sp>
        <p:sp>
          <p:nvSpPr>
            <p:cNvPr id="91164" name="Text Box 78">
              <a:extLst>
                <a:ext uri="{FF2B5EF4-FFF2-40B4-BE49-F238E27FC236}">
                  <a16:creationId xmlns:a16="http://schemas.microsoft.com/office/drawing/2014/main" id="{F2CA1DAD-6166-441F-BA52-E74696C299CE}"/>
                </a:ext>
              </a:extLst>
            </p:cNvPr>
            <p:cNvSpPr txBox="1">
              <a:spLocks noChangeArrowheads="1"/>
            </p:cNvSpPr>
            <p:nvPr/>
          </p:nvSpPr>
          <p:spPr bwMode="auto">
            <a:xfrm>
              <a:off x="2699" y="148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B</a:t>
              </a:r>
            </a:p>
          </p:txBody>
        </p:sp>
        <p:sp>
          <p:nvSpPr>
            <p:cNvPr id="91165" name="Text Box 79">
              <a:extLst>
                <a:ext uri="{FF2B5EF4-FFF2-40B4-BE49-F238E27FC236}">
                  <a16:creationId xmlns:a16="http://schemas.microsoft.com/office/drawing/2014/main" id="{50433255-7484-4DA4-98A5-B04E7DB32DDE}"/>
                </a:ext>
              </a:extLst>
            </p:cNvPr>
            <p:cNvSpPr txBox="1">
              <a:spLocks noChangeArrowheads="1"/>
            </p:cNvSpPr>
            <p:nvPr/>
          </p:nvSpPr>
          <p:spPr bwMode="auto">
            <a:xfrm>
              <a:off x="2699" y="182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C</a:t>
              </a:r>
            </a:p>
          </p:txBody>
        </p:sp>
        <p:sp>
          <p:nvSpPr>
            <p:cNvPr id="91166" name="Text Box 80">
              <a:extLst>
                <a:ext uri="{FF2B5EF4-FFF2-40B4-BE49-F238E27FC236}">
                  <a16:creationId xmlns:a16="http://schemas.microsoft.com/office/drawing/2014/main" id="{E93F7F5C-C18A-4BBC-A178-AD20C80984D9}"/>
                </a:ext>
              </a:extLst>
            </p:cNvPr>
            <p:cNvSpPr txBox="1">
              <a:spLocks noChangeArrowheads="1"/>
            </p:cNvSpPr>
            <p:nvPr/>
          </p:nvSpPr>
          <p:spPr bwMode="auto">
            <a:xfrm>
              <a:off x="2699" y="213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D</a:t>
              </a:r>
            </a:p>
          </p:txBody>
        </p:sp>
        <p:sp>
          <p:nvSpPr>
            <p:cNvPr id="91167" name="Text Box 81">
              <a:extLst>
                <a:ext uri="{FF2B5EF4-FFF2-40B4-BE49-F238E27FC236}">
                  <a16:creationId xmlns:a16="http://schemas.microsoft.com/office/drawing/2014/main" id="{DB419055-5C2D-4D30-8538-0C14BB773CB3}"/>
                </a:ext>
              </a:extLst>
            </p:cNvPr>
            <p:cNvSpPr txBox="1">
              <a:spLocks noChangeArrowheads="1"/>
            </p:cNvSpPr>
            <p:nvPr/>
          </p:nvSpPr>
          <p:spPr bwMode="auto">
            <a:xfrm>
              <a:off x="2699" y="245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E</a:t>
              </a:r>
            </a:p>
          </p:txBody>
        </p:sp>
        <p:sp>
          <p:nvSpPr>
            <p:cNvPr id="91168" name="Text Box 82">
              <a:extLst>
                <a:ext uri="{FF2B5EF4-FFF2-40B4-BE49-F238E27FC236}">
                  <a16:creationId xmlns:a16="http://schemas.microsoft.com/office/drawing/2014/main" id="{E793DB3A-68BA-4637-AC40-1496F777ABA8}"/>
                </a:ext>
              </a:extLst>
            </p:cNvPr>
            <p:cNvSpPr txBox="1">
              <a:spLocks noChangeArrowheads="1"/>
            </p:cNvSpPr>
            <p:nvPr/>
          </p:nvSpPr>
          <p:spPr bwMode="auto">
            <a:xfrm>
              <a:off x="2721" y="278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F</a:t>
              </a:r>
            </a:p>
          </p:txBody>
        </p:sp>
        <p:sp>
          <p:nvSpPr>
            <p:cNvPr id="91169" name="Text Box 83">
              <a:extLst>
                <a:ext uri="{FF2B5EF4-FFF2-40B4-BE49-F238E27FC236}">
                  <a16:creationId xmlns:a16="http://schemas.microsoft.com/office/drawing/2014/main" id="{EECB8D64-72CA-4E99-9A06-923AB259BC33}"/>
                </a:ext>
              </a:extLst>
            </p:cNvPr>
            <p:cNvSpPr txBox="1">
              <a:spLocks noChangeArrowheads="1"/>
            </p:cNvSpPr>
            <p:nvPr/>
          </p:nvSpPr>
          <p:spPr bwMode="auto">
            <a:xfrm>
              <a:off x="2699" y="307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t>G</a:t>
              </a:r>
            </a:p>
          </p:txBody>
        </p:sp>
        <p:sp>
          <p:nvSpPr>
            <p:cNvPr id="91170" name="Text Box 84">
              <a:extLst>
                <a:ext uri="{FF2B5EF4-FFF2-40B4-BE49-F238E27FC236}">
                  <a16:creationId xmlns:a16="http://schemas.microsoft.com/office/drawing/2014/main" id="{DA7FC748-9303-4ED3-A078-FBB8618D4524}"/>
                </a:ext>
              </a:extLst>
            </p:cNvPr>
            <p:cNvSpPr txBox="1">
              <a:spLocks noChangeArrowheads="1"/>
            </p:cNvSpPr>
            <p:nvPr/>
          </p:nvSpPr>
          <p:spPr bwMode="auto">
            <a:xfrm>
              <a:off x="2479" y="120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0</a:t>
              </a:r>
            </a:p>
          </p:txBody>
        </p:sp>
        <p:sp>
          <p:nvSpPr>
            <p:cNvPr id="91171" name="Text Box 85">
              <a:extLst>
                <a:ext uri="{FF2B5EF4-FFF2-40B4-BE49-F238E27FC236}">
                  <a16:creationId xmlns:a16="http://schemas.microsoft.com/office/drawing/2014/main" id="{77B239B6-3755-4137-A6BA-FCBD52BBE139}"/>
                </a:ext>
              </a:extLst>
            </p:cNvPr>
            <p:cNvSpPr txBox="1">
              <a:spLocks noChangeArrowheads="1"/>
            </p:cNvSpPr>
            <p:nvPr/>
          </p:nvSpPr>
          <p:spPr bwMode="auto">
            <a:xfrm>
              <a:off x="2479" y="14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1</a:t>
              </a:r>
            </a:p>
          </p:txBody>
        </p:sp>
        <p:sp>
          <p:nvSpPr>
            <p:cNvPr id="91172" name="Text Box 86">
              <a:extLst>
                <a:ext uri="{FF2B5EF4-FFF2-40B4-BE49-F238E27FC236}">
                  <a16:creationId xmlns:a16="http://schemas.microsoft.com/office/drawing/2014/main" id="{DAF75AD2-AB26-49F3-BEC5-A61A9758DBA9}"/>
                </a:ext>
              </a:extLst>
            </p:cNvPr>
            <p:cNvSpPr txBox="1">
              <a:spLocks noChangeArrowheads="1"/>
            </p:cNvSpPr>
            <p:nvPr/>
          </p:nvSpPr>
          <p:spPr bwMode="auto">
            <a:xfrm>
              <a:off x="2472" y="180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2</a:t>
              </a:r>
            </a:p>
          </p:txBody>
        </p:sp>
        <p:sp>
          <p:nvSpPr>
            <p:cNvPr id="91173" name="Text Box 87">
              <a:extLst>
                <a:ext uri="{FF2B5EF4-FFF2-40B4-BE49-F238E27FC236}">
                  <a16:creationId xmlns:a16="http://schemas.microsoft.com/office/drawing/2014/main" id="{52684981-C7C3-4B62-8A78-5A9CFD5F42D7}"/>
                </a:ext>
              </a:extLst>
            </p:cNvPr>
            <p:cNvSpPr txBox="1">
              <a:spLocks noChangeArrowheads="1"/>
            </p:cNvSpPr>
            <p:nvPr/>
          </p:nvSpPr>
          <p:spPr bwMode="auto">
            <a:xfrm>
              <a:off x="2479" y="214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3</a:t>
              </a:r>
            </a:p>
          </p:txBody>
        </p:sp>
        <p:sp>
          <p:nvSpPr>
            <p:cNvPr id="91174" name="Text Box 88">
              <a:extLst>
                <a:ext uri="{FF2B5EF4-FFF2-40B4-BE49-F238E27FC236}">
                  <a16:creationId xmlns:a16="http://schemas.microsoft.com/office/drawing/2014/main" id="{2346E4C6-730D-45A3-8882-D6505938EFC9}"/>
                </a:ext>
              </a:extLst>
            </p:cNvPr>
            <p:cNvSpPr txBox="1">
              <a:spLocks noChangeArrowheads="1"/>
            </p:cNvSpPr>
            <p:nvPr/>
          </p:nvSpPr>
          <p:spPr bwMode="auto">
            <a:xfrm>
              <a:off x="2449" y="245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4</a:t>
              </a:r>
            </a:p>
          </p:txBody>
        </p:sp>
        <p:sp>
          <p:nvSpPr>
            <p:cNvPr id="91175" name="Text Box 89">
              <a:extLst>
                <a:ext uri="{FF2B5EF4-FFF2-40B4-BE49-F238E27FC236}">
                  <a16:creationId xmlns:a16="http://schemas.microsoft.com/office/drawing/2014/main" id="{ABB74DBA-CF35-4908-9D47-BC0F5F0B72E7}"/>
                </a:ext>
              </a:extLst>
            </p:cNvPr>
            <p:cNvSpPr txBox="1">
              <a:spLocks noChangeArrowheads="1"/>
            </p:cNvSpPr>
            <p:nvPr/>
          </p:nvSpPr>
          <p:spPr bwMode="auto">
            <a:xfrm>
              <a:off x="2456" y="277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5</a:t>
              </a:r>
            </a:p>
          </p:txBody>
        </p:sp>
        <p:sp>
          <p:nvSpPr>
            <p:cNvPr id="91176" name="Text Box 90">
              <a:extLst>
                <a:ext uri="{FF2B5EF4-FFF2-40B4-BE49-F238E27FC236}">
                  <a16:creationId xmlns:a16="http://schemas.microsoft.com/office/drawing/2014/main" id="{BF2E1835-EEA8-43E6-B85A-FEDDB10AE1EF}"/>
                </a:ext>
              </a:extLst>
            </p:cNvPr>
            <p:cNvSpPr txBox="1">
              <a:spLocks noChangeArrowheads="1"/>
            </p:cNvSpPr>
            <p:nvPr/>
          </p:nvSpPr>
          <p:spPr bwMode="auto">
            <a:xfrm>
              <a:off x="2449" y="30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b="1">
                  <a:solidFill>
                    <a:schemeClr val="tx2"/>
                  </a:solidFill>
                  <a:latin typeface="Times New Roman" panose="02020603050405020304" pitchFamily="18" charset="0"/>
                </a:rPr>
                <a:t>6</a:t>
              </a:r>
            </a:p>
          </p:txBody>
        </p:sp>
      </p:gr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9B37732-F577-4C6C-832C-59715E9F11ED}"/>
              </a:ext>
            </a:extLst>
          </p:cNvPr>
          <p:cNvSpPr>
            <a:spLocks noGrp="1" noChangeArrowheads="1"/>
          </p:cNvSpPr>
          <p:nvPr>
            <p:ph type="title"/>
          </p:nvPr>
        </p:nvSpPr>
        <p:spPr>
          <a:xfrm>
            <a:off x="457200" y="274638"/>
            <a:ext cx="8229600" cy="796925"/>
          </a:xfrm>
        </p:spPr>
        <p:txBody>
          <a:bodyPr/>
          <a:lstStyle/>
          <a:p>
            <a:pPr eaLnBrk="1" hangingPunct="1"/>
            <a:r>
              <a:rPr lang="en-US" altLang="zh-CN" sz="4000" b="1">
                <a:latin typeface="华文新魏" panose="02010800040101010101" pitchFamily="2" charset="-122"/>
                <a:ea typeface="华文新魏" panose="02010800040101010101" pitchFamily="2" charset="-122"/>
              </a:rPr>
              <a:t>4</a:t>
            </a:r>
            <a:r>
              <a:rPr lang="zh-CN" altLang="en-US" sz="4000" b="1">
                <a:latin typeface="华文新魏" panose="02010800040101010101" pitchFamily="2" charset="-122"/>
                <a:ea typeface="华文新魏" panose="02010800040101010101" pitchFamily="2" charset="-122"/>
              </a:rPr>
              <a:t>、子女指针表示</a:t>
            </a:r>
          </a:p>
        </p:txBody>
      </p:sp>
      <p:sp>
        <p:nvSpPr>
          <p:cNvPr id="92163" name="Rectangle 3">
            <a:extLst>
              <a:ext uri="{FF2B5EF4-FFF2-40B4-BE49-F238E27FC236}">
                <a16:creationId xmlns:a16="http://schemas.microsoft.com/office/drawing/2014/main" id="{7609B0C6-F3FA-4411-B237-D5E9FD7CABFA}"/>
              </a:ext>
            </a:extLst>
          </p:cNvPr>
          <p:cNvSpPr>
            <a:spLocks noGrp="1" noChangeArrowheads="1"/>
          </p:cNvSpPr>
          <p:nvPr>
            <p:ph type="body" idx="1"/>
          </p:nvPr>
        </p:nvSpPr>
        <p:spPr>
          <a:xfrm>
            <a:off x="698500" y="1376363"/>
            <a:ext cx="7834313" cy="4932362"/>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一个合理的想法是在结点中存放指向每一个子女结点的指针。但由于各个结点的子女数不同，每个结点设置数目不等的指针，将很难管理。</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为此，设置等长的结点，每个结点包含的指针个数相等，等于树的度（</a:t>
            </a:r>
            <a:r>
              <a:rPr lang="en-US" altLang="zh-CN" sz="3000" b="1">
                <a:latin typeface="Times New Roman" panose="02020603050405020304" pitchFamily="18" charset="0"/>
                <a:ea typeface="仿宋_GB2312" pitchFamily="49" charset="-122"/>
              </a:rPr>
              <a:t>degree</a:t>
            </a:r>
            <a:r>
              <a:rPr lang="zh-CN" altLang="en-US" sz="3000" b="1">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这保证结点有足够的指针指向它的所有子女结点。但可能产生很多空闲指针，造成存储浪费。</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FF298241-B435-406C-B008-1C6FD83DAE4B}"/>
              </a:ext>
            </a:extLst>
          </p:cNvPr>
          <p:cNvSpPr txBox="1">
            <a:spLocks noChangeArrowheads="1"/>
          </p:cNvSpPr>
          <p:nvPr/>
        </p:nvSpPr>
        <p:spPr bwMode="auto">
          <a:xfrm>
            <a:off x="1066800" y="42672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000099"/>
                </a:solidFill>
                <a:latin typeface="Times New Roman" panose="02020603050405020304" pitchFamily="18" charset="0"/>
                <a:ea typeface="隶书" panose="02010509060101010101" pitchFamily="49" charset="-122"/>
              </a:rPr>
              <a:t>等数量的链域</a:t>
            </a:r>
            <a:endParaRPr kumimoji="1" lang="zh-CN" altLang="en-US" sz="2100">
              <a:latin typeface="Times New Roman" panose="02020603050405020304" pitchFamily="18" charset="0"/>
            </a:endParaRPr>
          </a:p>
        </p:txBody>
      </p:sp>
      <p:grpSp>
        <p:nvGrpSpPr>
          <p:cNvPr id="93187" name="Group 3">
            <a:extLst>
              <a:ext uri="{FF2B5EF4-FFF2-40B4-BE49-F238E27FC236}">
                <a16:creationId xmlns:a16="http://schemas.microsoft.com/office/drawing/2014/main" id="{51F631E1-4FA9-42EA-8ED0-3A7312283A2C}"/>
              </a:ext>
            </a:extLst>
          </p:cNvPr>
          <p:cNvGrpSpPr>
            <a:grpSpLocks/>
          </p:cNvGrpSpPr>
          <p:nvPr/>
        </p:nvGrpSpPr>
        <p:grpSpPr bwMode="auto">
          <a:xfrm>
            <a:off x="863600" y="549275"/>
            <a:ext cx="7778750" cy="4922838"/>
            <a:chOff x="538" y="355"/>
            <a:chExt cx="4900" cy="3101"/>
          </a:xfrm>
        </p:grpSpPr>
        <p:sp>
          <p:nvSpPr>
            <p:cNvPr id="93189" name="Line 4">
              <a:extLst>
                <a:ext uri="{FF2B5EF4-FFF2-40B4-BE49-F238E27FC236}">
                  <a16:creationId xmlns:a16="http://schemas.microsoft.com/office/drawing/2014/main" id="{236B10A2-350D-427D-AFA0-1DB879739010}"/>
                </a:ext>
              </a:extLst>
            </p:cNvPr>
            <p:cNvSpPr>
              <a:spLocks noChangeShapeType="1"/>
            </p:cNvSpPr>
            <p:nvPr/>
          </p:nvSpPr>
          <p:spPr bwMode="auto">
            <a:xfrm>
              <a:off x="1738" y="1536"/>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0" name="Line 5">
              <a:extLst>
                <a:ext uri="{FF2B5EF4-FFF2-40B4-BE49-F238E27FC236}">
                  <a16:creationId xmlns:a16="http://schemas.microsoft.com/office/drawing/2014/main" id="{380AA11C-8B4B-4282-9F3B-8FCF84D304B5}"/>
                </a:ext>
              </a:extLst>
            </p:cNvPr>
            <p:cNvSpPr>
              <a:spLocks noChangeShapeType="1"/>
            </p:cNvSpPr>
            <p:nvPr/>
          </p:nvSpPr>
          <p:spPr bwMode="auto">
            <a:xfrm>
              <a:off x="1402" y="1008"/>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6">
              <a:extLst>
                <a:ext uri="{FF2B5EF4-FFF2-40B4-BE49-F238E27FC236}">
                  <a16:creationId xmlns:a16="http://schemas.microsoft.com/office/drawing/2014/main" id="{50C04FA5-11FA-4B21-AD6A-2EA62DDAC7BE}"/>
                </a:ext>
              </a:extLst>
            </p:cNvPr>
            <p:cNvSpPr>
              <a:spLocks noChangeShapeType="1"/>
            </p:cNvSpPr>
            <p:nvPr/>
          </p:nvSpPr>
          <p:spPr bwMode="auto">
            <a:xfrm>
              <a:off x="922" y="1536"/>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Line 7">
              <a:extLst>
                <a:ext uri="{FF2B5EF4-FFF2-40B4-BE49-F238E27FC236}">
                  <a16:creationId xmlns:a16="http://schemas.microsoft.com/office/drawing/2014/main" id="{131B6D84-B4A1-4E0F-827B-DED18EFD4704}"/>
                </a:ext>
              </a:extLst>
            </p:cNvPr>
            <p:cNvSpPr>
              <a:spLocks noChangeShapeType="1"/>
            </p:cNvSpPr>
            <p:nvPr/>
          </p:nvSpPr>
          <p:spPr bwMode="auto">
            <a:xfrm flipH="1">
              <a:off x="682" y="1536"/>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Line 8">
              <a:extLst>
                <a:ext uri="{FF2B5EF4-FFF2-40B4-BE49-F238E27FC236}">
                  <a16:creationId xmlns:a16="http://schemas.microsoft.com/office/drawing/2014/main" id="{D9B72412-6163-44B4-8964-872FE8983AD1}"/>
                </a:ext>
              </a:extLst>
            </p:cNvPr>
            <p:cNvSpPr>
              <a:spLocks noChangeShapeType="1"/>
            </p:cNvSpPr>
            <p:nvPr/>
          </p:nvSpPr>
          <p:spPr bwMode="auto">
            <a:xfrm flipH="1">
              <a:off x="922" y="1056"/>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Line 9">
              <a:extLst>
                <a:ext uri="{FF2B5EF4-FFF2-40B4-BE49-F238E27FC236}">
                  <a16:creationId xmlns:a16="http://schemas.microsoft.com/office/drawing/2014/main" id="{9A2E3299-2416-43E9-8B22-EC1F64EDF670}"/>
                </a:ext>
              </a:extLst>
            </p:cNvPr>
            <p:cNvSpPr>
              <a:spLocks noChangeShapeType="1"/>
            </p:cNvSpPr>
            <p:nvPr/>
          </p:nvSpPr>
          <p:spPr bwMode="auto">
            <a:xfrm>
              <a:off x="1306" y="1056"/>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5" name="Oval 10">
              <a:extLst>
                <a:ext uri="{FF2B5EF4-FFF2-40B4-BE49-F238E27FC236}">
                  <a16:creationId xmlns:a16="http://schemas.microsoft.com/office/drawing/2014/main" id="{5AD41DDE-2555-45D3-813D-960A923FCA56}"/>
                </a:ext>
              </a:extLst>
            </p:cNvPr>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96" name="Oval 11">
              <a:extLst>
                <a:ext uri="{FF2B5EF4-FFF2-40B4-BE49-F238E27FC236}">
                  <a16:creationId xmlns:a16="http://schemas.microsoft.com/office/drawing/2014/main" id="{C9FC9B79-3E8F-45CE-8555-B71A53C64943}"/>
                </a:ext>
              </a:extLst>
            </p:cNvPr>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97" name="Oval 12">
              <a:extLst>
                <a:ext uri="{FF2B5EF4-FFF2-40B4-BE49-F238E27FC236}">
                  <a16:creationId xmlns:a16="http://schemas.microsoft.com/office/drawing/2014/main" id="{5DD82E48-E689-4E5C-9BC6-E3B560CDBCC1}"/>
                </a:ext>
              </a:extLst>
            </p:cNvPr>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98" name="Oval 13">
              <a:extLst>
                <a:ext uri="{FF2B5EF4-FFF2-40B4-BE49-F238E27FC236}">
                  <a16:creationId xmlns:a16="http://schemas.microsoft.com/office/drawing/2014/main" id="{C86CCD6B-8636-42CA-810C-2FB09499FA28}"/>
                </a:ext>
              </a:extLst>
            </p:cNvPr>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99" name="Oval 14">
              <a:extLst>
                <a:ext uri="{FF2B5EF4-FFF2-40B4-BE49-F238E27FC236}">
                  <a16:creationId xmlns:a16="http://schemas.microsoft.com/office/drawing/2014/main" id="{BB40D79E-3481-4674-8762-D89917ED44C0}"/>
                </a:ext>
              </a:extLst>
            </p:cNvPr>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00" name="Oval 15">
              <a:extLst>
                <a:ext uri="{FF2B5EF4-FFF2-40B4-BE49-F238E27FC236}">
                  <a16:creationId xmlns:a16="http://schemas.microsoft.com/office/drawing/2014/main" id="{76C6642C-2BCB-4724-8B4B-2A5D82193781}"/>
                </a:ext>
              </a:extLst>
            </p:cNvPr>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01" name="Oval 16">
              <a:extLst>
                <a:ext uri="{FF2B5EF4-FFF2-40B4-BE49-F238E27FC236}">
                  <a16:creationId xmlns:a16="http://schemas.microsoft.com/office/drawing/2014/main" id="{AE93D0A9-0A52-4AA9-8EE1-4AA617AFDFDB}"/>
                </a:ext>
              </a:extLst>
            </p:cNvPr>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02" name="Text Box 17">
              <a:extLst>
                <a:ext uri="{FF2B5EF4-FFF2-40B4-BE49-F238E27FC236}">
                  <a16:creationId xmlns:a16="http://schemas.microsoft.com/office/drawing/2014/main" id="{87BC5257-46F0-43EA-A918-F0E9E406C6D3}"/>
                </a:ext>
              </a:extLst>
            </p:cNvPr>
            <p:cNvSpPr txBox="1">
              <a:spLocks noChangeArrowheads="1"/>
            </p:cNvSpPr>
            <p:nvPr/>
          </p:nvSpPr>
          <p:spPr bwMode="auto">
            <a:xfrm>
              <a:off x="1172" y="77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3203" name="Text Box 18">
              <a:extLst>
                <a:ext uri="{FF2B5EF4-FFF2-40B4-BE49-F238E27FC236}">
                  <a16:creationId xmlns:a16="http://schemas.microsoft.com/office/drawing/2014/main" id="{B349D7C9-FAD9-485F-B310-5045E55AEB03}"/>
                </a:ext>
              </a:extLst>
            </p:cNvPr>
            <p:cNvSpPr txBox="1">
              <a:spLocks noChangeArrowheads="1"/>
            </p:cNvSpPr>
            <p:nvPr/>
          </p:nvSpPr>
          <p:spPr bwMode="auto">
            <a:xfrm>
              <a:off x="746" y="125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3204" name="Text Box 19">
              <a:extLst>
                <a:ext uri="{FF2B5EF4-FFF2-40B4-BE49-F238E27FC236}">
                  <a16:creationId xmlns:a16="http://schemas.microsoft.com/office/drawing/2014/main" id="{7677238B-87AE-4115-805E-FFC80700890C}"/>
                </a:ext>
              </a:extLst>
            </p:cNvPr>
            <p:cNvSpPr txBox="1">
              <a:spLocks noChangeArrowheads="1"/>
            </p:cNvSpPr>
            <p:nvPr/>
          </p:nvSpPr>
          <p:spPr bwMode="auto">
            <a:xfrm>
              <a:off x="1172"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3205" name="Text Box 20">
              <a:extLst>
                <a:ext uri="{FF2B5EF4-FFF2-40B4-BE49-F238E27FC236}">
                  <a16:creationId xmlns:a16="http://schemas.microsoft.com/office/drawing/2014/main" id="{574E2CC7-7BF0-45C6-8802-091927F365CE}"/>
                </a:ext>
              </a:extLst>
            </p:cNvPr>
            <p:cNvSpPr txBox="1">
              <a:spLocks noChangeArrowheads="1"/>
            </p:cNvSpPr>
            <p:nvPr/>
          </p:nvSpPr>
          <p:spPr bwMode="auto">
            <a:xfrm>
              <a:off x="1610"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3206" name="Text Box 21">
              <a:extLst>
                <a:ext uri="{FF2B5EF4-FFF2-40B4-BE49-F238E27FC236}">
                  <a16:creationId xmlns:a16="http://schemas.microsoft.com/office/drawing/2014/main" id="{A5256FE5-2B7E-46F1-A0CF-32AE45D941FA}"/>
                </a:ext>
              </a:extLst>
            </p:cNvPr>
            <p:cNvSpPr txBox="1">
              <a:spLocks noChangeArrowheads="1"/>
            </p:cNvSpPr>
            <p:nvPr/>
          </p:nvSpPr>
          <p:spPr bwMode="auto">
            <a:xfrm>
              <a:off x="554" y="175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93207" name="Text Box 22">
              <a:extLst>
                <a:ext uri="{FF2B5EF4-FFF2-40B4-BE49-F238E27FC236}">
                  <a16:creationId xmlns:a16="http://schemas.microsoft.com/office/drawing/2014/main" id="{B3397F5D-153F-4A7E-B9D5-940A93A498BC}"/>
                </a:ext>
              </a:extLst>
            </p:cNvPr>
            <p:cNvSpPr txBox="1">
              <a:spLocks noChangeArrowheads="1"/>
            </p:cNvSpPr>
            <p:nvPr/>
          </p:nvSpPr>
          <p:spPr bwMode="auto">
            <a:xfrm>
              <a:off x="944" y="175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3208" name="Text Box 23">
              <a:extLst>
                <a:ext uri="{FF2B5EF4-FFF2-40B4-BE49-F238E27FC236}">
                  <a16:creationId xmlns:a16="http://schemas.microsoft.com/office/drawing/2014/main" id="{0A55DA6C-8AC6-477A-A3DE-B3089C96CE43}"/>
                </a:ext>
              </a:extLst>
            </p:cNvPr>
            <p:cNvSpPr txBox="1">
              <a:spLocks noChangeArrowheads="1"/>
            </p:cNvSpPr>
            <p:nvPr/>
          </p:nvSpPr>
          <p:spPr bwMode="auto">
            <a:xfrm>
              <a:off x="1598" y="173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93209" name="Rectangle 24">
              <a:extLst>
                <a:ext uri="{FF2B5EF4-FFF2-40B4-BE49-F238E27FC236}">
                  <a16:creationId xmlns:a16="http://schemas.microsoft.com/office/drawing/2014/main" id="{66A288D2-52B2-45E6-AC0D-855CFD70E996}"/>
                </a:ext>
              </a:extLst>
            </p:cNvPr>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 </a:t>
              </a:r>
            </a:p>
          </p:txBody>
        </p:sp>
        <p:sp>
          <p:nvSpPr>
            <p:cNvPr id="93210" name="Text Box 25">
              <a:extLst>
                <a:ext uri="{FF2B5EF4-FFF2-40B4-BE49-F238E27FC236}">
                  <a16:creationId xmlns:a16="http://schemas.microsoft.com/office/drawing/2014/main" id="{5C0F21C1-D147-4553-8ED8-5F9808A0FC7F}"/>
                </a:ext>
              </a:extLst>
            </p:cNvPr>
            <p:cNvSpPr txBox="1">
              <a:spLocks noChangeArrowheads="1"/>
            </p:cNvSpPr>
            <p:nvPr/>
          </p:nvSpPr>
          <p:spPr bwMode="auto">
            <a:xfrm>
              <a:off x="1382" y="3129"/>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1</a:t>
              </a:r>
              <a:endParaRPr kumimoji="1" lang="en-US" altLang="zh-CN" sz="2400">
                <a:ea typeface="黑体" panose="02010609060101010101" pitchFamily="49" charset="-122"/>
              </a:endParaRPr>
            </a:p>
          </p:txBody>
        </p:sp>
        <p:sp>
          <p:nvSpPr>
            <p:cNvPr id="93211" name="Line 26">
              <a:extLst>
                <a:ext uri="{FF2B5EF4-FFF2-40B4-BE49-F238E27FC236}">
                  <a16:creationId xmlns:a16="http://schemas.microsoft.com/office/drawing/2014/main" id="{775ED9BA-8266-4ACA-8A34-5FC2FFB9629D}"/>
                </a:ext>
              </a:extLst>
            </p:cNvPr>
            <p:cNvSpPr>
              <a:spLocks noChangeShapeType="1"/>
            </p:cNvSpPr>
            <p:nvPr/>
          </p:nvSpPr>
          <p:spPr bwMode="auto">
            <a:xfrm>
              <a:off x="134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2" name="Line 27">
              <a:extLst>
                <a:ext uri="{FF2B5EF4-FFF2-40B4-BE49-F238E27FC236}">
                  <a16:creationId xmlns:a16="http://schemas.microsoft.com/office/drawing/2014/main" id="{FE793259-6C3A-4DE3-8678-9A6B09E8DE17}"/>
                </a:ext>
              </a:extLst>
            </p:cNvPr>
            <p:cNvSpPr>
              <a:spLocks noChangeShapeType="1"/>
            </p:cNvSpPr>
            <p:nvPr/>
          </p:nvSpPr>
          <p:spPr bwMode="auto">
            <a:xfrm>
              <a:off x="206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3" name="Line 28">
              <a:extLst>
                <a:ext uri="{FF2B5EF4-FFF2-40B4-BE49-F238E27FC236}">
                  <a16:creationId xmlns:a16="http://schemas.microsoft.com/office/drawing/2014/main" id="{4316D917-D6E2-49C3-8FF8-15E4A409B466}"/>
                </a:ext>
              </a:extLst>
            </p:cNvPr>
            <p:cNvSpPr>
              <a:spLocks noChangeShapeType="1"/>
            </p:cNvSpPr>
            <p:nvPr/>
          </p:nvSpPr>
          <p:spPr bwMode="auto">
            <a:xfrm>
              <a:off x="4368"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4" name="Text Box 29">
              <a:extLst>
                <a:ext uri="{FF2B5EF4-FFF2-40B4-BE49-F238E27FC236}">
                  <a16:creationId xmlns:a16="http://schemas.microsoft.com/office/drawing/2014/main" id="{02106DB8-6B99-4E04-8B1B-75BEF9B6C26E}"/>
                </a:ext>
              </a:extLst>
            </p:cNvPr>
            <p:cNvSpPr txBox="1">
              <a:spLocks noChangeArrowheads="1"/>
            </p:cNvSpPr>
            <p:nvPr/>
          </p:nvSpPr>
          <p:spPr bwMode="auto">
            <a:xfrm>
              <a:off x="211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2</a:t>
              </a:r>
              <a:endParaRPr kumimoji="1" lang="en-US" altLang="zh-CN" sz="2400">
                <a:ea typeface="黑体" panose="02010609060101010101" pitchFamily="49" charset="-122"/>
              </a:endParaRPr>
            </a:p>
          </p:txBody>
        </p:sp>
        <p:sp>
          <p:nvSpPr>
            <p:cNvPr id="93215" name="Text Box 30">
              <a:extLst>
                <a:ext uri="{FF2B5EF4-FFF2-40B4-BE49-F238E27FC236}">
                  <a16:creationId xmlns:a16="http://schemas.microsoft.com/office/drawing/2014/main" id="{5C3C6D1E-1307-4CFC-9F56-0BEA2951C0BF}"/>
                </a:ext>
              </a:extLst>
            </p:cNvPr>
            <p:cNvSpPr txBox="1">
              <a:spLocks noChangeArrowheads="1"/>
            </p:cNvSpPr>
            <p:nvPr/>
          </p:nvSpPr>
          <p:spPr bwMode="auto">
            <a:xfrm>
              <a:off x="283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3</a:t>
              </a:r>
              <a:endParaRPr kumimoji="1" lang="en-US" altLang="zh-CN" sz="2400">
                <a:ea typeface="黑体" panose="02010609060101010101" pitchFamily="49" charset="-122"/>
              </a:endParaRPr>
            </a:p>
          </p:txBody>
        </p:sp>
        <p:sp>
          <p:nvSpPr>
            <p:cNvPr id="93216" name="Line 31">
              <a:extLst>
                <a:ext uri="{FF2B5EF4-FFF2-40B4-BE49-F238E27FC236}">
                  <a16:creationId xmlns:a16="http://schemas.microsoft.com/office/drawing/2014/main" id="{6709D179-F66C-4295-87B6-9462395CF337}"/>
                </a:ext>
              </a:extLst>
            </p:cNvPr>
            <p:cNvSpPr>
              <a:spLocks noChangeShapeType="1"/>
            </p:cNvSpPr>
            <p:nvPr/>
          </p:nvSpPr>
          <p:spPr bwMode="auto">
            <a:xfrm>
              <a:off x="3744" y="3312"/>
              <a:ext cx="48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7" name="Text Box 32">
              <a:extLst>
                <a:ext uri="{FF2B5EF4-FFF2-40B4-BE49-F238E27FC236}">
                  <a16:creationId xmlns:a16="http://schemas.microsoft.com/office/drawing/2014/main" id="{44A13D6D-3947-410F-8767-4F54061285F3}"/>
                </a:ext>
              </a:extLst>
            </p:cNvPr>
            <p:cNvSpPr txBox="1">
              <a:spLocks noChangeArrowheads="1"/>
            </p:cNvSpPr>
            <p:nvPr/>
          </p:nvSpPr>
          <p:spPr bwMode="auto">
            <a:xfrm>
              <a:off x="4416"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child</a:t>
              </a:r>
              <a:r>
                <a:rPr kumimoji="1" lang="en-US" altLang="zh-CN" sz="2800" b="1" i="1" baseline="-25000">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93218" name="Line 33">
              <a:extLst>
                <a:ext uri="{FF2B5EF4-FFF2-40B4-BE49-F238E27FC236}">
                  <a16:creationId xmlns:a16="http://schemas.microsoft.com/office/drawing/2014/main" id="{82A78DB7-6EC4-41EC-856B-75FB8B7295AC}"/>
                </a:ext>
              </a:extLst>
            </p:cNvPr>
            <p:cNvSpPr>
              <a:spLocks noChangeShapeType="1"/>
            </p:cNvSpPr>
            <p:nvPr/>
          </p:nvSpPr>
          <p:spPr bwMode="auto">
            <a:xfrm>
              <a:off x="278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9" name="Line 34">
              <a:extLst>
                <a:ext uri="{FF2B5EF4-FFF2-40B4-BE49-F238E27FC236}">
                  <a16:creationId xmlns:a16="http://schemas.microsoft.com/office/drawing/2014/main" id="{1605BD1C-0F2A-459E-B6C9-6C61FE39C477}"/>
                </a:ext>
              </a:extLst>
            </p:cNvPr>
            <p:cNvSpPr>
              <a:spLocks noChangeShapeType="1"/>
            </p:cNvSpPr>
            <p:nvPr/>
          </p:nvSpPr>
          <p:spPr bwMode="auto">
            <a:xfrm>
              <a:off x="3552"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0" name="Rectangle 35">
              <a:extLst>
                <a:ext uri="{FF2B5EF4-FFF2-40B4-BE49-F238E27FC236}">
                  <a16:creationId xmlns:a16="http://schemas.microsoft.com/office/drawing/2014/main" id="{B8A69BCC-06AA-475D-9526-5AE0C2DF114B}"/>
                </a:ext>
              </a:extLst>
            </p:cNvPr>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21" name="Line 36">
              <a:extLst>
                <a:ext uri="{FF2B5EF4-FFF2-40B4-BE49-F238E27FC236}">
                  <a16:creationId xmlns:a16="http://schemas.microsoft.com/office/drawing/2014/main" id="{98778BA9-5BAE-4862-B18B-A4F6B0AC17F8}"/>
                </a:ext>
              </a:extLst>
            </p:cNvPr>
            <p:cNvSpPr>
              <a:spLocks noChangeShapeType="1"/>
            </p:cNvSpPr>
            <p:nvPr/>
          </p:nvSpPr>
          <p:spPr bwMode="auto">
            <a:xfrm>
              <a:off x="379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2" name="Line 37">
              <a:extLst>
                <a:ext uri="{FF2B5EF4-FFF2-40B4-BE49-F238E27FC236}">
                  <a16:creationId xmlns:a16="http://schemas.microsoft.com/office/drawing/2014/main" id="{C39CD5E9-95A2-4044-9A3D-8933809AF079}"/>
                </a:ext>
              </a:extLst>
            </p:cNvPr>
            <p:cNvSpPr>
              <a:spLocks noChangeShapeType="1"/>
            </p:cNvSpPr>
            <p:nvPr/>
          </p:nvSpPr>
          <p:spPr bwMode="auto">
            <a:xfrm>
              <a:off x="355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3" name="Line 38">
              <a:extLst>
                <a:ext uri="{FF2B5EF4-FFF2-40B4-BE49-F238E27FC236}">
                  <a16:creationId xmlns:a16="http://schemas.microsoft.com/office/drawing/2014/main" id="{46E1B00F-061B-4C2B-96B0-6B51C7140C5F}"/>
                </a:ext>
              </a:extLst>
            </p:cNvPr>
            <p:cNvSpPr>
              <a:spLocks noChangeShapeType="1"/>
            </p:cNvSpPr>
            <p:nvPr/>
          </p:nvSpPr>
          <p:spPr bwMode="auto">
            <a:xfrm>
              <a:off x="403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4" name="Rectangle 39">
              <a:extLst>
                <a:ext uri="{FF2B5EF4-FFF2-40B4-BE49-F238E27FC236}">
                  <a16:creationId xmlns:a16="http://schemas.microsoft.com/office/drawing/2014/main" id="{4291B57A-5577-4DD6-B102-D5935C4D560C}"/>
                </a:ext>
              </a:extLst>
            </p:cNvPr>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25" name="Line 40">
              <a:extLst>
                <a:ext uri="{FF2B5EF4-FFF2-40B4-BE49-F238E27FC236}">
                  <a16:creationId xmlns:a16="http://schemas.microsoft.com/office/drawing/2014/main" id="{B723A285-361D-4F6A-B2A5-AF092E3B61EC}"/>
                </a:ext>
              </a:extLst>
            </p:cNvPr>
            <p:cNvSpPr>
              <a:spLocks noChangeShapeType="1"/>
            </p:cNvSpPr>
            <p:nvPr/>
          </p:nvSpPr>
          <p:spPr bwMode="auto">
            <a:xfrm>
              <a:off x="470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6" name="Line 41">
              <a:extLst>
                <a:ext uri="{FF2B5EF4-FFF2-40B4-BE49-F238E27FC236}">
                  <a16:creationId xmlns:a16="http://schemas.microsoft.com/office/drawing/2014/main" id="{E4A89208-0CFE-438D-BAA8-66F59335C3DF}"/>
                </a:ext>
              </a:extLst>
            </p:cNvPr>
            <p:cNvSpPr>
              <a:spLocks noChangeShapeType="1"/>
            </p:cNvSpPr>
            <p:nvPr/>
          </p:nvSpPr>
          <p:spPr bwMode="auto">
            <a:xfrm>
              <a:off x="518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7" name="Rectangle 42">
              <a:extLst>
                <a:ext uri="{FF2B5EF4-FFF2-40B4-BE49-F238E27FC236}">
                  <a16:creationId xmlns:a16="http://schemas.microsoft.com/office/drawing/2014/main" id="{CA2EF5B4-8266-4C53-BE3F-B42F6D333FB6}"/>
                </a:ext>
              </a:extLst>
            </p:cNvPr>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28" name="Line 43">
              <a:extLst>
                <a:ext uri="{FF2B5EF4-FFF2-40B4-BE49-F238E27FC236}">
                  <a16:creationId xmlns:a16="http://schemas.microsoft.com/office/drawing/2014/main" id="{2A887475-725E-4F1B-93C1-B3DDA8FFEB9C}"/>
                </a:ext>
              </a:extLst>
            </p:cNvPr>
            <p:cNvSpPr>
              <a:spLocks noChangeShapeType="1"/>
            </p:cNvSpPr>
            <p:nvPr/>
          </p:nvSpPr>
          <p:spPr bwMode="auto">
            <a:xfrm>
              <a:off x="47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9" name="Line 44">
              <a:extLst>
                <a:ext uri="{FF2B5EF4-FFF2-40B4-BE49-F238E27FC236}">
                  <a16:creationId xmlns:a16="http://schemas.microsoft.com/office/drawing/2014/main" id="{B65E99BD-B003-4039-B74B-B7964D4FE0D8}"/>
                </a:ext>
              </a:extLst>
            </p:cNvPr>
            <p:cNvSpPr>
              <a:spLocks noChangeShapeType="1"/>
            </p:cNvSpPr>
            <p:nvPr/>
          </p:nvSpPr>
          <p:spPr bwMode="auto">
            <a:xfrm>
              <a:off x="51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0" name="Line 45">
              <a:extLst>
                <a:ext uri="{FF2B5EF4-FFF2-40B4-BE49-F238E27FC236}">
                  <a16:creationId xmlns:a16="http://schemas.microsoft.com/office/drawing/2014/main" id="{26DF0CB6-987B-4A49-94FA-7506EC50471C}"/>
                </a:ext>
              </a:extLst>
            </p:cNvPr>
            <p:cNvSpPr>
              <a:spLocks noChangeShapeType="1"/>
            </p:cNvSpPr>
            <p:nvPr/>
          </p:nvSpPr>
          <p:spPr bwMode="auto">
            <a:xfrm>
              <a:off x="494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1" name="Line 46">
              <a:extLst>
                <a:ext uri="{FF2B5EF4-FFF2-40B4-BE49-F238E27FC236}">
                  <a16:creationId xmlns:a16="http://schemas.microsoft.com/office/drawing/2014/main" id="{CC2B3ACA-539F-4207-A2CC-EA69E87155D8}"/>
                </a:ext>
              </a:extLst>
            </p:cNvPr>
            <p:cNvSpPr>
              <a:spLocks noChangeShapeType="1"/>
            </p:cNvSpPr>
            <p:nvPr/>
          </p:nvSpPr>
          <p:spPr bwMode="auto">
            <a:xfrm>
              <a:off x="49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2" name="Rectangle 47">
              <a:extLst>
                <a:ext uri="{FF2B5EF4-FFF2-40B4-BE49-F238E27FC236}">
                  <a16:creationId xmlns:a16="http://schemas.microsoft.com/office/drawing/2014/main" id="{F59336E8-33FC-49B5-8996-A1CDB35E413A}"/>
                </a:ext>
              </a:extLst>
            </p:cNvPr>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33" name="Line 48">
              <a:extLst>
                <a:ext uri="{FF2B5EF4-FFF2-40B4-BE49-F238E27FC236}">
                  <a16:creationId xmlns:a16="http://schemas.microsoft.com/office/drawing/2014/main" id="{32309C61-D184-4ECC-87A7-36FE11CA6450}"/>
                </a:ext>
              </a:extLst>
            </p:cNvPr>
            <p:cNvSpPr>
              <a:spLocks noChangeShapeType="1"/>
            </p:cNvSpPr>
            <p:nvPr/>
          </p:nvSpPr>
          <p:spPr bwMode="auto">
            <a:xfrm>
              <a:off x="379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4" name="Line 49">
              <a:extLst>
                <a:ext uri="{FF2B5EF4-FFF2-40B4-BE49-F238E27FC236}">
                  <a16:creationId xmlns:a16="http://schemas.microsoft.com/office/drawing/2014/main" id="{5CDD16BD-23A2-445C-80D7-A6973A102216}"/>
                </a:ext>
              </a:extLst>
            </p:cNvPr>
            <p:cNvSpPr>
              <a:spLocks noChangeShapeType="1"/>
            </p:cNvSpPr>
            <p:nvPr/>
          </p:nvSpPr>
          <p:spPr bwMode="auto">
            <a:xfrm>
              <a:off x="355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5" name="Line 50">
              <a:extLst>
                <a:ext uri="{FF2B5EF4-FFF2-40B4-BE49-F238E27FC236}">
                  <a16:creationId xmlns:a16="http://schemas.microsoft.com/office/drawing/2014/main" id="{291829B9-AF25-47F8-94E0-547AA7C79520}"/>
                </a:ext>
              </a:extLst>
            </p:cNvPr>
            <p:cNvSpPr>
              <a:spLocks noChangeShapeType="1"/>
            </p:cNvSpPr>
            <p:nvPr/>
          </p:nvSpPr>
          <p:spPr bwMode="auto">
            <a:xfrm>
              <a:off x="403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6" name="Rectangle 51">
              <a:extLst>
                <a:ext uri="{FF2B5EF4-FFF2-40B4-BE49-F238E27FC236}">
                  <a16:creationId xmlns:a16="http://schemas.microsoft.com/office/drawing/2014/main" id="{7064FD37-1CB7-42F3-A70A-00D8C31C4F9B}"/>
                </a:ext>
              </a:extLst>
            </p:cNvPr>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37" name="Line 52">
              <a:extLst>
                <a:ext uri="{FF2B5EF4-FFF2-40B4-BE49-F238E27FC236}">
                  <a16:creationId xmlns:a16="http://schemas.microsoft.com/office/drawing/2014/main" id="{B348FFAD-1CB1-4CD7-B769-45EACA88EAB4}"/>
                </a:ext>
              </a:extLst>
            </p:cNvPr>
            <p:cNvSpPr>
              <a:spLocks noChangeShapeType="1"/>
            </p:cNvSpPr>
            <p:nvPr/>
          </p:nvSpPr>
          <p:spPr bwMode="auto">
            <a:xfrm>
              <a:off x="264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8" name="Line 53">
              <a:extLst>
                <a:ext uri="{FF2B5EF4-FFF2-40B4-BE49-F238E27FC236}">
                  <a16:creationId xmlns:a16="http://schemas.microsoft.com/office/drawing/2014/main" id="{4EFA9BF6-8974-41B2-A6E3-04D3E199FF4B}"/>
                </a:ext>
              </a:extLst>
            </p:cNvPr>
            <p:cNvSpPr>
              <a:spLocks noChangeShapeType="1"/>
            </p:cNvSpPr>
            <p:nvPr/>
          </p:nvSpPr>
          <p:spPr bwMode="auto">
            <a:xfrm>
              <a:off x="240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9" name="Line 54">
              <a:extLst>
                <a:ext uri="{FF2B5EF4-FFF2-40B4-BE49-F238E27FC236}">
                  <a16:creationId xmlns:a16="http://schemas.microsoft.com/office/drawing/2014/main" id="{5C5F2E9D-AC1A-4A62-AE4F-7189D8A9C88A}"/>
                </a:ext>
              </a:extLst>
            </p:cNvPr>
            <p:cNvSpPr>
              <a:spLocks noChangeShapeType="1"/>
            </p:cNvSpPr>
            <p:nvPr/>
          </p:nvSpPr>
          <p:spPr bwMode="auto">
            <a:xfrm>
              <a:off x="288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0" name="Rectangle 55">
              <a:extLst>
                <a:ext uri="{FF2B5EF4-FFF2-40B4-BE49-F238E27FC236}">
                  <a16:creationId xmlns:a16="http://schemas.microsoft.com/office/drawing/2014/main" id="{29CC75AD-DB5D-4E93-B33A-A83C31F5FAE7}"/>
                </a:ext>
              </a:extLst>
            </p:cNvPr>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41" name="Line 56">
              <a:extLst>
                <a:ext uri="{FF2B5EF4-FFF2-40B4-BE49-F238E27FC236}">
                  <a16:creationId xmlns:a16="http://schemas.microsoft.com/office/drawing/2014/main" id="{F62E3BF7-1CDA-47BB-A4BD-1250B798AF84}"/>
                </a:ext>
              </a:extLst>
            </p:cNvPr>
            <p:cNvSpPr>
              <a:spLocks noChangeShapeType="1"/>
            </p:cNvSpPr>
            <p:nvPr/>
          </p:nvSpPr>
          <p:spPr bwMode="auto">
            <a:xfrm>
              <a:off x="369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2" name="Line 57">
              <a:extLst>
                <a:ext uri="{FF2B5EF4-FFF2-40B4-BE49-F238E27FC236}">
                  <a16:creationId xmlns:a16="http://schemas.microsoft.com/office/drawing/2014/main" id="{2A83ECB1-533C-4675-9ABB-83E68B890438}"/>
                </a:ext>
              </a:extLst>
            </p:cNvPr>
            <p:cNvSpPr>
              <a:spLocks noChangeShapeType="1"/>
            </p:cNvSpPr>
            <p:nvPr/>
          </p:nvSpPr>
          <p:spPr bwMode="auto">
            <a:xfrm>
              <a:off x="345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3" name="Line 58">
              <a:extLst>
                <a:ext uri="{FF2B5EF4-FFF2-40B4-BE49-F238E27FC236}">
                  <a16:creationId xmlns:a16="http://schemas.microsoft.com/office/drawing/2014/main" id="{83FF102F-FB53-45DC-ABEF-F9348573A7FA}"/>
                </a:ext>
              </a:extLst>
            </p:cNvPr>
            <p:cNvSpPr>
              <a:spLocks noChangeShapeType="1"/>
            </p:cNvSpPr>
            <p:nvPr/>
          </p:nvSpPr>
          <p:spPr bwMode="auto">
            <a:xfrm>
              <a:off x="393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4" name="Rectangle 59">
              <a:extLst>
                <a:ext uri="{FF2B5EF4-FFF2-40B4-BE49-F238E27FC236}">
                  <a16:creationId xmlns:a16="http://schemas.microsoft.com/office/drawing/2014/main" id="{365491FC-523A-4643-BDC5-1C46A4977039}"/>
                </a:ext>
              </a:extLst>
            </p:cNvPr>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245" name="Line 60">
              <a:extLst>
                <a:ext uri="{FF2B5EF4-FFF2-40B4-BE49-F238E27FC236}">
                  <a16:creationId xmlns:a16="http://schemas.microsoft.com/office/drawing/2014/main" id="{CB78CEDB-818C-403F-A4AA-08E3E4268208}"/>
                </a:ext>
              </a:extLst>
            </p:cNvPr>
            <p:cNvSpPr>
              <a:spLocks noChangeShapeType="1"/>
            </p:cNvSpPr>
            <p:nvPr/>
          </p:nvSpPr>
          <p:spPr bwMode="auto">
            <a:xfrm>
              <a:off x="25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6" name="Line 61">
              <a:extLst>
                <a:ext uri="{FF2B5EF4-FFF2-40B4-BE49-F238E27FC236}">
                  <a16:creationId xmlns:a16="http://schemas.microsoft.com/office/drawing/2014/main" id="{8C8C720E-971E-4AAC-8018-375690CF1A52}"/>
                </a:ext>
              </a:extLst>
            </p:cNvPr>
            <p:cNvSpPr>
              <a:spLocks noChangeShapeType="1"/>
            </p:cNvSpPr>
            <p:nvPr/>
          </p:nvSpPr>
          <p:spPr bwMode="auto">
            <a:xfrm>
              <a:off x="23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7" name="Line 62">
              <a:extLst>
                <a:ext uri="{FF2B5EF4-FFF2-40B4-BE49-F238E27FC236}">
                  <a16:creationId xmlns:a16="http://schemas.microsoft.com/office/drawing/2014/main" id="{F441B253-72B8-4CA3-9738-66350E0769FE}"/>
                </a:ext>
              </a:extLst>
            </p:cNvPr>
            <p:cNvSpPr>
              <a:spLocks noChangeShapeType="1"/>
            </p:cNvSpPr>
            <p:nvPr/>
          </p:nvSpPr>
          <p:spPr bwMode="auto">
            <a:xfrm>
              <a:off x="27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8" name="Text Box 63">
              <a:extLst>
                <a:ext uri="{FF2B5EF4-FFF2-40B4-BE49-F238E27FC236}">
                  <a16:creationId xmlns:a16="http://schemas.microsoft.com/office/drawing/2014/main" id="{A4B82EBE-DD9C-4176-AFEA-B4504638D3F9}"/>
                </a:ext>
              </a:extLst>
            </p:cNvPr>
            <p:cNvSpPr txBox="1">
              <a:spLocks noChangeArrowheads="1"/>
            </p:cNvSpPr>
            <p:nvPr/>
          </p:nvSpPr>
          <p:spPr bwMode="auto">
            <a:xfrm>
              <a:off x="3274" y="5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3249" name="Text Box 64">
              <a:extLst>
                <a:ext uri="{FF2B5EF4-FFF2-40B4-BE49-F238E27FC236}">
                  <a16:creationId xmlns:a16="http://schemas.microsoft.com/office/drawing/2014/main" id="{18411BEB-DE86-408C-A443-55ADD3404D47}"/>
                </a:ext>
              </a:extLst>
            </p:cNvPr>
            <p:cNvSpPr txBox="1">
              <a:spLocks noChangeArrowheads="1"/>
            </p:cNvSpPr>
            <p:nvPr/>
          </p:nvSpPr>
          <p:spPr bwMode="auto">
            <a:xfrm>
              <a:off x="2112" y="13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3250" name="Text Box 65">
              <a:extLst>
                <a:ext uri="{FF2B5EF4-FFF2-40B4-BE49-F238E27FC236}">
                  <a16:creationId xmlns:a16="http://schemas.microsoft.com/office/drawing/2014/main" id="{144062EB-43B8-4887-A504-06343287BE4F}"/>
                </a:ext>
              </a:extLst>
            </p:cNvPr>
            <p:cNvSpPr txBox="1">
              <a:spLocks noChangeArrowheads="1"/>
            </p:cNvSpPr>
            <p:nvPr/>
          </p:nvSpPr>
          <p:spPr bwMode="auto">
            <a:xfrm>
              <a:off x="3274"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3251" name="Text Box 66">
              <a:extLst>
                <a:ext uri="{FF2B5EF4-FFF2-40B4-BE49-F238E27FC236}">
                  <a16:creationId xmlns:a16="http://schemas.microsoft.com/office/drawing/2014/main" id="{C5BED0F0-10EC-47F8-9367-71E223633764}"/>
                </a:ext>
              </a:extLst>
            </p:cNvPr>
            <p:cNvSpPr txBox="1">
              <a:spLocks noChangeArrowheads="1"/>
            </p:cNvSpPr>
            <p:nvPr/>
          </p:nvSpPr>
          <p:spPr bwMode="auto">
            <a:xfrm>
              <a:off x="4426"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3252" name="Text Box 67">
              <a:extLst>
                <a:ext uri="{FF2B5EF4-FFF2-40B4-BE49-F238E27FC236}">
                  <a16:creationId xmlns:a16="http://schemas.microsoft.com/office/drawing/2014/main" id="{F46B9142-6085-4652-8108-725CF1251F87}"/>
                </a:ext>
              </a:extLst>
            </p:cNvPr>
            <p:cNvSpPr txBox="1">
              <a:spLocks noChangeArrowheads="1"/>
            </p:cNvSpPr>
            <p:nvPr/>
          </p:nvSpPr>
          <p:spPr bwMode="auto">
            <a:xfrm>
              <a:off x="2026" y="204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93253" name="Text Box 68">
              <a:extLst>
                <a:ext uri="{FF2B5EF4-FFF2-40B4-BE49-F238E27FC236}">
                  <a16:creationId xmlns:a16="http://schemas.microsoft.com/office/drawing/2014/main" id="{6B7C21BD-00EE-479B-ACF9-530F0F36C53F}"/>
                </a:ext>
              </a:extLst>
            </p:cNvPr>
            <p:cNvSpPr txBox="1">
              <a:spLocks noChangeArrowheads="1"/>
            </p:cNvSpPr>
            <p:nvPr/>
          </p:nvSpPr>
          <p:spPr bwMode="auto">
            <a:xfrm>
              <a:off x="3168" y="204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3254" name="Text Box 69">
              <a:extLst>
                <a:ext uri="{FF2B5EF4-FFF2-40B4-BE49-F238E27FC236}">
                  <a16:creationId xmlns:a16="http://schemas.microsoft.com/office/drawing/2014/main" id="{4F8590A1-0F26-4074-948D-946D2AE8571E}"/>
                </a:ext>
              </a:extLst>
            </p:cNvPr>
            <p:cNvSpPr txBox="1">
              <a:spLocks noChangeArrowheads="1"/>
            </p:cNvSpPr>
            <p:nvPr/>
          </p:nvSpPr>
          <p:spPr bwMode="auto">
            <a:xfrm>
              <a:off x="4414" y="204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93255" name="Line 70">
              <a:extLst>
                <a:ext uri="{FF2B5EF4-FFF2-40B4-BE49-F238E27FC236}">
                  <a16:creationId xmlns:a16="http://schemas.microsoft.com/office/drawing/2014/main" id="{2A4BCEEB-ED5D-43F9-98C0-5536F6423AD0}"/>
                </a:ext>
              </a:extLst>
            </p:cNvPr>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6" name="Line 71">
              <a:extLst>
                <a:ext uri="{FF2B5EF4-FFF2-40B4-BE49-F238E27FC236}">
                  <a16:creationId xmlns:a16="http://schemas.microsoft.com/office/drawing/2014/main" id="{5069BECD-FAD2-427C-8A9E-B76B4B550CF6}"/>
                </a:ext>
              </a:extLst>
            </p:cNvPr>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7" name="Line 72">
              <a:extLst>
                <a:ext uri="{FF2B5EF4-FFF2-40B4-BE49-F238E27FC236}">
                  <a16:creationId xmlns:a16="http://schemas.microsoft.com/office/drawing/2014/main" id="{4D4C8E7D-5584-4A76-8590-2C2B02917567}"/>
                </a:ext>
              </a:extLst>
            </p:cNvPr>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8" name="Line 73">
              <a:extLst>
                <a:ext uri="{FF2B5EF4-FFF2-40B4-BE49-F238E27FC236}">
                  <a16:creationId xmlns:a16="http://schemas.microsoft.com/office/drawing/2014/main" id="{7C48692D-EA91-415A-869E-A9DE1CADA5E2}"/>
                </a:ext>
              </a:extLst>
            </p:cNvPr>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9" name="Line 74">
              <a:extLst>
                <a:ext uri="{FF2B5EF4-FFF2-40B4-BE49-F238E27FC236}">
                  <a16:creationId xmlns:a16="http://schemas.microsoft.com/office/drawing/2014/main" id="{2826689F-024D-43C5-80A6-061BD8484C3D}"/>
                </a:ext>
              </a:extLst>
            </p:cNvPr>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0" name="Line 75">
              <a:extLst>
                <a:ext uri="{FF2B5EF4-FFF2-40B4-BE49-F238E27FC236}">
                  <a16:creationId xmlns:a16="http://schemas.microsoft.com/office/drawing/2014/main" id="{0F419F83-DF48-41D4-9F6A-31754A5D58E6}"/>
                </a:ext>
              </a:extLst>
            </p:cNvPr>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1" name="Line 76">
              <a:extLst>
                <a:ext uri="{FF2B5EF4-FFF2-40B4-BE49-F238E27FC236}">
                  <a16:creationId xmlns:a16="http://schemas.microsoft.com/office/drawing/2014/main" id="{5F9AEF95-7C3F-4482-92B7-74002AD66470}"/>
                </a:ext>
              </a:extLst>
            </p:cNvPr>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2" name="Text Box 77">
              <a:extLst>
                <a:ext uri="{FF2B5EF4-FFF2-40B4-BE49-F238E27FC236}">
                  <a16:creationId xmlns:a16="http://schemas.microsoft.com/office/drawing/2014/main" id="{32977E1A-909D-449B-9558-7953AAB6C72C}"/>
                </a:ext>
              </a:extLst>
            </p:cNvPr>
            <p:cNvSpPr txBox="1">
              <a:spLocks noChangeArrowheads="1"/>
            </p:cNvSpPr>
            <p:nvPr/>
          </p:nvSpPr>
          <p:spPr bwMode="auto">
            <a:xfrm>
              <a:off x="3516" y="1248"/>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b="1">
                <a:solidFill>
                  <a:schemeClr val="tx2"/>
                </a:solidFill>
                <a:latin typeface="Times New Roman" panose="02020603050405020304" pitchFamily="18" charset="0"/>
                <a:sym typeface="Symbol" panose="05050102010706020507" pitchFamily="18" charset="2"/>
              </a:endParaRPr>
            </a:p>
          </p:txBody>
        </p:sp>
        <p:sp>
          <p:nvSpPr>
            <p:cNvPr id="93263" name="Text Box 78">
              <a:extLst>
                <a:ext uri="{FF2B5EF4-FFF2-40B4-BE49-F238E27FC236}">
                  <a16:creationId xmlns:a16="http://schemas.microsoft.com/office/drawing/2014/main" id="{B11D5A87-D7A0-4CAD-AD04-C0A9399CD12A}"/>
                </a:ext>
              </a:extLst>
            </p:cNvPr>
            <p:cNvSpPr txBox="1">
              <a:spLocks noChangeArrowheads="1"/>
            </p:cNvSpPr>
            <p:nvPr/>
          </p:nvSpPr>
          <p:spPr bwMode="auto">
            <a:xfrm>
              <a:off x="3408"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b="1">
                <a:solidFill>
                  <a:schemeClr val="tx2"/>
                </a:solidFill>
                <a:latin typeface="Times New Roman" panose="02020603050405020304" pitchFamily="18" charset="0"/>
                <a:sym typeface="Symbol" panose="05050102010706020507" pitchFamily="18" charset="2"/>
              </a:endParaRPr>
            </a:p>
          </p:txBody>
        </p:sp>
        <p:sp>
          <p:nvSpPr>
            <p:cNvPr id="93264" name="Text Box 79">
              <a:extLst>
                <a:ext uri="{FF2B5EF4-FFF2-40B4-BE49-F238E27FC236}">
                  <a16:creationId xmlns:a16="http://schemas.microsoft.com/office/drawing/2014/main" id="{44F35E65-34DA-4094-BFE0-E98BEFD84BE4}"/>
                </a:ext>
              </a:extLst>
            </p:cNvPr>
            <p:cNvSpPr txBox="1">
              <a:spLocks noChangeArrowheads="1"/>
            </p:cNvSpPr>
            <p:nvPr/>
          </p:nvSpPr>
          <p:spPr bwMode="auto">
            <a:xfrm>
              <a:off x="22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b="1">
                <a:solidFill>
                  <a:schemeClr val="tx2"/>
                </a:solidFill>
                <a:latin typeface="Times New Roman" panose="02020603050405020304" pitchFamily="18" charset="0"/>
                <a:sym typeface="Symbol" panose="05050102010706020507" pitchFamily="18" charset="2"/>
              </a:endParaRPr>
            </a:p>
          </p:txBody>
        </p:sp>
        <p:sp>
          <p:nvSpPr>
            <p:cNvPr id="93265" name="Text Box 80">
              <a:extLst>
                <a:ext uri="{FF2B5EF4-FFF2-40B4-BE49-F238E27FC236}">
                  <a16:creationId xmlns:a16="http://schemas.microsoft.com/office/drawing/2014/main" id="{41D16BB1-A4DB-49EE-9911-B0F3DD4EF65A}"/>
                </a:ext>
              </a:extLst>
            </p:cNvPr>
            <p:cNvSpPr txBox="1">
              <a:spLocks noChangeArrowheads="1"/>
            </p:cNvSpPr>
            <p:nvPr/>
          </p:nvSpPr>
          <p:spPr bwMode="auto">
            <a:xfrm>
              <a:off x="46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b="1">
                <a:solidFill>
                  <a:schemeClr val="tx2"/>
                </a:solidFill>
                <a:latin typeface="Times New Roman" panose="02020603050405020304" pitchFamily="18" charset="0"/>
                <a:sym typeface="Symbol" panose="05050102010706020507" pitchFamily="18" charset="2"/>
              </a:endParaRPr>
            </a:p>
          </p:txBody>
        </p:sp>
        <p:sp>
          <p:nvSpPr>
            <p:cNvPr id="93266" name="Text Box 81">
              <a:extLst>
                <a:ext uri="{FF2B5EF4-FFF2-40B4-BE49-F238E27FC236}">
                  <a16:creationId xmlns:a16="http://schemas.microsoft.com/office/drawing/2014/main" id="{4EE4E07A-FFFB-47A1-8310-014E1ACA538A}"/>
                </a:ext>
              </a:extLst>
            </p:cNvPr>
            <p:cNvSpPr txBox="1">
              <a:spLocks noChangeArrowheads="1"/>
            </p:cNvSpPr>
            <p:nvPr/>
          </p:nvSpPr>
          <p:spPr bwMode="auto">
            <a:xfrm>
              <a:off x="4896" y="1267"/>
              <a:ext cx="5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 </a:t>
              </a:r>
              <a:endParaRPr kumimoji="1" lang="en-US" altLang="zh-CN" b="1">
                <a:solidFill>
                  <a:schemeClr val="tx2"/>
                </a:solidFill>
                <a:latin typeface="Times New Roman" panose="02020603050405020304" pitchFamily="18" charset="0"/>
                <a:sym typeface="Symbol" panose="05050102010706020507" pitchFamily="18" charset="2"/>
              </a:endParaRPr>
            </a:p>
          </p:txBody>
        </p:sp>
        <p:sp>
          <p:nvSpPr>
            <p:cNvPr id="93267" name="Text Box 82">
              <a:extLst>
                <a:ext uri="{FF2B5EF4-FFF2-40B4-BE49-F238E27FC236}">
                  <a16:creationId xmlns:a16="http://schemas.microsoft.com/office/drawing/2014/main" id="{43E06F4E-65BF-4E83-BAA3-251C9587174B}"/>
                </a:ext>
              </a:extLst>
            </p:cNvPr>
            <p:cNvSpPr txBox="1">
              <a:spLocks noChangeArrowheads="1"/>
            </p:cNvSpPr>
            <p:nvPr/>
          </p:nvSpPr>
          <p:spPr bwMode="auto">
            <a:xfrm>
              <a:off x="2832" y="1267"/>
              <a:ext cx="29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3600" b="1">
                  <a:solidFill>
                    <a:schemeClr val="tx2"/>
                  </a:solidFill>
                  <a:latin typeface="Times New Roman" panose="02020603050405020304" pitchFamily="18" charset="0"/>
                  <a:sym typeface="Symbol" panose="05050102010706020507" pitchFamily="18" charset="2"/>
                </a:rPr>
                <a:t></a:t>
              </a:r>
              <a:endParaRPr kumimoji="1" lang="en-US" altLang="zh-CN" b="1">
                <a:solidFill>
                  <a:schemeClr val="tx2"/>
                </a:solidFill>
                <a:latin typeface="Times New Roman" panose="02020603050405020304" pitchFamily="18" charset="0"/>
                <a:sym typeface="Symbol" panose="05050102010706020507" pitchFamily="18" charset="2"/>
              </a:endParaRPr>
            </a:p>
          </p:txBody>
        </p:sp>
      </p:grpSp>
      <p:sp>
        <p:nvSpPr>
          <p:cNvPr id="93188" name="Text Box 83" descr="白色大理石">
            <a:extLst>
              <a:ext uri="{FF2B5EF4-FFF2-40B4-BE49-F238E27FC236}">
                <a16:creationId xmlns:a16="http://schemas.microsoft.com/office/drawing/2014/main" id="{6D66C02E-C4B6-44BF-B74C-3B0028DA250A}"/>
              </a:ext>
            </a:extLst>
          </p:cNvPr>
          <p:cNvSpPr txBox="1">
            <a:spLocks noChangeArrowheads="1"/>
          </p:cNvSpPr>
          <p:nvPr/>
        </p:nvSpPr>
        <p:spPr bwMode="auto">
          <a:xfrm>
            <a:off x="381000" y="3489325"/>
            <a:ext cx="2651125" cy="57943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a:latin typeface="Times New Roman" panose="02020603050405020304" pitchFamily="18" charset="0"/>
                <a:ea typeface="隶书" panose="02010509060101010101" pitchFamily="49" charset="-122"/>
              </a:rPr>
              <a:t>空链域</a:t>
            </a:r>
            <a:r>
              <a:rPr kumimoji="1" lang="en-US" altLang="zh-CN">
                <a:latin typeface="Times New Roman" panose="02020603050405020304" pitchFamily="18" charset="0"/>
                <a:ea typeface="隶书" panose="02010509060101010101" pitchFamily="49" charset="-122"/>
              </a:rPr>
              <a:t>2</a:t>
            </a:r>
            <a:r>
              <a:rPr kumimoji="1" lang="en-US" altLang="zh-CN" i="1">
                <a:latin typeface="Times New Roman" panose="02020603050405020304" pitchFamily="18" charset="0"/>
                <a:ea typeface="隶书" panose="02010509060101010101" pitchFamily="49" charset="-122"/>
              </a:rPr>
              <a:t>n</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1</a:t>
            </a:r>
            <a:r>
              <a:rPr kumimoji="1" lang="zh-CN" altLang="zh-CN">
                <a:latin typeface="Times New Roman" panose="02020603050405020304" pitchFamily="18" charset="0"/>
                <a:ea typeface="隶书" panose="02010509060101010101" pitchFamily="49" charset="-122"/>
              </a:rPr>
              <a:t>个</a:t>
            </a:r>
            <a:endParaRPr kumimoji="1" lang="zh-CN" altLang="en-US" sz="2400">
              <a:latin typeface="Times New Roman" panose="02020603050405020304" pitchFamily="18"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9157417-6EB8-4BFD-8ADB-C709CB1668CB}"/>
              </a:ext>
            </a:extLst>
          </p:cNvPr>
          <p:cNvSpPr>
            <a:spLocks noGrp="1" noChangeArrowheads="1"/>
          </p:cNvSpPr>
          <p:nvPr>
            <p:ph type="title"/>
          </p:nvPr>
        </p:nvSpPr>
        <p:spPr>
          <a:xfrm>
            <a:off x="457200" y="274638"/>
            <a:ext cx="8229600" cy="766762"/>
          </a:xfrm>
        </p:spPr>
        <p:txBody>
          <a:bodyPr/>
          <a:lstStyle/>
          <a:p>
            <a:pPr eaLnBrk="1" hangingPunct="1"/>
            <a:r>
              <a:rPr lang="en-US" altLang="zh-CN" sz="4000" b="1">
                <a:latin typeface="华文新魏" panose="02010800040101010101" pitchFamily="2" charset="-122"/>
                <a:ea typeface="华文新魏" panose="02010800040101010101" pitchFamily="2" charset="-122"/>
              </a:rPr>
              <a:t>5</a:t>
            </a:r>
            <a:r>
              <a:rPr lang="zh-CN" altLang="en-US" sz="4000" b="1">
                <a:latin typeface="华文新魏" panose="02010800040101010101" pitchFamily="2" charset="-122"/>
                <a:ea typeface="华文新魏" panose="02010800040101010101" pitchFamily="2" charset="-122"/>
              </a:rPr>
              <a:t>、子女</a:t>
            </a:r>
            <a:r>
              <a:rPr lang="en-US" altLang="zh-CN" sz="4000" b="1">
                <a:latin typeface="华文新魏" panose="02010800040101010101" pitchFamily="2" charset="-122"/>
                <a:ea typeface="华文新魏" panose="02010800040101010101" pitchFamily="2" charset="-122"/>
              </a:rPr>
              <a:t>-</a:t>
            </a:r>
            <a:r>
              <a:rPr lang="zh-CN" altLang="en-US" sz="4000" b="1">
                <a:latin typeface="华文新魏" panose="02010800040101010101" pitchFamily="2" charset="-122"/>
                <a:ea typeface="华文新魏" panose="02010800040101010101" pitchFamily="2" charset="-122"/>
              </a:rPr>
              <a:t>兄弟表示</a:t>
            </a:r>
          </a:p>
        </p:txBody>
      </p:sp>
      <p:sp>
        <p:nvSpPr>
          <p:cNvPr id="94211" name="Rectangle 3">
            <a:extLst>
              <a:ext uri="{FF2B5EF4-FFF2-40B4-BE49-F238E27FC236}">
                <a16:creationId xmlns:a16="http://schemas.microsoft.com/office/drawing/2014/main" id="{B5F221AC-4E98-4CBB-A6E0-680A0CC7B368}"/>
              </a:ext>
            </a:extLst>
          </p:cNvPr>
          <p:cNvSpPr>
            <a:spLocks noGrp="1" noChangeArrowheads="1"/>
          </p:cNvSpPr>
          <p:nvPr>
            <p:ph type="body" idx="1"/>
          </p:nvPr>
        </p:nvSpPr>
        <p:spPr>
          <a:xfrm>
            <a:off x="590550" y="1376363"/>
            <a:ext cx="8194675" cy="5002212"/>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也称为树的二叉树表示。结点构造为：</a:t>
            </a:r>
          </a:p>
          <a:p>
            <a:pPr eaLnBrk="1" hangingPunct="1">
              <a:buClr>
                <a:srgbClr val="800080"/>
              </a:buClr>
              <a:buSzPct val="50000"/>
            </a:pPr>
            <a:endParaRPr lang="zh-CN" altLang="en-US" sz="2800" b="1">
              <a:latin typeface="Times New Roman" panose="02020603050405020304" pitchFamily="18" charset="0"/>
              <a:ea typeface="仿宋_GB2312" pitchFamily="49" charset="-122"/>
            </a:endParaRPr>
          </a:p>
          <a:p>
            <a:pPr eaLnBrk="1" hangingPunct="1">
              <a:buClr>
                <a:srgbClr val="800080"/>
              </a:buClr>
              <a:buSzPct val="50000"/>
            </a:pPr>
            <a:endParaRPr lang="zh-CN" altLang="en-US" sz="2800" b="1">
              <a:latin typeface="Times New Roman" panose="02020603050405020304" pitchFamily="18" charset="0"/>
              <a:ea typeface="仿宋_GB2312" pitchFamily="49" charset="-122"/>
            </a:endParaRPr>
          </a:p>
          <a:p>
            <a:pPr eaLnBrk="1" hangingPunct="1">
              <a:buClr>
                <a:srgbClr val="800080"/>
              </a:buClr>
              <a:buSzPct val="50000"/>
            </a:pPr>
            <a:r>
              <a:rPr lang="en-US" altLang="zh-CN" sz="3000" b="1">
                <a:latin typeface="Times New Roman" panose="02020603050405020304" pitchFamily="18" charset="0"/>
                <a:ea typeface="仿宋_GB2312" pitchFamily="49" charset="-122"/>
              </a:rPr>
              <a:t>firstChild </a:t>
            </a:r>
            <a:r>
              <a:rPr lang="zh-CN" altLang="en-US" sz="3000" b="1">
                <a:latin typeface="Times New Roman" panose="02020603050405020304" pitchFamily="18" charset="0"/>
                <a:ea typeface="仿宋_GB2312" pitchFamily="49" charset="-122"/>
              </a:rPr>
              <a:t>指向该结点的第一个子女结点。无序树时，可任意指定一个结点为第一个子女。</a:t>
            </a:r>
          </a:p>
          <a:p>
            <a:pPr eaLnBrk="1" hangingPunct="1">
              <a:buClr>
                <a:srgbClr val="800080"/>
              </a:buClr>
              <a:buSzPct val="50000"/>
            </a:pPr>
            <a:r>
              <a:rPr lang="en-US" altLang="zh-CN" sz="3000" b="1">
                <a:latin typeface="Times New Roman" panose="02020603050405020304" pitchFamily="18" charset="0"/>
                <a:ea typeface="仿宋_GB2312" pitchFamily="49" charset="-122"/>
              </a:rPr>
              <a:t>nextSibling </a:t>
            </a:r>
            <a:r>
              <a:rPr lang="zh-CN" altLang="en-US" sz="3000" b="1">
                <a:latin typeface="Times New Roman" panose="02020603050405020304" pitchFamily="18" charset="0"/>
                <a:ea typeface="仿宋_GB2312" pitchFamily="49" charset="-122"/>
              </a:rPr>
              <a:t>指向该结点的下一个兄弟。任一结点在存储时总是有顺序的。</a:t>
            </a:r>
          </a:p>
          <a:p>
            <a:pPr eaLnBrk="1" hangingPunct="1">
              <a:buClr>
                <a:srgbClr val="800080"/>
              </a:buClr>
              <a:buSzPct val="50000"/>
            </a:pPr>
            <a:r>
              <a:rPr lang="zh-CN" altLang="en-US" sz="3000" b="1">
                <a:latin typeface="Times New Roman" panose="02020603050405020304" pitchFamily="18" charset="0"/>
                <a:ea typeface="仿宋_GB2312" pitchFamily="49" charset="-122"/>
              </a:rPr>
              <a:t>若想找某结点的所有子女，可先找</a:t>
            </a:r>
            <a:r>
              <a:rPr lang="en-US" altLang="zh-CN" sz="3000" b="1">
                <a:latin typeface="Times New Roman" panose="02020603050405020304" pitchFamily="18" charset="0"/>
                <a:ea typeface="仿宋_GB2312" pitchFamily="49" charset="-122"/>
              </a:rPr>
              <a:t>firstChild,</a:t>
            </a:r>
            <a:r>
              <a:rPr lang="zh-CN" altLang="en-US" sz="3000" b="1">
                <a:latin typeface="Times New Roman" panose="02020603050405020304" pitchFamily="18" charset="0"/>
                <a:ea typeface="仿宋_GB2312" pitchFamily="49" charset="-122"/>
              </a:rPr>
              <a:t>再反复用 </a:t>
            </a:r>
            <a:r>
              <a:rPr lang="en-US" altLang="zh-CN" sz="3000" b="1">
                <a:latin typeface="Times New Roman" panose="02020603050405020304" pitchFamily="18" charset="0"/>
                <a:ea typeface="仿宋_GB2312" pitchFamily="49" charset="-122"/>
              </a:rPr>
              <a:t>nextSibling </a:t>
            </a:r>
            <a:r>
              <a:rPr lang="zh-CN" altLang="en-US" sz="3000" b="1">
                <a:latin typeface="Times New Roman" panose="02020603050405020304" pitchFamily="18" charset="0"/>
                <a:ea typeface="仿宋_GB2312" pitchFamily="49" charset="-122"/>
              </a:rPr>
              <a:t>沿链扫描。</a:t>
            </a:r>
          </a:p>
        </p:txBody>
      </p:sp>
      <p:grpSp>
        <p:nvGrpSpPr>
          <p:cNvPr id="94212" name="Group 4">
            <a:extLst>
              <a:ext uri="{FF2B5EF4-FFF2-40B4-BE49-F238E27FC236}">
                <a16:creationId xmlns:a16="http://schemas.microsoft.com/office/drawing/2014/main" id="{9FBDFB31-B197-49D1-AE57-8E6EB259E61F}"/>
              </a:ext>
            </a:extLst>
          </p:cNvPr>
          <p:cNvGrpSpPr>
            <a:grpSpLocks/>
          </p:cNvGrpSpPr>
          <p:nvPr/>
        </p:nvGrpSpPr>
        <p:grpSpPr bwMode="auto">
          <a:xfrm>
            <a:off x="1905000" y="2124075"/>
            <a:ext cx="5181600" cy="549275"/>
            <a:chOff x="1200" y="758"/>
            <a:chExt cx="3264" cy="346"/>
          </a:xfrm>
        </p:grpSpPr>
        <p:sp>
          <p:nvSpPr>
            <p:cNvPr id="94213" name="Rectangle 5">
              <a:extLst>
                <a:ext uri="{FF2B5EF4-FFF2-40B4-BE49-F238E27FC236}">
                  <a16:creationId xmlns:a16="http://schemas.microsoft.com/office/drawing/2014/main" id="{BF60960F-4774-4D7A-A364-B8226DE635C7}"/>
                </a:ext>
              </a:extLst>
            </p:cNvPr>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en-US" sz="24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a:t>
              </a:r>
              <a:endParaRPr kumimoji="1" lang="en-US" altLang="zh-CN" sz="2400">
                <a:ea typeface="黑体" panose="02010609060101010101" pitchFamily="49" charset="-122"/>
              </a:endParaRPr>
            </a:p>
          </p:txBody>
        </p:sp>
        <p:sp>
          <p:nvSpPr>
            <p:cNvPr id="94214" name="Line 6">
              <a:extLst>
                <a:ext uri="{FF2B5EF4-FFF2-40B4-BE49-F238E27FC236}">
                  <a16:creationId xmlns:a16="http://schemas.microsoft.com/office/drawing/2014/main" id="{B1A8D0F3-419B-479D-9AB6-88AE587724E1}"/>
                </a:ext>
              </a:extLst>
            </p:cNvPr>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94215" name="Line 7">
              <a:extLst>
                <a:ext uri="{FF2B5EF4-FFF2-40B4-BE49-F238E27FC236}">
                  <a16:creationId xmlns:a16="http://schemas.microsoft.com/office/drawing/2014/main" id="{F6A0DEE9-EC81-40D1-8974-C1BCF9B234BC}"/>
                </a:ext>
              </a:extLst>
            </p:cNvPr>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94216" name="Text Box 8">
              <a:extLst>
                <a:ext uri="{FF2B5EF4-FFF2-40B4-BE49-F238E27FC236}">
                  <a16:creationId xmlns:a16="http://schemas.microsoft.com/office/drawing/2014/main" id="{6532C0ED-6E33-4CFB-8062-251A5B6A8FFF}"/>
                </a:ext>
              </a:extLst>
            </p:cNvPr>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firstChild</a:t>
              </a:r>
              <a:endParaRPr kumimoji="1" lang="en-US" altLang="zh-CN" sz="2400">
                <a:ea typeface="黑体" panose="02010609060101010101" pitchFamily="49" charset="-122"/>
              </a:endParaRPr>
            </a:p>
          </p:txBody>
        </p:sp>
        <p:sp>
          <p:nvSpPr>
            <p:cNvPr id="94217" name="Text Box 9">
              <a:extLst>
                <a:ext uri="{FF2B5EF4-FFF2-40B4-BE49-F238E27FC236}">
                  <a16:creationId xmlns:a16="http://schemas.microsoft.com/office/drawing/2014/main" id="{F600626C-8C78-4F6B-84F3-32C139D2CAD3}"/>
                </a:ext>
              </a:extLst>
            </p:cNvPr>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nextSibling</a:t>
              </a:r>
              <a:endParaRPr kumimoji="1" lang="en-US" altLang="zh-CN" sz="2400">
                <a:ea typeface="黑体" panose="02010609060101010101" pitchFamily="49" charset="-122"/>
              </a:endParaRPr>
            </a:p>
          </p:txBody>
        </p: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B0E3CE21-72D3-452F-86CF-2DAE06313DBF}"/>
              </a:ext>
            </a:extLst>
          </p:cNvPr>
          <p:cNvSpPr txBox="1">
            <a:spLocks noChangeArrowheads="1"/>
          </p:cNvSpPr>
          <p:nvPr/>
        </p:nvSpPr>
        <p:spPr bwMode="auto">
          <a:xfrm>
            <a:off x="611188" y="2097088"/>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仿宋_GB2312" pitchFamily="49" charset="-122"/>
                <a:ea typeface="仿宋_GB2312" pitchFamily="49" charset="-122"/>
              </a:rPr>
              <a:t>树的子女 </a:t>
            </a:r>
            <a:r>
              <a:rPr kumimoji="1" lang="en-US" altLang="zh-CN" sz="3000" b="1">
                <a:latin typeface="仿宋_GB2312" pitchFamily="49" charset="-122"/>
                <a:ea typeface="仿宋_GB2312" pitchFamily="49" charset="-122"/>
              </a:rPr>
              <a:t>-</a:t>
            </a:r>
          </a:p>
          <a:p>
            <a:pPr eaLnBrk="1" hangingPunct="1">
              <a:spcBef>
                <a:spcPct val="0"/>
              </a:spcBef>
              <a:buFontTx/>
              <a:buNone/>
            </a:pPr>
            <a:r>
              <a:rPr kumimoji="1" lang="en-US" altLang="zh-CN" sz="3000" b="1">
                <a:latin typeface="仿宋_GB2312" pitchFamily="49" charset="-122"/>
                <a:ea typeface="仿宋_GB2312" pitchFamily="49" charset="-122"/>
              </a:rPr>
              <a:t>    </a:t>
            </a:r>
            <a:r>
              <a:rPr kumimoji="1" lang="zh-CN" altLang="en-US" sz="3000" b="1">
                <a:latin typeface="仿宋_GB2312" pitchFamily="49" charset="-122"/>
                <a:ea typeface="仿宋_GB2312" pitchFamily="49" charset="-122"/>
              </a:rPr>
              <a:t>兄弟表示</a:t>
            </a:r>
            <a:endParaRPr kumimoji="1" lang="zh-CN" altLang="en-US" sz="3000">
              <a:latin typeface="仿宋_GB2312" pitchFamily="49" charset="-122"/>
              <a:ea typeface="仿宋_GB2312" pitchFamily="49" charset="-122"/>
            </a:endParaRPr>
          </a:p>
        </p:txBody>
      </p:sp>
      <p:grpSp>
        <p:nvGrpSpPr>
          <p:cNvPr id="95235" name="Group 3">
            <a:extLst>
              <a:ext uri="{FF2B5EF4-FFF2-40B4-BE49-F238E27FC236}">
                <a16:creationId xmlns:a16="http://schemas.microsoft.com/office/drawing/2014/main" id="{3FF00D19-1C2D-48FD-A34A-8EBBB994BFD5}"/>
              </a:ext>
            </a:extLst>
          </p:cNvPr>
          <p:cNvGrpSpPr>
            <a:grpSpLocks/>
          </p:cNvGrpSpPr>
          <p:nvPr/>
        </p:nvGrpSpPr>
        <p:grpSpPr bwMode="auto">
          <a:xfrm>
            <a:off x="1905000" y="1160463"/>
            <a:ext cx="5181600" cy="549275"/>
            <a:chOff x="1200" y="758"/>
            <a:chExt cx="3264" cy="346"/>
          </a:xfrm>
        </p:grpSpPr>
        <p:sp>
          <p:nvSpPr>
            <p:cNvPr id="95291" name="Rectangle 4">
              <a:extLst>
                <a:ext uri="{FF2B5EF4-FFF2-40B4-BE49-F238E27FC236}">
                  <a16:creationId xmlns:a16="http://schemas.microsoft.com/office/drawing/2014/main" id="{A44D092D-B4DF-471E-9761-18225CFD5E9B}"/>
                </a:ext>
              </a:extLst>
            </p:cNvPr>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en-US" sz="24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a:t>
              </a:r>
              <a:endParaRPr kumimoji="1" lang="en-US" altLang="zh-CN" sz="2400">
                <a:ea typeface="黑体" panose="02010609060101010101" pitchFamily="49" charset="-122"/>
              </a:endParaRPr>
            </a:p>
          </p:txBody>
        </p:sp>
        <p:sp>
          <p:nvSpPr>
            <p:cNvPr id="95292" name="Line 5">
              <a:extLst>
                <a:ext uri="{FF2B5EF4-FFF2-40B4-BE49-F238E27FC236}">
                  <a16:creationId xmlns:a16="http://schemas.microsoft.com/office/drawing/2014/main" id="{A8B66CF8-E3D9-487A-84AC-91FBF9A75CB8}"/>
                </a:ext>
              </a:extLst>
            </p:cNvPr>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95293" name="Line 6">
              <a:extLst>
                <a:ext uri="{FF2B5EF4-FFF2-40B4-BE49-F238E27FC236}">
                  <a16:creationId xmlns:a16="http://schemas.microsoft.com/office/drawing/2014/main" id="{6983C827-BBA1-453D-9961-4B0D87698606}"/>
                </a:ext>
              </a:extLst>
            </p:cNvPr>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95294" name="Text Box 7">
              <a:extLst>
                <a:ext uri="{FF2B5EF4-FFF2-40B4-BE49-F238E27FC236}">
                  <a16:creationId xmlns:a16="http://schemas.microsoft.com/office/drawing/2014/main" id="{C04B6D70-6AE4-4E5D-B1ED-82BE2162197F}"/>
                </a:ext>
              </a:extLst>
            </p:cNvPr>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firstChild</a:t>
              </a:r>
              <a:endParaRPr kumimoji="1" lang="en-US" altLang="zh-CN" sz="2400">
                <a:ea typeface="黑体" panose="02010609060101010101" pitchFamily="49" charset="-122"/>
              </a:endParaRPr>
            </a:p>
          </p:txBody>
        </p:sp>
        <p:sp>
          <p:nvSpPr>
            <p:cNvPr id="95295" name="Text Box 8">
              <a:extLst>
                <a:ext uri="{FF2B5EF4-FFF2-40B4-BE49-F238E27FC236}">
                  <a16:creationId xmlns:a16="http://schemas.microsoft.com/office/drawing/2014/main" id="{EB4CF1C8-F084-4D6B-B88F-B020C8FE6F2F}"/>
                </a:ext>
              </a:extLst>
            </p:cNvPr>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黑体" panose="02010609060101010101" pitchFamily="49" charset="-122"/>
                </a:rPr>
                <a:t>nextSibling</a:t>
              </a:r>
              <a:endParaRPr kumimoji="1" lang="en-US" altLang="zh-CN" sz="2400">
                <a:ea typeface="黑体" panose="02010609060101010101" pitchFamily="49" charset="-122"/>
              </a:endParaRPr>
            </a:p>
          </p:txBody>
        </p:sp>
      </p:grpSp>
      <p:grpSp>
        <p:nvGrpSpPr>
          <p:cNvPr id="95236" name="Group 9">
            <a:extLst>
              <a:ext uri="{FF2B5EF4-FFF2-40B4-BE49-F238E27FC236}">
                <a16:creationId xmlns:a16="http://schemas.microsoft.com/office/drawing/2014/main" id="{605CE610-A754-4FA7-BA03-8FD6C5F22DD1}"/>
              </a:ext>
            </a:extLst>
          </p:cNvPr>
          <p:cNvGrpSpPr>
            <a:grpSpLocks/>
          </p:cNvGrpSpPr>
          <p:nvPr/>
        </p:nvGrpSpPr>
        <p:grpSpPr bwMode="auto">
          <a:xfrm>
            <a:off x="627063" y="2097088"/>
            <a:ext cx="7832725" cy="3733800"/>
            <a:chOff x="346" y="1440"/>
            <a:chExt cx="4934" cy="2352"/>
          </a:xfrm>
        </p:grpSpPr>
        <p:sp>
          <p:nvSpPr>
            <p:cNvPr id="95237" name="Line 10">
              <a:extLst>
                <a:ext uri="{FF2B5EF4-FFF2-40B4-BE49-F238E27FC236}">
                  <a16:creationId xmlns:a16="http://schemas.microsoft.com/office/drawing/2014/main" id="{58E08626-16CB-483E-9EA6-409523D6E5EA}"/>
                </a:ext>
              </a:extLst>
            </p:cNvPr>
            <p:cNvSpPr>
              <a:spLocks noChangeShapeType="1"/>
            </p:cNvSpPr>
            <p:nvPr/>
          </p:nvSpPr>
          <p:spPr bwMode="auto">
            <a:xfrm>
              <a:off x="1546" y="307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8" name="Line 11">
              <a:extLst>
                <a:ext uri="{FF2B5EF4-FFF2-40B4-BE49-F238E27FC236}">
                  <a16:creationId xmlns:a16="http://schemas.microsoft.com/office/drawing/2014/main" id="{B40DF7BA-975B-471A-A75E-D5672758BDA1}"/>
                </a:ext>
              </a:extLst>
            </p:cNvPr>
            <p:cNvSpPr>
              <a:spLocks noChangeShapeType="1"/>
            </p:cNvSpPr>
            <p:nvPr/>
          </p:nvSpPr>
          <p:spPr bwMode="auto">
            <a:xfrm>
              <a:off x="1210" y="254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9" name="Line 12">
              <a:extLst>
                <a:ext uri="{FF2B5EF4-FFF2-40B4-BE49-F238E27FC236}">
                  <a16:creationId xmlns:a16="http://schemas.microsoft.com/office/drawing/2014/main" id="{6638E8E6-714D-40BC-8ED8-D707B54562CA}"/>
                </a:ext>
              </a:extLst>
            </p:cNvPr>
            <p:cNvSpPr>
              <a:spLocks noChangeShapeType="1"/>
            </p:cNvSpPr>
            <p:nvPr/>
          </p:nvSpPr>
          <p:spPr bwMode="auto">
            <a:xfrm>
              <a:off x="730" y="307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0" name="Line 13">
              <a:extLst>
                <a:ext uri="{FF2B5EF4-FFF2-40B4-BE49-F238E27FC236}">
                  <a16:creationId xmlns:a16="http://schemas.microsoft.com/office/drawing/2014/main" id="{C73E5102-1B41-49C1-843A-04AB14D0211C}"/>
                </a:ext>
              </a:extLst>
            </p:cNvPr>
            <p:cNvSpPr>
              <a:spLocks noChangeShapeType="1"/>
            </p:cNvSpPr>
            <p:nvPr/>
          </p:nvSpPr>
          <p:spPr bwMode="auto">
            <a:xfrm flipH="1">
              <a:off x="511" y="3072"/>
              <a:ext cx="123"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1" name="Line 14">
              <a:extLst>
                <a:ext uri="{FF2B5EF4-FFF2-40B4-BE49-F238E27FC236}">
                  <a16:creationId xmlns:a16="http://schemas.microsoft.com/office/drawing/2014/main" id="{ED964729-9161-407E-901C-E17070B4F175}"/>
                </a:ext>
              </a:extLst>
            </p:cNvPr>
            <p:cNvSpPr>
              <a:spLocks noChangeShapeType="1"/>
            </p:cNvSpPr>
            <p:nvPr/>
          </p:nvSpPr>
          <p:spPr bwMode="auto">
            <a:xfrm flipH="1">
              <a:off x="730" y="259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Line 15">
              <a:extLst>
                <a:ext uri="{FF2B5EF4-FFF2-40B4-BE49-F238E27FC236}">
                  <a16:creationId xmlns:a16="http://schemas.microsoft.com/office/drawing/2014/main" id="{2AF2E81A-D58E-471D-8BA3-43FEB1E5C7B6}"/>
                </a:ext>
              </a:extLst>
            </p:cNvPr>
            <p:cNvSpPr>
              <a:spLocks noChangeShapeType="1"/>
            </p:cNvSpPr>
            <p:nvPr/>
          </p:nvSpPr>
          <p:spPr bwMode="auto">
            <a:xfrm>
              <a:off x="1114" y="259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3" name="Oval 16">
              <a:extLst>
                <a:ext uri="{FF2B5EF4-FFF2-40B4-BE49-F238E27FC236}">
                  <a16:creationId xmlns:a16="http://schemas.microsoft.com/office/drawing/2014/main" id="{4C78C77C-4D15-446C-8352-34CF59057E30}"/>
                </a:ext>
              </a:extLst>
            </p:cNvPr>
            <p:cNvSpPr>
              <a:spLocks noChangeArrowheads="1"/>
            </p:cNvSpPr>
            <p:nvPr/>
          </p:nvSpPr>
          <p:spPr bwMode="auto">
            <a:xfrm>
              <a:off x="970" y="235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4" name="Oval 17">
              <a:extLst>
                <a:ext uri="{FF2B5EF4-FFF2-40B4-BE49-F238E27FC236}">
                  <a16:creationId xmlns:a16="http://schemas.microsoft.com/office/drawing/2014/main" id="{F5E78145-E491-48A2-A5DC-EEA7DF3076DD}"/>
                </a:ext>
              </a:extLst>
            </p:cNvPr>
            <p:cNvSpPr>
              <a:spLocks noChangeArrowheads="1"/>
            </p:cNvSpPr>
            <p:nvPr/>
          </p:nvSpPr>
          <p:spPr bwMode="auto">
            <a:xfrm>
              <a:off x="970"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5" name="Oval 18">
              <a:extLst>
                <a:ext uri="{FF2B5EF4-FFF2-40B4-BE49-F238E27FC236}">
                  <a16:creationId xmlns:a16="http://schemas.microsoft.com/office/drawing/2014/main" id="{6D146560-4E1E-489E-90A1-B97A33F89BC3}"/>
                </a:ext>
              </a:extLst>
            </p:cNvPr>
            <p:cNvSpPr>
              <a:spLocks noChangeArrowheads="1"/>
            </p:cNvSpPr>
            <p:nvPr/>
          </p:nvSpPr>
          <p:spPr bwMode="auto">
            <a:xfrm>
              <a:off x="730"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6" name="Oval 19">
              <a:extLst>
                <a:ext uri="{FF2B5EF4-FFF2-40B4-BE49-F238E27FC236}">
                  <a16:creationId xmlns:a16="http://schemas.microsoft.com/office/drawing/2014/main" id="{1A21634C-CA74-40A4-9F90-30512C95D84D}"/>
                </a:ext>
              </a:extLst>
            </p:cNvPr>
            <p:cNvSpPr>
              <a:spLocks noChangeArrowheads="1"/>
            </p:cNvSpPr>
            <p:nvPr/>
          </p:nvSpPr>
          <p:spPr bwMode="auto">
            <a:xfrm>
              <a:off x="346"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7" name="Oval 20">
              <a:extLst>
                <a:ext uri="{FF2B5EF4-FFF2-40B4-BE49-F238E27FC236}">
                  <a16:creationId xmlns:a16="http://schemas.microsoft.com/office/drawing/2014/main" id="{EC8BF3EC-3EEA-42B2-BC8B-1C893E15749D}"/>
                </a:ext>
              </a:extLst>
            </p:cNvPr>
            <p:cNvSpPr>
              <a:spLocks noChangeArrowheads="1"/>
            </p:cNvSpPr>
            <p:nvPr/>
          </p:nvSpPr>
          <p:spPr bwMode="auto">
            <a:xfrm>
              <a:off x="538"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8" name="Oval 21">
              <a:extLst>
                <a:ext uri="{FF2B5EF4-FFF2-40B4-BE49-F238E27FC236}">
                  <a16:creationId xmlns:a16="http://schemas.microsoft.com/office/drawing/2014/main" id="{E819F66C-A4C6-47DF-AB44-DAF5110D6398}"/>
                </a:ext>
              </a:extLst>
            </p:cNvPr>
            <p:cNvSpPr>
              <a:spLocks noChangeArrowheads="1"/>
            </p:cNvSpPr>
            <p:nvPr/>
          </p:nvSpPr>
          <p:spPr bwMode="auto">
            <a:xfrm>
              <a:off x="1402"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49" name="Oval 22">
              <a:extLst>
                <a:ext uri="{FF2B5EF4-FFF2-40B4-BE49-F238E27FC236}">
                  <a16:creationId xmlns:a16="http://schemas.microsoft.com/office/drawing/2014/main" id="{39926CD5-0505-4FFB-82BF-18710F92DF71}"/>
                </a:ext>
              </a:extLst>
            </p:cNvPr>
            <p:cNvSpPr>
              <a:spLocks noChangeArrowheads="1"/>
            </p:cNvSpPr>
            <p:nvPr/>
          </p:nvSpPr>
          <p:spPr bwMode="auto">
            <a:xfrm>
              <a:off x="1402"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50" name="Text Box 23">
              <a:extLst>
                <a:ext uri="{FF2B5EF4-FFF2-40B4-BE49-F238E27FC236}">
                  <a16:creationId xmlns:a16="http://schemas.microsoft.com/office/drawing/2014/main" id="{A0DCE7E6-863F-4DFD-ADE6-A81EB492178E}"/>
                </a:ext>
              </a:extLst>
            </p:cNvPr>
            <p:cNvSpPr txBox="1">
              <a:spLocks noChangeArrowheads="1"/>
            </p:cNvSpPr>
            <p:nvPr/>
          </p:nvSpPr>
          <p:spPr bwMode="auto">
            <a:xfrm>
              <a:off x="980" y="231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251" name="Text Box 24">
              <a:extLst>
                <a:ext uri="{FF2B5EF4-FFF2-40B4-BE49-F238E27FC236}">
                  <a16:creationId xmlns:a16="http://schemas.microsoft.com/office/drawing/2014/main" id="{FEF7A2BF-25C2-4DA2-8771-F9C2595CB7AA}"/>
                </a:ext>
              </a:extLst>
            </p:cNvPr>
            <p:cNvSpPr txBox="1">
              <a:spLocks noChangeArrowheads="1"/>
            </p:cNvSpPr>
            <p:nvPr/>
          </p:nvSpPr>
          <p:spPr bwMode="auto">
            <a:xfrm>
              <a:off x="554" y="27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5252" name="Text Box 25">
              <a:extLst>
                <a:ext uri="{FF2B5EF4-FFF2-40B4-BE49-F238E27FC236}">
                  <a16:creationId xmlns:a16="http://schemas.microsoft.com/office/drawing/2014/main" id="{B302BA3B-BAA9-4720-B2C1-50532A801F04}"/>
                </a:ext>
              </a:extLst>
            </p:cNvPr>
            <p:cNvSpPr txBox="1">
              <a:spLocks noChangeArrowheads="1"/>
            </p:cNvSpPr>
            <p:nvPr/>
          </p:nvSpPr>
          <p:spPr bwMode="auto">
            <a:xfrm>
              <a:off x="980"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5253" name="Text Box 26">
              <a:extLst>
                <a:ext uri="{FF2B5EF4-FFF2-40B4-BE49-F238E27FC236}">
                  <a16:creationId xmlns:a16="http://schemas.microsoft.com/office/drawing/2014/main" id="{324C9A73-4AF6-45EC-B62C-06D836DF5305}"/>
                </a:ext>
              </a:extLst>
            </p:cNvPr>
            <p:cNvSpPr txBox="1">
              <a:spLocks noChangeArrowheads="1"/>
            </p:cNvSpPr>
            <p:nvPr/>
          </p:nvSpPr>
          <p:spPr bwMode="auto">
            <a:xfrm>
              <a:off x="1423"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5254" name="Text Box 27">
              <a:extLst>
                <a:ext uri="{FF2B5EF4-FFF2-40B4-BE49-F238E27FC236}">
                  <a16:creationId xmlns:a16="http://schemas.microsoft.com/office/drawing/2014/main" id="{617DE710-BF18-4AD5-ABB5-7B5298D9AE33}"/>
                </a:ext>
              </a:extLst>
            </p:cNvPr>
            <p:cNvSpPr txBox="1">
              <a:spLocks noChangeArrowheads="1"/>
            </p:cNvSpPr>
            <p:nvPr/>
          </p:nvSpPr>
          <p:spPr bwMode="auto">
            <a:xfrm>
              <a:off x="363"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95255" name="Text Box 28">
              <a:extLst>
                <a:ext uri="{FF2B5EF4-FFF2-40B4-BE49-F238E27FC236}">
                  <a16:creationId xmlns:a16="http://schemas.microsoft.com/office/drawing/2014/main" id="{534FE989-B1ED-48CF-86D4-038483C33E04}"/>
                </a:ext>
              </a:extLst>
            </p:cNvPr>
            <p:cNvSpPr txBox="1">
              <a:spLocks noChangeArrowheads="1"/>
            </p:cNvSpPr>
            <p:nvPr/>
          </p:nvSpPr>
          <p:spPr bwMode="auto">
            <a:xfrm>
              <a:off x="753"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5256" name="Text Box 29">
              <a:extLst>
                <a:ext uri="{FF2B5EF4-FFF2-40B4-BE49-F238E27FC236}">
                  <a16:creationId xmlns:a16="http://schemas.microsoft.com/office/drawing/2014/main" id="{20FB4E76-899E-4225-85E1-E10BAB056C64}"/>
                </a:ext>
              </a:extLst>
            </p:cNvPr>
            <p:cNvSpPr txBox="1">
              <a:spLocks noChangeArrowheads="1"/>
            </p:cNvSpPr>
            <p:nvPr/>
          </p:nvSpPr>
          <p:spPr bwMode="auto">
            <a:xfrm>
              <a:off x="1406"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95257" name="Rectangle 30">
              <a:extLst>
                <a:ext uri="{FF2B5EF4-FFF2-40B4-BE49-F238E27FC236}">
                  <a16:creationId xmlns:a16="http://schemas.microsoft.com/office/drawing/2014/main" id="{2D9D558F-68E0-42F1-81D1-376C217ABA25}"/>
                </a:ext>
              </a:extLst>
            </p:cNvPr>
            <p:cNvSpPr>
              <a:spLocks noChangeArrowheads="1"/>
            </p:cNvSpPr>
            <p:nvPr/>
          </p:nvSpPr>
          <p:spPr bwMode="auto">
            <a:xfrm>
              <a:off x="3312" y="148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58" name="Line 31">
              <a:extLst>
                <a:ext uri="{FF2B5EF4-FFF2-40B4-BE49-F238E27FC236}">
                  <a16:creationId xmlns:a16="http://schemas.microsoft.com/office/drawing/2014/main" id="{177E21E0-C92C-4249-9096-F625737478BB}"/>
                </a:ext>
              </a:extLst>
            </p:cNvPr>
            <p:cNvSpPr>
              <a:spLocks noChangeShapeType="1"/>
            </p:cNvSpPr>
            <p:nvPr/>
          </p:nvSpPr>
          <p:spPr bwMode="auto">
            <a:xfrm>
              <a:off x="355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32">
              <a:extLst>
                <a:ext uri="{FF2B5EF4-FFF2-40B4-BE49-F238E27FC236}">
                  <a16:creationId xmlns:a16="http://schemas.microsoft.com/office/drawing/2014/main" id="{BCEEAB9F-41ED-45F6-82DA-D6FD561CC561}"/>
                </a:ext>
              </a:extLst>
            </p:cNvPr>
            <p:cNvSpPr>
              <a:spLocks noChangeShapeType="1"/>
            </p:cNvSpPr>
            <p:nvPr/>
          </p:nvSpPr>
          <p:spPr bwMode="auto">
            <a:xfrm>
              <a:off x="379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Rectangle 33">
              <a:extLst>
                <a:ext uri="{FF2B5EF4-FFF2-40B4-BE49-F238E27FC236}">
                  <a16:creationId xmlns:a16="http://schemas.microsoft.com/office/drawing/2014/main" id="{520D0875-8FDA-489F-AF43-C9C0F26B9423}"/>
                </a:ext>
              </a:extLst>
            </p:cNvPr>
            <p:cNvSpPr>
              <a:spLocks noChangeArrowheads="1"/>
            </p:cNvSpPr>
            <p:nvPr/>
          </p:nvSpPr>
          <p:spPr bwMode="auto">
            <a:xfrm>
              <a:off x="2688" y="196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61" name="Line 34">
              <a:extLst>
                <a:ext uri="{FF2B5EF4-FFF2-40B4-BE49-F238E27FC236}">
                  <a16:creationId xmlns:a16="http://schemas.microsoft.com/office/drawing/2014/main" id="{6C152E46-4C62-4FB5-877E-5151D2628C77}"/>
                </a:ext>
              </a:extLst>
            </p:cNvPr>
            <p:cNvSpPr>
              <a:spLocks noChangeShapeType="1"/>
            </p:cNvSpPr>
            <p:nvPr/>
          </p:nvSpPr>
          <p:spPr bwMode="auto">
            <a:xfrm>
              <a:off x="292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2" name="Line 35">
              <a:extLst>
                <a:ext uri="{FF2B5EF4-FFF2-40B4-BE49-F238E27FC236}">
                  <a16:creationId xmlns:a16="http://schemas.microsoft.com/office/drawing/2014/main" id="{8DBAFBBB-4251-46BF-BAF0-98A936F83995}"/>
                </a:ext>
              </a:extLst>
            </p:cNvPr>
            <p:cNvSpPr>
              <a:spLocks noChangeShapeType="1"/>
            </p:cNvSpPr>
            <p:nvPr/>
          </p:nvSpPr>
          <p:spPr bwMode="auto">
            <a:xfrm>
              <a:off x="316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3" name="Rectangle 36">
              <a:extLst>
                <a:ext uri="{FF2B5EF4-FFF2-40B4-BE49-F238E27FC236}">
                  <a16:creationId xmlns:a16="http://schemas.microsoft.com/office/drawing/2014/main" id="{8D4C137C-5D57-48E4-A13F-3091892FD01B}"/>
                </a:ext>
              </a:extLst>
            </p:cNvPr>
            <p:cNvSpPr>
              <a:spLocks noChangeArrowheads="1"/>
            </p:cNvSpPr>
            <p:nvPr/>
          </p:nvSpPr>
          <p:spPr bwMode="auto">
            <a:xfrm>
              <a:off x="2064"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64" name="Line 37">
              <a:extLst>
                <a:ext uri="{FF2B5EF4-FFF2-40B4-BE49-F238E27FC236}">
                  <a16:creationId xmlns:a16="http://schemas.microsoft.com/office/drawing/2014/main" id="{14A093B0-A46B-455D-89D8-DEB650920B28}"/>
                </a:ext>
              </a:extLst>
            </p:cNvPr>
            <p:cNvSpPr>
              <a:spLocks noChangeShapeType="1"/>
            </p:cNvSpPr>
            <p:nvPr/>
          </p:nvSpPr>
          <p:spPr bwMode="auto">
            <a:xfrm>
              <a:off x="230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5" name="Line 38">
              <a:extLst>
                <a:ext uri="{FF2B5EF4-FFF2-40B4-BE49-F238E27FC236}">
                  <a16:creationId xmlns:a16="http://schemas.microsoft.com/office/drawing/2014/main" id="{18610FF3-6A06-4A21-8D04-4820579A228B}"/>
                </a:ext>
              </a:extLst>
            </p:cNvPr>
            <p:cNvSpPr>
              <a:spLocks noChangeShapeType="1"/>
            </p:cNvSpPr>
            <p:nvPr/>
          </p:nvSpPr>
          <p:spPr bwMode="auto">
            <a:xfrm>
              <a:off x="254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6" name="Line 39">
              <a:extLst>
                <a:ext uri="{FF2B5EF4-FFF2-40B4-BE49-F238E27FC236}">
                  <a16:creationId xmlns:a16="http://schemas.microsoft.com/office/drawing/2014/main" id="{1E780274-297A-4A5F-977D-C2391C4F04B9}"/>
                </a:ext>
              </a:extLst>
            </p:cNvPr>
            <p:cNvSpPr>
              <a:spLocks noChangeShapeType="1"/>
            </p:cNvSpPr>
            <p:nvPr/>
          </p:nvSpPr>
          <p:spPr bwMode="auto">
            <a:xfrm flipH="1">
              <a:off x="3024" y="1632"/>
              <a:ext cx="432"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7" name="Line 40">
              <a:extLst>
                <a:ext uri="{FF2B5EF4-FFF2-40B4-BE49-F238E27FC236}">
                  <a16:creationId xmlns:a16="http://schemas.microsoft.com/office/drawing/2014/main" id="{141978BF-31DE-408F-BDF0-2F61FED09661}"/>
                </a:ext>
              </a:extLst>
            </p:cNvPr>
            <p:cNvSpPr>
              <a:spLocks noChangeShapeType="1"/>
            </p:cNvSpPr>
            <p:nvPr/>
          </p:nvSpPr>
          <p:spPr bwMode="auto">
            <a:xfrm flipH="1">
              <a:off x="2400" y="2112"/>
              <a:ext cx="432"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8" name="Rectangle 41">
              <a:extLst>
                <a:ext uri="{FF2B5EF4-FFF2-40B4-BE49-F238E27FC236}">
                  <a16:creationId xmlns:a16="http://schemas.microsoft.com/office/drawing/2014/main" id="{00F7D413-8D9C-4AD0-9127-E2F94A07CA26}"/>
                </a:ext>
              </a:extLst>
            </p:cNvPr>
            <p:cNvSpPr>
              <a:spLocks noChangeArrowheads="1"/>
            </p:cNvSpPr>
            <p:nvPr/>
          </p:nvSpPr>
          <p:spPr bwMode="auto">
            <a:xfrm>
              <a:off x="3552"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69" name="Line 42">
              <a:extLst>
                <a:ext uri="{FF2B5EF4-FFF2-40B4-BE49-F238E27FC236}">
                  <a16:creationId xmlns:a16="http://schemas.microsoft.com/office/drawing/2014/main" id="{D69B5183-E8A8-46A2-922A-DE85142EBFCC}"/>
                </a:ext>
              </a:extLst>
            </p:cNvPr>
            <p:cNvSpPr>
              <a:spLocks noChangeShapeType="1"/>
            </p:cNvSpPr>
            <p:nvPr/>
          </p:nvSpPr>
          <p:spPr bwMode="auto">
            <a:xfrm>
              <a:off x="379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0" name="Line 43">
              <a:extLst>
                <a:ext uri="{FF2B5EF4-FFF2-40B4-BE49-F238E27FC236}">
                  <a16:creationId xmlns:a16="http://schemas.microsoft.com/office/drawing/2014/main" id="{44998747-147F-4C96-9A37-C8BBE05B05BA}"/>
                </a:ext>
              </a:extLst>
            </p:cNvPr>
            <p:cNvSpPr>
              <a:spLocks noChangeShapeType="1"/>
            </p:cNvSpPr>
            <p:nvPr/>
          </p:nvSpPr>
          <p:spPr bwMode="auto">
            <a:xfrm>
              <a:off x="403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1" name="Rectangle 44">
              <a:extLst>
                <a:ext uri="{FF2B5EF4-FFF2-40B4-BE49-F238E27FC236}">
                  <a16:creationId xmlns:a16="http://schemas.microsoft.com/office/drawing/2014/main" id="{2FE77AD6-37F8-4159-9C5B-0B31EA0C7337}"/>
                </a:ext>
              </a:extLst>
            </p:cNvPr>
            <p:cNvSpPr>
              <a:spLocks noChangeArrowheads="1"/>
            </p:cNvSpPr>
            <p:nvPr/>
          </p:nvSpPr>
          <p:spPr bwMode="auto">
            <a:xfrm>
              <a:off x="4560" y="297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2" name="Line 45">
              <a:extLst>
                <a:ext uri="{FF2B5EF4-FFF2-40B4-BE49-F238E27FC236}">
                  <a16:creationId xmlns:a16="http://schemas.microsoft.com/office/drawing/2014/main" id="{597E2C7F-BC25-4802-9025-83A9028AFED1}"/>
                </a:ext>
              </a:extLst>
            </p:cNvPr>
            <p:cNvSpPr>
              <a:spLocks noChangeShapeType="1"/>
            </p:cNvSpPr>
            <p:nvPr/>
          </p:nvSpPr>
          <p:spPr bwMode="auto">
            <a:xfrm>
              <a:off x="480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3" name="Line 46">
              <a:extLst>
                <a:ext uri="{FF2B5EF4-FFF2-40B4-BE49-F238E27FC236}">
                  <a16:creationId xmlns:a16="http://schemas.microsoft.com/office/drawing/2014/main" id="{12CA4321-444E-418A-8E2F-5020B341602D}"/>
                </a:ext>
              </a:extLst>
            </p:cNvPr>
            <p:cNvSpPr>
              <a:spLocks noChangeShapeType="1"/>
            </p:cNvSpPr>
            <p:nvPr/>
          </p:nvSpPr>
          <p:spPr bwMode="auto">
            <a:xfrm>
              <a:off x="504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Rectangle 47">
              <a:extLst>
                <a:ext uri="{FF2B5EF4-FFF2-40B4-BE49-F238E27FC236}">
                  <a16:creationId xmlns:a16="http://schemas.microsoft.com/office/drawing/2014/main" id="{9FB0CBE3-882E-43E8-A1F4-7F690DFD4A67}"/>
                </a:ext>
              </a:extLst>
            </p:cNvPr>
            <p:cNvSpPr>
              <a:spLocks noChangeArrowheads="1"/>
            </p:cNvSpPr>
            <p:nvPr/>
          </p:nvSpPr>
          <p:spPr bwMode="auto">
            <a:xfrm>
              <a:off x="3792" y="345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5" name="Line 48">
              <a:extLst>
                <a:ext uri="{FF2B5EF4-FFF2-40B4-BE49-F238E27FC236}">
                  <a16:creationId xmlns:a16="http://schemas.microsoft.com/office/drawing/2014/main" id="{38D6B2BC-3F47-40B4-8027-6A3EFB8AF926}"/>
                </a:ext>
              </a:extLst>
            </p:cNvPr>
            <p:cNvSpPr>
              <a:spLocks noChangeShapeType="1"/>
            </p:cNvSpPr>
            <p:nvPr/>
          </p:nvSpPr>
          <p:spPr bwMode="auto">
            <a:xfrm>
              <a:off x="403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6" name="Line 49">
              <a:extLst>
                <a:ext uri="{FF2B5EF4-FFF2-40B4-BE49-F238E27FC236}">
                  <a16:creationId xmlns:a16="http://schemas.microsoft.com/office/drawing/2014/main" id="{67810E98-AD75-43B2-B245-3D957C729B40}"/>
                </a:ext>
              </a:extLst>
            </p:cNvPr>
            <p:cNvSpPr>
              <a:spLocks noChangeShapeType="1"/>
            </p:cNvSpPr>
            <p:nvPr/>
          </p:nvSpPr>
          <p:spPr bwMode="auto">
            <a:xfrm>
              <a:off x="427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7" name="Rectangle 50">
              <a:extLst>
                <a:ext uri="{FF2B5EF4-FFF2-40B4-BE49-F238E27FC236}">
                  <a16:creationId xmlns:a16="http://schemas.microsoft.com/office/drawing/2014/main" id="{49BF5844-0150-4098-ABA6-878D76036156}"/>
                </a:ext>
              </a:extLst>
            </p:cNvPr>
            <p:cNvSpPr>
              <a:spLocks noChangeArrowheads="1"/>
            </p:cNvSpPr>
            <p:nvPr/>
          </p:nvSpPr>
          <p:spPr bwMode="auto">
            <a:xfrm>
              <a:off x="2688" y="3024"/>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8" name="Line 51">
              <a:extLst>
                <a:ext uri="{FF2B5EF4-FFF2-40B4-BE49-F238E27FC236}">
                  <a16:creationId xmlns:a16="http://schemas.microsoft.com/office/drawing/2014/main" id="{4B4AFEC1-2120-464C-A58D-3C04C5B70BB9}"/>
                </a:ext>
              </a:extLst>
            </p:cNvPr>
            <p:cNvSpPr>
              <a:spLocks noChangeShapeType="1"/>
            </p:cNvSpPr>
            <p:nvPr/>
          </p:nvSpPr>
          <p:spPr bwMode="auto">
            <a:xfrm>
              <a:off x="292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52">
              <a:extLst>
                <a:ext uri="{FF2B5EF4-FFF2-40B4-BE49-F238E27FC236}">
                  <a16:creationId xmlns:a16="http://schemas.microsoft.com/office/drawing/2014/main" id="{FDF7702E-7AE6-40B5-AE2C-52436E0B5501}"/>
                </a:ext>
              </a:extLst>
            </p:cNvPr>
            <p:cNvSpPr>
              <a:spLocks noChangeShapeType="1"/>
            </p:cNvSpPr>
            <p:nvPr/>
          </p:nvSpPr>
          <p:spPr bwMode="auto">
            <a:xfrm>
              <a:off x="316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Line 53">
              <a:extLst>
                <a:ext uri="{FF2B5EF4-FFF2-40B4-BE49-F238E27FC236}">
                  <a16:creationId xmlns:a16="http://schemas.microsoft.com/office/drawing/2014/main" id="{BD45956B-0977-4BC4-8E08-2F07DC5B2BAD}"/>
                </a:ext>
              </a:extLst>
            </p:cNvPr>
            <p:cNvSpPr>
              <a:spLocks noChangeShapeType="1"/>
            </p:cNvSpPr>
            <p:nvPr/>
          </p:nvSpPr>
          <p:spPr bwMode="auto">
            <a:xfrm flipH="1">
              <a:off x="4224" y="3120"/>
              <a:ext cx="480"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1" name="Line 54">
              <a:extLst>
                <a:ext uri="{FF2B5EF4-FFF2-40B4-BE49-F238E27FC236}">
                  <a16:creationId xmlns:a16="http://schemas.microsoft.com/office/drawing/2014/main" id="{1A8D68FD-0C8A-4C04-AA5C-25E4AD19751A}"/>
                </a:ext>
              </a:extLst>
            </p:cNvPr>
            <p:cNvSpPr>
              <a:spLocks noChangeShapeType="1"/>
            </p:cNvSpPr>
            <p:nvPr/>
          </p:nvSpPr>
          <p:spPr bwMode="auto">
            <a:xfrm>
              <a:off x="2688" y="2640"/>
              <a:ext cx="33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2" name="Line 55">
              <a:extLst>
                <a:ext uri="{FF2B5EF4-FFF2-40B4-BE49-F238E27FC236}">
                  <a16:creationId xmlns:a16="http://schemas.microsoft.com/office/drawing/2014/main" id="{35DC76C5-3C5B-4BCB-933D-604EE3E6FB69}"/>
                </a:ext>
              </a:extLst>
            </p:cNvPr>
            <p:cNvSpPr>
              <a:spLocks noChangeShapeType="1"/>
            </p:cNvSpPr>
            <p:nvPr/>
          </p:nvSpPr>
          <p:spPr bwMode="auto">
            <a:xfrm>
              <a:off x="3312" y="2112"/>
              <a:ext cx="57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3" name="Line 56">
              <a:extLst>
                <a:ext uri="{FF2B5EF4-FFF2-40B4-BE49-F238E27FC236}">
                  <a16:creationId xmlns:a16="http://schemas.microsoft.com/office/drawing/2014/main" id="{22591870-0951-4E99-9D8D-63450B1787FE}"/>
                </a:ext>
              </a:extLst>
            </p:cNvPr>
            <p:cNvSpPr>
              <a:spLocks noChangeShapeType="1"/>
            </p:cNvSpPr>
            <p:nvPr/>
          </p:nvSpPr>
          <p:spPr bwMode="auto">
            <a:xfrm>
              <a:off x="4176" y="2640"/>
              <a:ext cx="624"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4" name="Text Box 57">
              <a:extLst>
                <a:ext uri="{FF2B5EF4-FFF2-40B4-BE49-F238E27FC236}">
                  <a16:creationId xmlns:a16="http://schemas.microsoft.com/office/drawing/2014/main" id="{53830187-2C6B-445B-99AF-8B3C85727764}"/>
                </a:ext>
              </a:extLst>
            </p:cNvPr>
            <p:cNvSpPr txBox="1">
              <a:spLocks noChangeArrowheads="1"/>
            </p:cNvSpPr>
            <p:nvPr/>
          </p:nvSpPr>
          <p:spPr bwMode="auto">
            <a:xfrm>
              <a:off x="3539" y="144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285" name="Text Box 58">
              <a:extLst>
                <a:ext uri="{FF2B5EF4-FFF2-40B4-BE49-F238E27FC236}">
                  <a16:creationId xmlns:a16="http://schemas.microsoft.com/office/drawing/2014/main" id="{A7AC95E5-F94E-41A3-AC57-1BFFD55302C8}"/>
                </a:ext>
              </a:extLst>
            </p:cNvPr>
            <p:cNvSpPr txBox="1">
              <a:spLocks noChangeArrowheads="1"/>
            </p:cNvSpPr>
            <p:nvPr/>
          </p:nvSpPr>
          <p:spPr bwMode="auto">
            <a:xfrm>
              <a:off x="2880" y="1920"/>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5286" name="Text Box 59">
              <a:extLst>
                <a:ext uri="{FF2B5EF4-FFF2-40B4-BE49-F238E27FC236}">
                  <a16:creationId xmlns:a16="http://schemas.microsoft.com/office/drawing/2014/main" id="{2CEB8380-32E1-40E8-801E-31D5CC4C4428}"/>
                </a:ext>
              </a:extLst>
            </p:cNvPr>
            <p:cNvSpPr txBox="1">
              <a:spLocks noChangeArrowheads="1"/>
            </p:cNvSpPr>
            <p:nvPr/>
          </p:nvSpPr>
          <p:spPr bwMode="auto">
            <a:xfrm>
              <a:off x="3779" y="246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5287" name="Text Box 60">
              <a:extLst>
                <a:ext uri="{FF2B5EF4-FFF2-40B4-BE49-F238E27FC236}">
                  <a16:creationId xmlns:a16="http://schemas.microsoft.com/office/drawing/2014/main" id="{421E0A4B-81BB-4089-987C-EC1781E69C7C}"/>
                </a:ext>
              </a:extLst>
            </p:cNvPr>
            <p:cNvSpPr txBox="1">
              <a:spLocks noChangeArrowheads="1"/>
            </p:cNvSpPr>
            <p:nvPr/>
          </p:nvSpPr>
          <p:spPr bwMode="auto">
            <a:xfrm>
              <a:off x="4752" y="294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5288" name="Text Box 61">
              <a:extLst>
                <a:ext uri="{FF2B5EF4-FFF2-40B4-BE49-F238E27FC236}">
                  <a16:creationId xmlns:a16="http://schemas.microsoft.com/office/drawing/2014/main" id="{6D57EF6F-00CC-47FC-AA59-239B14836EEE}"/>
                </a:ext>
              </a:extLst>
            </p:cNvPr>
            <p:cNvSpPr txBox="1">
              <a:spLocks noChangeArrowheads="1"/>
            </p:cNvSpPr>
            <p:nvPr/>
          </p:nvSpPr>
          <p:spPr bwMode="auto">
            <a:xfrm>
              <a:off x="3984" y="3427"/>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95289" name="Text Box 62">
              <a:extLst>
                <a:ext uri="{FF2B5EF4-FFF2-40B4-BE49-F238E27FC236}">
                  <a16:creationId xmlns:a16="http://schemas.microsoft.com/office/drawing/2014/main" id="{A83964F1-CD0C-4E72-9743-A3B9FE30C0A9}"/>
                </a:ext>
              </a:extLst>
            </p:cNvPr>
            <p:cNvSpPr txBox="1">
              <a:spLocks noChangeArrowheads="1"/>
            </p:cNvSpPr>
            <p:nvPr/>
          </p:nvSpPr>
          <p:spPr bwMode="auto">
            <a:xfrm>
              <a:off x="2896" y="2976"/>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95290" name="Text Box 63">
              <a:extLst>
                <a:ext uri="{FF2B5EF4-FFF2-40B4-BE49-F238E27FC236}">
                  <a16:creationId xmlns:a16="http://schemas.microsoft.com/office/drawing/2014/main" id="{C0921CEF-9EE5-479B-8683-0BA312685856}"/>
                </a:ext>
              </a:extLst>
            </p:cNvPr>
            <p:cNvSpPr txBox="1">
              <a:spLocks noChangeArrowheads="1"/>
            </p:cNvSpPr>
            <p:nvPr/>
          </p:nvSpPr>
          <p:spPr bwMode="auto">
            <a:xfrm>
              <a:off x="2256" y="2467"/>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gr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0F95746-3DB3-40A5-AE7C-C55E96E13A16}"/>
              </a:ext>
            </a:extLst>
          </p:cNvPr>
          <p:cNvSpPr>
            <a:spLocks noGrp="1" noChangeArrowheads="1"/>
          </p:cNvSpPr>
          <p:nvPr>
            <p:ph type="title"/>
          </p:nvPr>
        </p:nvSpPr>
        <p:spPr>
          <a:xfrm>
            <a:off x="503238" y="441325"/>
            <a:ext cx="8229600" cy="1371600"/>
          </a:xfrm>
        </p:spPr>
        <p:txBody>
          <a:bodyPr/>
          <a:lstStyle/>
          <a:p>
            <a:pPr eaLnBrk="1" hangingPunct="1"/>
            <a:r>
              <a:rPr kumimoji="1" lang="zh-CN" altLang="en-US" sz="4000" b="1">
                <a:latin typeface="华文新魏" panose="02010800040101010101" pitchFamily="2" charset="-122"/>
                <a:ea typeface="华文新魏" panose="02010800040101010101" pitchFamily="2" charset="-122"/>
              </a:rPr>
              <a:t>用子女</a:t>
            </a:r>
            <a:r>
              <a:rPr kumimoji="1" lang="en-US" altLang="zh-CN" sz="4000" b="1">
                <a:latin typeface="华文新魏" panose="02010800040101010101" pitchFamily="2" charset="-122"/>
                <a:ea typeface="华文新魏" panose="02010800040101010101" pitchFamily="2" charset="-122"/>
              </a:rPr>
              <a:t>-</a:t>
            </a:r>
            <a:r>
              <a:rPr kumimoji="1" lang="zh-CN" altLang="en-US" sz="4000" b="1">
                <a:latin typeface="华文新魏" panose="02010800040101010101" pitchFamily="2" charset="-122"/>
                <a:ea typeface="华文新魏" panose="02010800040101010101" pitchFamily="2" charset="-122"/>
              </a:rPr>
              <a:t>兄弟表示实现的</a:t>
            </a:r>
            <a:br>
              <a:rPr kumimoji="1" lang="zh-CN" altLang="en-US" sz="4000" b="1">
                <a:latin typeface="华文新魏" panose="02010800040101010101" pitchFamily="2" charset="-122"/>
                <a:ea typeface="华文新魏" panose="02010800040101010101" pitchFamily="2" charset="-122"/>
              </a:rPr>
            </a:br>
            <a:r>
              <a:rPr kumimoji="1" lang="zh-CN" altLang="en-US" sz="4000" b="1">
                <a:latin typeface="华文新魏" panose="02010800040101010101" pitchFamily="2" charset="-122"/>
                <a:ea typeface="华文新魏" panose="02010800040101010101" pitchFamily="2" charset="-122"/>
              </a:rPr>
              <a:t>树的类定义</a:t>
            </a:r>
          </a:p>
        </p:txBody>
      </p:sp>
      <p:pic>
        <p:nvPicPr>
          <p:cNvPr id="2" name="图片 1">
            <a:extLst>
              <a:ext uri="{FF2B5EF4-FFF2-40B4-BE49-F238E27FC236}">
                <a16:creationId xmlns:a16="http://schemas.microsoft.com/office/drawing/2014/main" id="{2216DCF9-4D9A-452F-9CED-48F2909A6E47}"/>
              </a:ext>
            </a:extLst>
          </p:cNvPr>
          <p:cNvPicPr>
            <a:picLocks noChangeAspect="1"/>
          </p:cNvPicPr>
          <p:nvPr/>
        </p:nvPicPr>
        <p:blipFill>
          <a:blip r:embed="rId2"/>
          <a:stretch>
            <a:fillRect/>
          </a:stretch>
        </p:blipFill>
        <p:spPr>
          <a:xfrm>
            <a:off x="761999" y="2851666"/>
            <a:ext cx="8001001" cy="1371600"/>
          </a:xfrm>
          <a:prstGeom prst="rect">
            <a:avLst/>
          </a:prstGeom>
        </p:spPr>
      </p:pic>
      <p:sp>
        <p:nvSpPr>
          <p:cNvPr id="96259" name="Rectangle 3">
            <a:extLst>
              <a:ext uri="{FF2B5EF4-FFF2-40B4-BE49-F238E27FC236}">
                <a16:creationId xmlns:a16="http://schemas.microsoft.com/office/drawing/2014/main" id="{FDC33398-98B7-4961-B815-95F91895782A}"/>
              </a:ext>
            </a:extLst>
          </p:cNvPr>
          <p:cNvSpPr>
            <a:spLocks noGrp="1" noChangeArrowheads="1"/>
          </p:cNvSpPr>
          <p:nvPr>
            <p:ph type="body" idx="1"/>
          </p:nvPr>
        </p:nvSpPr>
        <p:spPr>
          <a:xfrm>
            <a:off x="647700" y="1847850"/>
            <a:ext cx="8229600" cy="4533900"/>
          </a:xfrm>
        </p:spPr>
        <p:txBody>
          <a:bodyPr/>
          <a:lstStyle/>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struct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树的结点类</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data</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结点数据</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firstChild</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nextSibling</a:t>
            </a:r>
            <a:r>
              <a:rPr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子女及兄弟指针</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dirty="0">
                <a:latin typeface="Times New Roman" panose="02020603050405020304" pitchFamily="18" charset="0"/>
                <a:ea typeface="隶书" panose="02010509060101010101" pitchFamily="49" charset="-122"/>
              </a:rPr>
              <a:t> (T value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fc = NULL</a:t>
            </a:r>
            <a:r>
              <a:rPr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TreeNode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ns = NULL)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data (value)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firstChild</a:t>
            </a:r>
            <a:r>
              <a:rPr lang="en-US" altLang="zh-CN" sz="2800" dirty="0">
                <a:latin typeface="Times New Roman" panose="02020603050405020304" pitchFamily="18" charset="0"/>
                <a:ea typeface="隶书" panose="02010509060101010101" pitchFamily="49" charset="-122"/>
              </a:rPr>
              <a:t> (fc)</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nextSibling</a:t>
            </a:r>
            <a:r>
              <a:rPr lang="en-US" altLang="zh-CN" sz="2800" dirty="0">
                <a:latin typeface="Times New Roman" panose="02020603050405020304" pitchFamily="18" charset="0"/>
                <a:ea typeface="隶书" panose="02010509060101010101" pitchFamily="49" charset="-122"/>
              </a:rPr>
              <a:t> (ns)</a:t>
            </a:r>
            <a:r>
              <a:rPr lang="en-US" altLang="zh-CN" sz="2800" b="1" dirty="0">
                <a:latin typeface="Times New Roman" panose="02020603050405020304" pitchFamily="18" charset="0"/>
                <a:ea typeface="隶书" panose="02010509060101010101" pitchFamily="49" charset="-122"/>
              </a:rPr>
              <a:t> { }</a:t>
            </a:r>
          </a:p>
          <a:p>
            <a:pPr eaLnBrk="1" hangingPunct="1">
              <a:lnSpc>
                <a:spcPct val="105000"/>
              </a:lnSpc>
              <a:spcBef>
                <a:spcPct val="5000"/>
              </a:spcBef>
              <a:buFontTx/>
              <a:buNone/>
            </a:pPr>
            <a:r>
              <a:rPr lang="en-US" altLang="zh-CN" sz="2800" b="1" dirty="0">
                <a:latin typeface="Times New Roman" panose="02020603050405020304" pitchFamily="18" charset="0"/>
                <a:ea typeface="隶书" panose="02010509060101010101" pitchFamily="49" charset="-122"/>
              </a:rPr>
              <a:t>};</a:t>
            </a:r>
          </a:p>
        </p:txBody>
      </p:sp>
      <p:sp>
        <p:nvSpPr>
          <p:cNvPr id="3" name="文本框 2">
            <a:extLst>
              <a:ext uri="{FF2B5EF4-FFF2-40B4-BE49-F238E27FC236}">
                <a16:creationId xmlns:a16="http://schemas.microsoft.com/office/drawing/2014/main" id="{663676D6-0D3E-41EE-8D9E-7D21E4CF1534}"/>
              </a:ext>
            </a:extLst>
          </p:cNvPr>
          <p:cNvSpPr txBox="1"/>
          <p:nvPr/>
        </p:nvSpPr>
        <p:spPr>
          <a:xfrm>
            <a:off x="7391400" y="2667000"/>
            <a:ext cx="1143000" cy="369332"/>
          </a:xfrm>
          <a:prstGeom prst="rect">
            <a:avLst/>
          </a:prstGeom>
          <a:solidFill>
            <a:schemeClr val="bg1"/>
          </a:solidFill>
        </p:spPr>
        <p:txBody>
          <a:bodyPr wrap="square" rtlCol="0">
            <a:spAutoFit/>
          </a:bodyPr>
          <a:lstStyle/>
          <a:p>
            <a:r>
              <a:rPr lang="zh-CN" altLang="en-US" dirty="0">
                <a:solidFill>
                  <a:srgbClr val="C00000"/>
                </a:solidFill>
              </a:rPr>
              <a:t>数据成员</a:t>
            </a:r>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1563</TotalTime>
  <Words>13464</Words>
  <Application>Microsoft Office PowerPoint</Application>
  <PresentationFormat>全屏显示(4:3)</PresentationFormat>
  <Paragraphs>2206</Paragraphs>
  <Slides>161</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161</vt:i4>
      </vt:variant>
    </vt:vector>
  </HeadingPairs>
  <TitlesOfParts>
    <vt:vector size="179" baseType="lpstr">
      <vt:lpstr>等线</vt:lpstr>
      <vt:lpstr>仿宋_GB2312</vt:lpstr>
      <vt:lpstr>黑体</vt:lpstr>
      <vt:lpstr>华文细黑</vt:lpstr>
      <vt:lpstr>华文新魏</vt:lpstr>
      <vt:lpstr>楷体</vt:lpstr>
      <vt:lpstr>楷体_GB2312</vt:lpstr>
      <vt:lpstr>隶书</vt:lpstr>
      <vt:lpstr>宋体</vt:lpstr>
      <vt:lpstr>微软雅黑</vt:lpstr>
      <vt:lpstr>Arial</vt:lpstr>
      <vt:lpstr>Arial Narrow</vt:lpstr>
      <vt:lpstr>Calibri</vt:lpstr>
      <vt:lpstr>Courier New</vt:lpstr>
      <vt:lpstr>Times New Roman</vt:lpstr>
      <vt:lpstr>Wingdings</vt:lpstr>
      <vt:lpstr>默认设计模板</vt:lpstr>
      <vt:lpstr>公式</vt:lpstr>
      <vt:lpstr>第五章 树与二叉树</vt:lpstr>
      <vt:lpstr>PowerPoint 演示文稿</vt:lpstr>
      <vt:lpstr>树和森林的概念</vt:lpstr>
      <vt:lpstr>PowerPoint 演示文稿</vt:lpstr>
      <vt:lpstr>树的基本术语</vt:lpstr>
      <vt:lpstr>PowerPoint 演示文稿</vt:lpstr>
      <vt:lpstr>PowerPoint 演示文稿</vt:lpstr>
      <vt:lpstr>PowerPoint 演示文稿</vt:lpstr>
      <vt:lpstr>树的抽象数据类型</vt:lpstr>
      <vt:lpstr>PowerPoint 演示文稿</vt:lpstr>
      <vt:lpstr>PowerPoint 演示文稿</vt:lpstr>
      <vt:lpstr>二叉树 (Binary Tree)</vt:lpstr>
      <vt:lpstr>二叉树的性质</vt:lpstr>
      <vt:lpstr>PowerPoint 演示文稿</vt:lpstr>
      <vt:lpstr>PowerPoint 演示文稿</vt:lpstr>
      <vt:lpstr>PowerPoint 演示文稿</vt:lpstr>
      <vt:lpstr>PowerPoint 演示文稿</vt:lpstr>
      <vt:lpstr>二叉树的抽象数据类型</vt:lpstr>
      <vt:lpstr>PowerPoint 演示文稿</vt:lpstr>
      <vt:lpstr>PowerPoint 演示文稿</vt:lpstr>
      <vt:lpstr>PowerPoint 演示文稿</vt:lpstr>
      <vt:lpstr>PowerPoint 演示文稿</vt:lpstr>
      <vt:lpstr>二叉树的链表表示（二叉链表）</vt:lpstr>
      <vt:lpstr>二叉树的链表表示（三叉链表）</vt:lpstr>
      <vt:lpstr>PowerPoint 演示文稿</vt:lpstr>
      <vt:lpstr>PowerPoint 演示文稿</vt:lpstr>
      <vt:lpstr>二叉树的类定义</vt:lpstr>
      <vt:lpstr>PowerPoint 演示文稿</vt:lpstr>
      <vt:lpstr>PowerPoint 演示文稿</vt:lpstr>
      <vt:lpstr>PowerPoint 演示文稿</vt:lpstr>
      <vt:lpstr>PowerPoint 演示文稿</vt:lpstr>
      <vt:lpstr>PowerPoint 演示文稿</vt:lpstr>
      <vt:lpstr>PowerPoint 演示文稿</vt:lpstr>
      <vt:lpstr>部分成员函数的实现</vt:lpstr>
      <vt:lpstr>PowerPoint 演示文稿</vt:lpstr>
      <vt:lpstr>PowerPoint 演示文稿</vt:lpstr>
      <vt:lpstr>二叉树遍历</vt:lpstr>
      <vt:lpstr>中序遍历 (Inorder Traversal)</vt:lpstr>
      <vt:lpstr>二叉树递归的中序遍历算法</vt:lpstr>
      <vt:lpstr>前序遍历 (Preorder Traversal)</vt:lpstr>
      <vt:lpstr>二叉树递归的前序遍历算法</vt:lpstr>
      <vt:lpstr>后序遍历 (Postorder Traversal)</vt:lpstr>
      <vt:lpstr>二叉树递归的后序遍历算法</vt:lpstr>
      <vt:lpstr>应用二叉树遍历的事例</vt:lpstr>
      <vt:lpstr>PowerPoint 演示文稿</vt:lpstr>
      <vt:lpstr>利用二叉树前序遍历建立二叉树</vt:lpstr>
      <vt:lpstr>PowerPoint 演示文稿</vt:lpstr>
      <vt:lpstr>PowerPoint 演示文稿</vt:lpstr>
      <vt:lpstr>PowerPoint 演示文稿</vt:lpstr>
      <vt:lpstr>利用栈的前序遍历非递归算法</vt:lpstr>
      <vt:lpstr>利用栈的前序遍历非递归算法</vt:lpstr>
      <vt:lpstr>利用栈的中序遍历非递归算法</vt:lpstr>
      <vt:lpstr>利用栈的中序遍历非递归算法</vt:lpstr>
      <vt:lpstr>       </vt:lpstr>
      <vt:lpstr>利用栈的后序遍历非递归算法</vt:lpstr>
      <vt:lpstr>PowerPoint 演示文稿</vt:lpstr>
      <vt:lpstr>后序遍历的非递归算法 </vt:lpstr>
      <vt:lpstr>PowerPoint 演示文稿</vt:lpstr>
      <vt:lpstr>层次序遍历二叉树的算法</vt:lpstr>
      <vt:lpstr>PowerPoint 演示文稿</vt:lpstr>
      <vt:lpstr>PowerPoint 演示文稿</vt:lpstr>
      <vt:lpstr>层次序遍历的（非递归）算法</vt:lpstr>
      <vt:lpstr>PowerPoint 演示文稿</vt:lpstr>
      <vt:lpstr>线索化二叉树  (Threaded Binary Tree)</vt:lpstr>
      <vt:lpstr>线索 (Thread)</vt:lpstr>
      <vt:lpstr>PowerPoint 演示文稿</vt:lpstr>
      <vt:lpstr>PowerPoint 演示文稿</vt:lpstr>
      <vt:lpstr>线索化二叉树及其链表表示</vt:lpstr>
      <vt:lpstr>PowerPoint 演示文稿</vt:lpstr>
      <vt:lpstr>线索化二叉树的类定义</vt:lpstr>
      <vt:lpstr>PowerPoint 演示文稿</vt:lpstr>
      <vt:lpstr>PowerPoint 演示文稿</vt:lpstr>
      <vt:lpstr>通过中序遍历建立中序线索化二叉树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寻找当前结点在中序 下的前驱</vt:lpstr>
      <vt:lpstr>前序线索化二叉树</vt:lpstr>
      <vt:lpstr>前序线索化二叉树</vt:lpstr>
      <vt:lpstr>后序线索化二叉树</vt:lpstr>
      <vt:lpstr>后序线索化二叉树</vt:lpstr>
      <vt:lpstr>后序线索化二叉树</vt:lpstr>
      <vt:lpstr> 线索树应用：已知在中序线索树中的某个结点q，找树中q的父亲结点。（不知道根结点指针）  idea: 利用中序线索树的特点，树中每个结点的线索都指向其祖先。 </vt:lpstr>
      <vt:lpstr>idea: ①先假设q是其父亲的左孩子，在右子树分支下找最右分支下第一个无右孩子的结点，找到其后继线索；       ②若q不是父亲的左孩子，再重新按q是其父亲的右孩子来查找。</vt:lpstr>
      <vt:lpstr>树与森林</vt:lpstr>
      <vt:lpstr>2、双亲表示</vt:lpstr>
      <vt:lpstr>3、子女链表表示</vt:lpstr>
      <vt:lpstr>4、子女指针表示</vt:lpstr>
      <vt:lpstr>PowerPoint 演示文稿</vt:lpstr>
      <vt:lpstr>5、子女-兄弟表示</vt:lpstr>
      <vt:lpstr>PowerPoint 演示文稿</vt:lpstr>
      <vt:lpstr>用子女-兄弟表示实现的 树的类定义</vt:lpstr>
      <vt:lpstr>PowerPoint 演示文稿</vt:lpstr>
      <vt:lpstr>PowerPoint 演示文稿</vt:lpstr>
      <vt:lpstr>子女-兄弟链表常用操作的实现</vt:lpstr>
      <vt:lpstr>PowerPoint 演示文稿</vt:lpstr>
      <vt:lpstr>PowerPoint 演示文稿</vt:lpstr>
      <vt:lpstr>PowerPoint 演示文稿</vt:lpstr>
      <vt:lpstr>PowerPoint 演示文稿</vt:lpstr>
      <vt:lpstr>树的遍历</vt:lpstr>
      <vt:lpstr>树的先根次序遍历</vt:lpstr>
      <vt:lpstr>树的后根次序遍历</vt:lpstr>
      <vt:lpstr>广度优先（层次次序）遍历</vt:lpstr>
      <vt:lpstr>PowerPoint 演示文稿</vt:lpstr>
      <vt:lpstr>PowerPoint 演示文稿</vt:lpstr>
      <vt:lpstr>森林与二叉树的转换</vt:lpstr>
      <vt:lpstr>PowerPoint 演示文稿</vt:lpstr>
      <vt:lpstr>森林转化成二叉树的规则</vt:lpstr>
      <vt:lpstr>二叉树转换为森林的规则</vt:lpstr>
      <vt:lpstr>森林的遍历</vt:lpstr>
      <vt:lpstr>森林的先根次序遍历</vt:lpstr>
      <vt:lpstr>PowerPoint 演示文稿</vt:lpstr>
      <vt:lpstr>森林的后根次序遍历</vt:lpstr>
      <vt:lpstr>PowerPoint 演示文稿</vt:lpstr>
      <vt:lpstr>广度优先遍历（层次序遍历）</vt:lpstr>
      <vt:lpstr>堆 ( Heap )</vt:lpstr>
      <vt:lpstr>堆的定义</vt:lpstr>
      <vt:lpstr>堆的元素下标计算</vt:lpstr>
      <vt:lpstr>最小堆的类定义</vt:lpstr>
      <vt:lpstr>PowerPoint 演示文稿</vt:lpstr>
      <vt:lpstr>堆的建立</vt:lpstr>
      <vt:lpstr>PowerPoint 演示文稿</vt:lpstr>
      <vt:lpstr>PowerPoint 演示文稿</vt:lpstr>
      <vt:lpstr>将一组用数组存放的任意数据调整成堆</vt:lpstr>
      <vt:lpstr>PowerPoint 演示文稿</vt:lpstr>
      <vt:lpstr>PowerPoint 演示文稿</vt:lpstr>
      <vt:lpstr>PowerPoint 演示文稿</vt:lpstr>
      <vt:lpstr>最小堆的下滑调整算法</vt:lpstr>
      <vt:lpstr>最小堆的插入</vt:lpstr>
      <vt:lpstr>PowerPoint 演示文稿</vt:lpstr>
      <vt:lpstr>PowerPoint 演示文稿</vt:lpstr>
      <vt:lpstr>PowerPoint 演示文稿</vt:lpstr>
      <vt:lpstr>PowerPoint 演示文稿</vt:lpstr>
      <vt:lpstr>PowerPoint 演示文稿</vt:lpstr>
      <vt:lpstr>最小堆的删除算法(删除堆顶)</vt:lpstr>
      <vt:lpstr>Huffman树</vt:lpstr>
      <vt:lpstr>PowerPoint 演示文稿</vt:lpstr>
      <vt:lpstr>PowerPoint 演示文稿</vt:lpstr>
      <vt:lpstr>带权路径长度  (Weighted Path Length, WPL)</vt:lpstr>
      <vt:lpstr>PowerPoint 演示文稿</vt:lpstr>
      <vt:lpstr>PowerPoint 演示文稿</vt:lpstr>
      <vt:lpstr>Huffman树</vt:lpstr>
      <vt:lpstr>PowerPoint 演示文稿</vt:lpstr>
      <vt:lpstr>PowerPoint 演示文稿</vt:lpstr>
      <vt:lpstr>Huffman树的类定义</vt:lpstr>
      <vt:lpstr>PowerPoint 演示文稿</vt:lpstr>
      <vt:lpstr>PowerPoint 演示文稿</vt:lpstr>
      <vt:lpstr>建立Huffman树的算法</vt:lpstr>
      <vt:lpstr>PowerPoint 演示文稿</vt:lpstr>
      <vt:lpstr>PowerPoint 演示文稿</vt:lpstr>
      <vt:lpstr>Huffman编码</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姜远</dc:creator>
  <cp:lastModifiedBy>20583002@qq.com</cp:lastModifiedBy>
  <cp:revision>79</cp:revision>
  <cp:lastPrinted>1601-01-01T00:00:00Z</cp:lastPrinted>
  <dcterms:created xsi:type="dcterms:W3CDTF">1601-01-01T00:00:00Z</dcterms:created>
  <dcterms:modified xsi:type="dcterms:W3CDTF">2023-11-10T09:45:42Z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