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68" r:id="rId2"/>
  </p:sldMasterIdLst>
  <p:sldIdLst>
    <p:sldId id="256" r:id="rId3"/>
    <p:sldId id="486" r:id="rId4"/>
    <p:sldId id="463" r:id="rId5"/>
    <p:sldId id="473" r:id="rId6"/>
    <p:sldId id="474" r:id="rId7"/>
    <p:sldId id="475" r:id="rId8"/>
    <p:sldId id="535" r:id="rId9"/>
    <p:sldId id="510" r:id="rId10"/>
    <p:sldId id="511" r:id="rId11"/>
    <p:sldId id="509" r:id="rId12"/>
    <p:sldId id="534" r:id="rId13"/>
    <p:sldId id="512" r:id="rId14"/>
    <p:sldId id="513" r:id="rId15"/>
    <p:sldId id="514" r:id="rId16"/>
    <p:sldId id="524" r:id="rId17"/>
    <p:sldId id="515" r:id="rId18"/>
    <p:sldId id="519" r:id="rId19"/>
    <p:sldId id="520" r:id="rId20"/>
    <p:sldId id="525" r:id="rId21"/>
    <p:sldId id="526" r:id="rId22"/>
    <p:sldId id="516" r:id="rId23"/>
    <p:sldId id="527" r:id="rId24"/>
    <p:sldId id="517" r:id="rId25"/>
    <p:sldId id="518" r:id="rId26"/>
    <p:sldId id="528" r:id="rId27"/>
    <p:sldId id="529" r:id="rId28"/>
    <p:sldId id="530" r:id="rId29"/>
    <p:sldId id="531" r:id="rId30"/>
    <p:sldId id="53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9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EC83A-AF59-4254-A540-3CBD54CD78F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2CCB28-A450-433B-8097-B8A81D25A035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vert="vert"/>
        <a:lstStyle/>
        <a:p>
          <a:r>
            <a:rPr lang="zh-CN" altLang="en-US" sz="1800" b="1" dirty="0"/>
            <a:t>栈</a:t>
          </a:r>
          <a:endParaRPr lang="en-US" altLang="zh-CN" sz="1800" b="1" dirty="0"/>
        </a:p>
        <a:p>
          <a:r>
            <a:rPr lang="zh-CN" altLang="en-US" sz="1800" b="1" dirty="0"/>
            <a:t>与</a:t>
          </a:r>
          <a:endParaRPr lang="en-US" altLang="zh-CN" sz="1800" b="1" dirty="0"/>
        </a:p>
        <a:p>
          <a:r>
            <a:rPr lang="zh-CN" altLang="en-US" sz="1800" b="1" dirty="0"/>
            <a:t>递</a:t>
          </a:r>
          <a:endParaRPr lang="en-US" altLang="zh-CN" sz="1800" b="1" dirty="0"/>
        </a:p>
        <a:p>
          <a:r>
            <a:rPr lang="zh-CN" altLang="en-US" sz="1800" b="1" dirty="0"/>
            <a:t>归</a:t>
          </a:r>
          <a:endParaRPr lang="en-US" altLang="zh-CN" sz="1800" b="1" dirty="0"/>
        </a:p>
        <a:p>
          <a:r>
            <a:rPr lang="zh-CN" altLang="en-US" sz="1800" b="1" dirty="0"/>
            <a:t>的</a:t>
          </a:r>
          <a:endParaRPr lang="en-US" altLang="zh-CN" sz="1800" b="1" dirty="0"/>
        </a:p>
        <a:p>
          <a:r>
            <a:rPr lang="zh-CN" altLang="en-US" sz="1800" b="1" dirty="0"/>
            <a:t>实</a:t>
          </a:r>
          <a:endParaRPr lang="en-US" altLang="zh-CN" sz="1800" b="1" dirty="0"/>
        </a:p>
        <a:p>
          <a:r>
            <a:rPr lang="zh-CN" altLang="en-US" sz="1800" b="1" dirty="0"/>
            <a:t>现</a:t>
          </a:r>
          <a:endParaRPr lang="zh-CN" altLang="en-US" sz="1600" b="1" dirty="0"/>
        </a:p>
      </dgm:t>
    </dgm:pt>
    <dgm:pt modelId="{73549F61-51E9-4EDE-97A8-04AA03569863}" type="parTrans" cxnId="{44DC7674-4A07-493B-A218-DD230FB9A030}">
      <dgm:prSet/>
      <dgm:spPr/>
      <dgm:t>
        <a:bodyPr/>
        <a:lstStyle/>
        <a:p>
          <a:endParaRPr lang="zh-CN" altLang="en-US"/>
        </a:p>
      </dgm:t>
    </dgm:pt>
    <dgm:pt modelId="{B56DE62E-0A9A-4C31-AAB4-FD08FD4519F8}" type="sibTrans" cxnId="{44DC7674-4A07-493B-A218-DD230FB9A030}">
      <dgm:prSet/>
      <dgm:spPr/>
      <dgm:t>
        <a:bodyPr/>
        <a:lstStyle/>
        <a:p>
          <a:endParaRPr lang="zh-CN" altLang="en-US"/>
        </a:p>
      </dgm:t>
    </dgm:pt>
    <dgm:pt modelId="{A8415E80-0C45-4582-8FB3-DC8F93E575CE}">
      <dgm:prSet phldrT="[文本]" custT="1"/>
      <dgm:spPr/>
      <dgm:t>
        <a:bodyPr/>
        <a:lstStyle/>
        <a:p>
          <a:r>
            <a:rPr lang="zh-CN" altLang="en-US" sz="1600" dirty="0"/>
            <a:t>递归的缺点</a:t>
          </a:r>
        </a:p>
      </dgm:t>
    </dgm:pt>
    <dgm:pt modelId="{9265D78F-F6E1-417F-A772-F2A5C4511A66}" type="sibTrans" cxnId="{26C8D4F9-64F6-4B15-B640-733DB864F0F4}">
      <dgm:prSet/>
      <dgm:spPr/>
      <dgm:t>
        <a:bodyPr/>
        <a:lstStyle/>
        <a:p>
          <a:endParaRPr lang="zh-CN" altLang="en-US"/>
        </a:p>
      </dgm:t>
    </dgm:pt>
    <dgm:pt modelId="{14879AA1-7FEE-440A-A0CB-29C2803FFBB1}" type="parTrans" cxnId="{26C8D4F9-64F6-4B15-B640-733DB864F0F4}">
      <dgm:prSet/>
      <dgm:spPr/>
      <dgm:t>
        <a:bodyPr/>
        <a:lstStyle/>
        <a:p>
          <a:endParaRPr lang="zh-CN" altLang="en-US"/>
        </a:p>
      </dgm:t>
    </dgm:pt>
    <dgm:pt modelId="{4ECFF0AE-6DDC-4351-B36B-8E9534D82B50}">
      <dgm:prSet phldrT="[文本]" custT="1"/>
      <dgm:spPr/>
      <dgm:t>
        <a:bodyPr/>
        <a:lstStyle/>
        <a:p>
          <a:r>
            <a:rPr lang="zh-CN" altLang="en-US" sz="1600" dirty="0"/>
            <a:t>迭代方式实现递归</a:t>
          </a:r>
        </a:p>
      </dgm:t>
    </dgm:pt>
    <dgm:pt modelId="{A1B175EB-7C65-4869-BC58-F462B9C330A2}" type="sibTrans" cxnId="{D5797AF1-FA6D-4A18-8365-B98AE2BB3895}">
      <dgm:prSet/>
      <dgm:spPr/>
      <dgm:t>
        <a:bodyPr/>
        <a:lstStyle/>
        <a:p>
          <a:endParaRPr lang="zh-CN" altLang="en-US"/>
        </a:p>
      </dgm:t>
    </dgm:pt>
    <dgm:pt modelId="{C1B5ABC6-B975-4101-BA63-514B2117D731}" type="parTrans" cxnId="{D5797AF1-FA6D-4A18-8365-B98AE2BB3895}">
      <dgm:prSet/>
      <dgm:spPr/>
      <dgm:t>
        <a:bodyPr/>
        <a:lstStyle/>
        <a:p>
          <a:endParaRPr lang="zh-CN" altLang="en-US"/>
        </a:p>
      </dgm:t>
    </dgm:pt>
    <dgm:pt modelId="{D72CCC58-482D-4CB2-9DE6-BD2BEEA28B72}">
      <dgm:prSet phldrT="[文本]" custT="1"/>
      <dgm:spPr/>
      <dgm:t>
        <a:bodyPr/>
        <a:lstStyle/>
        <a:p>
          <a:r>
            <a:rPr lang="zh-CN" altLang="en-US" sz="1600" dirty="0"/>
            <a:t>用栈实现递归</a:t>
          </a:r>
        </a:p>
      </dgm:t>
    </dgm:pt>
    <dgm:pt modelId="{63FDDC73-EA00-453F-95B1-28E2FEDBDC7D}" type="sibTrans" cxnId="{609551F9-220E-47DD-A3D7-AA46B22D52B6}">
      <dgm:prSet/>
      <dgm:spPr/>
      <dgm:t>
        <a:bodyPr/>
        <a:lstStyle/>
        <a:p>
          <a:endParaRPr lang="zh-CN" altLang="en-US"/>
        </a:p>
      </dgm:t>
    </dgm:pt>
    <dgm:pt modelId="{36A7E2F0-52F9-462C-92F4-8E89D3176C5F}" type="parTrans" cxnId="{609551F9-220E-47DD-A3D7-AA46B22D52B6}">
      <dgm:prSet/>
      <dgm:spPr/>
      <dgm:t>
        <a:bodyPr/>
        <a:lstStyle/>
        <a:p>
          <a:endParaRPr lang="zh-CN" altLang="en-US"/>
        </a:p>
      </dgm:t>
    </dgm:pt>
    <dgm:pt modelId="{764F9D96-D82A-49AB-8F34-94402076D185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递归的验证</a:t>
          </a:r>
        </a:p>
      </dgm:t>
    </dgm:pt>
    <dgm:pt modelId="{0E9AA06A-C31E-4E2F-95CD-0DFE2AAE018D}" type="parTrans" cxnId="{C9A0ABBF-B3CC-4599-B5D1-4635FA5726A4}">
      <dgm:prSet/>
      <dgm:spPr/>
      <dgm:t>
        <a:bodyPr/>
        <a:lstStyle/>
        <a:p>
          <a:endParaRPr lang="zh-CN" altLang="en-US"/>
        </a:p>
      </dgm:t>
    </dgm:pt>
    <dgm:pt modelId="{5A5CB626-B64B-44A5-B4F5-FD66E78F0E34}" type="sibTrans" cxnId="{C9A0ABBF-B3CC-4599-B5D1-4635FA5726A4}">
      <dgm:prSet/>
      <dgm:spPr/>
      <dgm:t>
        <a:bodyPr/>
        <a:lstStyle/>
        <a:p>
          <a:endParaRPr lang="zh-CN" altLang="en-US"/>
        </a:p>
      </dgm:t>
    </dgm:pt>
    <dgm:pt modelId="{F341A014-1481-40EF-89AB-C67467C98E3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递归的原理</a:t>
          </a:r>
        </a:p>
      </dgm:t>
    </dgm:pt>
    <dgm:pt modelId="{E5AD0E79-FDC6-417B-9595-A49214F24C8A}" type="parTrans" cxnId="{C9508321-8B96-4B07-BDFC-3A98741CF47F}">
      <dgm:prSet/>
      <dgm:spPr/>
      <dgm:t>
        <a:bodyPr/>
        <a:lstStyle/>
        <a:p>
          <a:endParaRPr lang="zh-CN" altLang="en-US"/>
        </a:p>
      </dgm:t>
    </dgm:pt>
    <dgm:pt modelId="{B10B5951-37B7-4760-B664-B8C77463797F}" type="sibTrans" cxnId="{C9508321-8B96-4B07-BDFC-3A98741CF47F}">
      <dgm:prSet/>
      <dgm:spPr/>
      <dgm:t>
        <a:bodyPr/>
        <a:lstStyle/>
        <a:p>
          <a:endParaRPr lang="zh-CN" altLang="en-US"/>
        </a:p>
      </dgm:t>
    </dgm:pt>
    <dgm:pt modelId="{70D988E3-7373-4825-B4B7-789077CCFDC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递归的非递归过程模拟</a:t>
          </a:r>
        </a:p>
      </dgm:t>
    </dgm:pt>
    <dgm:pt modelId="{EDF61533-E524-4EF9-96B4-0813467F69A5}" type="parTrans" cxnId="{6601D523-1867-43B0-B8A3-A2168F383E2A}">
      <dgm:prSet/>
      <dgm:spPr/>
      <dgm:t>
        <a:bodyPr/>
        <a:lstStyle/>
        <a:p>
          <a:endParaRPr lang="zh-CN" altLang="en-US"/>
        </a:p>
      </dgm:t>
    </dgm:pt>
    <dgm:pt modelId="{8B117189-15E1-47C9-8B4C-CA181D3803B3}" type="sibTrans" cxnId="{6601D523-1867-43B0-B8A3-A2168F383E2A}">
      <dgm:prSet/>
      <dgm:spPr/>
      <dgm:t>
        <a:bodyPr/>
        <a:lstStyle/>
        <a:p>
          <a:endParaRPr lang="zh-CN" altLang="en-US"/>
        </a:p>
      </dgm:t>
    </dgm:pt>
    <dgm:pt modelId="{B3DC441F-6319-4443-920F-8A3CE6AEA159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/>
            <a:t>举例：</a:t>
          </a:r>
          <a:r>
            <a:rPr lang="en-US" altLang="zh-CN" sz="1800" dirty="0"/>
            <a:t>Fib</a:t>
          </a:r>
          <a:r>
            <a:rPr lang="zh-CN" altLang="en-US" sz="1800" dirty="0"/>
            <a:t>函数的实现</a:t>
          </a:r>
        </a:p>
      </dgm:t>
    </dgm:pt>
    <dgm:pt modelId="{38E2E8A2-775F-4422-BF06-46BBA9021039}" type="parTrans" cxnId="{E546A9E3-180B-4A35-A5BF-29D1C7DC5249}">
      <dgm:prSet/>
      <dgm:spPr/>
      <dgm:t>
        <a:bodyPr/>
        <a:lstStyle/>
        <a:p>
          <a:endParaRPr lang="zh-CN" altLang="en-US"/>
        </a:p>
      </dgm:t>
    </dgm:pt>
    <dgm:pt modelId="{DB93200A-13F2-4874-927B-17C89EFFE80E}" type="sibTrans" cxnId="{E546A9E3-180B-4A35-A5BF-29D1C7DC5249}">
      <dgm:prSet/>
      <dgm:spPr/>
      <dgm:t>
        <a:bodyPr/>
        <a:lstStyle/>
        <a:p>
          <a:endParaRPr lang="zh-CN" altLang="en-US"/>
        </a:p>
      </dgm:t>
    </dgm:pt>
    <dgm:pt modelId="{637DD5ED-E7C4-452F-B7A4-5AEA6F8E5725}" type="pres">
      <dgm:prSet presAssocID="{F79EC83A-AF59-4254-A540-3CBD54CD78F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C1AD8D-34A7-41AE-956E-35158D7337B7}" type="pres">
      <dgm:prSet presAssocID="{B82CCB28-A450-433B-8097-B8A81D25A035}" presName="root1" presStyleCnt="0"/>
      <dgm:spPr/>
    </dgm:pt>
    <dgm:pt modelId="{FA1F5A41-115E-4555-A06A-ED3D6762D5DD}" type="pres">
      <dgm:prSet presAssocID="{B82CCB28-A450-433B-8097-B8A81D25A035}" presName="LevelOneTextNode" presStyleLbl="node0" presStyleIdx="0" presStyleCnt="1" custScaleX="66216" custScaleY="72833" custLinFactX="-74320" custLinFactNeighborX="-100000" custLinFactNeighborY="-29">
        <dgm:presLayoutVars>
          <dgm:chPref val="3"/>
        </dgm:presLayoutVars>
      </dgm:prSet>
      <dgm:spPr/>
    </dgm:pt>
    <dgm:pt modelId="{6DAF0996-7427-484A-B87F-DA58593AD1AF}" type="pres">
      <dgm:prSet presAssocID="{B82CCB28-A450-433B-8097-B8A81D25A035}" presName="level2hierChild" presStyleCnt="0"/>
      <dgm:spPr/>
    </dgm:pt>
    <dgm:pt modelId="{56FE6A40-861E-414B-8E66-7EE845065008}" type="pres">
      <dgm:prSet presAssocID="{14879AA1-7FEE-440A-A0CB-29C2803FFBB1}" presName="conn2-1" presStyleLbl="parChTrans1D2" presStyleIdx="0" presStyleCnt="3"/>
      <dgm:spPr/>
    </dgm:pt>
    <dgm:pt modelId="{DF6BE689-F2F1-418A-A7C4-AC7E105EEFE9}" type="pres">
      <dgm:prSet presAssocID="{14879AA1-7FEE-440A-A0CB-29C2803FFBB1}" presName="connTx" presStyleLbl="parChTrans1D2" presStyleIdx="0" presStyleCnt="3"/>
      <dgm:spPr/>
    </dgm:pt>
    <dgm:pt modelId="{642B151A-54BE-458D-A34A-85503AC29AB7}" type="pres">
      <dgm:prSet presAssocID="{A8415E80-0C45-4582-8FB3-DC8F93E575CE}" presName="root2" presStyleCnt="0"/>
      <dgm:spPr/>
    </dgm:pt>
    <dgm:pt modelId="{24EDA40E-D6D1-4289-8F6A-D6FBF9484BAE}" type="pres">
      <dgm:prSet presAssocID="{A8415E80-0C45-4582-8FB3-DC8F93E575CE}" presName="LevelTwoTextNode" presStyleLbl="node2" presStyleIdx="0" presStyleCnt="3" custScaleY="71102">
        <dgm:presLayoutVars>
          <dgm:chPref val="3"/>
        </dgm:presLayoutVars>
      </dgm:prSet>
      <dgm:spPr/>
    </dgm:pt>
    <dgm:pt modelId="{787808E3-E02A-40CF-B86F-B78DB2626A81}" type="pres">
      <dgm:prSet presAssocID="{A8415E80-0C45-4582-8FB3-DC8F93E575CE}" presName="level3hierChild" presStyleCnt="0"/>
      <dgm:spPr/>
    </dgm:pt>
    <dgm:pt modelId="{0AD23473-EBAC-444A-A7DB-0590ED3ED745}" type="pres">
      <dgm:prSet presAssocID="{C1B5ABC6-B975-4101-BA63-514B2117D731}" presName="conn2-1" presStyleLbl="parChTrans1D2" presStyleIdx="1" presStyleCnt="3"/>
      <dgm:spPr/>
    </dgm:pt>
    <dgm:pt modelId="{105B57B8-3D67-47FE-B058-F851076068CE}" type="pres">
      <dgm:prSet presAssocID="{C1B5ABC6-B975-4101-BA63-514B2117D731}" presName="connTx" presStyleLbl="parChTrans1D2" presStyleIdx="1" presStyleCnt="3"/>
      <dgm:spPr/>
    </dgm:pt>
    <dgm:pt modelId="{6EB07647-CAA4-44E2-A4A7-CE454C671092}" type="pres">
      <dgm:prSet presAssocID="{4ECFF0AE-6DDC-4351-B36B-8E9534D82B50}" presName="root2" presStyleCnt="0"/>
      <dgm:spPr/>
    </dgm:pt>
    <dgm:pt modelId="{C101CA10-F3E8-413F-8B35-5E13926C5D2A}" type="pres">
      <dgm:prSet presAssocID="{4ECFF0AE-6DDC-4351-B36B-8E9534D82B50}" presName="LevelTwoTextNode" presStyleLbl="node2" presStyleIdx="1" presStyleCnt="3" custScaleY="71102">
        <dgm:presLayoutVars>
          <dgm:chPref val="3"/>
        </dgm:presLayoutVars>
      </dgm:prSet>
      <dgm:spPr/>
    </dgm:pt>
    <dgm:pt modelId="{778F4627-9D75-49DA-B204-4AAED26A1BAC}" type="pres">
      <dgm:prSet presAssocID="{4ECFF0AE-6DDC-4351-B36B-8E9534D82B50}" presName="level3hierChild" presStyleCnt="0"/>
      <dgm:spPr/>
    </dgm:pt>
    <dgm:pt modelId="{639E35A6-816B-490D-B7AC-3309F15CC017}" type="pres">
      <dgm:prSet presAssocID="{38E2E8A2-775F-4422-BF06-46BBA9021039}" presName="conn2-1" presStyleLbl="parChTrans1D3" presStyleIdx="0" presStyleCnt="4"/>
      <dgm:spPr/>
    </dgm:pt>
    <dgm:pt modelId="{F7988B37-D2D9-4049-9E18-0369AC44A008}" type="pres">
      <dgm:prSet presAssocID="{38E2E8A2-775F-4422-BF06-46BBA9021039}" presName="connTx" presStyleLbl="parChTrans1D3" presStyleIdx="0" presStyleCnt="4"/>
      <dgm:spPr/>
    </dgm:pt>
    <dgm:pt modelId="{9FC6C656-8DEE-4FEB-83E3-AAE0C8B961B3}" type="pres">
      <dgm:prSet presAssocID="{B3DC441F-6319-4443-920F-8A3CE6AEA159}" presName="root2" presStyleCnt="0"/>
      <dgm:spPr/>
    </dgm:pt>
    <dgm:pt modelId="{501F75B4-BD66-494B-86E4-A2B12ECAD2FF}" type="pres">
      <dgm:prSet presAssocID="{B3DC441F-6319-4443-920F-8A3CE6AEA159}" presName="LevelTwoTextNode" presStyleLbl="node3" presStyleIdx="0" presStyleCnt="4" custScaleY="79578">
        <dgm:presLayoutVars>
          <dgm:chPref val="3"/>
        </dgm:presLayoutVars>
      </dgm:prSet>
      <dgm:spPr/>
    </dgm:pt>
    <dgm:pt modelId="{45DE5632-92DD-48D6-9C2C-44A0EED20F50}" type="pres">
      <dgm:prSet presAssocID="{B3DC441F-6319-4443-920F-8A3CE6AEA159}" presName="level3hierChild" presStyleCnt="0"/>
      <dgm:spPr/>
    </dgm:pt>
    <dgm:pt modelId="{C1C3A3B8-0CA8-4EE4-BA8C-360D1B3925AB}" type="pres">
      <dgm:prSet presAssocID="{36A7E2F0-52F9-462C-92F4-8E89D3176C5F}" presName="conn2-1" presStyleLbl="parChTrans1D2" presStyleIdx="2" presStyleCnt="3"/>
      <dgm:spPr/>
    </dgm:pt>
    <dgm:pt modelId="{C0426B37-2CC3-4F1D-A87D-D80EB32AB857}" type="pres">
      <dgm:prSet presAssocID="{36A7E2F0-52F9-462C-92F4-8E89D3176C5F}" presName="connTx" presStyleLbl="parChTrans1D2" presStyleIdx="2" presStyleCnt="3"/>
      <dgm:spPr/>
    </dgm:pt>
    <dgm:pt modelId="{E0D106EA-627F-4F2D-8564-558578021536}" type="pres">
      <dgm:prSet presAssocID="{D72CCC58-482D-4CB2-9DE6-BD2BEEA28B72}" presName="root2" presStyleCnt="0"/>
      <dgm:spPr/>
    </dgm:pt>
    <dgm:pt modelId="{7C324DE8-9F03-48D6-83F7-7EDE324401F1}" type="pres">
      <dgm:prSet presAssocID="{D72CCC58-482D-4CB2-9DE6-BD2BEEA28B72}" presName="LevelTwoTextNode" presStyleLbl="node2" presStyleIdx="2" presStyleCnt="3" custScaleY="71102">
        <dgm:presLayoutVars>
          <dgm:chPref val="3"/>
        </dgm:presLayoutVars>
      </dgm:prSet>
      <dgm:spPr/>
    </dgm:pt>
    <dgm:pt modelId="{61194165-3124-4CA7-BA06-9A57D423D422}" type="pres">
      <dgm:prSet presAssocID="{D72CCC58-482D-4CB2-9DE6-BD2BEEA28B72}" presName="level3hierChild" presStyleCnt="0"/>
      <dgm:spPr/>
    </dgm:pt>
    <dgm:pt modelId="{F53B00F2-EC3E-4AE6-BC2D-FE87C9B51F8C}" type="pres">
      <dgm:prSet presAssocID="{0E9AA06A-C31E-4E2F-95CD-0DFE2AAE018D}" presName="conn2-1" presStyleLbl="parChTrans1D3" presStyleIdx="1" presStyleCnt="4"/>
      <dgm:spPr/>
    </dgm:pt>
    <dgm:pt modelId="{1003CA8A-B731-4AC3-A223-652492E63179}" type="pres">
      <dgm:prSet presAssocID="{0E9AA06A-C31E-4E2F-95CD-0DFE2AAE018D}" presName="connTx" presStyleLbl="parChTrans1D3" presStyleIdx="1" presStyleCnt="4"/>
      <dgm:spPr/>
    </dgm:pt>
    <dgm:pt modelId="{2F8A7525-92DC-4FD5-B499-50DA8FDF65E4}" type="pres">
      <dgm:prSet presAssocID="{764F9D96-D82A-49AB-8F34-94402076D185}" presName="root2" presStyleCnt="0"/>
      <dgm:spPr/>
    </dgm:pt>
    <dgm:pt modelId="{ECD42A47-7DEE-4633-91C4-907614E1B362}" type="pres">
      <dgm:prSet presAssocID="{764F9D96-D82A-49AB-8F34-94402076D185}" presName="LevelTwoTextNode" presStyleLbl="node3" presStyleIdx="1" presStyleCnt="4" custScaleY="74421">
        <dgm:presLayoutVars>
          <dgm:chPref val="3"/>
        </dgm:presLayoutVars>
      </dgm:prSet>
      <dgm:spPr>
        <a:xfrm>
          <a:off x="4126247" y="3488983"/>
          <a:ext cx="1075454" cy="327882"/>
        </a:xfrm>
        <a:prstGeom prst="rect">
          <a:avLst/>
        </a:prstGeom>
      </dgm:spPr>
    </dgm:pt>
    <dgm:pt modelId="{B7711A0D-30B7-4939-AA2F-4711F593E0C2}" type="pres">
      <dgm:prSet presAssocID="{764F9D96-D82A-49AB-8F34-94402076D185}" presName="level3hierChild" presStyleCnt="0"/>
      <dgm:spPr/>
    </dgm:pt>
    <dgm:pt modelId="{9FACB7A1-22F6-4258-82E4-157C16A9B6DB}" type="pres">
      <dgm:prSet presAssocID="{E5AD0E79-FDC6-417B-9595-A49214F24C8A}" presName="conn2-1" presStyleLbl="parChTrans1D3" presStyleIdx="2" presStyleCnt="4"/>
      <dgm:spPr/>
    </dgm:pt>
    <dgm:pt modelId="{8AFD5793-281C-4536-A443-413BE17084B8}" type="pres">
      <dgm:prSet presAssocID="{E5AD0E79-FDC6-417B-9595-A49214F24C8A}" presName="connTx" presStyleLbl="parChTrans1D3" presStyleIdx="2" presStyleCnt="4"/>
      <dgm:spPr/>
    </dgm:pt>
    <dgm:pt modelId="{D16BE17E-7C33-4794-B8B4-EC62E9714C76}" type="pres">
      <dgm:prSet presAssocID="{F341A014-1481-40EF-89AB-C67467C98E34}" presName="root2" presStyleCnt="0"/>
      <dgm:spPr/>
    </dgm:pt>
    <dgm:pt modelId="{6A3427E1-A3C2-4768-8A0C-034702D2C42C}" type="pres">
      <dgm:prSet presAssocID="{F341A014-1481-40EF-89AB-C67467C98E34}" presName="LevelTwoTextNode" presStyleLbl="node3" presStyleIdx="2" presStyleCnt="4" custScaleY="74421">
        <dgm:presLayoutVars>
          <dgm:chPref val="3"/>
        </dgm:presLayoutVars>
      </dgm:prSet>
      <dgm:spPr>
        <a:xfrm>
          <a:off x="4206128" y="4109698"/>
          <a:ext cx="1134365" cy="345843"/>
        </a:xfrm>
        <a:prstGeom prst="rect">
          <a:avLst/>
        </a:prstGeom>
      </dgm:spPr>
    </dgm:pt>
    <dgm:pt modelId="{9D4585AE-CD68-4931-885A-568A8163F9E7}" type="pres">
      <dgm:prSet presAssocID="{F341A014-1481-40EF-89AB-C67467C98E34}" presName="level3hierChild" presStyleCnt="0"/>
      <dgm:spPr/>
    </dgm:pt>
    <dgm:pt modelId="{1BAF74BB-C405-47DB-A9C1-2851DC72D8DA}" type="pres">
      <dgm:prSet presAssocID="{EDF61533-E524-4EF9-96B4-0813467F69A5}" presName="conn2-1" presStyleLbl="parChTrans1D3" presStyleIdx="3" presStyleCnt="4"/>
      <dgm:spPr/>
    </dgm:pt>
    <dgm:pt modelId="{737A5F3C-6C22-4A0D-9DA0-572A56D72F09}" type="pres">
      <dgm:prSet presAssocID="{EDF61533-E524-4EF9-96B4-0813467F69A5}" presName="connTx" presStyleLbl="parChTrans1D3" presStyleIdx="3" presStyleCnt="4"/>
      <dgm:spPr/>
    </dgm:pt>
    <dgm:pt modelId="{F065AC81-D903-4092-9388-96E09C718568}" type="pres">
      <dgm:prSet presAssocID="{70D988E3-7373-4825-B4B7-789077CCFDCB}" presName="root2" presStyleCnt="0"/>
      <dgm:spPr/>
    </dgm:pt>
    <dgm:pt modelId="{1CCFAE62-DDF4-4727-BA60-69577C4074DB}" type="pres">
      <dgm:prSet presAssocID="{70D988E3-7373-4825-B4B7-789077CCFDCB}" presName="LevelTwoTextNode" presStyleLbl="node3" presStyleIdx="3" presStyleCnt="4" custScaleY="74421">
        <dgm:presLayoutVars>
          <dgm:chPref val="3"/>
        </dgm:presLayoutVars>
      </dgm:prSet>
      <dgm:spPr>
        <a:xfrm>
          <a:off x="4206128" y="4542002"/>
          <a:ext cx="1134365" cy="345843"/>
        </a:xfrm>
        <a:prstGeom prst="rect">
          <a:avLst/>
        </a:prstGeom>
      </dgm:spPr>
    </dgm:pt>
    <dgm:pt modelId="{E13D233D-AF03-48D2-8491-D1C639E3E709}" type="pres">
      <dgm:prSet presAssocID="{70D988E3-7373-4825-B4B7-789077CCFDCB}" presName="level3hierChild" presStyleCnt="0"/>
      <dgm:spPr/>
    </dgm:pt>
  </dgm:ptLst>
  <dgm:cxnLst>
    <dgm:cxn modelId="{464E1F07-9BF9-4C0D-9991-B67977991766}" type="presOf" srcId="{F341A014-1481-40EF-89AB-C67467C98E34}" destId="{6A3427E1-A3C2-4768-8A0C-034702D2C42C}" srcOrd="0" destOrd="0" presId="urn:microsoft.com/office/officeart/2008/layout/HorizontalMultiLevelHierarchy"/>
    <dgm:cxn modelId="{A05EAE18-7302-4BB7-967F-7630468D52DB}" type="presOf" srcId="{14879AA1-7FEE-440A-A0CB-29C2803FFBB1}" destId="{56FE6A40-861E-414B-8E66-7EE845065008}" srcOrd="0" destOrd="0" presId="urn:microsoft.com/office/officeart/2008/layout/HorizontalMultiLevelHierarchy"/>
    <dgm:cxn modelId="{C0F5991F-9ABD-43DF-80E8-BA89EB83C43D}" type="presOf" srcId="{A8415E80-0C45-4582-8FB3-DC8F93E575CE}" destId="{24EDA40E-D6D1-4289-8F6A-D6FBF9484BAE}" srcOrd="0" destOrd="0" presId="urn:microsoft.com/office/officeart/2008/layout/HorizontalMultiLevelHierarchy"/>
    <dgm:cxn modelId="{101B1320-59EF-462F-A9FF-3DD3C759DF04}" type="presOf" srcId="{C1B5ABC6-B975-4101-BA63-514B2117D731}" destId="{105B57B8-3D67-47FE-B058-F851076068CE}" srcOrd="1" destOrd="0" presId="urn:microsoft.com/office/officeart/2008/layout/HorizontalMultiLevelHierarchy"/>
    <dgm:cxn modelId="{C9508321-8B96-4B07-BDFC-3A98741CF47F}" srcId="{D72CCC58-482D-4CB2-9DE6-BD2BEEA28B72}" destId="{F341A014-1481-40EF-89AB-C67467C98E34}" srcOrd="1" destOrd="0" parTransId="{E5AD0E79-FDC6-417B-9595-A49214F24C8A}" sibTransId="{B10B5951-37B7-4760-B664-B8C77463797F}"/>
    <dgm:cxn modelId="{6601D523-1867-43B0-B8A3-A2168F383E2A}" srcId="{D72CCC58-482D-4CB2-9DE6-BD2BEEA28B72}" destId="{70D988E3-7373-4825-B4B7-789077CCFDCB}" srcOrd="2" destOrd="0" parTransId="{EDF61533-E524-4EF9-96B4-0813467F69A5}" sibTransId="{8B117189-15E1-47C9-8B4C-CA181D3803B3}"/>
    <dgm:cxn modelId="{880AD83A-EB44-4399-81BA-B6F3B83492DC}" type="presOf" srcId="{C1B5ABC6-B975-4101-BA63-514B2117D731}" destId="{0AD23473-EBAC-444A-A7DB-0590ED3ED745}" srcOrd="0" destOrd="0" presId="urn:microsoft.com/office/officeart/2008/layout/HorizontalMultiLevelHierarchy"/>
    <dgm:cxn modelId="{F583053B-0C85-4D16-B782-98CCDDA0593A}" type="presOf" srcId="{4ECFF0AE-6DDC-4351-B36B-8E9534D82B50}" destId="{C101CA10-F3E8-413F-8B35-5E13926C5D2A}" srcOrd="0" destOrd="0" presId="urn:microsoft.com/office/officeart/2008/layout/HorizontalMultiLevelHierarchy"/>
    <dgm:cxn modelId="{3CAE425E-17E9-40B6-927F-89658E2B0506}" type="presOf" srcId="{EDF61533-E524-4EF9-96B4-0813467F69A5}" destId="{1BAF74BB-C405-47DB-A9C1-2851DC72D8DA}" srcOrd="0" destOrd="0" presId="urn:microsoft.com/office/officeart/2008/layout/HorizontalMultiLevelHierarchy"/>
    <dgm:cxn modelId="{D6C4A262-974D-404E-A41C-17F7FB44D30F}" type="presOf" srcId="{38E2E8A2-775F-4422-BF06-46BBA9021039}" destId="{F7988B37-D2D9-4049-9E18-0369AC44A008}" srcOrd="1" destOrd="0" presId="urn:microsoft.com/office/officeart/2008/layout/HorizontalMultiLevelHierarchy"/>
    <dgm:cxn modelId="{AD9C1473-54FA-4C47-9399-3DCEE4BD5630}" type="presOf" srcId="{D72CCC58-482D-4CB2-9DE6-BD2BEEA28B72}" destId="{7C324DE8-9F03-48D6-83F7-7EDE324401F1}" srcOrd="0" destOrd="0" presId="urn:microsoft.com/office/officeart/2008/layout/HorizontalMultiLevelHierarchy"/>
    <dgm:cxn modelId="{44DC7674-4A07-493B-A218-DD230FB9A030}" srcId="{F79EC83A-AF59-4254-A540-3CBD54CD78F9}" destId="{B82CCB28-A450-433B-8097-B8A81D25A035}" srcOrd="0" destOrd="0" parTransId="{73549F61-51E9-4EDE-97A8-04AA03569863}" sibTransId="{B56DE62E-0A9A-4C31-AAB4-FD08FD4519F8}"/>
    <dgm:cxn modelId="{8B9C5955-1928-4D15-98C4-2900B49DEC21}" type="presOf" srcId="{70D988E3-7373-4825-B4B7-789077CCFDCB}" destId="{1CCFAE62-DDF4-4727-BA60-69577C4074DB}" srcOrd="0" destOrd="0" presId="urn:microsoft.com/office/officeart/2008/layout/HorizontalMultiLevelHierarchy"/>
    <dgm:cxn modelId="{5FC0EF78-242E-4E39-A0A8-0DA2B4227359}" type="presOf" srcId="{764F9D96-D82A-49AB-8F34-94402076D185}" destId="{ECD42A47-7DEE-4633-91C4-907614E1B362}" srcOrd="0" destOrd="0" presId="urn:microsoft.com/office/officeart/2008/layout/HorizontalMultiLevelHierarchy"/>
    <dgm:cxn modelId="{67DFCE88-F66E-4CBB-9EED-5BB2A89AC8D0}" type="presOf" srcId="{EDF61533-E524-4EF9-96B4-0813467F69A5}" destId="{737A5F3C-6C22-4A0D-9DA0-572A56D72F09}" srcOrd="1" destOrd="0" presId="urn:microsoft.com/office/officeart/2008/layout/HorizontalMultiLevelHierarchy"/>
    <dgm:cxn modelId="{6FA81A9C-8F97-48C3-BA83-9112AEC6D138}" type="presOf" srcId="{F79EC83A-AF59-4254-A540-3CBD54CD78F9}" destId="{637DD5ED-E7C4-452F-B7A4-5AEA6F8E5725}" srcOrd="0" destOrd="0" presId="urn:microsoft.com/office/officeart/2008/layout/HorizontalMultiLevelHierarchy"/>
    <dgm:cxn modelId="{6883939F-66E5-4ED7-9A66-74C0EA6A8102}" type="presOf" srcId="{0E9AA06A-C31E-4E2F-95CD-0DFE2AAE018D}" destId="{F53B00F2-EC3E-4AE6-BC2D-FE87C9B51F8C}" srcOrd="0" destOrd="0" presId="urn:microsoft.com/office/officeart/2008/layout/HorizontalMultiLevelHierarchy"/>
    <dgm:cxn modelId="{64BBA6A5-C437-446D-9E59-8F36A065ABA7}" type="presOf" srcId="{E5AD0E79-FDC6-417B-9595-A49214F24C8A}" destId="{8AFD5793-281C-4536-A443-413BE17084B8}" srcOrd="1" destOrd="0" presId="urn:microsoft.com/office/officeart/2008/layout/HorizontalMultiLevelHierarchy"/>
    <dgm:cxn modelId="{BD6A99B0-A33E-4705-837D-302A865257B7}" type="presOf" srcId="{36A7E2F0-52F9-462C-92F4-8E89D3176C5F}" destId="{C1C3A3B8-0CA8-4EE4-BA8C-360D1B3925AB}" srcOrd="0" destOrd="0" presId="urn:microsoft.com/office/officeart/2008/layout/HorizontalMultiLevelHierarchy"/>
    <dgm:cxn modelId="{20FB08B5-7C72-441D-AA66-36E0CBF3EE79}" type="presOf" srcId="{E5AD0E79-FDC6-417B-9595-A49214F24C8A}" destId="{9FACB7A1-22F6-4258-82E4-157C16A9B6DB}" srcOrd="0" destOrd="0" presId="urn:microsoft.com/office/officeart/2008/layout/HorizontalMultiLevelHierarchy"/>
    <dgm:cxn modelId="{C9A0ABBF-B3CC-4599-B5D1-4635FA5726A4}" srcId="{D72CCC58-482D-4CB2-9DE6-BD2BEEA28B72}" destId="{764F9D96-D82A-49AB-8F34-94402076D185}" srcOrd="0" destOrd="0" parTransId="{0E9AA06A-C31E-4E2F-95CD-0DFE2AAE018D}" sibTransId="{5A5CB626-B64B-44A5-B4F5-FD66E78F0E34}"/>
    <dgm:cxn modelId="{765BCACA-CCCA-4A33-894B-4D950D52FC62}" type="presOf" srcId="{14879AA1-7FEE-440A-A0CB-29C2803FFBB1}" destId="{DF6BE689-F2F1-418A-A7C4-AC7E105EEFE9}" srcOrd="1" destOrd="0" presId="urn:microsoft.com/office/officeart/2008/layout/HorizontalMultiLevelHierarchy"/>
    <dgm:cxn modelId="{E546A9E3-180B-4A35-A5BF-29D1C7DC5249}" srcId="{4ECFF0AE-6DDC-4351-B36B-8E9534D82B50}" destId="{B3DC441F-6319-4443-920F-8A3CE6AEA159}" srcOrd="0" destOrd="0" parTransId="{38E2E8A2-775F-4422-BF06-46BBA9021039}" sibTransId="{DB93200A-13F2-4874-927B-17C89EFFE80E}"/>
    <dgm:cxn modelId="{414AEDEC-4A19-4D81-8734-D593A063115D}" type="presOf" srcId="{B3DC441F-6319-4443-920F-8A3CE6AEA159}" destId="{501F75B4-BD66-494B-86E4-A2B12ECAD2FF}" srcOrd="0" destOrd="0" presId="urn:microsoft.com/office/officeart/2008/layout/HorizontalMultiLevelHierarchy"/>
    <dgm:cxn modelId="{C06150EF-FA47-464C-AF77-3ED432DD17EB}" type="presOf" srcId="{0E9AA06A-C31E-4E2F-95CD-0DFE2AAE018D}" destId="{1003CA8A-B731-4AC3-A223-652492E63179}" srcOrd="1" destOrd="0" presId="urn:microsoft.com/office/officeart/2008/layout/HorizontalMultiLevelHierarchy"/>
    <dgm:cxn modelId="{D5797AF1-FA6D-4A18-8365-B98AE2BB3895}" srcId="{B82CCB28-A450-433B-8097-B8A81D25A035}" destId="{4ECFF0AE-6DDC-4351-B36B-8E9534D82B50}" srcOrd="1" destOrd="0" parTransId="{C1B5ABC6-B975-4101-BA63-514B2117D731}" sibTransId="{A1B175EB-7C65-4869-BC58-F462B9C330A2}"/>
    <dgm:cxn modelId="{F0336EF2-BF0D-47B3-BCD9-ECC057847543}" type="presOf" srcId="{B82CCB28-A450-433B-8097-B8A81D25A035}" destId="{FA1F5A41-115E-4555-A06A-ED3D6762D5DD}" srcOrd="0" destOrd="0" presId="urn:microsoft.com/office/officeart/2008/layout/HorizontalMultiLevelHierarchy"/>
    <dgm:cxn modelId="{9B80E9F6-D850-4311-831A-E95BCDEE71AC}" type="presOf" srcId="{36A7E2F0-52F9-462C-92F4-8E89D3176C5F}" destId="{C0426B37-2CC3-4F1D-A87D-D80EB32AB857}" srcOrd="1" destOrd="0" presId="urn:microsoft.com/office/officeart/2008/layout/HorizontalMultiLevelHierarchy"/>
    <dgm:cxn modelId="{1EFF57F7-32DC-4A01-944D-2AE50683C893}" type="presOf" srcId="{38E2E8A2-775F-4422-BF06-46BBA9021039}" destId="{639E35A6-816B-490D-B7AC-3309F15CC017}" srcOrd="0" destOrd="0" presId="urn:microsoft.com/office/officeart/2008/layout/HorizontalMultiLevelHierarchy"/>
    <dgm:cxn modelId="{609551F9-220E-47DD-A3D7-AA46B22D52B6}" srcId="{B82CCB28-A450-433B-8097-B8A81D25A035}" destId="{D72CCC58-482D-4CB2-9DE6-BD2BEEA28B72}" srcOrd="2" destOrd="0" parTransId="{36A7E2F0-52F9-462C-92F4-8E89D3176C5F}" sibTransId="{63FDDC73-EA00-453F-95B1-28E2FEDBDC7D}"/>
    <dgm:cxn modelId="{26C8D4F9-64F6-4B15-B640-733DB864F0F4}" srcId="{B82CCB28-A450-433B-8097-B8A81D25A035}" destId="{A8415E80-0C45-4582-8FB3-DC8F93E575CE}" srcOrd="0" destOrd="0" parTransId="{14879AA1-7FEE-440A-A0CB-29C2803FFBB1}" sibTransId="{9265D78F-F6E1-417F-A772-F2A5C4511A66}"/>
    <dgm:cxn modelId="{F0763C8C-F821-44A4-B3A8-7C309CCFBC87}" type="presParOf" srcId="{637DD5ED-E7C4-452F-B7A4-5AEA6F8E5725}" destId="{81C1AD8D-34A7-41AE-956E-35158D7337B7}" srcOrd="0" destOrd="0" presId="urn:microsoft.com/office/officeart/2008/layout/HorizontalMultiLevelHierarchy"/>
    <dgm:cxn modelId="{B003F6F6-CCA6-40DF-A770-A52AFFAB52A8}" type="presParOf" srcId="{81C1AD8D-34A7-41AE-956E-35158D7337B7}" destId="{FA1F5A41-115E-4555-A06A-ED3D6762D5DD}" srcOrd="0" destOrd="0" presId="urn:microsoft.com/office/officeart/2008/layout/HorizontalMultiLevelHierarchy"/>
    <dgm:cxn modelId="{49D71B93-605D-4C57-A77F-119E4EBBFF64}" type="presParOf" srcId="{81C1AD8D-34A7-41AE-956E-35158D7337B7}" destId="{6DAF0996-7427-484A-B87F-DA58593AD1AF}" srcOrd="1" destOrd="0" presId="urn:microsoft.com/office/officeart/2008/layout/HorizontalMultiLevelHierarchy"/>
    <dgm:cxn modelId="{B083CCDB-C468-4652-B1A6-E7EA8CF73841}" type="presParOf" srcId="{6DAF0996-7427-484A-B87F-DA58593AD1AF}" destId="{56FE6A40-861E-414B-8E66-7EE845065008}" srcOrd="0" destOrd="0" presId="urn:microsoft.com/office/officeart/2008/layout/HorizontalMultiLevelHierarchy"/>
    <dgm:cxn modelId="{FDF4BA61-7ABB-4739-B6BA-70F5CD45B103}" type="presParOf" srcId="{56FE6A40-861E-414B-8E66-7EE845065008}" destId="{DF6BE689-F2F1-418A-A7C4-AC7E105EEFE9}" srcOrd="0" destOrd="0" presId="urn:microsoft.com/office/officeart/2008/layout/HorizontalMultiLevelHierarchy"/>
    <dgm:cxn modelId="{762BDF13-DEED-4813-91B4-E27F9F847E78}" type="presParOf" srcId="{6DAF0996-7427-484A-B87F-DA58593AD1AF}" destId="{642B151A-54BE-458D-A34A-85503AC29AB7}" srcOrd="1" destOrd="0" presId="urn:microsoft.com/office/officeart/2008/layout/HorizontalMultiLevelHierarchy"/>
    <dgm:cxn modelId="{D782BCFB-7DD8-406E-A6AB-ABE0889F9C38}" type="presParOf" srcId="{642B151A-54BE-458D-A34A-85503AC29AB7}" destId="{24EDA40E-D6D1-4289-8F6A-D6FBF9484BAE}" srcOrd="0" destOrd="0" presId="urn:microsoft.com/office/officeart/2008/layout/HorizontalMultiLevelHierarchy"/>
    <dgm:cxn modelId="{18BD6C30-039E-46AE-8768-14B7B43BD9C6}" type="presParOf" srcId="{642B151A-54BE-458D-A34A-85503AC29AB7}" destId="{787808E3-E02A-40CF-B86F-B78DB2626A81}" srcOrd="1" destOrd="0" presId="urn:microsoft.com/office/officeart/2008/layout/HorizontalMultiLevelHierarchy"/>
    <dgm:cxn modelId="{D802ACF4-B37C-49C6-BE6F-5F15C3269819}" type="presParOf" srcId="{6DAF0996-7427-484A-B87F-DA58593AD1AF}" destId="{0AD23473-EBAC-444A-A7DB-0590ED3ED745}" srcOrd="2" destOrd="0" presId="urn:microsoft.com/office/officeart/2008/layout/HorizontalMultiLevelHierarchy"/>
    <dgm:cxn modelId="{8379F0C9-0D11-4750-9DD4-18221D000A5B}" type="presParOf" srcId="{0AD23473-EBAC-444A-A7DB-0590ED3ED745}" destId="{105B57B8-3D67-47FE-B058-F851076068CE}" srcOrd="0" destOrd="0" presId="urn:microsoft.com/office/officeart/2008/layout/HorizontalMultiLevelHierarchy"/>
    <dgm:cxn modelId="{95E95E59-E929-404E-BE6D-89236472ACC4}" type="presParOf" srcId="{6DAF0996-7427-484A-B87F-DA58593AD1AF}" destId="{6EB07647-CAA4-44E2-A4A7-CE454C671092}" srcOrd="3" destOrd="0" presId="urn:microsoft.com/office/officeart/2008/layout/HorizontalMultiLevelHierarchy"/>
    <dgm:cxn modelId="{8B458C5A-8080-40DE-BF7B-31E19B58AD75}" type="presParOf" srcId="{6EB07647-CAA4-44E2-A4A7-CE454C671092}" destId="{C101CA10-F3E8-413F-8B35-5E13926C5D2A}" srcOrd="0" destOrd="0" presId="urn:microsoft.com/office/officeart/2008/layout/HorizontalMultiLevelHierarchy"/>
    <dgm:cxn modelId="{8F846CE8-0E26-4B11-B5A4-1531906285A2}" type="presParOf" srcId="{6EB07647-CAA4-44E2-A4A7-CE454C671092}" destId="{778F4627-9D75-49DA-B204-4AAED26A1BAC}" srcOrd="1" destOrd="0" presId="urn:microsoft.com/office/officeart/2008/layout/HorizontalMultiLevelHierarchy"/>
    <dgm:cxn modelId="{30A66885-C3F9-4804-9CF3-D3F86ADF4F01}" type="presParOf" srcId="{778F4627-9D75-49DA-B204-4AAED26A1BAC}" destId="{639E35A6-816B-490D-B7AC-3309F15CC017}" srcOrd="0" destOrd="0" presId="urn:microsoft.com/office/officeart/2008/layout/HorizontalMultiLevelHierarchy"/>
    <dgm:cxn modelId="{ACF4F33B-8710-4F98-983C-4659E8BF58B3}" type="presParOf" srcId="{639E35A6-816B-490D-B7AC-3309F15CC017}" destId="{F7988B37-D2D9-4049-9E18-0369AC44A008}" srcOrd="0" destOrd="0" presId="urn:microsoft.com/office/officeart/2008/layout/HorizontalMultiLevelHierarchy"/>
    <dgm:cxn modelId="{0043471C-75D2-473A-81B4-E82CEC0A0AA4}" type="presParOf" srcId="{778F4627-9D75-49DA-B204-4AAED26A1BAC}" destId="{9FC6C656-8DEE-4FEB-83E3-AAE0C8B961B3}" srcOrd="1" destOrd="0" presId="urn:microsoft.com/office/officeart/2008/layout/HorizontalMultiLevelHierarchy"/>
    <dgm:cxn modelId="{DA7B4941-9FFC-467C-9A98-BE200E9CC8FA}" type="presParOf" srcId="{9FC6C656-8DEE-4FEB-83E3-AAE0C8B961B3}" destId="{501F75B4-BD66-494B-86E4-A2B12ECAD2FF}" srcOrd="0" destOrd="0" presId="urn:microsoft.com/office/officeart/2008/layout/HorizontalMultiLevelHierarchy"/>
    <dgm:cxn modelId="{13F989C9-561A-4D42-B350-7911C9640325}" type="presParOf" srcId="{9FC6C656-8DEE-4FEB-83E3-AAE0C8B961B3}" destId="{45DE5632-92DD-48D6-9C2C-44A0EED20F50}" srcOrd="1" destOrd="0" presId="urn:microsoft.com/office/officeart/2008/layout/HorizontalMultiLevelHierarchy"/>
    <dgm:cxn modelId="{7DFD2BE3-DF28-4E94-A28C-4DAFE566A1E0}" type="presParOf" srcId="{6DAF0996-7427-484A-B87F-DA58593AD1AF}" destId="{C1C3A3B8-0CA8-4EE4-BA8C-360D1B3925AB}" srcOrd="4" destOrd="0" presId="urn:microsoft.com/office/officeart/2008/layout/HorizontalMultiLevelHierarchy"/>
    <dgm:cxn modelId="{680E9998-F015-44CF-91D9-5EE5B562C47C}" type="presParOf" srcId="{C1C3A3B8-0CA8-4EE4-BA8C-360D1B3925AB}" destId="{C0426B37-2CC3-4F1D-A87D-D80EB32AB857}" srcOrd="0" destOrd="0" presId="urn:microsoft.com/office/officeart/2008/layout/HorizontalMultiLevelHierarchy"/>
    <dgm:cxn modelId="{8C466CC4-631E-4D13-B38A-7D64D755550D}" type="presParOf" srcId="{6DAF0996-7427-484A-B87F-DA58593AD1AF}" destId="{E0D106EA-627F-4F2D-8564-558578021536}" srcOrd="5" destOrd="0" presId="urn:microsoft.com/office/officeart/2008/layout/HorizontalMultiLevelHierarchy"/>
    <dgm:cxn modelId="{867D76ED-6B1E-4221-AEFA-8427743DA749}" type="presParOf" srcId="{E0D106EA-627F-4F2D-8564-558578021536}" destId="{7C324DE8-9F03-48D6-83F7-7EDE324401F1}" srcOrd="0" destOrd="0" presId="urn:microsoft.com/office/officeart/2008/layout/HorizontalMultiLevelHierarchy"/>
    <dgm:cxn modelId="{922A8716-449A-4F8A-A28D-6CF64A2EE9BF}" type="presParOf" srcId="{E0D106EA-627F-4F2D-8564-558578021536}" destId="{61194165-3124-4CA7-BA06-9A57D423D422}" srcOrd="1" destOrd="0" presId="urn:microsoft.com/office/officeart/2008/layout/HorizontalMultiLevelHierarchy"/>
    <dgm:cxn modelId="{BEFD0D7A-699A-4347-906E-1E6AB8BFA9CB}" type="presParOf" srcId="{61194165-3124-4CA7-BA06-9A57D423D422}" destId="{F53B00F2-EC3E-4AE6-BC2D-FE87C9B51F8C}" srcOrd="0" destOrd="0" presId="urn:microsoft.com/office/officeart/2008/layout/HorizontalMultiLevelHierarchy"/>
    <dgm:cxn modelId="{8C3C8C95-719F-4583-9CB3-4E5865262EA2}" type="presParOf" srcId="{F53B00F2-EC3E-4AE6-BC2D-FE87C9B51F8C}" destId="{1003CA8A-B731-4AC3-A223-652492E63179}" srcOrd="0" destOrd="0" presId="urn:microsoft.com/office/officeart/2008/layout/HorizontalMultiLevelHierarchy"/>
    <dgm:cxn modelId="{3E6901E3-553E-401B-9671-7F101E2CA9EC}" type="presParOf" srcId="{61194165-3124-4CA7-BA06-9A57D423D422}" destId="{2F8A7525-92DC-4FD5-B499-50DA8FDF65E4}" srcOrd="1" destOrd="0" presId="urn:microsoft.com/office/officeart/2008/layout/HorizontalMultiLevelHierarchy"/>
    <dgm:cxn modelId="{2E85D6DA-08A6-4AF3-A36C-44AB3FC03E75}" type="presParOf" srcId="{2F8A7525-92DC-4FD5-B499-50DA8FDF65E4}" destId="{ECD42A47-7DEE-4633-91C4-907614E1B362}" srcOrd="0" destOrd="0" presId="urn:microsoft.com/office/officeart/2008/layout/HorizontalMultiLevelHierarchy"/>
    <dgm:cxn modelId="{90F15443-EC5A-4B02-BC1A-516D85941584}" type="presParOf" srcId="{2F8A7525-92DC-4FD5-B499-50DA8FDF65E4}" destId="{B7711A0D-30B7-4939-AA2F-4711F593E0C2}" srcOrd="1" destOrd="0" presId="urn:microsoft.com/office/officeart/2008/layout/HorizontalMultiLevelHierarchy"/>
    <dgm:cxn modelId="{D6BF2204-F0D5-4D19-8971-184A05C62A31}" type="presParOf" srcId="{61194165-3124-4CA7-BA06-9A57D423D422}" destId="{9FACB7A1-22F6-4258-82E4-157C16A9B6DB}" srcOrd="2" destOrd="0" presId="urn:microsoft.com/office/officeart/2008/layout/HorizontalMultiLevelHierarchy"/>
    <dgm:cxn modelId="{02B49DBB-4B64-4E98-B117-3D93784EC564}" type="presParOf" srcId="{9FACB7A1-22F6-4258-82E4-157C16A9B6DB}" destId="{8AFD5793-281C-4536-A443-413BE17084B8}" srcOrd="0" destOrd="0" presId="urn:microsoft.com/office/officeart/2008/layout/HorizontalMultiLevelHierarchy"/>
    <dgm:cxn modelId="{120318D1-5271-44D3-AD1B-F782F46FB337}" type="presParOf" srcId="{61194165-3124-4CA7-BA06-9A57D423D422}" destId="{D16BE17E-7C33-4794-B8B4-EC62E9714C76}" srcOrd="3" destOrd="0" presId="urn:microsoft.com/office/officeart/2008/layout/HorizontalMultiLevelHierarchy"/>
    <dgm:cxn modelId="{C95A2B7B-CD27-4C44-8F1C-E054D25D11F0}" type="presParOf" srcId="{D16BE17E-7C33-4794-B8B4-EC62E9714C76}" destId="{6A3427E1-A3C2-4768-8A0C-034702D2C42C}" srcOrd="0" destOrd="0" presId="urn:microsoft.com/office/officeart/2008/layout/HorizontalMultiLevelHierarchy"/>
    <dgm:cxn modelId="{28A84EEE-0052-426D-A770-55440742729C}" type="presParOf" srcId="{D16BE17E-7C33-4794-B8B4-EC62E9714C76}" destId="{9D4585AE-CD68-4931-885A-568A8163F9E7}" srcOrd="1" destOrd="0" presId="urn:microsoft.com/office/officeart/2008/layout/HorizontalMultiLevelHierarchy"/>
    <dgm:cxn modelId="{4DAAAFA5-2CC6-443C-BF58-B1091A81C9F1}" type="presParOf" srcId="{61194165-3124-4CA7-BA06-9A57D423D422}" destId="{1BAF74BB-C405-47DB-A9C1-2851DC72D8DA}" srcOrd="4" destOrd="0" presId="urn:microsoft.com/office/officeart/2008/layout/HorizontalMultiLevelHierarchy"/>
    <dgm:cxn modelId="{FEB71860-09D1-4AB5-A51E-E22A5E8AD813}" type="presParOf" srcId="{1BAF74BB-C405-47DB-A9C1-2851DC72D8DA}" destId="{737A5F3C-6C22-4A0D-9DA0-572A56D72F09}" srcOrd="0" destOrd="0" presId="urn:microsoft.com/office/officeart/2008/layout/HorizontalMultiLevelHierarchy"/>
    <dgm:cxn modelId="{348D23E7-110D-4F49-A5C6-E678F8DD4470}" type="presParOf" srcId="{61194165-3124-4CA7-BA06-9A57D423D422}" destId="{F065AC81-D903-4092-9388-96E09C718568}" srcOrd="5" destOrd="0" presId="urn:microsoft.com/office/officeart/2008/layout/HorizontalMultiLevelHierarchy"/>
    <dgm:cxn modelId="{19FA0B57-0FE6-4E33-8A2A-9E6AABDE7215}" type="presParOf" srcId="{F065AC81-D903-4092-9388-96E09C718568}" destId="{1CCFAE62-DDF4-4727-BA60-69577C4074DB}" srcOrd="0" destOrd="0" presId="urn:microsoft.com/office/officeart/2008/layout/HorizontalMultiLevelHierarchy"/>
    <dgm:cxn modelId="{918B0682-6F3F-41EE-AA36-CB92D5EE00C2}" type="presParOf" srcId="{F065AC81-D903-4092-9388-96E09C718568}" destId="{E13D233D-AF03-48D2-8491-D1C639E3E70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F74BB-C405-47DB-A9C1-2851DC72D8DA}">
      <dsp:nvSpPr>
        <dsp:cNvPr id="0" name=""/>
        <dsp:cNvSpPr/>
      </dsp:nvSpPr>
      <dsp:spPr>
        <a:xfrm>
          <a:off x="4193513" y="2945481"/>
          <a:ext cx="529298" cy="802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649" y="0"/>
              </a:lnTo>
              <a:lnTo>
                <a:pt x="264649" y="802186"/>
              </a:lnTo>
              <a:lnTo>
                <a:pt x="529298" y="802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34135" y="3322547"/>
        <a:ext cx="48053" cy="48053"/>
      </dsp:txXfrm>
    </dsp:sp>
    <dsp:sp modelId="{9FACB7A1-22F6-4258-82E4-157C16A9B6DB}">
      <dsp:nvSpPr>
        <dsp:cNvPr id="0" name=""/>
        <dsp:cNvSpPr/>
      </dsp:nvSpPr>
      <dsp:spPr>
        <a:xfrm>
          <a:off x="4193513" y="2899761"/>
          <a:ext cx="5292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29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44930" y="2932249"/>
        <a:ext cx="26464" cy="26464"/>
      </dsp:txXfrm>
    </dsp:sp>
    <dsp:sp modelId="{F53B00F2-EC3E-4AE6-BC2D-FE87C9B51F8C}">
      <dsp:nvSpPr>
        <dsp:cNvPr id="0" name=""/>
        <dsp:cNvSpPr/>
      </dsp:nvSpPr>
      <dsp:spPr>
        <a:xfrm>
          <a:off x="4193513" y="2143295"/>
          <a:ext cx="529298" cy="802186"/>
        </a:xfrm>
        <a:custGeom>
          <a:avLst/>
          <a:gdLst/>
          <a:ahLst/>
          <a:cxnLst/>
          <a:rect l="0" t="0" r="0" b="0"/>
          <a:pathLst>
            <a:path>
              <a:moveTo>
                <a:pt x="0" y="802186"/>
              </a:moveTo>
              <a:lnTo>
                <a:pt x="264649" y="802186"/>
              </a:lnTo>
              <a:lnTo>
                <a:pt x="264649" y="0"/>
              </a:lnTo>
              <a:lnTo>
                <a:pt x="52929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34135" y="2520361"/>
        <a:ext cx="48053" cy="48053"/>
      </dsp:txXfrm>
    </dsp:sp>
    <dsp:sp modelId="{C1C3A3B8-0CA8-4EE4-BA8C-360D1B3925AB}">
      <dsp:nvSpPr>
        <dsp:cNvPr id="0" name=""/>
        <dsp:cNvSpPr/>
      </dsp:nvSpPr>
      <dsp:spPr>
        <a:xfrm>
          <a:off x="534269" y="1743957"/>
          <a:ext cx="1012749" cy="1201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6374" y="0"/>
              </a:lnTo>
              <a:lnTo>
                <a:pt x="506374" y="1201523"/>
              </a:lnTo>
              <a:lnTo>
                <a:pt x="1012749" y="12015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01358" y="2305434"/>
        <a:ext cx="78570" cy="78570"/>
      </dsp:txXfrm>
    </dsp:sp>
    <dsp:sp modelId="{639E35A6-816B-490D-B7AC-3309F15CC017}">
      <dsp:nvSpPr>
        <dsp:cNvPr id="0" name=""/>
        <dsp:cNvSpPr/>
      </dsp:nvSpPr>
      <dsp:spPr>
        <a:xfrm>
          <a:off x="4193513" y="1274583"/>
          <a:ext cx="5292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29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44930" y="1307071"/>
        <a:ext cx="26464" cy="26464"/>
      </dsp:txXfrm>
    </dsp:sp>
    <dsp:sp modelId="{0AD23473-EBAC-444A-A7DB-0590ED3ED745}">
      <dsp:nvSpPr>
        <dsp:cNvPr id="0" name=""/>
        <dsp:cNvSpPr/>
      </dsp:nvSpPr>
      <dsp:spPr>
        <a:xfrm>
          <a:off x="534269" y="1320303"/>
          <a:ext cx="1012749" cy="423653"/>
        </a:xfrm>
        <a:custGeom>
          <a:avLst/>
          <a:gdLst/>
          <a:ahLst/>
          <a:cxnLst/>
          <a:rect l="0" t="0" r="0" b="0"/>
          <a:pathLst>
            <a:path>
              <a:moveTo>
                <a:pt x="0" y="423653"/>
              </a:moveTo>
              <a:lnTo>
                <a:pt x="506374" y="423653"/>
              </a:lnTo>
              <a:lnTo>
                <a:pt x="506374" y="0"/>
              </a:lnTo>
              <a:lnTo>
                <a:pt x="10127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13198" y="1504685"/>
        <a:ext cx="54889" cy="54889"/>
      </dsp:txXfrm>
    </dsp:sp>
    <dsp:sp modelId="{56FE6A40-861E-414B-8E66-7EE845065008}">
      <dsp:nvSpPr>
        <dsp:cNvPr id="0" name=""/>
        <dsp:cNvSpPr/>
      </dsp:nvSpPr>
      <dsp:spPr>
        <a:xfrm>
          <a:off x="534269" y="544896"/>
          <a:ext cx="1012749" cy="1199060"/>
        </a:xfrm>
        <a:custGeom>
          <a:avLst/>
          <a:gdLst/>
          <a:ahLst/>
          <a:cxnLst/>
          <a:rect l="0" t="0" r="0" b="0"/>
          <a:pathLst>
            <a:path>
              <a:moveTo>
                <a:pt x="0" y="1199060"/>
              </a:moveTo>
              <a:lnTo>
                <a:pt x="506374" y="1199060"/>
              </a:lnTo>
              <a:lnTo>
                <a:pt x="506374" y="0"/>
              </a:lnTo>
              <a:lnTo>
                <a:pt x="10127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01405" y="1105189"/>
        <a:ext cx="78476" cy="78476"/>
      </dsp:txXfrm>
    </dsp:sp>
    <dsp:sp modelId="{FA1F5A41-115E-4555-A06A-ED3D6762D5DD}">
      <dsp:nvSpPr>
        <dsp:cNvPr id="0" name=""/>
        <dsp:cNvSpPr/>
      </dsp:nvSpPr>
      <dsp:spPr>
        <a:xfrm rot="16200000">
          <a:off x="-1279336" y="1476823"/>
          <a:ext cx="3092942" cy="53426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vert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栈</a:t>
          </a:r>
          <a:endParaRPr lang="en-US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与</a:t>
          </a:r>
          <a:endParaRPr lang="en-US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递</a:t>
          </a:r>
          <a:endParaRPr lang="en-US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归</a:t>
          </a:r>
          <a:endParaRPr lang="en-US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的</a:t>
          </a:r>
          <a:endParaRPr lang="en-US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实</a:t>
          </a:r>
          <a:endParaRPr lang="en-US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现</a:t>
          </a:r>
          <a:endParaRPr lang="zh-CN" altLang="en-US" sz="1600" b="1" kern="1200" dirty="0"/>
        </a:p>
      </dsp:txBody>
      <dsp:txXfrm>
        <a:off x="-1279336" y="1476823"/>
        <a:ext cx="3092942" cy="534269"/>
      </dsp:txXfrm>
    </dsp:sp>
    <dsp:sp modelId="{24EDA40E-D6D1-4289-8F6A-D6FBF9484BAE}">
      <dsp:nvSpPr>
        <dsp:cNvPr id="0" name=""/>
        <dsp:cNvSpPr/>
      </dsp:nvSpPr>
      <dsp:spPr>
        <a:xfrm>
          <a:off x="1547018" y="258050"/>
          <a:ext cx="2646494" cy="5736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递归的缺点</a:t>
          </a:r>
        </a:p>
      </dsp:txBody>
      <dsp:txXfrm>
        <a:off x="1547018" y="258050"/>
        <a:ext cx="2646494" cy="573692"/>
      </dsp:txXfrm>
    </dsp:sp>
    <dsp:sp modelId="{C101CA10-F3E8-413F-8B35-5E13926C5D2A}">
      <dsp:nvSpPr>
        <dsp:cNvPr id="0" name=""/>
        <dsp:cNvSpPr/>
      </dsp:nvSpPr>
      <dsp:spPr>
        <a:xfrm>
          <a:off x="1547018" y="1033457"/>
          <a:ext cx="2646494" cy="5736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迭代方式实现递归</a:t>
          </a:r>
        </a:p>
      </dsp:txBody>
      <dsp:txXfrm>
        <a:off x="1547018" y="1033457"/>
        <a:ext cx="2646494" cy="573692"/>
      </dsp:txXfrm>
    </dsp:sp>
    <dsp:sp modelId="{501F75B4-BD66-494B-86E4-A2B12ECAD2FF}">
      <dsp:nvSpPr>
        <dsp:cNvPr id="0" name=""/>
        <dsp:cNvSpPr/>
      </dsp:nvSpPr>
      <dsp:spPr>
        <a:xfrm>
          <a:off x="4722812" y="999262"/>
          <a:ext cx="2646494" cy="64208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举例：</a:t>
          </a:r>
          <a:r>
            <a:rPr lang="en-US" altLang="zh-CN" sz="1800" kern="1200" dirty="0"/>
            <a:t>Fib</a:t>
          </a:r>
          <a:r>
            <a:rPr lang="zh-CN" altLang="en-US" sz="1800" kern="1200" dirty="0"/>
            <a:t>函数的实现</a:t>
          </a:r>
        </a:p>
      </dsp:txBody>
      <dsp:txXfrm>
        <a:off x="4722812" y="999262"/>
        <a:ext cx="2646494" cy="642081"/>
      </dsp:txXfrm>
    </dsp:sp>
    <dsp:sp modelId="{7C324DE8-9F03-48D6-83F7-7EDE324401F1}">
      <dsp:nvSpPr>
        <dsp:cNvPr id="0" name=""/>
        <dsp:cNvSpPr/>
      </dsp:nvSpPr>
      <dsp:spPr>
        <a:xfrm>
          <a:off x="1547018" y="2658635"/>
          <a:ext cx="2646494" cy="5736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用栈实现递归</a:t>
          </a:r>
        </a:p>
      </dsp:txBody>
      <dsp:txXfrm>
        <a:off x="1547018" y="2658635"/>
        <a:ext cx="2646494" cy="573692"/>
      </dsp:txXfrm>
    </dsp:sp>
    <dsp:sp modelId="{ECD42A47-7DEE-4633-91C4-907614E1B362}">
      <dsp:nvSpPr>
        <dsp:cNvPr id="0" name=""/>
        <dsp:cNvSpPr/>
      </dsp:nvSpPr>
      <dsp:spPr>
        <a:xfrm>
          <a:off x="4722812" y="1843059"/>
          <a:ext cx="2646494" cy="600471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递归的验证</a:t>
          </a:r>
        </a:p>
      </dsp:txBody>
      <dsp:txXfrm>
        <a:off x="4722812" y="1843059"/>
        <a:ext cx="2646494" cy="600471"/>
      </dsp:txXfrm>
    </dsp:sp>
    <dsp:sp modelId="{6A3427E1-A3C2-4768-8A0C-034702D2C42C}">
      <dsp:nvSpPr>
        <dsp:cNvPr id="0" name=""/>
        <dsp:cNvSpPr/>
      </dsp:nvSpPr>
      <dsp:spPr>
        <a:xfrm>
          <a:off x="4722812" y="2645245"/>
          <a:ext cx="2646494" cy="600471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递归的原理</a:t>
          </a:r>
        </a:p>
      </dsp:txBody>
      <dsp:txXfrm>
        <a:off x="4722812" y="2645245"/>
        <a:ext cx="2646494" cy="600471"/>
      </dsp:txXfrm>
    </dsp:sp>
    <dsp:sp modelId="{1CCFAE62-DDF4-4727-BA60-69577C4074DB}">
      <dsp:nvSpPr>
        <dsp:cNvPr id="0" name=""/>
        <dsp:cNvSpPr/>
      </dsp:nvSpPr>
      <dsp:spPr>
        <a:xfrm>
          <a:off x="4722812" y="3447431"/>
          <a:ext cx="2646494" cy="600471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递归的非递归过程模拟</a:t>
          </a:r>
        </a:p>
      </dsp:txBody>
      <dsp:txXfrm>
        <a:off x="4722812" y="3447431"/>
        <a:ext cx="2646494" cy="600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037D-C3CD-4473-8D3D-F30E4CF65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36E5A1-FFDE-47D1-BC11-90DA6EC02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71DAF-2F76-4B76-AC1E-9EB63E5F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196AF-2C97-4FE3-92E8-C96CEB9C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23AA4-08AA-4D56-B4AD-F5BB1A35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7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BAAC2-30F7-4C70-8E8E-777BC856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06EB82-1E68-4014-AF74-D9BC8DE5F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52514-BF6A-40B8-8DD4-8B8FC799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E055E-190D-4C6A-88C8-7C42F809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C3404-524F-4D24-B664-F80838E6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0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51F08F-8376-4185-B241-990B0236A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E2DEB-92EA-44E1-8B35-3EAFFF448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F2AFF-C71A-4354-822A-8577A366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FA25C-472F-4FBE-8358-CAA4193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1E0B9-FB5A-4CEC-B9B7-75C5AFE4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1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67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84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8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36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4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7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6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BF5DD-F522-4890-A3F6-9A594B2F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A0D40-8BBA-43B9-8842-C01B07E0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4CF0A-15FE-4FFE-A8D1-3D9C55CC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A8A8B-CE42-4DE2-9425-93477AC3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C9CD7-32F6-467C-A10A-B710500B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2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6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97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7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A4F8C-C4E7-4954-A00A-706A6168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CEE18-65F2-40A3-871C-62B696D6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0B0ED-3E03-45EC-948A-1E8BE2FD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F0A45-EBB6-44BD-91D7-D7877FAB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7024E-F0D7-4835-B802-CA85A29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CBF54-CE36-4FE3-A59C-3502CE29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45E12-1FEF-4E58-8082-97DA82019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5302E-4A52-484A-88AD-8D905364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E5E37-8C12-43B8-AADE-38A556EB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595A9-D3AC-4CAE-8584-3F96FFA6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23509-C970-4CEF-B31D-07D3DD57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9D98-4FE7-451F-8425-C4BAEB2B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D0D62-A254-4DA6-ABB9-BB5403F7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92977-5243-436F-8FEB-7859C81EB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A82E7F-1063-479C-BEC7-EB0FFB620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945B-A831-4B27-AE58-625CCF908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E0A703-3148-4B4B-BD6D-33DEA85A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4DD38D-73A9-4087-89E8-B944DD7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5F1908-43C7-41D4-B30F-8BE057C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9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A9E84-D835-4BA0-97FB-FEC02B4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DF4794-8957-406D-B846-E9D2DB6B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A8D96-704D-4CE8-9884-644EE031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492FB-010E-4EE6-91A2-4A8EE827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7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5F93ED-11C2-436B-B810-52045148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05C00-8754-4AA3-B80E-933566B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93D553-F2DC-4DC0-A08E-9B3964CA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E1825-FBB3-43E8-AAD8-C09A5BE5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FD5-A4AB-4E5C-9481-FD23C458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B5FBE4-3DCA-4454-A039-6FAB12AA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CA88C-ABC3-4C59-95D1-D06618E7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10284-6AC6-4767-BBDC-23B8AC5F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E3B01-6B51-41B0-8AA3-764486F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1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106A9-DD5E-4573-A6B1-A9905994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1427F0-1500-475B-96BF-1B3165917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0A900-8F45-4F70-A978-5D34DCD8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BBC33-AAA9-4B80-9438-39A0B4C8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F3421-6C3E-47CD-8E69-735AA244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45740-A99F-43BA-8577-69FAE55C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8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B2C5DD-9524-4FC0-A857-8E939BAC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107F0-F4FD-4E0F-B36F-92AA385D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7758A-BBDF-468F-98CA-11BAA60E6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B80C9-E378-4FDC-873C-3236C5566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34A94-9E70-4859-B836-C5145B63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6BDD05-BE11-472F-9918-C5622E0256E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C8CF-780F-498C-BB35-90E7DD1C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7A101D-0108-4CFA-B3E4-DAD10FB0B49A}"/>
              </a:ext>
            </a:extLst>
          </p:cNvPr>
          <p:cNvSpPr/>
          <p:nvPr/>
        </p:nvSpPr>
        <p:spPr>
          <a:xfrm>
            <a:off x="2055927" y="2176351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栈与递归的实现</a:t>
            </a: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03DFC888-C014-4485-AC70-2F935BC71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339" y="3629890"/>
            <a:ext cx="6858000" cy="15895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ln/>
                <a:solidFill>
                  <a:schemeClr val="accent3"/>
                </a:solidFill>
              </a:rPr>
              <a:t>(</a:t>
            </a:r>
            <a:r>
              <a:rPr lang="zh-CN" altLang="en-US" sz="2800" b="1" dirty="0">
                <a:ln/>
                <a:solidFill>
                  <a:schemeClr val="accent3"/>
                </a:solidFill>
              </a:rPr>
              <a:t>递归 </a:t>
            </a:r>
            <a:r>
              <a:rPr lang="en-US" altLang="zh-CN" sz="2800" b="1" dirty="0">
                <a:ln/>
                <a:solidFill>
                  <a:schemeClr val="accent3"/>
                </a:solidFill>
              </a:rPr>
              <a:t> VS. </a:t>
            </a:r>
            <a:r>
              <a:rPr lang="zh-CN" altLang="en-US" sz="2800" b="1" dirty="0">
                <a:ln/>
                <a:solidFill>
                  <a:schemeClr val="accent3"/>
                </a:solidFill>
              </a:rPr>
              <a:t>非递归</a:t>
            </a:r>
            <a:r>
              <a:rPr lang="en-US" altLang="zh-CN" sz="2800" b="1" dirty="0">
                <a:ln/>
                <a:solidFill>
                  <a:schemeClr val="accent3"/>
                </a:solidFill>
              </a:rPr>
              <a:t>)</a:t>
            </a:r>
            <a:endParaRPr lang="zh-CN" altLang="en-US" sz="2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7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EAD5CCB7-0127-4E52-B3D7-5F1745A9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35051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 defTabSz="915965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调用时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保留现场（局部变量、返回地址、形参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入栈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虚实结合（计算实参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形参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转入执行</a:t>
            </a:r>
          </a:p>
          <a:p>
            <a:pPr marL="342891" indent="-342891" defTabSz="915965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返回时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恢复现场（局部变量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{赋给相应变量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返回地址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{赋给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L}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形参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{赋给相应变量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出栈）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Goto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</a:p>
        </p:txBody>
      </p:sp>
      <p:sp>
        <p:nvSpPr>
          <p:cNvPr id="190467" name="Text Box 3">
            <a:extLst>
              <a:ext uri="{FF2B5EF4-FFF2-40B4-BE49-F238E27FC236}">
                <a16:creationId xmlns:a16="http://schemas.microsoft.com/office/drawing/2014/main" id="{DF111C8D-2C7E-44C6-B021-9E70C43B0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2"/>
            <a:ext cx="7848600" cy="70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递归的内部实现（原理）：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715077-BB87-473F-A407-CD36D3394DA2}"/>
              </a:ext>
            </a:extLst>
          </p:cNvPr>
          <p:cNvSpPr/>
          <p:nvPr/>
        </p:nvSpPr>
        <p:spPr>
          <a:xfrm>
            <a:off x="1043608" y="764704"/>
            <a:ext cx="77768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defTabSz="915965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用数学归纳法证明递归程序的正确性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当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n=0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s=1, 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= 0!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(if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分支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假设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= k-1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= (k-1) !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= k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时，程序执行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分支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ff(n-1,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s);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此时，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= (n-1) ! = (k-1) !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   ② 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s=s*n;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s=(k-1) !*n=(k-1) !*k= k! 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	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Symbol" pitchFamily="18" charset="2"/>
              </a:rPr>
              <a:t>∴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证毕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153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8D1BD8FA-9168-49E0-BC6A-EEE151E8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1" y="1196975"/>
            <a:ext cx="8153400" cy="467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 defTabSz="915965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目标：保持功能等价</a:t>
            </a:r>
          </a:p>
          <a:p>
            <a:pPr marL="342891" indent="-342891" defTabSz="915965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转换规则：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设一个栈，并置为空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程序入口处设立标号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L0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用以下操作替换递归调用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a.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保留现场（局变量，形参，返回地址等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入栈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计算实参值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形参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c.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转入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L0</a:t>
            </a: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D288C0ED-ABA8-42F0-9F04-D8CE1C6E6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58802"/>
            <a:ext cx="7543800" cy="64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递归程序的模拟（递归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非递归）：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C1B315ED-01FD-4BD1-8B96-4AF2F316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4520" lvl="1" indent="-287331" defTabSz="915965">
              <a:buClr>
                <a:srgbClr val="FF6600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返回时，执行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a.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恢复现场（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出栈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局变量，形参，返回地址等；其中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返回地址 ）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转入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c.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变参，函数值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回传变量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 其他的非递归的部分可照搬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4E5F80E-42ED-4908-803B-A3A75EF77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257802"/>
            <a:ext cx="1414122" cy="58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/>
          <a:p>
            <a:pPr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1">
            <a:extLst>
              <a:ext uri="{FF2B5EF4-FFF2-40B4-BE49-F238E27FC236}">
                <a16:creationId xmlns:a16="http://schemas.microsoft.com/office/drawing/2014/main" id="{D25D84EA-D48F-450A-B5CA-CEE9AD832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91" y="620715"/>
            <a:ext cx="489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2</a:t>
            </a:r>
            <a:r>
              <a:rPr lang="zh-CN" altLang="en-US" sz="3600" b="1"/>
              <a:t>：</a:t>
            </a: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D94C7E2-1267-40FF-9A70-67DA073E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620715"/>
            <a:ext cx="5724644" cy="457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40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if (w &gt; 0)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cout &lt;&lt; w &lt;&lt; endl; 	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CA4E01-DE98-4D95-8F40-D672557BB7D2}"/>
              </a:ext>
            </a:extLst>
          </p:cNvPr>
          <p:cNvSpPr/>
          <p:nvPr/>
        </p:nvSpPr>
        <p:spPr>
          <a:xfrm>
            <a:off x="1786341" y="1369768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7DDA3-7B71-4188-BC21-2DA39E1E2523}"/>
              </a:ext>
            </a:extLst>
          </p:cNvPr>
          <p:cNvSpPr/>
          <p:nvPr/>
        </p:nvSpPr>
        <p:spPr>
          <a:xfrm>
            <a:off x="2339755" y="3356992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L1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>
            <a:extLst>
              <a:ext uri="{FF2B5EF4-FFF2-40B4-BE49-F238E27FC236}">
                <a16:creationId xmlns:a16="http://schemas.microsoft.com/office/drawing/2014/main" id="{887B36D9-0F3E-4ACE-BC2E-CBF9F913016A}"/>
              </a:ext>
            </a:extLst>
          </p:cNvPr>
          <p:cNvSpPr/>
          <p:nvPr/>
        </p:nvSpPr>
        <p:spPr>
          <a:xfrm>
            <a:off x="7740352" y="2418000"/>
            <a:ext cx="635416" cy="509079"/>
          </a:xfrm>
          <a:prstGeom prst="ellipse">
            <a:avLst/>
          </a:prstGeom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4827734-9D66-4214-92E6-9DBCBC9D3713}"/>
              </a:ext>
            </a:extLst>
          </p:cNvPr>
          <p:cNvSpPr/>
          <p:nvPr/>
        </p:nvSpPr>
        <p:spPr>
          <a:xfrm>
            <a:off x="2483768" y="1484784"/>
            <a:ext cx="1872208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W&gt;0 ?</a:t>
            </a:r>
            <a:endParaRPr lang="zh-CN" altLang="en-US" sz="20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95F08D1-A442-4D8F-892A-3961BD6BCC2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19872" y="83671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33924E-E2FE-4816-8557-E8A9CCE1CF8D}"/>
              </a:ext>
            </a:extLst>
          </p:cNvPr>
          <p:cNvCxnSpPr>
            <a:cxnSpLocks/>
          </p:cNvCxnSpPr>
          <p:nvPr/>
        </p:nvCxnSpPr>
        <p:spPr>
          <a:xfrm>
            <a:off x="3419872" y="213285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A6D2A9A-8CD2-4030-B287-88003CDB7BF1}"/>
              </a:ext>
            </a:extLst>
          </p:cNvPr>
          <p:cNvSpPr/>
          <p:nvPr/>
        </p:nvSpPr>
        <p:spPr>
          <a:xfrm>
            <a:off x="2606447" y="3429004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 = W -1</a:t>
            </a:r>
            <a:endParaRPr lang="zh-CN" altLang="en-US" sz="16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C535891-1C39-4386-B0F3-58B8E1D951F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872413" y="1808823"/>
            <a:ext cx="611356" cy="25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814D6F2-D0D3-43BB-98C2-921E36280ED8}"/>
              </a:ext>
            </a:extLst>
          </p:cNvPr>
          <p:cNvCxnSpPr>
            <a:cxnSpLocks/>
            <a:stCxn id="2" idx="3"/>
            <a:endCxn id="66" idx="0"/>
          </p:cNvCxnSpPr>
          <p:nvPr/>
        </p:nvCxnSpPr>
        <p:spPr>
          <a:xfrm>
            <a:off x="4355978" y="1808821"/>
            <a:ext cx="1586603" cy="5400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id="{1774956A-2D9E-4C89-B03C-319E078578A6}"/>
              </a:ext>
            </a:extLst>
          </p:cNvPr>
          <p:cNvSpPr/>
          <p:nvPr/>
        </p:nvSpPr>
        <p:spPr>
          <a:xfrm>
            <a:off x="4551170" y="2348880"/>
            <a:ext cx="2782825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S.IsEmpty</a:t>
            </a:r>
            <a:r>
              <a:rPr lang="en-US" altLang="zh-CN" sz="1600" dirty="0"/>
              <a:t>()?</a:t>
            </a:r>
            <a:endParaRPr lang="zh-CN" altLang="en-US" sz="20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24369335-4839-4B30-A0F7-EE7DE194179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24898" y="2812030"/>
            <a:ext cx="2664465" cy="1463967"/>
          </a:xfrm>
          <a:prstGeom prst="bentConnector3">
            <a:avLst>
              <a:gd name="adj1" fmla="val -1745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6667453-C1DD-463B-BC97-416E3CF5C79E}"/>
              </a:ext>
            </a:extLst>
          </p:cNvPr>
          <p:cNvCxnSpPr>
            <a:cxnSpLocks/>
          </p:cNvCxnSpPr>
          <p:nvPr/>
        </p:nvCxnSpPr>
        <p:spPr>
          <a:xfrm>
            <a:off x="4425144" y="2211779"/>
            <a:ext cx="14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C20F23-F103-4046-954E-6BAA257D55D8}"/>
              </a:ext>
            </a:extLst>
          </p:cNvPr>
          <p:cNvCxnSpPr>
            <a:cxnSpLocks/>
          </p:cNvCxnSpPr>
          <p:nvPr/>
        </p:nvCxnSpPr>
        <p:spPr>
          <a:xfrm>
            <a:off x="7333994" y="2680327"/>
            <a:ext cx="406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EA0A213-7BB7-4D6B-A3E7-58E4A35F2AC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0725" y="2072345"/>
            <a:ext cx="2110012" cy="1546635"/>
          </a:xfrm>
          <a:prstGeom prst="bentConnector3">
            <a:avLst>
              <a:gd name="adj1" fmla="val -2422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5BCB6E7-9113-4371-9101-37B4C6BD4717}"/>
              </a:ext>
            </a:extLst>
          </p:cNvPr>
          <p:cNvSpPr txBox="1"/>
          <p:nvPr/>
        </p:nvSpPr>
        <p:spPr>
          <a:xfrm>
            <a:off x="3460983" y="2085049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1F34D9-413A-4F72-9E8A-AE0B9BC0E0B9}"/>
              </a:ext>
            </a:extLst>
          </p:cNvPr>
          <p:cNvSpPr txBox="1"/>
          <p:nvPr/>
        </p:nvSpPr>
        <p:spPr>
          <a:xfrm>
            <a:off x="4494730" y="1311557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C577EA5-12A8-4811-A814-17A66990CBD0}"/>
              </a:ext>
            </a:extLst>
          </p:cNvPr>
          <p:cNvSpPr txBox="1"/>
          <p:nvPr/>
        </p:nvSpPr>
        <p:spPr>
          <a:xfrm>
            <a:off x="7725279" y="24878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C793483-EFCF-4A4F-ACF5-D5701C188910}"/>
              </a:ext>
            </a:extLst>
          </p:cNvPr>
          <p:cNvCxnSpPr>
            <a:cxnSpLocks/>
          </p:cNvCxnSpPr>
          <p:nvPr/>
        </p:nvCxnSpPr>
        <p:spPr>
          <a:xfrm>
            <a:off x="5926329" y="303295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5728B321-43FC-4C59-BFE6-D88E7DBF5C07}"/>
              </a:ext>
            </a:extLst>
          </p:cNvPr>
          <p:cNvSpPr/>
          <p:nvPr/>
        </p:nvSpPr>
        <p:spPr>
          <a:xfrm>
            <a:off x="5166058" y="3499339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S.pop</a:t>
            </a:r>
            <a:r>
              <a:rPr lang="en-US" altLang="zh-CN" sz="1600" dirty="0"/>
              <a:t>(W,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304753B-BCAA-41AD-9FB8-15356E57B77C}"/>
              </a:ext>
            </a:extLst>
          </p:cNvPr>
          <p:cNvSpPr txBox="1"/>
          <p:nvPr/>
        </p:nvSpPr>
        <p:spPr>
          <a:xfrm>
            <a:off x="7316643" y="2190257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1E499B1-69DC-4637-A680-ECD6A6EB4977}"/>
              </a:ext>
            </a:extLst>
          </p:cNvPr>
          <p:cNvSpPr txBox="1"/>
          <p:nvPr/>
        </p:nvSpPr>
        <p:spPr>
          <a:xfrm>
            <a:off x="5926331" y="2977788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828BA46-96EB-47C3-BEBA-9FC5CAC2A75D}"/>
              </a:ext>
            </a:extLst>
          </p:cNvPr>
          <p:cNvSpPr txBox="1"/>
          <p:nvPr/>
        </p:nvSpPr>
        <p:spPr>
          <a:xfrm>
            <a:off x="5040453" y="2492896"/>
            <a:ext cx="25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B8C4F2-359C-4F5F-96C5-7FAE69190541}"/>
              </a:ext>
            </a:extLst>
          </p:cNvPr>
          <p:cNvSpPr/>
          <p:nvPr/>
        </p:nvSpPr>
        <p:spPr>
          <a:xfrm>
            <a:off x="2601531" y="2593636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S.push</a:t>
            </a:r>
            <a:r>
              <a:rPr lang="en-US" altLang="zh-CN" sz="1600" dirty="0"/>
              <a:t>(W,</a:t>
            </a:r>
            <a:r>
              <a:rPr lang="en-US" altLang="zh-CN" sz="1600" dirty="0">
                <a:solidFill>
                  <a:srgbClr val="FF0000"/>
                </a:solidFill>
              </a:rPr>
              <a:t>L1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C845C46-2B20-4BC2-8E4C-EE15D8A2DFC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410370" y="3097690"/>
            <a:ext cx="1244" cy="28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7D2481-5A9F-4177-82C6-C7676C867C17}"/>
              </a:ext>
            </a:extLst>
          </p:cNvPr>
          <p:cNvSpPr/>
          <p:nvPr/>
        </p:nvSpPr>
        <p:spPr>
          <a:xfrm>
            <a:off x="5166058" y="4365108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cout</a:t>
            </a:r>
            <a:r>
              <a:rPr lang="en-US" altLang="zh-CN" sz="1600" dirty="0"/>
              <a:t>&lt;&lt;W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3C84850-3F89-498B-8D71-94967997BDE0}"/>
              </a:ext>
            </a:extLst>
          </p:cNvPr>
          <p:cNvCxnSpPr>
            <a:cxnSpLocks/>
          </p:cNvCxnSpPr>
          <p:nvPr/>
        </p:nvCxnSpPr>
        <p:spPr>
          <a:xfrm flipH="1">
            <a:off x="5889111" y="4046485"/>
            <a:ext cx="7192" cy="31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D1B750-6335-4F7B-B779-2B7242235251}"/>
              </a:ext>
            </a:extLst>
          </p:cNvPr>
          <p:cNvSpPr/>
          <p:nvPr/>
        </p:nvSpPr>
        <p:spPr>
          <a:xfrm>
            <a:off x="2771803" y="1052736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A1EB9E-C848-4270-BA8F-93C1484EDCFE}"/>
              </a:ext>
            </a:extLst>
          </p:cNvPr>
          <p:cNvSpPr/>
          <p:nvPr/>
        </p:nvSpPr>
        <p:spPr>
          <a:xfrm>
            <a:off x="4551170" y="4417078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L1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B13C3130-E48E-4D34-A969-EFBADBB69AFB}"/>
              </a:ext>
            </a:extLst>
          </p:cNvPr>
          <p:cNvSpPr/>
          <p:nvPr/>
        </p:nvSpPr>
        <p:spPr>
          <a:xfrm>
            <a:off x="7092280" y="3205666"/>
            <a:ext cx="1224136" cy="583377"/>
          </a:xfrm>
          <a:prstGeom prst="wedgeEllipseCallout">
            <a:avLst>
              <a:gd name="adj1" fmla="val -72506"/>
              <a:gd name="adj2" fmla="val 51318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X=L1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DEDAE7-3A23-4356-8DC4-6699591CEF98}"/>
              </a:ext>
            </a:extLst>
          </p:cNvPr>
          <p:cNvSpPr txBox="1"/>
          <p:nvPr/>
        </p:nvSpPr>
        <p:spPr>
          <a:xfrm>
            <a:off x="2339752" y="5805264"/>
            <a:ext cx="46085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的非递归算法的流程图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0F89C12-A963-4957-858F-07D31EFF365E}"/>
              </a:ext>
            </a:extLst>
          </p:cNvPr>
          <p:cNvSpPr/>
          <p:nvPr/>
        </p:nvSpPr>
        <p:spPr>
          <a:xfrm>
            <a:off x="2555778" y="476675"/>
            <a:ext cx="1665919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err="1"/>
              <a:t>S.MakeEmpty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8EF750F-DF80-4C8D-BFD4-640E27F610AE}"/>
              </a:ext>
            </a:extLst>
          </p:cNvPr>
          <p:cNvCxnSpPr>
            <a:cxnSpLocks/>
          </p:cNvCxnSpPr>
          <p:nvPr/>
        </p:nvCxnSpPr>
        <p:spPr>
          <a:xfrm flipH="1">
            <a:off x="3419049" y="187259"/>
            <a:ext cx="1244" cy="28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Box 1">
            <a:extLst>
              <a:ext uri="{FF2B5EF4-FFF2-40B4-BE49-F238E27FC236}">
                <a16:creationId xmlns:a16="http://schemas.microsoft.com/office/drawing/2014/main" id="{3C84B6EC-8E80-4FAB-BEF6-D12BB6C6D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4" y="365128"/>
            <a:ext cx="4895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2</a:t>
            </a:r>
            <a:r>
              <a:rPr lang="zh-CN" altLang="en-US" sz="3600" b="1"/>
              <a:t>的非递归算法：</a:t>
            </a: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495EDD8E-F77D-4B43-8942-5A5BBE7F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7" y="854078"/>
            <a:ext cx="6840537" cy="549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Stack S;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S.makeEmpty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while (w&gt;0){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S. push(w,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w = w-1;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while (!</a:t>
            </a:r>
            <a:r>
              <a:rPr kumimoji="1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S.IsEmpty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 )){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kumimoji="1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S.pop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(w,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kumimoji="1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w &lt;&lt; </a:t>
            </a:r>
            <a:r>
              <a:rPr kumimoji="1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 	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E6D59CEC-C94A-4447-80CC-CD03CF4D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4" y="692151"/>
            <a:ext cx="8443913" cy="501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简化规则：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若递归程序中只有一处递归调用，在转换时，返址不必入栈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（返址唯一）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例：…例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在尾递归调用时，入栈操作等可以不必执行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（入栈的内容是为了返回后继续使用，若没有后续操作则不必保存上述内容了）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例：…例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3-5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Box 1">
            <a:extLst>
              <a:ext uri="{FF2B5EF4-FFF2-40B4-BE49-F238E27FC236}">
                <a16:creationId xmlns:a16="http://schemas.microsoft.com/office/drawing/2014/main" id="{2F4DD399-F023-45DC-BDFB-B86D5EC7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91" y="620715"/>
            <a:ext cx="489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 dirty="0"/>
              <a:t>例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：尾递归函数调用</a:t>
            </a: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C9124F6-7F97-4C45-B28D-84657F79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1" y="1412878"/>
            <a:ext cx="5724644" cy="457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40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if (w &gt; 0)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	  cout &lt;&lt; w &lt;&lt; endl; 	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BB9C45-34B6-43C0-BAAE-FC97D13044D4}"/>
              </a:ext>
            </a:extLst>
          </p:cNvPr>
          <p:cNvSpPr/>
          <p:nvPr/>
        </p:nvSpPr>
        <p:spPr>
          <a:xfrm>
            <a:off x="1907707" y="2204864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D4827734-9D66-4214-92E6-9DBCBC9D3713}"/>
              </a:ext>
            </a:extLst>
          </p:cNvPr>
          <p:cNvSpPr/>
          <p:nvPr/>
        </p:nvSpPr>
        <p:spPr>
          <a:xfrm>
            <a:off x="2483768" y="1484784"/>
            <a:ext cx="1872208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W&gt;0 ?</a:t>
            </a:r>
            <a:endParaRPr lang="zh-CN" altLang="en-US" sz="20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95F08D1-A442-4D8F-892A-3961BD6BCC2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19872" y="83671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33924E-E2FE-4816-8557-E8A9CCE1CF8D}"/>
              </a:ext>
            </a:extLst>
          </p:cNvPr>
          <p:cNvCxnSpPr>
            <a:cxnSpLocks/>
          </p:cNvCxnSpPr>
          <p:nvPr/>
        </p:nvCxnSpPr>
        <p:spPr>
          <a:xfrm flipH="1">
            <a:off x="3406589" y="2132856"/>
            <a:ext cx="13284" cy="502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A6D2A9A-8CD2-4030-B287-88003CDB7BF1}"/>
              </a:ext>
            </a:extLst>
          </p:cNvPr>
          <p:cNvSpPr/>
          <p:nvPr/>
        </p:nvSpPr>
        <p:spPr>
          <a:xfrm>
            <a:off x="2606447" y="4293100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 = W -1</a:t>
            </a:r>
            <a:endParaRPr lang="zh-CN" altLang="en-US" sz="16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C535891-1C39-4386-B0F3-58B8E1D951F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872413" y="1808823"/>
            <a:ext cx="611356" cy="25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814D6F2-D0D3-43BB-98C2-921E36280ED8}"/>
              </a:ext>
            </a:extLst>
          </p:cNvPr>
          <p:cNvCxnSpPr>
            <a:cxnSpLocks/>
            <a:stCxn id="2" idx="3"/>
            <a:endCxn id="66" idx="0"/>
          </p:cNvCxnSpPr>
          <p:nvPr/>
        </p:nvCxnSpPr>
        <p:spPr>
          <a:xfrm>
            <a:off x="4355978" y="1808821"/>
            <a:ext cx="1586603" cy="5400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EA0A213-7BB7-4D6B-A3E7-58E4A35F2ACA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 flipH="1">
            <a:off x="1141225" y="2521848"/>
            <a:ext cx="3006496" cy="1544112"/>
          </a:xfrm>
          <a:prstGeom prst="bentConnector3">
            <a:avLst>
              <a:gd name="adj1" fmla="val -760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5BCB6E7-9113-4371-9101-37B4C6BD4717}"/>
              </a:ext>
            </a:extLst>
          </p:cNvPr>
          <p:cNvSpPr txBox="1"/>
          <p:nvPr/>
        </p:nvSpPr>
        <p:spPr>
          <a:xfrm>
            <a:off x="3460983" y="2085049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1F34D9-413A-4F72-9E8A-AE0B9BC0E0B9}"/>
              </a:ext>
            </a:extLst>
          </p:cNvPr>
          <p:cNvSpPr txBox="1"/>
          <p:nvPr/>
        </p:nvSpPr>
        <p:spPr>
          <a:xfrm>
            <a:off x="4494730" y="1311557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EE107BA-F811-447F-BED6-43C4C873BF89}"/>
              </a:ext>
            </a:extLst>
          </p:cNvPr>
          <p:cNvGrpSpPr/>
          <p:nvPr/>
        </p:nvGrpSpPr>
        <p:grpSpPr>
          <a:xfrm>
            <a:off x="7725279" y="2418002"/>
            <a:ext cx="720080" cy="509079"/>
            <a:chOff x="7725278" y="2417999"/>
            <a:chExt cx="720080" cy="50907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87B36D9-0F3E-4ACE-BC2E-CBF9F913016A}"/>
                </a:ext>
              </a:extLst>
            </p:cNvPr>
            <p:cNvSpPr/>
            <p:nvPr/>
          </p:nvSpPr>
          <p:spPr>
            <a:xfrm>
              <a:off x="7740352" y="2417999"/>
              <a:ext cx="635416" cy="509078"/>
            </a:xfrm>
            <a:prstGeom prst="ellips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C577EA5-12A8-4811-A814-17A66990CBD0}"/>
                </a:ext>
              </a:extLst>
            </p:cNvPr>
            <p:cNvSpPr txBox="1"/>
            <p:nvPr/>
          </p:nvSpPr>
          <p:spPr>
            <a:xfrm>
              <a:off x="7725278" y="24878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END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C845C46-2B20-4BC2-8E4C-EE15D8A2DFC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410370" y="3961786"/>
            <a:ext cx="1244" cy="28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7D2481-5A9F-4177-82C6-C7676C867C17}"/>
              </a:ext>
            </a:extLst>
          </p:cNvPr>
          <p:cNvSpPr/>
          <p:nvPr/>
        </p:nvSpPr>
        <p:spPr>
          <a:xfrm>
            <a:off x="2632293" y="2655082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cout</a:t>
            </a:r>
            <a:r>
              <a:rPr lang="en-US" altLang="zh-CN" sz="1600" dirty="0"/>
              <a:t>&lt;&lt;W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3C84850-3F89-498B-8D71-94967997BDE0}"/>
              </a:ext>
            </a:extLst>
          </p:cNvPr>
          <p:cNvCxnSpPr>
            <a:cxnSpLocks/>
          </p:cNvCxnSpPr>
          <p:nvPr/>
        </p:nvCxnSpPr>
        <p:spPr>
          <a:xfrm flipH="1">
            <a:off x="3380991" y="3173772"/>
            <a:ext cx="7192" cy="31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D1B750-6335-4F7B-B779-2B7242235251}"/>
              </a:ext>
            </a:extLst>
          </p:cNvPr>
          <p:cNvSpPr/>
          <p:nvPr/>
        </p:nvSpPr>
        <p:spPr>
          <a:xfrm>
            <a:off x="2771803" y="1052736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DEDAE7-3A23-4356-8DC4-6699591CEF98}"/>
              </a:ext>
            </a:extLst>
          </p:cNvPr>
          <p:cNvSpPr txBox="1"/>
          <p:nvPr/>
        </p:nvSpPr>
        <p:spPr>
          <a:xfrm>
            <a:off x="2339752" y="5805264"/>
            <a:ext cx="46085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例</a:t>
            </a:r>
            <a:r>
              <a:rPr lang="en-US" altLang="zh-CN" dirty="0"/>
              <a:t>3 </a:t>
            </a:r>
            <a:r>
              <a:rPr lang="zh-CN" altLang="en-US" dirty="0"/>
              <a:t>的非递归算法的流程图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AA79D9-F296-4E58-B379-F950152DE41E}"/>
              </a:ext>
            </a:extLst>
          </p:cNvPr>
          <p:cNvGrpSpPr/>
          <p:nvPr/>
        </p:nvGrpSpPr>
        <p:grpSpPr>
          <a:xfrm>
            <a:off x="2601531" y="3457732"/>
            <a:ext cx="1620164" cy="504055"/>
            <a:chOff x="2601531" y="2593633"/>
            <a:chExt cx="1620164" cy="50405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9B8C4F2-359C-4F5F-96C5-7FAE69190541}"/>
                </a:ext>
              </a:extLst>
            </p:cNvPr>
            <p:cNvSpPr/>
            <p:nvPr/>
          </p:nvSpPr>
          <p:spPr>
            <a:xfrm>
              <a:off x="2601531" y="2593633"/>
              <a:ext cx="1620164" cy="5040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S.push</a:t>
              </a:r>
              <a:r>
                <a:rPr lang="en-US" altLang="zh-CN" sz="1600" dirty="0"/>
                <a:t>(W,</a:t>
              </a:r>
              <a:r>
                <a:rPr lang="en-US" altLang="zh-CN" sz="1600" dirty="0">
                  <a:solidFill>
                    <a:srgbClr val="FF0000"/>
                  </a:solidFill>
                </a:rPr>
                <a:t>L1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CD84082-796E-4DAE-BA90-56D9692EDBDE}"/>
                </a:ext>
              </a:extLst>
            </p:cNvPr>
            <p:cNvGrpSpPr/>
            <p:nvPr/>
          </p:nvGrpSpPr>
          <p:grpSpPr>
            <a:xfrm>
              <a:off x="2601531" y="2608269"/>
              <a:ext cx="1620164" cy="489419"/>
              <a:chOff x="2601531" y="2608269"/>
              <a:chExt cx="1620164" cy="489419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873DE6D-9D22-4895-9B46-C131D5CB7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447" y="2608269"/>
                <a:ext cx="1615248" cy="48941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23CF27D-D91B-4C58-AF6C-0136F85AAF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1531" y="2629647"/>
                <a:ext cx="1593951" cy="46804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0847B2C-38E2-41FE-A73A-233C80B934F9}"/>
              </a:ext>
            </a:extLst>
          </p:cNvPr>
          <p:cNvGrpSpPr/>
          <p:nvPr/>
        </p:nvGrpSpPr>
        <p:grpSpPr>
          <a:xfrm>
            <a:off x="4416890" y="2187332"/>
            <a:ext cx="3336123" cy="2357792"/>
            <a:chOff x="4416888" y="2187332"/>
            <a:chExt cx="3336122" cy="2357792"/>
          </a:xfrm>
        </p:grpSpPr>
        <p:sp>
          <p:nvSpPr>
            <p:cNvPr id="66" name="菱形 65">
              <a:extLst>
                <a:ext uri="{FF2B5EF4-FFF2-40B4-BE49-F238E27FC236}">
                  <a16:creationId xmlns:a16="http://schemas.microsoft.com/office/drawing/2014/main" id="{1774956A-2D9E-4C89-B03C-319E078578A6}"/>
                </a:ext>
              </a:extLst>
            </p:cNvPr>
            <p:cNvSpPr/>
            <p:nvPr/>
          </p:nvSpPr>
          <p:spPr>
            <a:xfrm>
              <a:off x="4551166" y="2348880"/>
              <a:ext cx="2782825" cy="648072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err="1"/>
                <a:t>S.IsEmpty</a:t>
              </a:r>
              <a:r>
                <a:rPr lang="en-US" altLang="zh-CN" sz="1600" dirty="0"/>
                <a:t>()?</a:t>
              </a:r>
              <a:endParaRPr lang="zh-CN" altLang="en-US" sz="2000" dirty="0"/>
            </a:p>
          </p:txBody>
        </p: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24369335-4839-4B30-A0F7-EE7DE1941798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 rot="5400000" flipH="1">
              <a:off x="4304838" y="2332089"/>
              <a:ext cx="1791610" cy="1550992"/>
            </a:xfrm>
            <a:prstGeom prst="bentConnector3">
              <a:avLst>
                <a:gd name="adj1" fmla="val -12759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6667453-C1DD-463B-BC97-416E3CF5C79E}"/>
                </a:ext>
              </a:extLst>
            </p:cNvPr>
            <p:cNvCxnSpPr>
              <a:cxnSpLocks/>
            </p:cNvCxnSpPr>
            <p:nvPr/>
          </p:nvCxnSpPr>
          <p:spPr>
            <a:xfrm>
              <a:off x="4425144" y="2211778"/>
              <a:ext cx="14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2C20F23-F103-4046-954E-6BAA257D55D8}"/>
                </a:ext>
              </a:extLst>
            </p:cNvPr>
            <p:cNvCxnSpPr>
              <a:cxnSpLocks/>
            </p:cNvCxnSpPr>
            <p:nvPr/>
          </p:nvCxnSpPr>
          <p:spPr>
            <a:xfrm>
              <a:off x="7333991" y="2680326"/>
              <a:ext cx="4063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C793483-EFCF-4A4F-ACF5-D5701C188910}"/>
                </a:ext>
              </a:extLst>
            </p:cNvPr>
            <p:cNvCxnSpPr>
              <a:cxnSpLocks/>
            </p:cNvCxnSpPr>
            <p:nvPr/>
          </p:nvCxnSpPr>
          <p:spPr>
            <a:xfrm>
              <a:off x="5926329" y="3032956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304753B-BCAA-41AD-9FB8-15356E57B77C}"/>
                </a:ext>
              </a:extLst>
            </p:cNvPr>
            <p:cNvSpPr txBox="1"/>
            <p:nvPr/>
          </p:nvSpPr>
          <p:spPr>
            <a:xfrm>
              <a:off x="7316643" y="2190259"/>
              <a:ext cx="436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91E499B1-69DC-4637-A680-ECD6A6EB4977}"/>
                </a:ext>
              </a:extLst>
            </p:cNvPr>
            <p:cNvSpPr txBox="1"/>
            <p:nvPr/>
          </p:nvSpPr>
          <p:spPr>
            <a:xfrm>
              <a:off x="5926329" y="2977788"/>
              <a:ext cx="436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828BA46-96EB-47C3-BEBA-9FC5CAC2A75D}"/>
                </a:ext>
              </a:extLst>
            </p:cNvPr>
            <p:cNvSpPr txBox="1"/>
            <p:nvPr/>
          </p:nvSpPr>
          <p:spPr>
            <a:xfrm>
              <a:off x="5040451" y="2492896"/>
              <a:ext cx="25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!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728B321-43FC-4C59-BFE6-D88E7DBF5C07}"/>
                </a:ext>
              </a:extLst>
            </p:cNvPr>
            <p:cNvSpPr/>
            <p:nvPr/>
          </p:nvSpPr>
          <p:spPr>
            <a:xfrm>
              <a:off x="5166057" y="3499335"/>
              <a:ext cx="1620164" cy="5040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S.pop</a:t>
              </a:r>
              <a:r>
                <a:rPr lang="en-US" altLang="zh-CN" sz="1600" dirty="0"/>
                <a:t>(W,</a:t>
              </a:r>
              <a:r>
                <a:rPr lang="en-US" altLang="zh-CN" sz="1600" dirty="0">
                  <a:solidFill>
                    <a:srgbClr val="FF0000"/>
                  </a:solidFill>
                </a:rPr>
                <a:t>X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4DF7B4D-1AB5-4101-B432-4171C8DE78C6}"/>
                </a:ext>
              </a:extLst>
            </p:cNvPr>
            <p:cNvGrpSpPr/>
            <p:nvPr/>
          </p:nvGrpSpPr>
          <p:grpSpPr>
            <a:xfrm>
              <a:off x="4416888" y="2187332"/>
              <a:ext cx="2531376" cy="2357792"/>
              <a:chOff x="1852362" y="1291525"/>
              <a:chExt cx="2531376" cy="2357792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BA5F196-591A-4D46-BC3E-F7177CB08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2362" y="1291525"/>
                <a:ext cx="2462834" cy="235779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0CA6B7BE-C992-4C3B-805D-44B4F1883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8207" y="1386112"/>
                <a:ext cx="2505531" cy="226320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D8A2CCA-9D1F-40C0-AC05-7EC7635F1487}"/>
              </a:ext>
            </a:extLst>
          </p:cNvPr>
          <p:cNvGrpSpPr/>
          <p:nvPr/>
        </p:nvGrpSpPr>
        <p:grpSpPr>
          <a:xfrm>
            <a:off x="2555778" y="187261"/>
            <a:ext cx="1665919" cy="793469"/>
            <a:chOff x="2555776" y="187258"/>
            <a:chExt cx="1665918" cy="79346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8DA9A6D-4588-4E0C-9A92-70E37A6499CB}"/>
                </a:ext>
              </a:extLst>
            </p:cNvPr>
            <p:cNvSpPr/>
            <p:nvPr/>
          </p:nvSpPr>
          <p:spPr>
            <a:xfrm>
              <a:off x="2555776" y="476672"/>
              <a:ext cx="1665918" cy="5040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 err="1"/>
                <a:t>S.MakeEmpty</a:t>
              </a:r>
              <a:r>
                <a:rPr lang="en-US" altLang="zh-CN" sz="1600" dirty="0"/>
                <a:t>()</a:t>
              </a:r>
              <a:endParaRPr lang="zh-CN" altLang="en-US" sz="1600" dirty="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5B32C11-2CE4-4F98-9F40-9E32FBFE8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048" y="187258"/>
              <a:ext cx="1244" cy="289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D01E458-0B31-4C9C-84F4-ED3474D9A35E}"/>
                </a:ext>
              </a:extLst>
            </p:cNvPr>
            <p:cNvGrpSpPr/>
            <p:nvPr/>
          </p:nvGrpSpPr>
          <p:grpSpPr>
            <a:xfrm>
              <a:off x="2555776" y="479843"/>
              <a:ext cx="1622189" cy="490453"/>
              <a:chOff x="2555776" y="479843"/>
              <a:chExt cx="1622189" cy="490453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9DC731D7-7FA9-41C6-831C-952C13CA3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76" y="479843"/>
                <a:ext cx="1615248" cy="48941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19B4598B-F116-4FC4-B856-45701CABF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4014" y="502255"/>
                <a:ext cx="1593951" cy="46804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423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0.23073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340C6A3-2989-4275-9C26-6146A95A4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686387"/>
              </p:ext>
            </p:extLst>
          </p:nvPr>
        </p:nvGraphicFramePr>
        <p:xfrm>
          <a:off x="1052945" y="1305689"/>
          <a:ext cx="7852757" cy="4246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F601BC2-9B9E-4678-85AA-53A4A0EB8F20}"/>
              </a:ext>
            </a:extLst>
          </p:cNvPr>
          <p:cNvSpPr/>
          <p:nvPr/>
        </p:nvSpPr>
        <p:spPr>
          <a:xfrm>
            <a:off x="395536" y="188640"/>
            <a:ext cx="2520280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知识导图</a:t>
            </a:r>
          </a:p>
        </p:txBody>
      </p:sp>
    </p:spTree>
    <p:extLst>
      <p:ext uri="{BB962C8B-B14F-4D97-AF65-F5344CB8AC3E}">
        <p14:creationId xmlns:p14="http://schemas.microsoft.com/office/powerpoint/2010/main" val="56686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Box 1">
            <a:extLst>
              <a:ext uri="{FF2B5EF4-FFF2-40B4-BE49-F238E27FC236}">
                <a16:creationId xmlns:a16="http://schemas.microsoft.com/office/drawing/2014/main" id="{3C84B6EC-8E80-4FAB-BEF6-D12BB6C6D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4" y="365128"/>
            <a:ext cx="4895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 dirty="0"/>
              <a:t>例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的非递归算法：</a:t>
            </a: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495EDD8E-F77D-4B43-8942-5A5BBE7F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7" y="854078"/>
            <a:ext cx="6840537" cy="368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endParaRPr kumimoji="1"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while (w&gt;0){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w &lt;&lt; </a:t>
            </a:r>
            <a:r>
              <a:rPr kumimoji="1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w = w-1;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endParaRPr kumimoji="1"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1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Box 1">
            <a:extLst>
              <a:ext uri="{FF2B5EF4-FFF2-40B4-BE49-F238E27FC236}">
                <a16:creationId xmlns:a16="http://schemas.microsoft.com/office/drawing/2014/main" id="{DE97D66D-AE89-4AF1-ABE8-65CBF307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91" y="620715"/>
            <a:ext cx="489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 dirty="0"/>
              <a:t>例</a:t>
            </a:r>
            <a:r>
              <a:rPr lang="en-US" altLang="zh-CN" sz="3600" b="1" dirty="0"/>
              <a:t>4</a:t>
            </a:r>
            <a:r>
              <a:rPr lang="zh-CN" altLang="en-US" sz="3600" b="1" dirty="0"/>
              <a:t>：</a:t>
            </a: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5FD07203-925D-4AC6-A708-E5D68E26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620713"/>
            <a:ext cx="7416800" cy="522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 (w &gt; 0)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kumimoji="1" lang="en-US" altLang="zh-CN" sz="4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w &lt;&lt; </a:t>
            </a:r>
            <a:r>
              <a:rPr kumimoji="1" lang="en-US" altLang="zh-CN" sz="4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P (w-1); </a:t>
            </a:r>
            <a:r>
              <a:rPr kumimoji="1"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尾递归</a:t>
            </a:r>
            <a:endParaRPr kumimoji="1"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0295F9-C929-45A8-9E15-D088617F4738}"/>
              </a:ext>
            </a:extLst>
          </p:cNvPr>
          <p:cNvSpPr/>
          <p:nvPr/>
        </p:nvSpPr>
        <p:spPr>
          <a:xfrm>
            <a:off x="1584329" y="1412776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89C21E-D4C4-470B-AD17-15D14B706338}"/>
              </a:ext>
            </a:extLst>
          </p:cNvPr>
          <p:cNvSpPr/>
          <p:nvPr/>
        </p:nvSpPr>
        <p:spPr>
          <a:xfrm>
            <a:off x="2119146" y="3933056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L1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>
            <a:extLst>
              <a:ext uri="{FF2B5EF4-FFF2-40B4-BE49-F238E27FC236}">
                <a16:creationId xmlns:a16="http://schemas.microsoft.com/office/drawing/2014/main" id="{887B36D9-0F3E-4ACE-BC2E-CBF9F913016A}"/>
              </a:ext>
            </a:extLst>
          </p:cNvPr>
          <p:cNvSpPr/>
          <p:nvPr/>
        </p:nvSpPr>
        <p:spPr>
          <a:xfrm>
            <a:off x="7740352" y="2418000"/>
            <a:ext cx="635416" cy="509079"/>
          </a:xfrm>
          <a:prstGeom prst="ellipse">
            <a:avLst/>
          </a:prstGeom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4827734-9D66-4214-92E6-9DBCBC9D3713}"/>
              </a:ext>
            </a:extLst>
          </p:cNvPr>
          <p:cNvSpPr/>
          <p:nvPr/>
        </p:nvSpPr>
        <p:spPr>
          <a:xfrm>
            <a:off x="2483768" y="1484784"/>
            <a:ext cx="1872208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W&gt;0 ?</a:t>
            </a:r>
            <a:endParaRPr lang="zh-CN" altLang="en-US" sz="20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95F08D1-A442-4D8F-892A-3961BD6BCC2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19872" y="83671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33924E-E2FE-4816-8557-E8A9CCE1CF8D}"/>
              </a:ext>
            </a:extLst>
          </p:cNvPr>
          <p:cNvCxnSpPr>
            <a:cxnSpLocks/>
          </p:cNvCxnSpPr>
          <p:nvPr/>
        </p:nvCxnSpPr>
        <p:spPr>
          <a:xfrm>
            <a:off x="3419872" y="213285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C535891-1C39-4386-B0F3-58B8E1D951F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872413" y="1808823"/>
            <a:ext cx="611356" cy="25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814D6F2-D0D3-43BB-98C2-921E36280ED8}"/>
              </a:ext>
            </a:extLst>
          </p:cNvPr>
          <p:cNvCxnSpPr>
            <a:cxnSpLocks/>
            <a:stCxn id="2" idx="3"/>
            <a:endCxn id="66" idx="0"/>
          </p:cNvCxnSpPr>
          <p:nvPr/>
        </p:nvCxnSpPr>
        <p:spPr>
          <a:xfrm>
            <a:off x="4355978" y="1808821"/>
            <a:ext cx="1586603" cy="5400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id="{1774956A-2D9E-4C89-B03C-319E078578A6}"/>
              </a:ext>
            </a:extLst>
          </p:cNvPr>
          <p:cNvSpPr/>
          <p:nvPr/>
        </p:nvSpPr>
        <p:spPr>
          <a:xfrm>
            <a:off x="4551170" y="2348880"/>
            <a:ext cx="2782825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S.IsEmpty</a:t>
            </a:r>
            <a:r>
              <a:rPr lang="en-US" altLang="zh-CN" sz="1600" dirty="0"/>
              <a:t>()?</a:t>
            </a:r>
            <a:endParaRPr lang="zh-CN" altLang="en-US" sz="20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24369335-4839-4B30-A0F7-EE7DE1941798}"/>
              </a:ext>
            </a:extLst>
          </p:cNvPr>
          <p:cNvCxnSpPr>
            <a:cxnSpLocks/>
          </p:cNvCxnSpPr>
          <p:nvPr/>
        </p:nvCxnSpPr>
        <p:spPr>
          <a:xfrm rot="5400000" flipH="1">
            <a:off x="2642750" y="1397811"/>
            <a:ext cx="3078507" cy="3540487"/>
          </a:xfrm>
          <a:prstGeom prst="bentConnector4">
            <a:avLst>
              <a:gd name="adj1" fmla="val -14000"/>
              <a:gd name="adj2" fmla="val 12897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C20F23-F103-4046-954E-6BAA257D55D8}"/>
              </a:ext>
            </a:extLst>
          </p:cNvPr>
          <p:cNvCxnSpPr>
            <a:cxnSpLocks/>
          </p:cNvCxnSpPr>
          <p:nvPr/>
        </p:nvCxnSpPr>
        <p:spPr>
          <a:xfrm>
            <a:off x="7333994" y="2680327"/>
            <a:ext cx="406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EA0A213-7BB7-4D6B-A3E7-58E4A35F2ACA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 flipH="1">
            <a:off x="1199438" y="2463633"/>
            <a:ext cx="2844315" cy="1498360"/>
          </a:xfrm>
          <a:prstGeom prst="bentConnector3">
            <a:avLst>
              <a:gd name="adj1" fmla="val -8037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5BCB6E7-9113-4371-9101-37B4C6BD4717}"/>
              </a:ext>
            </a:extLst>
          </p:cNvPr>
          <p:cNvSpPr txBox="1"/>
          <p:nvPr/>
        </p:nvSpPr>
        <p:spPr>
          <a:xfrm>
            <a:off x="3460983" y="2085049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1F34D9-413A-4F72-9E8A-AE0B9BC0E0B9}"/>
              </a:ext>
            </a:extLst>
          </p:cNvPr>
          <p:cNvSpPr txBox="1"/>
          <p:nvPr/>
        </p:nvSpPr>
        <p:spPr>
          <a:xfrm>
            <a:off x="4494730" y="1311557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C577EA5-12A8-4811-A814-17A66990CBD0}"/>
              </a:ext>
            </a:extLst>
          </p:cNvPr>
          <p:cNvSpPr txBox="1"/>
          <p:nvPr/>
        </p:nvSpPr>
        <p:spPr>
          <a:xfrm>
            <a:off x="7725279" y="24878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C793483-EFCF-4A4F-ACF5-D5701C188910}"/>
              </a:ext>
            </a:extLst>
          </p:cNvPr>
          <p:cNvCxnSpPr>
            <a:cxnSpLocks/>
          </p:cNvCxnSpPr>
          <p:nvPr/>
        </p:nvCxnSpPr>
        <p:spPr>
          <a:xfrm>
            <a:off x="5926329" y="303295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5728B321-43FC-4C59-BFE6-D88E7DBF5C07}"/>
              </a:ext>
            </a:extLst>
          </p:cNvPr>
          <p:cNvSpPr/>
          <p:nvPr/>
        </p:nvSpPr>
        <p:spPr>
          <a:xfrm>
            <a:off x="5166058" y="3499339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S.pop</a:t>
            </a:r>
            <a:r>
              <a:rPr lang="en-US" altLang="zh-CN" sz="1600" dirty="0"/>
              <a:t>(W,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304753B-BCAA-41AD-9FB8-15356E57B77C}"/>
              </a:ext>
            </a:extLst>
          </p:cNvPr>
          <p:cNvSpPr txBox="1"/>
          <p:nvPr/>
        </p:nvSpPr>
        <p:spPr>
          <a:xfrm>
            <a:off x="7316643" y="2190257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1E499B1-69DC-4637-A680-ECD6A6EB4977}"/>
              </a:ext>
            </a:extLst>
          </p:cNvPr>
          <p:cNvSpPr txBox="1"/>
          <p:nvPr/>
        </p:nvSpPr>
        <p:spPr>
          <a:xfrm>
            <a:off x="5926331" y="2977788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828BA46-96EB-47C3-BEBA-9FC5CAC2A75D}"/>
              </a:ext>
            </a:extLst>
          </p:cNvPr>
          <p:cNvSpPr txBox="1"/>
          <p:nvPr/>
        </p:nvSpPr>
        <p:spPr>
          <a:xfrm>
            <a:off x="5040453" y="2492896"/>
            <a:ext cx="25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7D2481-5A9F-4177-82C6-C7676C867C17}"/>
              </a:ext>
            </a:extLst>
          </p:cNvPr>
          <p:cNvSpPr/>
          <p:nvPr/>
        </p:nvSpPr>
        <p:spPr>
          <a:xfrm>
            <a:off x="5166058" y="4365108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W=W-1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3C84850-3F89-498B-8D71-94967997BDE0}"/>
              </a:ext>
            </a:extLst>
          </p:cNvPr>
          <p:cNvCxnSpPr>
            <a:cxnSpLocks/>
          </p:cNvCxnSpPr>
          <p:nvPr/>
        </p:nvCxnSpPr>
        <p:spPr>
          <a:xfrm flipH="1">
            <a:off x="5889111" y="4046485"/>
            <a:ext cx="7192" cy="31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D1B750-6335-4F7B-B779-2B7242235251}"/>
              </a:ext>
            </a:extLst>
          </p:cNvPr>
          <p:cNvSpPr/>
          <p:nvPr/>
        </p:nvSpPr>
        <p:spPr>
          <a:xfrm>
            <a:off x="2771803" y="1052736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A1EB9E-C848-4270-BA8F-93C1484EDCFE}"/>
              </a:ext>
            </a:extLst>
          </p:cNvPr>
          <p:cNvSpPr/>
          <p:nvPr/>
        </p:nvSpPr>
        <p:spPr>
          <a:xfrm>
            <a:off x="4551170" y="4417078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L1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B13C3130-E48E-4D34-A969-EFBADBB69AFB}"/>
              </a:ext>
            </a:extLst>
          </p:cNvPr>
          <p:cNvSpPr/>
          <p:nvPr/>
        </p:nvSpPr>
        <p:spPr>
          <a:xfrm>
            <a:off x="7092280" y="3205666"/>
            <a:ext cx="1224136" cy="583377"/>
          </a:xfrm>
          <a:prstGeom prst="wedgeEllipseCallout">
            <a:avLst>
              <a:gd name="adj1" fmla="val -72506"/>
              <a:gd name="adj2" fmla="val 51318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X=L1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DEDAE7-3A23-4356-8DC4-6699591CEF98}"/>
              </a:ext>
            </a:extLst>
          </p:cNvPr>
          <p:cNvSpPr txBox="1"/>
          <p:nvPr/>
        </p:nvSpPr>
        <p:spPr>
          <a:xfrm>
            <a:off x="2339752" y="5805264"/>
            <a:ext cx="46085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例</a:t>
            </a:r>
            <a:r>
              <a:rPr lang="en-US" altLang="zh-CN" dirty="0"/>
              <a:t>4 </a:t>
            </a:r>
            <a:r>
              <a:rPr lang="zh-CN" altLang="en-US" dirty="0"/>
              <a:t>的非递归算法的流程图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0F89C12-A963-4957-858F-07D31EFF365E}"/>
              </a:ext>
            </a:extLst>
          </p:cNvPr>
          <p:cNvSpPr/>
          <p:nvPr/>
        </p:nvSpPr>
        <p:spPr>
          <a:xfrm>
            <a:off x="2555778" y="476675"/>
            <a:ext cx="1665919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err="1"/>
              <a:t>S.MakeEmpty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8EF750F-DF80-4C8D-BFD4-640E27F610AE}"/>
              </a:ext>
            </a:extLst>
          </p:cNvPr>
          <p:cNvCxnSpPr>
            <a:cxnSpLocks/>
          </p:cNvCxnSpPr>
          <p:nvPr/>
        </p:nvCxnSpPr>
        <p:spPr>
          <a:xfrm flipH="1">
            <a:off x="3419049" y="187259"/>
            <a:ext cx="1244" cy="28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8831B246-655A-4385-914A-E186A7AE2B0D}"/>
              </a:ext>
            </a:extLst>
          </p:cNvPr>
          <p:cNvSpPr/>
          <p:nvPr/>
        </p:nvSpPr>
        <p:spPr>
          <a:xfrm>
            <a:off x="2560693" y="4130919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 = W -1</a:t>
            </a:r>
            <a:endParaRPr lang="zh-CN" altLang="en-US" sz="1600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5D376B0-80F6-4CB0-8785-E82CB5366A6B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3364615" y="3799603"/>
            <a:ext cx="1244" cy="28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149CB12C-C07B-4A72-A080-7B35B57790CB}"/>
              </a:ext>
            </a:extLst>
          </p:cNvPr>
          <p:cNvSpPr/>
          <p:nvPr/>
        </p:nvSpPr>
        <p:spPr>
          <a:xfrm>
            <a:off x="2586538" y="2492899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cout</a:t>
            </a:r>
            <a:r>
              <a:rPr lang="en-US" altLang="zh-CN" sz="1600" dirty="0"/>
              <a:t>&lt;&lt;W</a:t>
            </a:r>
            <a:endParaRPr lang="zh-CN" altLang="en-US" sz="16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16CB042-542D-4F75-861B-E6BBF96B446F}"/>
              </a:ext>
            </a:extLst>
          </p:cNvPr>
          <p:cNvCxnSpPr>
            <a:cxnSpLocks/>
          </p:cNvCxnSpPr>
          <p:nvPr/>
        </p:nvCxnSpPr>
        <p:spPr>
          <a:xfrm flipH="1">
            <a:off x="3335235" y="3011589"/>
            <a:ext cx="7192" cy="31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DEDE861-53BF-423B-B58D-FE287D1161F7}"/>
              </a:ext>
            </a:extLst>
          </p:cNvPr>
          <p:cNvSpPr/>
          <p:nvPr/>
        </p:nvSpPr>
        <p:spPr>
          <a:xfrm>
            <a:off x="2555777" y="3295551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S.push</a:t>
            </a:r>
            <a:r>
              <a:rPr lang="en-US" altLang="zh-CN" sz="1600" dirty="0"/>
              <a:t>(W,</a:t>
            </a:r>
            <a:r>
              <a:rPr lang="en-US" altLang="zh-CN" sz="1600" dirty="0">
                <a:solidFill>
                  <a:srgbClr val="FF0000"/>
                </a:solidFill>
              </a:rPr>
              <a:t>L1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308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1">
            <a:extLst>
              <a:ext uri="{FF2B5EF4-FFF2-40B4-BE49-F238E27FC236}">
                <a16:creationId xmlns:a16="http://schemas.microsoft.com/office/drawing/2014/main" id="{AB32F239-8AA2-4333-8B01-C6CFAAC3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4" y="334966"/>
            <a:ext cx="4895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 dirty="0"/>
              <a:t>例</a:t>
            </a:r>
            <a:r>
              <a:rPr lang="en-US" altLang="zh-CN" sz="3600" b="1" dirty="0"/>
              <a:t>4</a:t>
            </a:r>
            <a:r>
              <a:rPr lang="zh-CN" altLang="en-US" sz="3600" b="1" dirty="0"/>
              <a:t>的非递归算法：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622F4-A056-453D-89D5-EBBD7ED0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6" y="981076"/>
            <a:ext cx="7488239" cy="549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Stack S;                    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S.makeEmpty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while( (w&gt;0) || (!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S.IsEmpty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)) 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while (w&gt;0){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&lt;&lt; w &lt;&lt;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S. push(w,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w = w-1;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if  (!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S.IsEmpty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)){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S.pop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(w,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w = w-1; 	    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1">
            <a:extLst>
              <a:ext uri="{FF2B5EF4-FFF2-40B4-BE49-F238E27FC236}">
                <a16:creationId xmlns:a16="http://schemas.microsoft.com/office/drawing/2014/main" id="{3D15D808-CFF5-4829-8D17-FFCD7E62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91" y="620715"/>
            <a:ext cx="489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 dirty="0"/>
              <a:t>例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：</a:t>
            </a: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2AE8931-6E9E-47B4-93BA-0097E551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620713"/>
            <a:ext cx="7416800" cy="522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 (w &gt; 0)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kumimoji="1" lang="en-US" altLang="zh-CN" sz="4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w &lt;&lt; </a:t>
            </a:r>
            <a:r>
              <a:rPr kumimoji="1" lang="en-US" altLang="zh-CN" sz="4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  <a:r>
              <a:rPr kumimoji="1"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尾递归</a:t>
            </a:r>
            <a:endParaRPr kumimoji="1"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A5BB25-1551-4FEA-9FF2-5A00D1C7A139}"/>
              </a:ext>
            </a:extLst>
          </p:cNvPr>
          <p:cNvSpPr/>
          <p:nvPr/>
        </p:nvSpPr>
        <p:spPr>
          <a:xfrm>
            <a:off x="1619675" y="1409964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879B9-408E-4655-9C6C-CD87E2818F1C}"/>
              </a:ext>
            </a:extLst>
          </p:cNvPr>
          <p:cNvSpPr/>
          <p:nvPr/>
        </p:nvSpPr>
        <p:spPr>
          <a:xfrm>
            <a:off x="2216843" y="3356992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L1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>
            <a:extLst>
              <a:ext uri="{FF2B5EF4-FFF2-40B4-BE49-F238E27FC236}">
                <a16:creationId xmlns:a16="http://schemas.microsoft.com/office/drawing/2014/main" id="{887B36D9-0F3E-4ACE-BC2E-CBF9F913016A}"/>
              </a:ext>
            </a:extLst>
          </p:cNvPr>
          <p:cNvSpPr/>
          <p:nvPr/>
        </p:nvSpPr>
        <p:spPr>
          <a:xfrm>
            <a:off x="7740352" y="2418000"/>
            <a:ext cx="635416" cy="509079"/>
          </a:xfrm>
          <a:prstGeom prst="ellipse">
            <a:avLst/>
          </a:prstGeom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4827734-9D66-4214-92E6-9DBCBC9D3713}"/>
              </a:ext>
            </a:extLst>
          </p:cNvPr>
          <p:cNvSpPr/>
          <p:nvPr/>
        </p:nvSpPr>
        <p:spPr>
          <a:xfrm>
            <a:off x="2483768" y="1484784"/>
            <a:ext cx="1872208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W&gt;0 ?</a:t>
            </a:r>
            <a:endParaRPr lang="zh-CN" altLang="en-US" sz="20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95F08D1-A442-4D8F-892A-3961BD6BCC2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19872" y="83671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C535891-1C39-4386-B0F3-58B8E1D951F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872413" y="1808823"/>
            <a:ext cx="611356" cy="25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814D6F2-D0D3-43BB-98C2-921E36280ED8}"/>
              </a:ext>
            </a:extLst>
          </p:cNvPr>
          <p:cNvCxnSpPr>
            <a:cxnSpLocks/>
            <a:stCxn id="2" idx="3"/>
            <a:endCxn id="66" idx="0"/>
          </p:cNvCxnSpPr>
          <p:nvPr/>
        </p:nvCxnSpPr>
        <p:spPr>
          <a:xfrm>
            <a:off x="4355978" y="1808821"/>
            <a:ext cx="1586603" cy="5400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id="{1774956A-2D9E-4C89-B03C-319E078578A6}"/>
              </a:ext>
            </a:extLst>
          </p:cNvPr>
          <p:cNvSpPr/>
          <p:nvPr/>
        </p:nvSpPr>
        <p:spPr>
          <a:xfrm>
            <a:off x="4551170" y="2348880"/>
            <a:ext cx="2782825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S.IsEmpty</a:t>
            </a:r>
            <a:r>
              <a:rPr lang="en-US" altLang="zh-CN" sz="1600" dirty="0"/>
              <a:t>()?</a:t>
            </a:r>
            <a:endParaRPr lang="zh-CN" altLang="en-US" sz="2000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C20F23-F103-4046-954E-6BAA257D55D8}"/>
              </a:ext>
            </a:extLst>
          </p:cNvPr>
          <p:cNvCxnSpPr>
            <a:cxnSpLocks/>
          </p:cNvCxnSpPr>
          <p:nvPr/>
        </p:nvCxnSpPr>
        <p:spPr>
          <a:xfrm>
            <a:off x="7333994" y="2680327"/>
            <a:ext cx="406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EA0A213-7BB7-4D6B-A3E7-58E4A35F2ACA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 flipH="1">
            <a:off x="1593465" y="2091844"/>
            <a:ext cx="2154550" cy="1606294"/>
          </a:xfrm>
          <a:prstGeom prst="bentConnector3">
            <a:avLst>
              <a:gd name="adj1" fmla="val -1061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5BCB6E7-9113-4371-9101-37B4C6BD4717}"/>
              </a:ext>
            </a:extLst>
          </p:cNvPr>
          <p:cNvSpPr txBox="1"/>
          <p:nvPr/>
        </p:nvSpPr>
        <p:spPr>
          <a:xfrm>
            <a:off x="3460983" y="2085049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1F34D9-413A-4F72-9E8A-AE0B9BC0E0B9}"/>
              </a:ext>
            </a:extLst>
          </p:cNvPr>
          <p:cNvSpPr txBox="1"/>
          <p:nvPr/>
        </p:nvSpPr>
        <p:spPr>
          <a:xfrm>
            <a:off x="4494730" y="1311557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C577EA5-12A8-4811-A814-17A66990CBD0}"/>
              </a:ext>
            </a:extLst>
          </p:cNvPr>
          <p:cNvSpPr txBox="1"/>
          <p:nvPr/>
        </p:nvSpPr>
        <p:spPr>
          <a:xfrm>
            <a:off x="7725279" y="24878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C793483-EFCF-4A4F-ACF5-D5701C188910}"/>
              </a:ext>
            </a:extLst>
          </p:cNvPr>
          <p:cNvCxnSpPr>
            <a:cxnSpLocks/>
          </p:cNvCxnSpPr>
          <p:nvPr/>
        </p:nvCxnSpPr>
        <p:spPr>
          <a:xfrm flipH="1">
            <a:off x="5926333" y="2996953"/>
            <a:ext cx="2281" cy="264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5728B321-43FC-4C59-BFE6-D88E7DBF5C07}"/>
              </a:ext>
            </a:extLst>
          </p:cNvPr>
          <p:cNvSpPr/>
          <p:nvPr/>
        </p:nvSpPr>
        <p:spPr>
          <a:xfrm>
            <a:off x="5164987" y="3304176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S.pop</a:t>
            </a:r>
            <a:r>
              <a:rPr lang="en-US" altLang="zh-CN" sz="1600" dirty="0"/>
              <a:t>(W,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304753B-BCAA-41AD-9FB8-15356E57B77C}"/>
              </a:ext>
            </a:extLst>
          </p:cNvPr>
          <p:cNvSpPr txBox="1"/>
          <p:nvPr/>
        </p:nvSpPr>
        <p:spPr>
          <a:xfrm>
            <a:off x="7316643" y="2190257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1E499B1-69DC-4637-A680-ECD6A6EB4977}"/>
              </a:ext>
            </a:extLst>
          </p:cNvPr>
          <p:cNvSpPr txBox="1"/>
          <p:nvPr/>
        </p:nvSpPr>
        <p:spPr>
          <a:xfrm>
            <a:off x="5992976" y="2884867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828BA46-96EB-47C3-BEBA-9FC5CAC2A75D}"/>
              </a:ext>
            </a:extLst>
          </p:cNvPr>
          <p:cNvSpPr txBox="1"/>
          <p:nvPr/>
        </p:nvSpPr>
        <p:spPr>
          <a:xfrm>
            <a:off x="5040453" y="2492896"/>
            <a:ext cx="25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7D2481-5A9F-4177-82C6-C7676C867C17}"/>
              </a:ext>
            </a:extLst>
          </p:cNvPr>
          <p:cNvSpPr/>
          <p:nvPr/>
        </p:nvSpPr>
        <p:spPr>
          <a:xfrm>
            <a:off x="5166058" y="4869164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W=W-1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3C84850-3F89-498B-8D71-94967997BDE0}"/>
              </a:ext>
            </a:extLst>
          </p:cNvPr>
          <p:cNvCxnSpPr>
            <a:cxnSpLocks/>
          </p:cNvCxnSpPr>
          <p:nvPr/>
        </p:nvCxnSpPr>
        <p:spPr>
          <a:xfrm flipH="1">
            <a:off x="5889111" y="4550541"/>
            <a:ext cx="7192" cy="31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D1B750-6335-4F7B-B779-2B7242235251}"/>
              </a:ext>
            </a:extLst>
          </p:cNvPr>
          <p:cNvSpPr/>
          <p:nvPr/>
        </p:nvSpPr>
        <p:spPr>
          <a:xfrm>
            <a:off x="2771803" y="1052736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A1EB9E-C848-4270-BA8F-93C1484EDCFE}"/>
              </a:ext>
            </a:extLst>
          </p:cNvPr>
          <p:cNvSpPr/>
          <p:nvPr/>
        </p:nvSpPr>
        <p:spPr>
          <a:xfrm>
            <a:off x="4505638" y="4129044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L1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B13C3130-E48E-4D34-A969-EFBADBB69AFB}"/>
              </a:ext>
            </a:extLst>
          </p:cNvPr>
          <p:cNvSpPr/>
          <p:nvPr/>
        </p:nvSpPr>
        <p:spPr>
          <a:xfrm>
            <a:off x="7033432" y="2933645"/>
            <a:ext cx="1224136" cy="583377"/>
          </a:xfrm>
          <a:prstGeom prst="wedgeEllipseCallout">
            <a:avLst>
              <a:gd name="adj1" fmla="val -72506"/>
              <a:gd name="adj2" fmla="val 51318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X=L1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DEDAE7-3A23-4356-8DC4-6699591CEF98}"/>
              </a:ext>
            </a:extLst>
          </p:cNvPr>
          <p:cNvSpPr txBox="1"/>
          <p:nvPr/>
        </p:nvSpPr>
        <p:spPr>
          <a:xfrm>
            <a:off x="2339752" y="5805264"/>
            <a:ext cx="46085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例</a:t>
            </a:r>
            <a:r>
              <a:rPr lang="en-US" altLang="zh-CN" dirty="0"/>
              <a:t>5 </a:t>
            </a:r>
            <a:r>
              <a:rPr lang="zh-CN" altLang="en-US" dirty="0"/>
              <a:t>的非递归算法的流程图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0F89C12-A963-4957-858F-07D31EFF365E}"/>
              </a:ext>
            </a:extLst>
          </p:cNvPr>
          <p:cNvSpPr/>
          <p:nvPr/>
        </p:nvSpPr>
        <p:spPr>
          <a:xfrm>
            <a:off x="2555778" y="476675"/>
            <a:ext cx="1665919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err="1"/>
              <a:t>S.MakeEmpty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8EF750F-DF80-4C8D-BFD4-640E27F610AE}"/>
              </a:ext>
            </a:extLst>
          </p:cNvPr>
          <p:cNvCxnSpPr>
            <a:cxnSpLocks/>
          </p:cNvCxnSpPr>
          <p:nvPr/>
        </p:nvCxnSpPr>
        <p:spPr>
          <a:xfrm flipH="1">
            <a:off x="3419049" y="187259"/>
            <a:ext cx="1244" cy="28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8831B246-655A-4385-914A-E186A7AE2B0D}"/>
              </a:ext>
            </a:extLst>
          </p:cNvPr>
          <p:cNvSpPr/>
          <p:nvPr/>
        </p:nvSpPr>
        <p:spPr>
          <a:xfrm>
            <a:off x="2663805" y="3468211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 = W -1</a:t>
            </a:r>
            <a:endParaRPr lang="zh-CN" altLang="en-US" sz="1600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5D376B0-80F6-4CB0-8785-E82CB5366A6B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3467727" y="3136896"/>
            <a:ext cx="1244" cy="28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16CB042-542D-4F75-861B-E6BBF96B446F}"/>
              </a:ext>
            </a:extLst>
          </p:cNvPr>
          <p:cNvCxnSpPr>
            <a:cxnSpLocks/>
          </p:cNvCxnSpPr>
          <p:nvPr/>
        </p:nvCxnSpPr>
        <p:spPr>
          <a:xfrm flipH="1">
            <a:off x="3438350" y="2108642"/>
            <a:ext cx="22635" cy="558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DEDE861-53BF-423B-B58D-FE287D1161F7}"/>
              </a:ext>
            </a:extLst>
          </p:cNvPr>
          <p:cNvSpPr/>
          <p:nvPr/>
        </p:nvSpPr>
        <p:spPr>
          <a:xfrm>
            <a:off x="2658889" y="2632843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S.push</a:t>
            </a:r>
            <a:r>
              <a:rPr lang="en-US" altLang="zh-CN" sz="1600" dirty="0"/>
              <a:t>(W,</a:t>
            </a:r>
            <a:r>
              <a:rPr lang="en-US" altLang="zh-CN" sz="1600" dirty="0">
                <a:solidFill>
                  <a:srgbClr val="FF0000"/>
                </a:solidFill>
              </a:rPr>
              <a:t>L1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B9E91B9-2198-438B-BBB3-02CED776A985}"/>
              </a:ext>
            </a:extLst>
          </p:cNvPr>
          <p:cNvCxnSpPr>
            <a:cxnSpLocks/>
          </p:cNvCxnSpPr>
          <p:nvPr/>
        </p:nvCxnSpPr>
        <p:spPr>
          <a:xfrm flipH="1">
            <a:off x="5896307" y="3822492"/>
            <a:ext cx="2327" cy="27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34D095B-D4A7-4639-ABDD-DC59A349AACD}"/>
              </a:ext>
            </a:extLst>
          </p:cNvPr>
          <p:cNvSpPr/>
          <p:nvPr/>
        </p:nvSpPr>
        <p:spPr>
          <a:xfrm>
            <a:off x="5184085" y="4077075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cout</a:t>
            </a:r>
            <a:r>
              <a:rPr lang="en-US" altLang="zh-CN" sz="1600" dirty="0"/>
              <a:t>&lt;&lt;W</a:t>
            </a:r>
            <a:endParaRPr lang="zh-CN" altLang="en-US" sz="1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AA6C5B-08FD-4CE2-BE1E-5B9F144A3707}"/>
              </a:ext>
            </a:extLst>
          </p:cNvPr>
          <p:cNvCxnSpPr>
            <a:cxnSpLocks/>
          </p:cNvCxnSpPr>
          <p:nvPr/>
        </p:nvCxnSpPr>
        <p:spPr>
          <a:xfrm rot="5400000" flipH="1">
            <a:off x="2211320" y="1685228"/>
            <a:ext cx="3672407" cy="3703568"/>
          </a:xfrm>
          <a:prstGeom prst="bentConnector4">
            <a:avLst>
              <a:gd name="adj1" fmla="val -6226"/>
              <a:gd name="adj2" fmla="val 117399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1">
            <a:extLst>
              <a:ext uri="{FF2B5EF4-FFF2-40B4-BE49-F238E27FC236}">
                <a16:creationId xmlns:a16="http://schemas.microsoft.com/office/drawing/2014/main" id="{AB32F239-8AA2-4333-8B01-C6CFAAC3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4" y="334966"/>
            <a:ext cx="4895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 dirty="0"/>
              <a:t>例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的非递归算法：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622F4-A056-453D-89D5-EBBD7ED0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6" y="981075"/>
            <a:ext cx="7488239" cy="549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Stack S;                    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S.makeEmpty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while( (w&gt;0) || (!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S.IsEmpty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)) 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while (w&gt;0){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S. push(w,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w = w-1;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if  (!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S.IsEmpty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)){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S.pop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(w,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&lt;&lt; w &lt;&lt;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w = w-1; 	    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09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1">
            <a:extLst>
              <a:ext uri="{FF2B5EF4-FFF2-40B4-BE49-F238E27FC236}">
                <a16:creationId xmlns:a16="http://schemas.microsoft.com/office/drawing/2014/main" id="{3D15D808-CFF5-4829-8D17-FFCD7E62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91" y="620715"/>
            <a:ext cx="489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 dirty="0"/>
              <a:t>例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：</a:t>
            </a: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2AE8931-6E9E-47B4-93BA-0097E551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620713"/>
            <a:ext cx="7416800" cy="522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 (w &gt; 0)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kumimoji="1" lang="en-US" altLang="zh-CN" sz="4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w &lt;&lt; </a:t>
            </a:r>
            <a:r>
              <a:rPr kumimoji="1" lang="en-US" altLang="zh-CN" sz="4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A5BB25-1551-4FEA-9FF2-5A00D1C7A139}"/>
              </a:ext>
            </a:extLst>
          </p:cNvPr>
          <p:cNvSpPr/>
          <p:nvPr/>
        </p:nvSpPr>
        <p:spPr>
          <a:xfrm>
            <a:off x="1619675" y="1409964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879B9-408E-4655-9C6C-CD87E2818F1C}"/>
              </a:ext>
            </a:extLst>
          </p:cNvPr>
          <p:cNvSpPr/>
          <p:nvPr/>
        </p:nvSpPr>
        <p:spPr>
          <a:xfrm>
            <a:off x="2216843" y="3356992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L1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5AC25A-9DD3-4C95-9313-2EECECBE3263}"/>
              </a:ext>
            </a:extLst>
          </p:cNvPr>
          <p:cNvSpPr/>
          <p:nvPr/>
        </p:nvSpPr>
        <p:spPr>
          <a:xfrm>
            <a:off x="2216842" y="4005064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L2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829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>
            <a:extLst>
              <a:ext uri="{FF2B5EF4-FFF2-40B4-BE49-F238E27FC236}">
                <a16:creationId xmlns:a16="http://schemas.microsoft.com/office/drawing/2014/main" id="{887B36D9-0F3E-4ACE-BC2E-CBF9F913016A}"/>
              </a:ext>
            </a:extLst>
          </p:cNvPr>
          <p:cNvSpPr/>
          <p:nvPr/>
        </p:nvSpPr>
        <p:spPr>
          <a:xfrm>
            <a:off x="8274992" y="2132858"/>
            <a:ext cx="635416" cy="509079"/>
          </a:xfrm>
          <a:prstGeom prst="ellipse">
            <a:avLst/>
          </a:prstGeom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4827734-9D66-4214-92E6-9DBCBC9D3713}"/>
              </a:ext>
            </a:extLst>
          </p:cNvPr>
          <p:cNvSpPr/>
          <p:nvPr/>
        </p:nvSpPr>
        <p:spPr>
          <a:xfrm>
            <a:off x="2483768" y="1484784"/>
            <a:ext cx="1872208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W&gt;0 ?</a:t>
            </a:r>
            <a:endParaRPr lang="zh-CN" altLang="en-US" sz="20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95F08D1-A442-4D8F-892A-3961BD6BCC2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19872" y="83671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814D6F2-D0D3-43BB-98C2-921E36280ED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355979" y="1808823"/>
            <a:ext cx="2086975" cy="241981"/>
          </a:xfrm>
          <a:prstGeom prst="bentConnector3">
            <a:avLst>
              <a:gd name="adj1" fmla="val 10040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id="{1774956A-2D9E-4C89-B03C-319E078578A6}"/>
              </a:ext>
            </a:extLst>
          </p:cNvPr>
          <p:cNvSpPr/>
          <p:nvPr/>
        </p:nvSpPr>
        <p:spPr>
          <a:xfrm>
            <a:off x="5070299" y="2075455"/>
            <a:ext cx="2782825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/>
              <a:t>S.IsEmpty</a:t>
            </a:r>
            <a:r>
              <a:rPr lang="en-US" altLang="zh-CN" sz="1600" dirty="0"/>
              <a:t>()?</a:t>
            </a:r>
            <a:endParaRPr lang="zh-CN" altLang="en-US" sz="2000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C20F23-F103-4046-954E-6BAA257D55D8}"/>
              </a:ext>
            </a:extLst>
          </p:cNvPr>
          <p:cNvCxnSpPr>
            <a:cxnSpLocks/>
          </p:cNvCxnSpPr>
          <p:nvPr/>
        </p:nvCxnSpPr>
        <p:spPr>
          <a:xfrm>
            <a:off x="7868634" y="2395183"/>
            <a:ext cx="406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EA0A213-7BB7-4D6B-A3E7-58E4A35F2ACA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1853699" y="2438891"/>
            <a:ext cx="2268252" cy="1008112"/>
          </a:xfrm>
          <a:prstGeom prst="bentConnector4">
            <a:avLst>
              <a:gd name="adj1" fmla="val -9313"/>
              <a:gd name="adj2" fmla="val 14639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5BCB6E7-9113-4371-9101-37B4C6BD4717}"/>
              </a:ext>
            </a:extLst>
          </p:cNvPr>
          <p:cNvSpPr txBox="1"/>
          <p:nvPr/>
        </p:nvSpPr>
        <p:spPr>
          <a:xfrm>
            <a:off x="3460983" y="2085049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1F34D9-413A-4F72-9E8A-AE0B9BC0E0B9}"/>
              </a:ext>
            </a:extLst>
          </p:cNvPr>
          <p:cNvSpPr txBox="1"/>
          <p:nvPr/>
        </p:nvSpPr>
        <p:spPr>
          <a:xfrm>
            <a:off x="4494730" y="1311557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C577EA5-12A8-4811-A814-17A66990CBD0}"/>
              </a:ext>
            </a:extLst>
          </p:cNvPr>
          <p:cNvSpPr txBox="1"/>
          <p:nvPr/>
        </p:nvSpPr>
        <p:spPr>
          <a:xfrm>
            <a:off x="8244408" y="22144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C793483-EFCF-4A4F-ACF5-D5701C188910}"/>
              </a:ext>
            </a:extLst>
          </p:cNvPr>
          <p:cNvCxnSpPr>
            <a:cxnSpLocks/>
          </p:cNvCxnSpPr>
          <p:nvPr/>
        </p:nvCxnSpPr>
        <p:spPr>
          <a:xfrm flipH="1">
            <a:off x="6439230" y="2720199"/>
            <a:ext cx="2281" cy="264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5728B321-43FC-4C59-BFE6-D88E7DBF5C07}"/>
              </a:ext>
            </a:extLst>
          </p:cNvPr>
          <p:cNvSpPr/>
          <p:nvPr/>
        </p:nvSpPr>
        <p:spPr>
          <a:xfrm>
            <a:off x="5634061" y="2929531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S.pop</a:t>
            </a:r>
            <a:r>
              <a:rPr lang="en-US" altLang="zh-CN" sz="1600" dirty="0"/>
              <a:t>(W,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304753B-BCAA-41AD-9FB8-15356E57B77C}"/>
              </a:ext>
            </a:extLst>
          </p:cNvPr>
          <p:cNvSpPr txBox="1"/>
          <p:nvPr/>
        </p:nvSpPr>
        <p:spPr>
          <a:xfrm>
            <a:off x="7835774" y="1916832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1E499B1-69DC-4637-A680-ECD6A6EB4977}"/>
              </a:ext>
            </a:extLst>
          </p:cNvPr>
          <p:cNvSpPr txBox="1"/>
          <p:nvPr/>
        </p:nvSpPr>
        <p:spPr>
          <a:xfrm>
            <a:off x="6735227" y="2546656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828BA46-96EB-47C3-BEBA-9FC5CAC2A75D}"/>
              </a:ext>
            </a:extLst>
          </p:cNvPr>
          <p:cNvSpPr txBox="1"/>
          <p:nvPr/>
        </p:nvSpPr>
        <p:spPr>
          <a:xfrm>
            <a:off x="5580115" y="2204864"/>
            <a:ext cx="25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7D2481-5A9F-4177-82C6-C7676C867C17}"/>
              </a:ext>
            </a:extLst>
          </p:cNvPr>
          <p:cNvSpPr/>
          <p:nvPr/>
        </p:nvSpPr>
        <p:spPr>
          <a:xfrm>
            <a:off x="6894185" y="4293100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S.push</a:t>
            </a:r>
            <a:r>
              <a:rPr lang="en-US" altLang="zh-CN" sz="1600" dirty="0"/>
              <a:t>(W,</a:t>
            </a:r>
            <a:r>
              <a:rPr lang="en-US" altLang="zh-CN" sz="1600" dirty="0">
                <a:solidFill>
                  <a:srgbClr val="FF0000"/>
                </a:solidFill>
              </a:rPr>
              <a:t>L2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D1B750-6335-4F7B-B779-2B7242235251}"/>
              </a:ext>
            </a:extLst>
          </p:cNvPr>
          <p:cNvSpPr/>
          <p:nvPr/>
        </p:nvSpPr>
        <p:spPr>
          <a:xfrm>
            <a:off x="2771803" y="1052736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L0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A1EB9E-C848-4270-BA8F-93C1484EDCFE}"/>
              </a:ext>
            </a:extLst>
          </p:cNvPr>
          <p:cNvSpPr/>
          <p:nvPr/>
        </p:nvSpPr>
        <p:spPr>
          <a:xfrm>
            <a:off x="7704270" y="3733002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L1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B13C3130-E48E-4D34-A969-EFBADBB69AFB}"/>
              </a:ext>
            </a:extLst>
          </p:cNvPr>
          <p:cNvSpPr/>
          <p:nvPr/>
        </p:nvSpPr>
        <p:spPr>
          <a:xfrm>
            <a:off x="7303860" y="2499587"/>
            <a:ext cx="1138968" cy="562232"/>
          </a:xfrm>
          <a:prstGeom prst="wedgeEllipseCallout">
            <a:avLst>
              <a:gd name="adj1" fmla="val -72506"/>
              <a:gd name="adj2" fmla="val 51318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X=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DEDAE7-3A23-4356-8DC4-6699591CEF98}"/>
              </a:ext>
            </a:extLst>
          </p:cNvPr>
          <p:cNvSpPr txBox="1"/>
          <p:nvPr/>
        </p:nvSpPr>
        <p:spPr>
          <a:xfrm>
            <a:off x="2339752" y="6130681"/>
            <a:ext cx="46085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例</a:t>
            </a:r>
            <a:r>
              <a:rPr lang="en-US" altLang="zh-CN" dirty="0"/>
              <a:t>6 </a:t>
            </a:r>
            <a:r>
              <a:rPr lang="zh-CN" altLang="en-US" dirty="0"/>
              <a:t>的非递归算法的流程图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0F89C12-A963-4957-858F-07D31EFF365E}"/>
              </a:ext>
            </a:extLst>
          </p:cNvPr>
          <p:cNvSpPr/>
          <p:nvPr/>
        </p:nvSpPr>
        <p:spPr>
          <a:xfrm>
            <a:off x="2555778" y="476675"/>
            <a:ext cx="1665919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err="1"/>
              <a:t>S.MakeEmpty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8EF750F-DF80-4C8D-BFD4-640E27F610AE}"/>
              </a:ext>
            </a:extLst>
          </p:cNvPr>
          <p:cNvCxnSpPr>
            <a:cxnSpLocks/>
          </p:cNvCxnSpPr>
          <p:nvPr/>
        </p:nvCxnSpPr>
        <p:spPr>
          <a:xfrm flipH="1">
            <a:off x="3419049" y="187259"/>
            <a:ext cx="1244" cy="28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8831B246-655A-4385-914A-E186A7AE2B0D}"/>
              </a:ext>
            </a:extLst>
          </p:cNvPr>
          <p:cNvSpPr/>
          <p:nvPr/>
        </p:nvSpPr>
        <p:spPr>
          <a:xfrm>
            <a:off x="2663805" y="3501012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 = W -1</a:t>
            </a:r>
            <a:endParaRPr lang="zh-CN" altLang="en-US" sz="1600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5D376B0-80F6-4CB0-8785-E82CB5366A6B}"/>
              </a:ext>
            </a:extLst>
          </p:cNvPr>
          <p:cNvCxnSpPr>
            <a:cxnSpLocks/>
          </p:cNvCxnSpPr>
          <p:nvPr/>
        </p:nvCxnSpPr>
        <p:spPr>
          <a:xfrm flipH="1">
            <a:off x="3467727" y="3212978"/>
            <a:ext cx="1244" cy="28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16CB042-542D-4F75-861B-E6BBF96B446F}"/>
              </a:ext>
            </a:extLst>
          </p:cNvPr>
          <p:cNvCxnSpPr>
            <a:cxnSpLocks/>
          </p:cNvCxnSpPr>
          <p:nvPr/>
        </p:nvCxnSpPr>
        <p:spPr>
          <a:xfrm flipH="1">
            <a:off x="3438350" y="2108642"/>
            <a:ext cx="22635" cy="558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DEDE861-53BF-423B-B58D-FE287D1161F7}"/>
              </a:ext>
            </a:extLst>
          </p:cNvPr>
          <p:cNvSpPr/>
          <p:nvPr/>
        </p:nvSpPr>
        <p:spPr>
          <a:xfrm>
            <a:off x="2658889" y="2632843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S.push</a:t>
            </a:r>
            <a:r>
              <a:rPr lang="en-US" altLang="zh-CN" sz="1600" dirty="0"/>
              <a:t>(W,</a:t>
            </a:r>
            <a:r>
              <a:rPr lang="en-US" altLang="zh-CN" sz="1600" dirty="0">
                <a:solidFill>
                  <a:srgbClr val="FF0000"/>
                </a:solidFill>
              </a:rPr>
              <a:t>L1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34D095B-D4A7-4639-ABDD-DC59A349AACD}"/>
              </a:ext>
            </a:extLst>
          </p:cNvPr>
          <p:cNvSpPr/>
          <p:nvPr/>
        </p:nvSpPr>
        <p:spPr>
          <a:xfrm>
            <a:off x="4729029" y="4300611"/>
            <a:ext cx="1620164" cy="50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cout</a:t>
            </a:r>
            <a:r>
              <a:rPr lang="en-US" altLang="zh-CN" sz="1600" dirty="0"/>
              <a:t>&lt;&lt;W</a:t>
            </a:r>
            <a:endParaRPr lang="zh-CN" altLang="en-US" sz="1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AA6C5B-08FD-4CE2-BE1E-5B9F144A3707}"/>
              </a:ext>
            </a:extLst>
          </p:cNvPr>
          <p:cNvCxnSpPr>
            <a:cxnSpLocks/>
            <a:stCxn id="125" idx="2"/>
          </p:cNvCxnSpPr>
          <p:nvPr/>
        </p:nvCxnSpPr>
        <p:spPr>
          <a:xfrm rot="5400000" flipH="1">
            <a:off x="3178560" y="978839"/>
            <a:ext cx="3847103" cy="5168455"/>
          </a:xfrm>
          <a:prstGeom prst="bentConnector4">
            <a:avLst>
              <a:gd name="adj1" fmla="val -5942"/>
              <a:gd name="adj2" fmla="val 11819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菱形 34">
            <a:extLst>
              <a:ext uri="{FF2B5EF4-FFF2-40B4-BE49-F238E27FC236}">
                <a16:creationId xmlns:a16="http://schemas.microsoft.com/office/drawing/2014/main" id="{80C42CC5-48B3-4665-8065-3024B6F7D6E0}"/>
              </a:ext>
            </a:extLst>
          </p:cNvPr>
          <p:cNvSpPr/>
          <p:nvPr/>
        </p:nvSpPr>
        <p:spPr>
          <a:xfrm>
            <a:off x="5508104" y="3645027"/>
            <a:ext cx="1872208" cy="5183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/>
              <a:t>X==L1</a:t>
            </a:r>
            <a:r>
              <a:rPr lang="zh-CN" altLang="en-US" sz="1600" dirty="0"/>
              <a:t>？</a:t>
            </a:r>
            <a:endParaRPr lang="zh-CN" altLang="en-US" sz="20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45DD427-5B18-409A-A68A-3A4E3291D65C}"/>
              </a:ext>
            </a:extLst>
          </p:cNvPr>
          <p:cNvCxnSpPr>
            <a:cxnSpLocks/>
          </p:cNvCxnSpPr>
          <p:nvPr/>
        </p:nvCxnSpPr>
        <p:spPr>
          <a:xfrm flipH="1">
            <a:off x="6436949" y="3399035"/>
            <a:ext cx="2281" cy="264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477E8009-50CD-4AA4-B3DF-981F04B25F23}"/>
              </a:ext>
            </a:extLst>
          </p:cNvPr>
          <p:cNvSpPr/>
          <p:nvPr/>
        </p:nvSpPr>
        <p:spPr>
          <a:xfrm>
            <a:off x="4716019" y="3789040"/>
            <a:ext cx="53481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L2</a:t>
            </a:r>
            <a:endParaRPr lang="zh-CN" alt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CB40F3E-88AF-4F66-A8E0-AA3EF97CFB68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346134" y="3904205"/>
            <a:ext cx="161975" cy="372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05A7532-E65A-448E-B2F4-FAE022CD596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80312" y="3904205"/>
            <a:ext cx="216024" cy="3555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6CA88729-B9A7-4C0D-87FB-07B03A670E83}"/>
              </a:ext>
            </a:extLst>
          </p:cNvPr>
          <p:cNvCxnSpPr>
            <a:cxnSpLocks/>
          </p:cNvCxnSpPr>
          <p:nvPr/>
        </p:nvCxnSpPr>
        <p:spPr>
          <a:xfrm rot="5400000" flipH="1">
            <a:off x="4028391" y="3389036"/>
            <a:ext cx="2391287" cy="439971"/>
          </a:xfrm>
          <a:prstGeom prst="bentConnector5">
            <a:avLst>
              <a:gd name="adj1" fmla="val -9560"/>
              <a:gd name="adj2" fmla="val 212987"/>
              <a:gd name="adj3" fmla="val 100277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69439FB-0D2F-40F3-B09F-1AF611F172FF}"/>
              </a:ext>
            </a:extLst>
          </p:cNvPr>
          <p:cNvSpPr txBox="1"/>
          <p:nvPr/>
        </p:nvSpPr>
        <p:spPr>
          <a:xfrm>
            <a:off x="5320471" y="3847343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D0F11ED-B4BC-4F4A-B974-C6F16CD2F9EF}"/>
              </a:ext>
            </a:extLst>
          </p:cNvPr>
          <p:cNvSpPr txBox="1"/>
          <p:nvPr/>
        </p:nvSpPr>
        <p:spPr>
          <a:xfrm>
            <a:off x="7128050" y="3862152"/>
            <a:ext cx="4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0A7DAF9-DF33-4557-BD8A-6950D8C87EDF}"/>
              </a:ext>
            </a:extLst>
          </p:cNvPr>
          <p:cNvCxnSpPr>
            <a:cxnSpLocks/>
          </p:cNvCxnSpPr>
          <p:nvPr/>
        </p:nvCxnSpPr>
        <p:spPr>
          <a:xfrm>
            <a:off x="7649882" y="4781178"/>
            <a:ext cx="5835" cy="236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F8CE4485-5901-4CCD-B512-AD3235FFB8E7}"/>
              </a:ext>
            </a:extLst>
          </p:cNvPr>
          <p:cNvSpPr/>
          <p:nvPr/>
        </p:nvSpPr>
        <p:spPr>
          <a:xfrm>
            <a:off x="6876255" y="5003350"/>
            <a:ext cx="1620164" cy="483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W=W-1</a:t>
            </a:r>
            <a:endParaRPr lang="zh-CN" altLang="en-US" sz="1600" dirty="0"/>
          </a:p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571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1">
            <a:extLst>
              <a:ext uri="{FF2B5EF4-FFF2-40B4-BE49-F238E27FC236}">
                <a16:creationId xmlns:a16="http://schemas.microsoft.com/office/drawing/2014/main" id="{AB32F239-8AA2-4333-8B01-C6CFAAC3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1" y="116635"/>
            <a:ext cx="4895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 dirty="0"/>
              <a:t>例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的非递归算法：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622F4-A056-453D-89D5-EBBD7ED0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4" y="762745"/>
            <a:ext cx="7488239" cy="588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Stack S;                     </a:t>
            </a:r>
            <a:r>
              <a:rPr kumimoji="1"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S.makeEmpty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while( (w&gt;0) || (!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S.IsEmpty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)) ){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while (w&gt;0){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S. push(w,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w = w-1;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while (!</a:t>
            </a:r>
            <a:r>
              <a:rPr kumimoji="1"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S.IsEmpty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)){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</a:t>
            </a:r>
            <a:r>
              <a:rPr kumimoji="1"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S.pop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(w, 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if (X==L1)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{  S. push(w,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w = w-1;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else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w &lt;&lt; </a:t>
            </a:r>
            <a:r>
              <a:rPr kumimoji="1"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15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3481762-D3E9-44E2-9B01-54E58D786B5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552" y="475456"/>
            <a:ext cx="8183562" cy="760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 dirty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递归过程     非递归过程</a:t>
            </a:r>
            <a:endParaRPr lang="zh-CN" altLang="en-US" sz="4400" dirty="0">
              <a:solidFill>
                <a:srgbClr val="0000CC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2AA991A-8306-4563-A537-04469826EA6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00100" y="1666165"/>
            <a:ext cx="7543800" cy="2327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ea typeface="仿宋_GB2312" pitchFamily="49" charset="-122"/>
              </a:rPr>
              <a:t>递归过程：</a:t>
            </a:r>
            <a:endParaRPr lang="en-US" altLang="zh-CN" sz="3200" b="1" dirty="0"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仿宋_GB2312" pitchFamily="49" charset="-122"/>
              </a:rPr>
              <a:t>（优点）</a:t>
            </a:r>
            <a:r>
              <a:rPr lang="zh-CN" altLang="en-US" sz="2900" b="1" dirty="0">
                <a:ea typeface="仿宋_GB2312" pitchFamily="49" charset="-122"/>
              </a:rPr>
              <a:t>简洁、易编、易懂</a:t>
            </a:r>
            <a:endParaRPr lang="en-US" altLang="zh-CN" sz="2900" b="1" dirty="0"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仿宋_GB2312" pitchFamily="49" charset="-122"/>
              </a:rPr>
              <a:t>（缺点）</a:t>
            </a:r>
            <a:r>
              <a:rPr lang="zh-CN" altLang="en-US" sz="2900" b="1" dirty="0">
                <a:ea typeface="仿宋_GB2312" pitchFamily="49" charset="-122"/>
              </a:rPr>
              <a:t>执行效率低，有可能有重复计算（</a:t>
            </a:r>
            <a:r>
              <a:rPr lang="zh-CN" altLang="en-US" sz="2800" b="1" dirty="0">
                <a:ea typeface="仿宋_GB2312" pitchFamily="49" charset="-122"/>
              </a:rPr>
              <a:t>例如</a:t>
            </a:r>
            <a:r>
              <a:rPr lang="en-US" altLang="zh-CN" sz="2800" b="1" dirty="0">
                <a:ea typeface="仿宋_GB2312" pitchFamily="49" charset="-122"/>
              </a:rPr>
              <a:t>Fib</a:t>
            </a:r>
            <a:r>
              <a:rPr lang="zh-CN" altLang="en-US" sz="2800" b="1" dirty="0">
                <a:ea typeface="仿宋_GB2312" pitchFamily="49" charset="-122"/>
              </a:rPr>
              <a:t>数列的计算</a:t>
            </a:r>
            <a:r>
              <a:rPr lang="zh-CN" altLang="en-US" sz="2400" b="1" dirty="0">
                <a:ea typeface="仿宋_GB2312" pitchFamily="49" charset="-122"/>
              </a:rPr>
              <a:t>）</a:t>
            </a:r>
            <a:endParaRPr lang="en-US" altLang="zh-CN" sz="2400" b="1" dirty="0">
              <a:ea typeface="仿宋_GB2312" pitchFamily="49" charset="-122"/>
            </a:endParaRPr>
          </a:p>
          <a:p>
            <a:pPr lvl="2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600" b="1" dirty="0"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ea typeface="仿宋_GB2312" pitchFamily="49" charset="-122"/>
              </a:rPr>
              <a:t>可以根据需要将递归过程改为非递归过程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4AAD5B9C-BFF7-4E17-A918-43240D586D96}"/>
              </a:ext>
            </a:extLst>
          </p:cNvPr>
          <p:cNvSpPr/>
          <p:nvPr/>
        </p:nvSpPr>
        <p:spPr>
          <a:xfrm>
            <a:off x="4106487" y="800244"/>
            <a:ext cx="587202" cy="11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589" name="文本框 2">
            <a:extLst>
              <a:ext uri="{FF2B5EF4-FFF2-40B4-BE49-F238E27FC236}">
                <a16:creationId xmlns:a16="http://schemas.microsoft.com/office/drawing/2014/main" id="{3B2076F9-B7B1-4DC1-BB63-3C36DEA2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49738"/>
            <a:ext cx="7058025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b="1" dirty="0"/>
              <a:t>递归改非递归的方法：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b="1" dirty="0"/>
              <a:t>1</a:t>
            </a:r>
            <a:r>
              <a:rPr lang="zh-CN" altLang="en-US" b="1" dirty="0"/>
              <a:t>）通过迭代实现非递归过程</a:t>
            </a:r>
          </a:p>
          <a:p>
            <a:pPr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b="1" dirty="0"/>
              <a:t>2</a:t>
            </a:r>
            <a:r>
              <a:rPr lang="zh-CN" altLang="en-US" b="1" dirty="0"/>
              <a:t>）借助栈实现非递归过程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76C3260E-F5D7-4E5D-A45B-14710C70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7063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计算斐波那契数列的函数</a:t>
            </a:r>
            <a:r>
              <a:rPr kumimoji="1" lang="en-US" altLang="zh-CN" sz="36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Fib(n)</a:t>
            </a:r>
            <a:r>
              <a:rPr kumimoji="1" lang="zh-CN" altLang="en-US" sz="36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的定义</a:t>
            </a:r>
            <a:endParaRPr kumimoji="1" lang="zh-CN" altLang="en-US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37059AF-C802-4E45-A40D-E9CF3269FA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371600" y="3505200"/>
            <a:ext cx="7772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br>
              <a:rPr lang="zh-CN" altLang="en-US" sz="1800" dirty="0">
                <a:effectLst/>
                <a:ea typeface="仿宋_GB2312" pitchFamily="49" charset="-122"/>
              </a:rPr>
            </a:br>
            <a:endParaRPr lang="zh-CN" altLang="en-US" sz="1600" dirty="0">
              <a:effectLst/>
              <a:ea typeface="仿宋_GB2312" pitchFamily="49" charset="-122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82357B3C-B9B7-4196-9C48-F129DE06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44875"/>
            <a:ext cx="69342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求解斐波那契数列的递归算法</a:t>
            </a:r>
          </a:p>
          <a:p>
            <a:pPr eaLnBrk="1" hangingPunct="1"/>
            <a:endParaRPr kumimoji="1" lang="zh-CN" altLang="en-US" sz="12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Fib(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(n &lt;= 1)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b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Fib(n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1)+Fib(n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3E77D859-B014-4598-AB2A-1952EA626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1371600"/>
          <a:ext cx="72612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3" imgW="2565400" imgH="457200" progId="Equation.3">
                  <p:embed/>
                </p:oleObj>
              </mc:Choice>
              <mc:Fallback>
                <p:oleObj name="公式" r:id="rId3" imgW="2565400" imgH="457200" progId="Equation.3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3E77D859-B014-4598-AB2A-1952EA626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371600"/>
                        <a:ext cx="72612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Text Box 6">
            <a:extLst>
              <a:ext uri="{FF2B5EF4-FFF2-40B4-BE49-F238E27FC236}">
                <a16:creationId xmlns:a16="http://schemas.microsoft.com/office/drawing/2014/main" id="{9D611D71-46AF-4DD7-938B-95FBB10AE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97163"/>
            <a:ext cx="7927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latin typeface="Times New Roman" pitchFamily="18" charset="0"/>
              </a:rPr>
              <a:t>如 </a:t>
            </a:r>
            <a:r>
              <a:rPr kumimoji="1" lang="en-US" altLang="zh-CN" sz="3200" b="1">
                <a:latin typeface="Times New Roman" pitchFamily="18" charset="0"/>
              </a:rPr>
              <a:t>F</a:t>
            </a:r>
            <a:r>
              <a:rPr kumimoji="1" lang="en-US" altLang="zh-CN" sz="3200" b="1" baseline="-25000">
                <a:latin typeface="Times New Roman" pitchFamily="18" charset="0"/>
              </a:rPr>
              <a:t>0</a:t>
            </a:r>
            <a:r>
              <a:rPr kumimoji="1" lang="en-US" altLang="zh-CN" sz="3200" b="1">
                <a:latin typeface="Times New Roman" pitchFamily="18" charset="0"/>
              </a:rPr>
              <a:t> = 0, F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 = 1, F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 = 1, F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>
                <a:latin typeface="Times New Roman" pitchFamily="18" charset="0"/>
              </a:rPr>
              <a:t> = 2, F</a:t>
            </a:r>
            <a:r>
              <a:rPr kumimoji="1" lang="en-US" altLang="zh-CN" sz="3200" b="1" baseline="-25000">
                <a:latin typeface="Times New Roman" pitchFamily="18" charset="0"/>
              </a:rPr>
              <a:t>4</a:t>
            </a:r>
            <a:r>
              <a:rPr kumimoji="1" lang="en-US" altLang="zh-CN" sz="3200" b="1">
                <a:latin typeface="Times New Roman" pitchFamily="18" charset="0"/>
              </a:rPr>
              <a:t> = 3, F</a:t>
            </a:r>
            <a:r>
              <a:rPr kumimoji="1" lang="en-US" altLang="zh-CN" sz="3200" b="1" baseline="-25000">
                <a:latin typeface="Times New Roman" pitchFamily="18" charset="0"/>
              </a:rPr>
              <a:t>5</a:t>
            </a:r>
            <a:r>
              <a:rPr kumimoji="1" lang="en-US" altLang="zh-CN" sz="3200" b="1">
                <a:latin typeface="Times New Roman" pitchFamily="18" charset="0"/>
              </a:rPr>
              <a:t> = 5</a:t>
            </a:r>
            <a:r>
              <a:rPr kumimoji="1"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2400">
              <a:solidFill>
                <a:srgbClr val="0066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5">
            <a:extLst>
              <a:ext uri="{FF2B5EF4-FFF2-40B4-BE49-F238E27FC236}">
                <a16:creationId xmlns:a16="http://schemas.microsoft.com/office/drawing/2014/main" id="{2CC2D87E-F20A-43B2-ACB3-7E134CAAB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753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调用次数</a:t>
            </a:r>
            <a:r>
              <a:rPr kumimoji="1" lang="zh-CN" alt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NumCall(k) = 2</a:t>
            </a:r>
            <a:r>
              <a:rPr kumimoji="1"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Fib(k</a:t>
            </a:r>
            <a:r>
              <a:rPr kumimoji="1"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sz="3200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Text Box 16">
            <a:extLst>
              <a:ext uri="{FF2B5EF4-FFF2-40B4-BE49-F238E27FC236}">
                <a16:creationId xmlns:a16="http://schemas.microsoft.com/office/drawing/2014/main" id="{224BD73F-C1FE-4995-8C7D-CD01C5DC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4941888"/>
            <a:ext cx="6858000" cy="58896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chemeClr val="tx2"/>
                </a:solidFill>
              </a:rPr>
              <a:t>斐波那契数列的递归调用树</a:t>
            </a:r>
            <a:endParaRPr kumimoji="1" lang="zh-CN" altLang="en-US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Line 49">
            <a:extLst>
              <a:ext uri="{FF2B5EF4-FFF2-40B4-BE49-F238E27FC236}">
                <a16:creationId xmlns:a16="http://schemas.microsoft.com/office/drawing/2014/main" id="{923B07E0-B1CB-4E0B-9EB8-E3A9C5130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100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50">
            <a:extLst>
              <a:ext uri="{FF2B5EF4-FFF2-40B4-BE49-F238E27FC236}">
                <a16:creationId xmlns:a16="http://schemas.microsoft.com/office/drawing/2014/main" id="{F19BDB99-DA50-459C-A043-D3E329D4F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38100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51">
            <a:extLst>
              <a:ext uri="{FF2B5EF4-FFF2-40B4-BE49-F238E27FC236}">
                <a16:creationId xmlns:a16="http://schemas.microsoft.com/office/drawing/2014/main" id="{7B2512D1-B198-43AA-84D4-4A1D79F89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52">
            <a:extLst>
              <a:ext uri="{FF2B5EF4-FFF2-40B4-BE49-F238E27FC236}">
                <a16:creationId xmlns:a16="http://schemas.microsoft.com/office/drawing/2014/main" id="{8D1DDB80-A5C6-4AA7-8379-516181D9AA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Line 53">
            <a:extLst>
              <a:ext uri="{FF2B5EF4-FFF2-40B4-BE49-F238E27FC236}">
                <a16:creationId xmlns:a16="http://schemas.microsoft.com/office/drawing/2014/main" id="{F3B4EB77-F4BF-4AAA-A432-EED84280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54">
            <a:extLst>
              <a:ext uri="{FF2B5EF4-FFF2-40B4-BE49-F238E27FC236}">
                <a16:creationId xmlns:a16="http://schemas.microsoft.com/office/drawing/2014/main" id="{AFF2FE3D-4CC2-4075-A5AB-B64C33C77E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Line 55">
            <a:extLst>
              <a:ext uri="{FF2B5EF4-FFF2-40B4-BE49-F238E27FC236}">
                <a16:creationId xmlns:a16="http://schemas.microsoft.com/office/drawing/2014/main" id="{78E566E3-A97D-4F5F-A522-E36706E5E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56">
            <a:extLst>
              <a:ext uri="{FF2B5EF4-FFF2-40B4-BE49-F238E27FC236}">
                <a16:creationId xmlns:a16="http://schemas.microsoft.com/office/drawing/2014/main" id="{7E833AE7-A417-4B83-A8A4-0DBCBDE11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Line 57">
            <a:extLst>
              <a:ext uri="{FF2B5EF4-FFF2-40B4-BE49-F238E27FC236}">
                <a16:creationId xmlns:a16="http://schemas.microsoft.com/office/drawing/2014/main" id="{E9740B46-9B89-4C6B-B35A-F4619AA29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Line 58">
            <a:extLst>
              <a:ext uri="{FF2B5EF4-FFF2-40B4-BE49-F238E27FC236}">
                <a16:creationId xmlns:a16="http://schemas.microsoft.com/office/drawing/2014/main" id="{8A3AE5B0-8255-47BE-8819-CD8BD3949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9812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59">
            <a:extLst>
              <a:ext uri="{FF2B5EF4-FFF2-40B4-BE49-F238E27FC236}">
                <a16:creationId xmlns:a16="http://schemas.microsoft.com/office/drawing/2014/main" id="{5286473C-DD80-4BAF-9E58-7815723C4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5334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Line 60">
            <a:extLst>
              <a:ext uri="{FF2B5EF4-FFF2-40B4-BE49-F238E27FC236}">
                <a16:creationId xmlns:a16="http://schemas.microsoft.com/office/drawing/2014/main" id="{01B716E1-BC38-4F39-86D4-5904764A9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143000"/>
            <a:ext cx="10668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61">
            <a:extLst>
              <a:ext uri="{FF2B5EF4-FFF2-40B4-BE49-F238E27FC236}">
                <a16:creationId xmlns:a16="http://schemas.microsoft.com/office/drawing/2014/main" id="{D2F12C3F-DE30-4ACA-BD12-5E1D38D1D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981200"/>
            <a:ext cx="6858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Rectangle 62">
            <a:extLst>
              <a:ext uri="{FF2B5EF4-FFF2-40B4-BE49-F238E27FC236}">
                <a16:creationId xmlns:a16="http://schemas.microsoft.com/office/drawing/2014/main" id="{47881689-8F92-4293-87B6-45E8907A0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6600"/>
            <a:ext cx="990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0" name="Rectangle 63">
            <a:extLst>
              <a:ext uri="{FF2B5EF4-FFF2-40B4-BE49-F238E27FC236}">
                <a16:creationId xmlns:a16="http://schemas.microsoft.com/office/drawing/2014/main" id="{3AAF268B-6858-4ADA-80ED-C34DBC35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1" name="Rectangle 64">
            <a:extLst>
              <a:ext uri="{FF2B5EF4-FFF2-40B4-BE49-F238E27FC236}">
                <a16:creationId xmlns:a16="http://schemas.microsoft.com/office/drawing/2014/main" id="{6854F1CB-4B96-47B9-8C2A-BA3CD399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2" name="Rectangle 65">
            <a:extLst>
              <a:ext uri="{FF2B5EF4-FFF2-40B4-BE49-F238E27FC236}">
                <a16:creationId xmlns:a16="http://schemas.microsoft.com/office/drawing/2014/main" id="{C63C470E-6F45-4173-809F-98ADB4D6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3" name="Rectangle 66">
            <a:extLst>
              <a:ext uri="{FF2B5EF4-FFF2-40B4-BE49-F238E27FC236}">
                <a16:creationId xmlns:a16="http://schemas.microsoft.com/office/drawing/2014/main" id="{54A4C180-6C04-4D97-A4D9-817DA276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4" name="Rectangle 67">
            <a:extLst>
              <a:ext uri="{FF2B5EF4-FFF2-40B4-BE49-F238E27FC236}">
                <a16:creationId xmlns:a16="http://schemas.microsoft.com/office/drawing/2014/main" id="{90E2D169-38C0-4520-87F7-F1F700AA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76600"/>
            <a:ext cx="990600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5" name="Rectangle 68">
            <a:extLst>
              <a:ext uri="{FF2B5EF4-FFF2-40B4-BE49-F238E27FC236}">
                <a16:creationId xmlns:a16="http://schemas.microsoft.com/office/drawing/2014/main" id="{0DA1013F-7165-4B04-8F6F-6CF86993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6" name="Rectangle 69">
            <a:extLst>
              <a:ext uri="{FF2B5EF4-FFF2-40B4-BE49-F238E27FC236}">
                <a16:creationId xmlns:a16="http://schemas.microsoft.com/office/drawing/2014/main" id="{EE1A36DA-F7B7-4C28-A899-890B7E3B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7" name="Rectangle 70">
            <a:extLst>
              <a:ext uri="{FF2B5EF4-FFF2-40B4-BE49-F238E27FC236}">
                <a16:creationId xmlns:a16="http://schemas.microsoft.com/office/drawing/2014/main" id="{D43EE612-CE6D-46FB-8991-53217029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910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8" name="Rectangle 71">
            <a:extLst>
              <a:ext uri="{FF2B5EF4-FFF2-40B4-BE49-F238E27FC236}">
                <a16:creationId xmlns:a16="http://schemas.microsoft.com/office/drawing/2014/main" id="{87B11D9A-43E1-453B-AD98-28805D29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990600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9" name="Rectangle 72">
            <a:extLst>
              <a:ext uri="{FF2B5EF4-FFF2-40B4-BE49-F238E27FC236}">
                <a16:creationId xmlns:a16="http://schemas.microsoft.com/office/drawing/2014/main" id="{6C45720F-9381-4E95-9BC3-BD28564C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0" name="Rectangle 73">
            <a:extLst>
              <a:ext uri="{FF2B5EF4-FFF2-40B4-BE49-F238E27FC236}">
                <a16:creationId xmlns:a16="http://schemas.microsoft.com/office/drawing/2014/main" id="{BF710896-DFE7-4DA1-908C-E6201D17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1" name="Rectangle 74">
            <a:extLst>
              <a:ext uri="{FF2B5EF4-FFF2-40B4-BE49-F238E27FC236}">
                <a16:creationId xmlns:a16="http://schemas.microsoft.com/office/drawing/2014/main" id="{B4B683FD-9ADA-4019-AC3A-8CFC6062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4478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2" name="Rectangle 75">
            <a:extLst>
              <a:ext uri="{FF2B5EF4-FFF2-40B4-BE49-F238E27FC236}">
                <a16:creationId xmlns:a16="http://schemas.microsoft.com/office/drawing/2014/main" id="{98078F38-21BC-48B0-BFD1-9EA1678C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4478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3" name="Rectangle 76">
            <a:extLst>
              <a:ext uri="{FF2B5EF4-FFF2-40B4-BE49-F238E27FC236}">
                <a16:creationId xmlns:a16="http://schemas.microsoft.com/office/drawing/2014/main" id="{66397423-7EFE-4762-926C-9A0798C2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9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4" name="Line 77">
            <a:extLst>
              <a:ext uri="{FF2B5EF4-FFF2-40B4-BE49-F238E27FC236}">
                <a16:creationId xmlns:a16="http://schemas.microsoft.com/office/drawing/2014/main" id="{B93C7518-6E5D-43B0-8B79-49B3EC6BC8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143000"/>
            <a:ext cx="10668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5" name="Text Box 78">
            <a:extLst>
              <a:ext uri="{FF2B5EF4-FFF2-40B4-BE49-F238E27FC236}">
                <a16:creationId xmlns:a16="http://schemas.microsoft.com/office/drawing/2014/main" id="{45FADF0D-6078-467B-8D03-39488194C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985838" cy="528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66" name="Text Box 79">
            <a:extLst>
              <a:ext uri="{FF2B5EF4-FFF2-40B4-BE49-F238E27FC236}">
                <a16:creationId xmlns:a16="http://schemas.microsoft.com/office/drawing/2014/main" id="{17369B8E-A804-4D7C-80B1-2AC1C3C2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1910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67" name="Text Box 80">
            <a:extLst>
              <a:ext uri="{FF2B5EF4-FFF2-40B4-BE49-F238E27FC236}">
                <a16:creationId xmlns:a16="http://schemas.microsoft.com/office/drawing/2014/main" id="{93D66548-F7B9-43AB-883B-488067477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276600"/>
            <a:ext cx="985837" cy="528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68" name="Text Box 81">
            <a:extLst>
              <a:ext uri="{FF2B5EF4-FFF2-40B4-BE49-F238E27FC236}">
                <a16:creationId xmlns:a16="http://schemas.microsoft.com/office/drawing/2014/main" id="{02942385-51C4-42E0-BC01-44F68456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69" name="Text Box 82">
            <a:extLst>
              <a:ext uri="{FF2B5EF4-FFF2-40B4-BE49-F238E27FC236}">
                <a16:creationId xmlns:a16="http://schemas.microsoft.com/office/drawing/2014/main" id="{B193AEBF-126D-49D2-BBFE-2C068EC0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2362200"/>
            <a:ext cx="985837" cy="528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69670" name="Text Box 83">
            <a:extLst>
              <a:ext uri="{FF2B5EF4-FFF2-40B4-BE49-F238E27FC236}">
                <a16:creationId xmlns:a16="http://schemas.microsoft.com/office/drawing/2014/main" id="{694B3C51-5FD4-47B9-8009-DA2449D6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4620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Fib(4)</a:t>
            </a:r>
          </a:p>
        </p:txBody>
      </p:sp>
      <p:sp>
        <p:nvSpPr>
          <p:cNvPr id="69671" name="Text Box 84">
            <a:extLst>
              <a:ext uri="{FF2B5EF4-FFF2-40B4-BE49-F238E27FC236}">
                <a16:creationId xmlns:a16="http://schemas.microsoft.com/office/drawing/2014/main" id="{32302E98-F019-42FF-A44C-BC48E314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76600"/>
            <a:ext cx="985838" cy="528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2" name="Text Box 85">
            <a:extLst>
              <a:ext uri="{FF2B5EF4-FFF2-40B4-BE49-F238E27FC236}">
                <a16:creationId xmlns:a16="http://schemas.microsoft.com/office/drawing/2014/main" id="{73959714-5669-4109-9C82-206A17061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3276600"/>
            <a:ext cx="985837" cy="5286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73" name="Text Box 86">
            <a:extLst>
              <a:ext uri="{FF2B5EF4-FFF2-40B4-BE49-F238E27FC236}">
                <a16:creationId xmlns:a16="http://schemas.microsoft.com/office/drawing/2014/main" id="{E9068226-AB52-4A06-82BF-30E79042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362200"/>
            <a:ext cx="985837" cy="5286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74" name="Text Box 87">
            <a:extLst>
              <a:ext uri="{FF2B5EF4-FFF2-40B4-BE49-F238E27FC236}">
                <a16:creationId xmlns:a16="http://schemas.microsoft.com/office/drawing/2014/main" id="{2B49EC3E-2477-42C4-9CED-AE544BA5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290888"/>
            <a:ext cx="985838" cy="5286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5" name="Text Box 88">
            <a:extLst>
              <a:ext uri="{FF2B5EF4-FFF2-40B4-BE49-F238E27FC236}">
                <a16:creationId xmlns:a16="http://schemas.microsoft.com/office/drawing/2014/main" id="{6DB22487-A3E2-4045-8EF1-186F2094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2908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76" name="Text Box 89">
            <a:extLst>
              <a:ext uri="{FF2B5EF4-FFF2-40B4-BE49-F238E27FC236}">
                <a16:creationId xmlns:a16="http://schemas.microsoft.com/office/drawing/2014/main" id="{130CD8FB-CE1C-47F9-8C3B-63D019401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2376488"/>
            <a:ext cx="985837" cy="5286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7" name="Text Box 90">
            <a:extLst>
              <a:ext uri="{FF2B5EF4-FFF2-40B4-BE49-F238E27FC236}">
                <a16:creationId xmlns:a16="http://schemas.microsoft.com/office/drawing/2014/main" id="{B7E2FDA5-1ACF-45C0-B9F4-57D82F38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2376488"/>
            <a:ext cx="985837" cy="5286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78" name="Text Box 91">
            <a:extLst>
              <a:ext uri="{FF2B5EF4-FFF2-40B4-BE49-F238E27FC236}">
                <a16:creationId xmlns:a16="http://schemas.microsoft.com/office/drawing/2014/main" id="{C42E9168-1C09-41D5-8DF1-BDB61C81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696" y="1462088"/>
            <a:ext cx="985838" cy="5286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69679" name="Text Box 92">
            <a:extLst>
              <a:ext uri="{FF2B5EF4-FFF2-40B4-BE49-F238E27FC236}">
                <a16:creationId xmlns:a16="http://schemas.microsoft.com/office/drawing/2014/main" id="{C75E5918-68BD-4E83-99F7-7DC37B2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609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72A8D35-B362-4CFA-86E9-326E1B2EAC5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919942" y="396081"/>
            <a:ext cx="7772400" cy="731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z="4000" b="0" dirty="0">
                <a:solidFill>
                  <a:srgbClr val="0070C0"/>
                </a:solidFill>
                <a:effectLst/>
                <a:ea typeface="华文新魏" panose="02010800040101010101" pitchFamily="2" charset="-122"/>
              </a:rPr>
              <a:t>单向递归可用迭代法实现</a:t>
            </a:r>
            <a:br>
              <a:rPr lang="en-US" altLang="zh-CN" sz="4000" b="0" dirty="0">
                <a:solidFill>
                  <a:srgbClr val="0070C0"/>
                </a:solidFill>
                <a:effectLst/>
                <a:ea typeface="华文新魏" panose="02010800040101010101" pitchFamily="2" charset="-122"/>
              </a:rPr>
            </a:br>
            <a:r>
              <a:rPr lang="en-US" altLang="zh-CN" sz="4000" b="0" dirty="0">
                <a:solidFill>
                  <a:srgbClr val="0070C0"/>
                </a:solidFill>
                <a:effectLst/>
                <a:ea typeface="华文新魏" panose="02010800040101010101" pitchFamily="2" charset="-122"/>
              </a:rPr>
              <a:t>				</a:t>
            </a:r>
            <a:r>
              <a:rPr lang="zh-CN" altLang="en-US" sz="4000" b="0" dirty="0">
                <a:solidFill>
                  <a:srgbClr val="0070C0"/>
                </a:solidFill>
                <a:effectLst/>
                <a:ea typeface="华文新魏" panose="02010800040101010101" pitchFamily="2" charset="-122"/>
              </a:rPr>
              <a:t>（动态规划的思想）</a:t>
            </a:r>
            <a:endParaRPr lang="zh-CN" altLang="en-US" sz="4400" dirty="0">
              <a:solidFill>
                <a:srgbClr val="0070C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0F716EF-973A-4A0D-BE66-7EE5746D669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71600" y="1371600"/>
            <a:ext cx="7772400" cy="4724400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FibIter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(n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1)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twoback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oneback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Current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&lt;=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Current =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twoback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oneback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twoback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oneback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oneback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Current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Current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0E0BE87-1AC6-4873-B494-39E0AAA7068E}"/>
              </a:ext>
            </a:extLst>
          </p:cNvPr>
          <p:cNvSpPr/>
          <p:nvPr/>
        </p:nvSpPr>
        <p:spPr>
          <a:xfrm>
            <a:off x="488009" y="2418696"/>
            <a:ext cx="845616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不是所有的递归都能转成迭代方式</a:t>
            </a:r>
            <a:endParaRPr lang="en-US" altLang="zh-CN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—— </a:t>
            </a:r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例如</a:t>
            </a:r>
            <a:r>
              <a:rPr lang="en-US" altLang="zh-C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Hanio</a:t>
            </a:r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塔问题求解</a:t>
            </a:r>
            <a:endParaRPr lang="en-US" altLang="zh-CN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如何借助栈来实现递归？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35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C87B6102-3208-4AFC-8092-E3FE5D91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4" y="1484317"/>
            <a:ext cx="7910513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 defTabSz="915965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方法：数学归纳法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 察看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= 0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时，结果是否正确（在递归出口时，功能正确）</a:t>
            </a: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假设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&lt; k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时，满足功能（子程序的功能正确）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20" lvl="1" indent="-287331" defTabSz="915965">
              <a:buClr>
                <a:schemeClr val="tx2"/>
              </a:buClr>
              <a:buSzPct val="50000"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证明当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= k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时，功能实现</a:t>
            </a:r>
          </a:p>
          <a:p>
            <a:pPr marL="342891" indent="-342891" defTabSz="915965">
              <a:buClr>
                <a:schemeClr val="tx2"/>
              </a:buClr>
              <a:buSzPct val="50000"/>
              <a:defRPr/>
            </a:pP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891" indent="-342891" defTabSz="915965">
              <a:buClr>
                <a:schemeClr val="tx2"/>
              </a:buClr>
              <a:buSzPct val="5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例：…</a:t>
            </a: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49AD37AE-1AFF-44D1-960E-6A7A343E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569914"/>
            <a:ext cx="5943600" cy="64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递归程序的验证</a:t>
            </a:r>
          </a:p>
        </p:txBody>
      </p:sp>
    </p:spTree>
    <p:extLst>
      <p:ext uri="{BB962C8B-B14F-4D97-AF65-F5344CB8AC3E}">
        <p14:creationId xmlns:p14="http://schemas.microsoft.com/office/powerpoint/2010/main" val="326420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Box 1">
            <a:extLst>
              <a:ext uri="{FF2B5EF4-FFF2-40B4-BE49-F238E27FC236}">
                <a16:creationId xmlns:a16="http://schemas.microsoft.com/office/drawing/2014/main" id="{73C4B92F-5168-4F74-8F38-C0B26D02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7" y="620715"/>
            <a:ext cx="48974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1</a:t>
            </a:r>
            <a:r>
              <a:rPr lang="zh-CN" altLang="en-US" sz="3600" b="1"/>
              <a:t>：</a:t>
            </a: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8CF7B839-B7EB-47C5-A4F2-F78A8D07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620713"/>
            <a:ext cx="7416800" cy="522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 ff(int n, int &amp; s)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 (n == 0) s =1;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else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ff(n-1,s);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s = s *</a:t>
            </a:r>
            <a:r>
              <a:rPr kumimoji="1"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92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1265</Words>
  <Application>Microsoft Office PowerPoint</Application>
  <PresentationFormat>全屏显示(4:3)</PresentationFormat>
  <Paragraphs>334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等线</vt:lpstr>
      <vt:lpstr>等线 Light</vt:lpstr>
      <vt:lpstr>仿宋_GB2312</vt:lpstr>
      <vt:lpstr>华文新魏</vt:lpstr>
      <vt:lpstr>宋体</vt:lpstr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Wingdings</vt:lpstr>
      <vt:lpstr>Wingdings 2</vt:lpstr>
      <vt:lpstr>Office 主题​​</vt:lpstr>
      <vt:lpstr>HDOfficeLightV0</vt:lpstr>
      <vt:lpstr>公式</vt:lpstr>
      <vt:lpstr>PowerPoint 演示文稿</vt:lpstr>
      <vt:lpstr>PowerPoint 演示文稿</vt:lpstr>
      <vt:lpstr>递归过程     非递归过程</vt:lpstr>
      <vt:lpstr> </vt:lpstr>
      <vt:lpstr>PowerPoint 演示文稿</vt:lpstr>
      <vt:lpstr>单向递归可用迭代法实现     （动态规划的思想）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Lamda</dc:creator>
  <cp:lastModifiedBy>Lamda</cp:lastModifiedBy>
  <cp:revision>12</cp:revision>
  <dcterms:created xsi:type="dcterms:W3CDTF">2023-10-30T16:43:50Z</dcterms:created>
  <dcterms:modified xsi:type="dcterms:W3CDTF">2023-11-06T07:39:16Z</dcterms:modified>
</cp:coreProperties>
</file>