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05"/>
  </p:notesMasterIdLst>
  <p:sldIdLst>
    <p:sldId id="259" r:id="rId2"/>
    <p:sldId id="449" r:id="rId3"/>
    <p:sldId id="261" r:id="rId4"/>
    <p:sldId id="262" r:id="rId5"/>
    <p:sldId id="450" r:id="rId6"/>
    <p:sldId id="264" r:id="rId7"/>
    <p:sldId id="265" r:id="rId8"/>
    <p:sldId id="451" r:id="rId9"/>
    <p:sldId id="452" r:id="rId10"/>
    <p:sldId id="267" r:id="rId11"/>
    <p:sldId id="268" r:id="rId12"/>
    <p:sldId id="273" r:id="rId13"/>
    <p:sldId id="457" r:id="rId14"/>
    <p:sldId id="278" r:id="rId15"/>
    <p:sldId id="279" r:id="rId16"/>
    <p:sldId id="280" r:id="rId17"/>
    <p:sldId id="458" r:id="rId18"/>
    <p:sldId id="292" r:id="rId19"/>
    <p:sldId id="464" r:id="rId20"/>
    <p:sldId id="293" r:id="rId21"/>
    <p:sldId id="294" r:id="rId22"/>
    <p:sldId id="295" r:id="rId23"/>
    <p:sldId id="305" r:id="rId24"/>
    <p:sldId id="700" r:id="rId25"/>
    <p:sldId id="307" r:id="rId26"/>
    <p:sldId id="370" r:id="rId27"/>
    <p:sldId id="308" r:id="rId28"/>
    <p:sldId id="309" r:id="rId29"/>
    <p:sldId id="310" r:id="rId30"/>
    <p:sldId id="311" r:id="rId31"/>
    <p:sldId id="465" r:id="rId32"/>
    <p:sldId id="313" r:id="rId33"/>
    <p:sldId id="314" r:id="rId34"/>
    <p:sldId id="315" r:id="rId35"/>
    <p:sldId id="316" r:id="rId36"/>
    <p:sldId id="502" r:id="rId37"/>
    <p:sldId id="317" r:id="rId38"/>
    <p:sldId id="318" r:id="rId39"/>
    <p:sldId id="319" r:id="rId40"/>
    <p:sldId id="320" r:id="rId41"/>
    <p:sldId id="697" r:id="rId42"/>
    <p:sldId id="323" r:id="rId43"/>
    <p:sldId id="466" r:id="rId44"/>
    <p:sldId id="469" r:id="rId45"/>
    <p:sldId id="326" r:id="rId46"/>
    <p:sldId id="338" r:id="rId47"/>
    <p:sldId id="480" r:id="rId48"/>
    <p:sldId id="482" r:id="rId49"/>
    <p:sldId id="339" r:id="rId50"/>
    <p:sldId id="481" r:id="rId51"/>
    <p:sldId id="340" r:id="rId52"/>
    <p:sldId id="341" r:id="rId53"/>
    <p:sldId id="342" r:id="rId54"/>
    <p:sldId id="344" r:id="rId55"/>
    <p:sldId id="345" r:id="rId56"/>
    <p:sldId id="346" r:id="rId57"/>
    <p:sldId id="347" r:id="rId58"/>
    <p:sldId id="348" r:id="rId59"/>
    <p:sldId id="349" r:id="rId60"/>
    <p:sldId id="470" r:id="rId61"/>
    <p:sldId id="471" r:id="rId62"/>
    <p:sldId id="472" r:id="rId63"/>
    <p:sldId id="473" r:id="rId64"/>
    <p:sldId id="475" r:id="rId65"/>
    <p:sldId id="476" r:id="rId66"/>
    <p:sldId id="474" r:id="rId67"/>
    <p:sldId id="686" r:id="rId68"/>
    <p:sldId id="478" r:id="rId69"/>
    <p:sldId id="687" r:id="rId70"/>
    <p:sldId id="505" r:id="rId71"/>
    <p:sldId id="588" r:id="rId72"/>
    <p:sldId id="698" r:id="rId73"/>
    <p:sldId id="589" r:id="rId74"/>
    <p:sldId id="669" r:id="rId75"/>
    <p:sldId id="670" r:id="rId76"/>
    <p:sldId id="592" r:id="rId77"/>
    <p:sldId id="593" r:id="rId78"/>
    <p:sldId id="671" r:id="rId79"/>
    <p:sldId id="595" r:id="rId80"/>
    <p:sldId id="699" r:id="rId81"/>
    <p:sldId id="596" r:id="rId82"/>
    <p:sldId id="597" r:id="rId83"/>
    <p:sldId id="598" r:id="rId84"/>
    <p:sldId id="599" r:id="rId85"/>
    <p:sldId id="600" r:id="rId86"/>
    <p:sldId id="601" r:id="rId87"/>
    <p:sldId id="688" r:id="rId88"/>
    <p:sldId id="689" r:id="rId89"/>
    <p:sldId id="690" r:id="rId90"/>
    <p:sldId id="691" r:id="rId91"/>
    <p:sldId id="701" r:id="rId92"/>
    <p:sldId id="695" r:id="rId93"/>
    <p:sldId id="696" r:id="rId94"/>
    <p:sldId id="694" r:id="rId95"/>
    <p:sldId id="706" r:id="rId96"/>
    <p:sldId id="300" r:id="rId97"/>
    <p:sldId id="703" r:id="rId98"/>
    <p:sldId id="633" r:id="rId99"/>
    <p:sldId id="681" r:id="rId100"/>
    <p:sldId id="634" r:id="rId101"/>
    <p:sldId id="635" r:id="rId102"/>
    <p:sldId id="693" r:id="rId103"/>
    <p:sldId id="704" r:id="rId10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7D6DA"/>
    <a:srgbClr val="800080"/>
    <a:srgbClr val="006600"/>
    <a:srgbClr val="FFFF99"/>
    <a:srgbClr val="66FFFF"/>
    <a:srgbClr val="CCFF99"/>
    <a:srgbClr val="99FF99"/>
    <a:srgbClr val="008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120" autoAdjust="0"/>
    <p:restoredTop sz="94660"/>
  </p:normalViewPr>
  <p:slideViewPr>
    <p:cSldViewPr snapToGrid="0" snapToObjects="1">
      <p:cViewPr varScale="1">
        <p:scale>
          <a:sx n="89" d="100"/>
          <a:sy n="89" d="100"/>
        </p:scale>
        <p:origin x="60"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5686"/>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_rels/viewProps.xml.rels><?xml version="1.0" encoding="UTF-8" standalone="yes"?>
<Relationships xmlns="http://schemas.openxmlformats.org/package/2006/relationships"><Relationship Id="rId1"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E43BACD1-A286-4B47-AFB7-F69E12186AF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13667" name="Rectangle 3">
            <a:extLst>
              <a:ext uri="{FF2B5EF4-FFF2-40B4-BE49-F238E27FC236}">
                <a16:creationId xmlns:a16="http://schemas.microsoft.com/office/drawing/2014/main" id="{6831A5F7-3389-402E-B7DF-C30DDE91F161}"/>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a:extLst>
              <a:ext uri="{FF2B5EF4-FFF2-40B4-BE49-F238E27FC236}">
                <a16:creationId xmlns:a16="http://schemas.microsoft.com/office/drawing/2014/main" id="{35B7AF45-D39F-4048-9189-0B680004093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a:extLst>
              <a:ext uri="{FF2B5EF4-FFF2-40B4-BE49-F238E27FC236}">
                <a16:creationId xmlns:a16="http://schemas.microsoft.com/office/drawing/2014/main" id="{FF47EAAC-3843-4380-8F93-7E58358B5D7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3670" name="Rectangle 6">
            <a:extLst>
              <a:ext uri="{FF2B5EF4-FFF2-40B4-BE49-F238E27FC236}">
                <a16:creationId xmlns:a16="http://schemas.microsoft.com/office/drawing/2014/main" id="{22E1E11F-4085-4AA4-9441-9065C2CC98C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13671" name="Rectangle 7">
            <a:extLst>
              <a:ext uri="{FF2B5EF4-FFF2-40B4-BE49-F238E27FC236}">
                <a16:creationId xmlns:a16="http://schemas.microsoft.com/office/drawing/2014/main" id="{C2E59AAF-4555-4A42-8C23-FE3336167E6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F28C7FA-AC44-4A26-8FBB-3FC59C6135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82CAA5F3-3C03-494A-9372-A9135EDE4CA6}"/>
              </a:ext>
            </a:extLst>
          </p:cNvPr>
          <p:cNvSpPr>
            <a:spLocks noGrp="1" noRot="1" noChangeAspect="1" noChangeArrowheads="1" noTextEdit="1"/>
          </p:cNvSpPr>
          <p:nvPr>
            <p:ph type="sldImg"/>
          </p:nvPr>
        </p:nvSpPr>
        <p:spPr>
          <a:ln/>
        </p:spPr>
      </p:sp>
      <p:sp>
        <p:nvSpPr>
          <p:cNvPr id="86019" name="备注占位符 2">
            <a:extLst>
              <a:ext uri="{FF2B5EF4-FFF2-40B4-BE49-F238E27FC236}">
                <a16:creationId xmlns:a16="http://schemas.microsoft.com/office/drawing/2014/main" id="{D8F4C061-221E-4818-B676-58AACFFBE36C}"/>
              </a:ext>
            </a:extLst>
          </p:cNvPr>
          <p:cNvSpPr>
            <a:spLocks noGrp="1" noChangeArrowheads="1"/>
          </p:cNvSpPr>
          <p:nvPr>
            <p:ph type="body" idx="1"/>
          </p:nvPr>
        </p:nvSpPr>
        <p:spPr>
          <a:noFill/>
        </p:spPr>
        <p:txBody>
          <a:bodyPr/>
          <a:lstStyle/>
          <a:p>
            <a:endParaRPr lang="zh-CN" altLang="en-US">
              <a:latin typeface="Arial" panose="020B0604020202020204" pitchFamily="34" charset="0"/>
            </a:endParaRPr>
          </a:p>
        </p:txBody>
      </p:sp>
      <p:sp>
        <p:nvSpPr>
          <p:cNvPr id="86020" name="灯片编号占位符 3">
            <a:extLst>
              <a:ext uri="{FF2B5EF4-FFF2-40B4-BE49-F238E27FC236}">
                <a16:creationId xmlns:a16="http://schemas.microsoft.com/office/drawing/2014/main" id="{FC31CB66-E554-4673-B372-6329B9B22B8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3C4BA2-6FD2-4B23-A374-EDB03E4049D0}" type="slidenum">
              <a:rPr lang="en-US" altLang="zh-CN" smtClean="0"/>
              <a:pPr/>
              <a:t>80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a:extLst>
              <a:ext uri="{FF2B5EF4-FFF2-40B4-BE49-F238E27FC236}">
                <a16:creationId xmlns:a16="http://schemas.microsoft.com/office/drawing/2014/main" id="{87D9675F-0C5C-4ED7-B943-27A1D375673D}"/>
              </a:ext>
            </a:extLst>
          </p:cNvPr>
          <p:cNvSpPr>
            <a:spLocks noGrp="1" noRot="1" noChangeAspect="1" noChangeArrowheads="1" noTextEdit="1"/>
          </p:cNvSpPr>
          <p:nvPr>
            <p:ph type="sldImg"/>
          </p:nvPr>
        </p:nvSpPr>
        <p:spPr>
          <a:ln/>
        </p:spPr>
      </p:sp>
      <p:sp>
        <p:nvSpPr>
          <p:cNvPr id="98307" name="备注占位符 2">
            <a:extLst>
              <a:ext uri="{FF2B5EF4-FFF2-40B4-BE49-F238E27FC236}">
                <a16:creationId xmlns:a16="http://schemas.microsoft.com/office/drawing/2014/main" id="{B5C1E6B4-31A8-44B4-8CDB-66E543FF052E}"/>
              </a:ext>
            </a:extLst>
          </p:cNvPr>
          <p:cNvSpPr>
            <a:spLocks noGrp="1" noChangeArrowheads="1"/>
          </p:cNvSpPr>
          <p:nvPr>
            <p:ph type="body" idx="1"/>
          </p:nvPr>
        </p:nvSpPr>
        <p:spPr>
          <a:noFill/>
        </p:spPr>
        <p:txBody>
          <a:bodyPr/>
          <a:lstStyle/>
          <a:p>
            <a:endParaRPr lang="zh-CN" altLang="en-US">
              <a:latin typeface="Arial" panose="020B0604020202020204" pitchFamily="34" charset="0"/>
            </a:endParaRPr>
          </a:p>
        </p:txBody>
      </p:sp>
      <p:sp>
        <p:nvSpPr>
          <p:cNvPr id="98308" name="灯片编号占位符 3">
            <a:extLst>
              <a:ext uri="{FF2B5EF4-FFF2-40B4-BE49-F238E27FC236}">
                <a16:creationId xmlns:a16="http://schemas.microsoft.com/office/drawing/2014/main" id="{3C5DCFBF-BFEA-417B-999F-35BC4C11B20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D4D56F-2EE3-47CF-A640-3FFFFC4D689E}" type="slidenum">
              <a:rPr lang="en-US" altLang="zh-CN" smtClean="0"/>
              <a:pPr/>
              <a:t>91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340B0AD-59FC-4883-8407-94157C0E57CD}"/>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757346FF-5C81-45D9-8C8E-ED9B70777F8E}"/>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6" name="Rectangle 4">
              <a:extLst>
                <a:ext uri="{FF2B5EF4-FFF2-40B4-BE49-F238E27FC236}">
                  <a16:creationId xmlns:a16="http://schemas.microsoft.com/office/drawing/2014/main" id="{297556BF-9E55-4043-85BC-F2637FD217A4}"/>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7" name="Group 5">
              <a:extLst>
                <a:ext uri="{FF2B5EF4-FFF2-40B4-BE49-F238E27FC236}">
                  <a16:creationId xmlns:a16="http://schemas.microsoft.com/office/drawing/2014/main" id="{781CEAE5-94E2-4DDD-8E8E-69CED349BBBE}"/>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A978F5EE-F312-406E-A040-EDDF918ED8C7}"/>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9" name="Rectangle 7">
                <a:extLst>
                  <a:ext uri="{FF2B5EF4-FFF2-40B4-BE49-F238E27FC236}">
                    <a16:creationId xmlns:a16="http://schemas.microsoft.com/office/drawing/2014/main" id="{7F7FDBF2-D993-4E79-ABD9-F8B4A96F2D9D}"/>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 name="Rectangle 8">
                <a:extLst>
                  <a:ext uri="{FF2B5EF4-FFF2-40B4-BE49-F238E27FC236}">
                    <a16:creationId xmlns:a16="http://schemas.microsoft.com/office/drawing/2014/main" id="{C80FD029-C3EC-495A-A6CD-AB77FD100AD5}"/>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1" name="Rectangle 9">
                <a:extLst>
                  <a:ext uri="{FF2B5EF4-FFF2-40B4-BE49-F238E27FC236}">
                    <a16:creationId xmlns:a16="http://schemas.microsoft.com/office/drawing/2014/main" id="{A8DA7B5D-6BD6-49F8-9BD6-03D78C34648B}"/>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 name="Rectangle 10">
                <a:extLst>
                  <a:ext uri="{FF2B5EF4-FFF2-40B4-BE49-F238E27FC236}">
                    <a16:creationId xmlns:a16="http://schemas.microsoft.com/office/drawing/2014/main" id="{1A11D86B-6450-48B3-85E6-3C88F31F1A47}"/>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3" name="Rectangle 11">
                <a:extLst>
                  <a:ext uri="{FF2B5EF4-FFF2-40B4-BE49-F238E27FC236}">
                    <a16:creationId xmlns:a16="http://schemas.microsoft.com/office/drawing/2014/main" id="{1E91EFB2-242D-4F26-A159-47A7B616EEF5}"/>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4" name="Rectangle 12">
                <a:extLst>
                  <a:ext uri="{FF2B5EF4-FFF2-40B4-BE49-F238E27FC236}">
                    <a16:creationId xmlns:a16="http://schemas.microsoft.com/office/drawing/2014/main" id="{669CCFBB-2706-4F7C-821D-B9806D1A13A6}"/>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5" name="Rectangle 13">
                <a:extLst>
                  <a:ext uri="{FF2B5EF4-FFF2-40B4-BE49-F238E27FC236}">
                    <a16:creationId xmlns:a16="http://schemas.microsoft.com/office/drawing/2014/main" id="{A18654C4-4C0E-4A36-9EFC-338A0897207B}"/>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6" name="Rectangle 14">
                <a:extLst>
                  <a:ext uri="{FF2B5EF4-FFF2-40B4-BE49-F238E27FC236}">
                    <a16:creationId xmlns:a16="http://schemas.microsoft.com/office/drawing/2014/main" id="{84751041-45C2-4010-B5B3-70C444CB24A1}"/>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7" name="Rectangle 15">
                <a:extLst>
                  <a:ext uri="{FF2B5EF4-FFF2-40B4-BE49-F238E27FC236}">
                    <a16:creationId xmlns:a16="http://schemas.microsoft.com/office/drawing/2014/main" id="{B0D2F4AF-529A-4111-83AB-034FF0B1FF01}"/>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grpSp>
      <p:sp>
        <p:nvSpPr>
          <p:cNvPr id="2971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297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18" name="Rectangle 16">
            <a:extLst>
              <a:ext uri="{FF2B5EF4-FFF2-40B4-BE49-F238E27FC236}">
                <a16:creationId xmlns:a16="http://schemas.microsoft.com/office/drawing/2014/main" id="{182C54D6-B4E4-4EA8-BAC7-0741C1DE3AB7}"/>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a:extLst>
              <a:ext uri="{FF2B5EF4-FFF2-40B4-BE49-F238E27FC236}">
                <a16:creationId xmlns:a16="http://schemas.microsoft.com/office/drawing/2014/main" id="{52885862-ED23-4150-934C-2C0BC97E00A9}"/>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a:extLst>
              <a:ext uri="{FF2B5EF4-FFF2-40B4-BE49-F238E27FC236}">
                <a16:creationId xmlns:a16="http://schemas.microsoft.com/office/drawing/2014/main" id="{4BFCB678-4CB4-4C94-95A7-5A3310A8232C}"/>
              </a:ext>
            </a:extLst>
          </p:cNvPr>
          <p:cNvSpPr>
            <a:spLocks noGrp="1" noChangeArrowheads="1"/>
          </p:cNvSpPr>
          <p:nvPr>
            <p:ph type="sldNum" sz="quarter" idx="12"/>
          </p:nvPr>
        </p:nvSpPr>
        <p:spPr>
          <a:xfrm>
            <a:off x="6553200" y="6248400"/>
            <a:ext cx="2133600" cy="457200"/>
          </a:xfrm>
        </p:spPr>
        <p:txBody>
          <a:bodyPr/>
          <a:lstStyle>
            <a:lvl1pPr>
              <a:defRPr sz="1200" b="0">
                <a:latin typeface="Arial Black" panose="020B0A04020102020204" pitchFamily="34" charset="0"/>
                <a:ea typeface="宋体" panose="02010600030101010101" pitchFamily="2" charset="-122"/>
              </a:defRPr>
            </a:lvl1pPr>
          </a:lstStyle>
          <a:p>
            <a:pPr>
              <a:defRPr/>
            </a:pPr>
            <a:fld id="{4CD53670-E956-4806-A166-2DF59C3EA682}" type="slidenum">
              <a:rPr lang="en-US" altLang="zh-CN"/>
              <a:pPr>
                <a:defRPr/>
              </a:pPr>
              <a:t>‹#›</a:t>
            </a:fld>
            <a:endParaRPr lang="en-US" altLang="zh-CN"/>
          </a:p>
        </p:txBody>
      </p:sp>
    </p:spTree>
    <p:extLst>
      <p:ext uri="{BB962C8B-B14F-4D97-AF65-F5344CB8AC3E}">
        <p14:creationId xmlns:p14="http://schemas.microsoft.com/office/powerpoint/2010/main" val="637943368"/>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78DB6244-25A7-457B-851B-416B1446647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4AA72E70-1BEC-4742-B258-E867274E34D1}"/>
              </a:ext>
            </a:extLst>
          </p:cNvPr>
          <p:cNvSpPr>
            <a:spLocks noGrp="1" noChangeArrowheads="1"/>
          </p:cNvSpPr>
          <p:nvPr>
            <p:ph type="sldNum" sz="quarter" idx="11"/>
          </p:nvPr>
        </p:nvSpPr>
        <p:spPr>
          <a:ln/>
        </p:spPr>
        <p:txBody>
          <a:bodyPr/>
          <a:lstStyle>
            <a:lvl1pPr>
              <a:defRPr/>
            </a:lvl1pPr>
          </a:lstStyle>
          <a:p>
            <a:pPr>
              <a:defRPr/>
            </a:pPr>
            <a:fld id="{63F41F86-52CA-40F1-86EE-C7B0AF374529}" type="slidenum">
              <a:rPr lang="en-US" altLang="zh-CN"/>
              <a:pPr>
                <a:defRPr/>
              </a:pPr>
              <a:t>‹#›</a:t>
            </a:fld>
            <a:endParaRPr lang="en-US" altLang="zh-CN"/>
          </a:p>
        </p:txBody>
      </p:sp>
      <p:sp>
        <p:nvSpPr>
          <p:cNvPr id="6" name="Rectangle 16">
            <a:extLst>
              <a:ext uri="{FF2B5EF4-FFF2-40B4-BE49-F238E27FC236}">
                <a16:creationId xmlns:a16="http://schemas.microsoft.com/office/drawing/2014/main" id="{0F36B5B8-34FC-4984-9877-C1E7E145549B}"/>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4770186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EF2D5F77-9C51-4321-BC99-7A035FFAD43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36B77CE6-B65C-4EE6-8A61-7FFFAF13F60B}"/>
              </a:ext>
            </a:extLst>
          </p:cNvPr>
          <p:cNvSpPr>
            <a:spLocks noGrp="1" noChangeArrowheads="1"/>
          </p:cNvSpPr>
          <p:nvPr>
            <p:ph type="sldNum" sz="quarter" idx="11"/>
          </p:nvPr>
        </p:nvSpPr>
        <p:spPr>
          <a:ln/>
        </p:spPr>
        <p:txBody>
          <a:bodyPr/>
          <a:lstStyle>
            <a:lvl1pPr>
              <a:defRPr/>
            </a:lvl1pPr>
          </a:lstStyle>
          <a:p>
            <a:pPr>
              <a:defRPr/>
            </a:pPr>
            <a:fld id="{AFB204A6-2DCA-4D13-BB39-EE10F600767A}" type="slidenum">
              <a:rPr lang="en-US" altLang="zh-CN"/>
              <a:pPr>
                <a:defRPr/>
              </a:pPr>
              <a:t>‹#›</a:t>
            </a:fld>
            <a:endParaRPr lang="en-US" altLang="zh-CN"/>
          </a:p>
        </p:txBody>
      </p:sp>
      <p:sp>
        <p:nvSpPr>
          <p:cNvPr id="6" name="Rectangle 16">
            <a:extLst>
              <a:ext uri="{FF2B5EF4-FFF2-40B4-BE49-F238E27FC236}">
                <a16:creationId xmlns:a16="http://schemas.microsoft.com/office/drawing/2014/main" id="{ED4B29D9-7D15-4B83-AD1F-9E17C40CBB0D}"/>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93827038"/>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665A60B7-5A5C-479B-9FCE-5309F519D1D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02E83CFC-49F8-4DC1-98F8-E67AE6574D2A}"/>
              </a:ext>
            </a:extLst>
          </p:cNvPr>
          <p:cNvSpPr>
            <a:spLocks noGrp="1" noChangeArrowheads="1"/>
          </p:cNvSpPr>
          <p:nvPr>
            <p:ph type="sldNum" sz="quarter" idx="11"/>
          </p:nvPr>
        </p:nvSpPr>
        <p:spPr>
          <a:ln/>
        </p:spPr>
        <p:txBody>
          <a:bodyPr/>
          <a:lstStyle>
            <a:lvl1pPr>
              <a:defRPr/>
            </a:lvl1pPr>
          </a:lstStyle>
          <a:p>
            <a:pPr>
              <a:defRPr/>
            </a:pPr>
            <a:fld id="{1446031C-ECEE-4BF0-B84D-577860ADC704}" type="slidenum">
              <a:rPr lang="en-US" altLang="zh-CN"/>
              <a:pPr>
                <a:defRPr/>
              </a:pPr>
              <a:t>‹#›</a:t>
            </a:fld>
            <a:endParaRPr lang="en-US" altLang="zh-CN"/>
          </a:p>
        </p:txBody>
      </p:sp>
      <p:sp>
        <p:nvSpPr>
          <p:cNvPr id="7" name="Rectangle 16">
            <a:extLst>
              <a:ext uri="{FF2B5EF4-FFF2-40B4-BE49-F238E27FC236}">
                <a16:creationId xmlns:a16="http://schemas.microsoft.com/office/drawing/2014/main" id="{9D86383F-3DB6-43C1-A352-241B6CEF4C96}"/>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7756302"/>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9BC9C7DA-722F-45D3-9899-67E7BC5C9EA0}"/>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10390CF4-5A83-4445-9CE9-9A8A7D2E79F4}"/>
              </a:ext>
            </a:extLst>
          </p:cNvPr>
          <p:cNvSpPr>
            <a:spLocks noGrp="1" noChangeArrowheads="1"/>
          </p:cNvSpPr>
          <p:nvPr>
            <p:ph type="sldNum" sz="quarter" idx="11"/>
          </p:nvPr>
        </p:nvSpPr>
        <p:spPr>
          <a:ln/>
        </p:spPr>
        <p:txBody>
          <a:bodyPr/>
          <a:lstStyle>
            <a:lvl1pPr>
              <a:defRPr/>
            </a:lvl1pPr>
          </a:lstStyle>
          <a:p>
            <a:pPr>
              <a:defRPr/>
            </a:pPr>
            <a:fld id="{24C22E2F-629A-476C-BFEF-A8DE316E19C9}" type="slidenum">
              <a:rPr lang="en-US" altLang="zh-CN"/>
              <a:pPr>
                <a:defRPr/>
              </a:pPr>
              <a:t>‹#›</a:t>
            </a:fld>
            <a:endParaRPr lang="en-US" altLang="zh-CN"/>
          </a:p>
        </p:txBody>
      </p:sp>
      <p:sp>
        <p:nvSpPr>
          <p:cNvPr id="6" name="Rectangle 16">
            <a:extLst>
              <a:ext uri="{FF2B5EF4-FFF2-40B4-BE49-F238E27FC236}">
                <a16:creationId xmlns:a16="http://schemas.microsoft.com/office/drawing/2014/main" id="{91EE20C2-7251-41E6-8476-C0CC520E1D3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6638245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a:extLst>
              <a:ext uri="{FF2B5EF4-FFF2-40B4-BE49-F238E27FC236}">
                <a16:creationId xmlns:a16="http://schemas.microsoft.com/office/drawing/2014/main" id="{AC26EAD4-4854-43E8-AC85-1A02B9EF63EC}"/>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D088D5DF-DA83-49D8-B9E6-21833E338644}"/>
              </a:ext>
            </a:extLst>
          </p:cNvPr>
          <p:cNvSpPr>
            <a:spLocks noGrp="1" noChangeArrowheads="1"/>
          </p:cNvSpPr>
          <p:nvPr>
            <p:ph type="sldNum" sz="quarter" idx="11"/>
          </p:nvPr>
        </p:nvSpPr>
        <p:spPr>
          <a:ln/>
        </p:spPr>
        <p:txBody>
          <a:bodyPr/>
          <a:lstStyle>
            <a:lvl1pPr>
              <a:defRPr/>
            </a:lvl1pPr>
          </a:lstStyle>
          <a:p>
            <a:pPr>
              <a:defRPr/>
            </a:pPr>
            <a:fld id="{9E4C72FC-019C-445D-86E4-65CB9C48365A}" type="slidenum">
              <a:rPr lang="en-US" altLang="zh-CN"/>
              <a:pPr>
                <a:defRPr/>
              </a:pPr>
              <a:t>‹#›</a:t>
            </a:fld>
            <a:endParaRPr lang="en-US" altLang="zh-CN"/>
          </a:p>
        </p:txBody>
      </p:sp>
      <p:sp>
        <p:nvSpPr>
          <p:cNvPr id="6" name="Rectangle 16">
            <a:extLst>
              <a:ext uri="{FF2B5EF4-FFF2-40B4-BE49-F238E27FC236}">
                <a16:creationId xmlns:a16="http://schemas.microsoft.com/office/drawing/2014/main" id="{7F9FD1F8-1088-4C9E-9DA1-4552CAAE8A69}"/>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1955300"/>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70154166-764B-4162-9AE8-58D11F35A62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AB76DDD0-67B7-4498-9CBD-8AED0E3AD3F7}"/>
              </a:ext>
            </a:extLst>
          </p:cNvPr>
          <p:cNvSpPr>
            <a:spLocks noGrp="1" noChangeArrowheads="1"/>
          </p:cNvSpPr>
          <p:nvPr>
            <p:ph type="sldNum" sz="quarter" idx="11"/>
          </p:nvPr>
        </p:nvSpPr>
        <p:spPr>
          <a:ln/>
        </p:spPr>
        <p:txBody>
          <a:bodyPr/>
          <a:lstStyle>
            <a:lvl1pPr>
              <a:defRPr/>
            </a:lvl1pPr>
          </a:lstStyle>
          <a:p>
            <a:pPr>
              <a:defRPr/>
            </a:pPr>
            <a:fld id="{6BB72F6A-B142-41AE-8743-E4A3AC6D1F2F}" type="slidenum">
              <a:rPr lang="en-US" altLang="zh-CN"/>
              <a:pPr>
                <a:defRPr/>
              </a:pPr>
              <a:t>‹#›</a:t>
            </a:fld>
            <a:endParaRPr lang="en-US" altLang="zh-CN"/>
          </a:p>
        </p:txBody>
      </p:sp>
      <p:sp>
        <p:nvSpPr>
          <p:cNvPr id="7" name="Rectangle 16">
            <a:extLst>
              <a:ext uri="{FF2B5EF4-FFF2-40B4-BE49-F238E27FC236}">
                <a16:creationId xmlns:a16="http://schemas.microsoft.com/office/drawing/2014/main" id="{1028C1A1-F92E-432E-9E36-2730D69D6A9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43417809"/>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3DDAFD8D-9464-4C1C-828F-0FD1446542B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DC5FB01D-7FB1-45B5-B420-076A28C3F78C}"/>
              </a:ext>
            </a:extLst>
          </p:cNvPr>
          <p:cNvSpPr>
            <a:spLocks noGrp="1" noChangeArrowheads="1"/>
          </p:cNvSpPr>
          <p:nvPr>
            <p:ph type="sldNum" sz="quarter" idx="11"/>
          </p:nvPr>
        </p:nvSpPr>
        <p:spPr>
          <a:ln/>
        </p:spPr>
        <p:txBody>
          <a:bodyPr/>
          <a:lstStyle>
            <a:lvl1pPr>
              <a:defRPr/>
            </a:lvl1pPr>
          </a:lstStyle>
          <a:p>
            <a:pPr>
              <a:defRPr/>
            </a:pPr>
            <a:fld id="{45E10584-3244-4A8A-AF80-DA259474D709}" type="slidenum">
              <a:rPr lang="en-US" altLang="zh-CN"/>
              <a:pPr>
                <a:defRPr/>
              </a:pPr>
              <a:t>‹#›</a:t>
            </a:fld>
            <a:endParaRPr lang="en-US" altLang="zh-CN"/>
          </a:p>
        </p:txBody>
      </p:sp>
      <p:sp>
        <p:nvSpPr>
          <p:cNvPr id="9" name="Rectangle 16">
            <a:extLst>
              <a:ext uri="{FF2B5EF4-FFF2-40B4-BE49-F238E27FC236}">
                <a16:creationId xmlns:a16="http://schemas.microsoft.com/office/drawing/2014/main" id="{7E8F8D7E-3034-4C54-A855-9D6D644ADAB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46778074"/>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id="{2BC0BA8E-727E-40FC-A6F7-B6CB05F4E3E0}"/>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98AB7E5C-B124-484E-AC77-5C4AC9CB6B91}"/>
              </a:ext>
            </a:extLst>
          </p:cNvPr>
          <p:cNvSpPr>
            <a:spLocks noGrp="1" noChangeArrowheads="1"/>
          </p:cNvSpPr>
          <p:nvPr>
            <p:ph type="sldNum" sz="quarter" idx="11"/>
          </p:nvPr>
        </p:nvSpPr>
        <p:spPr>
          <a:ln/>
        </p:spPr>
        <p:txBody>
          <a:bodyPr/>
          <a:lstStyle>
            <a:lvl1pPr>
              <a:defRPr/>
            </a:lvl1pPr>
          </a:lstStyle>
          <a:p>
            <a:pPr>
              <a:defRPr/>
            </a:pPr>
            <a:fld id="{193D5958-E2D6-4023-9D26-D65B7D573D2D}" type="slidenum">
              <a:rPr lang="en-US" altLang="zh-CN"/>
              <a:pPr>
                <a:defRPr/>
              </a:pPr>
              <a:t>‹#›</a:t>
            </a:fld>
            <a:endParaRPr lang="en-US" altLang="zh-CN"/>
          </a:p>
        </p:txBody>
      </p:sp>
      <p:sp>
        <p:nvSpPr>
          <p:cNvPr id="5" name="Rectangle 16">
            <a:extLst>
              <a:ext uri="{FF2B5EF4-FFF2-40B4-BE49-F238E27FC236}">
                <a16:creationId xmlns:a16="http://schemas.microsoft.com/office/drawing/2014/main" id="{A82CDEE1-2846-4FA8-A3C0-19DA83B6D057}"/>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9941733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BC31943-D87A-471D-9BD8-CDA52B7AD15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E9E7755D-8512-4670-8268-3462F78C7D93}"/>
              </a:ext>
            </a:extLst>
          </p:cNvPr>
          <p:cNvSpPr>
            <a:spLocks noGrp="1" noChangeArrowheads="1"/>
          </p:cNvSpPr>
          <p:nvPr>
            <p:ph type="sldNum" sz="quarter" idx="11"/>
          </p:nvPr>
        </p:nvSpPr>
        <p:spPr>
          <a:ln/>
        </p:spPr>
        <p:txBody>
          <a:bodyPr/>
          <a:lstStyle>
            <a:lvl1pPr>
              <a:defRPr/>
            </a:lvl1pPr>
          </a:lstStyle>
          <a:p>
            <a:pPr>
              <a:defRPr/>
            </a:pPr>
            <a:fld id="{4363C07E-7246-4562-92FE-DC10E54804EE}" type="slidenum">
              <a:rPr lang="en-US" altLang="zh-CN"/>
              <a:pPr>
                <a:defRPr/>
              </a:pPr>
              <a:t>‹#›</a:t>
            </a:fld>
            <a:endParaRPr lang="en-US" altLang="zh-CN"/>
          </a:p>
        </p:txBody>
      </p:sp>
      <p:sp>
        <p:nvSpPr>
          <p:cNvPr id="4" name="Rectangle 16">
            <a:extLst>
              <a:ext uri="{FF2B5EF4-FFF2-40B4-BE49-F238E27FC236}">
                <a16:creationId xmlns:a16="http://schemas.microsoft.com/office/drawing/2014/main" id="{1DE6FC50-6AC6-4F06-9A19-C9B515729870}"/>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5991363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B5381C7B-C2AB-4F76-A1A7-AE67B2FECD1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C1D96600-58A8-47DD-9B98-F8798236D11E}"/>
              </a:ext>
            </a:extLst>
          </p:cNvPr>
          <p:cNvSpPr>
            <a:spLocks noGrp="1" noChangeArrowheads="1"/>
          </p:cNvSpPr>
          <p:nvPr>
            <p:ph type="sldNum" sz="quarter" idx="11"/>
          </p:nvPr>
        </p:nvSpPr>
        <p:spPr>
          <a:ln/>
        </p:spPr>
        <p:txBody>
          <a:bodyPr/>
          <a:lstStyle>
            <a:lvl1pPr>
              <a:defRPr/>
            </a:lvl1pPr>
          </a:lstStyle>
          <a:p>
            <a:pPr>
              <a:defRPr/>
            </a:pPr>
            <a:fld id="{306823F9-BA70-498B-BE84-7AF6459247E1}" type="slidenum">
              <a:rPr lang="en-US" altLang="zh-CN"/>
              <a:pPr>
                <a:defRPr/>
              </a:pPr>
              <a:t>‹#›</a:t>
            </a:fld>
            <a:endParaRPr lang="en-US" altLang="zh-CN"/>
          </a:p>
        </p:txBody>
      </p:sp>
      <p:sp>
        <p:nvSpPr>
          <p:cNvPr id="7" name="Rectangle 16">
            <a:extLst>
              <a:ext uri="{FF2B5EF4-FFF2-40B4-BE49-F238E27FC236}">
                <a16:creationId xmlns:a16="http://schemas.microsoft.com/office/drawing/2014/main" id="{2BA38D3D-1C8B-4848-B505-6D9B98BF7B5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48368279"/>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A7D2817D-147F-4715-A1D5-BEAED15A8543}"/>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8557CA59-9A98-4731-A965-184132DE1EB5}"/>
              </a:ext>
            </a:extLst>
          </p:cNvPr>
          <p:cNvSpPr>
            <a:spLocks noGrp="1" noChangeArrowheads="1"/>
          </p:cNvSpPr>
          <p:nvPr>
            <p:ph type="sldNum" sz="quarter" idx="11"/>
          </p:nvPr>
        </p:nvSpPr>
        <p:spPr>
          <a:ln/>
        </p:spPr>
        <p:txBody>
          <a:bodyPr/>
          <a:lstStyle>
            <a:lvl1pPr>
              <a:defRPr/>
            </a:lvl1pPr>
          </a:lstStyle>
          <a:p>
            <a:pPr>
              <a:defRPr/>
            </a:pPr>
            <a:fld id="{351345DB-AD51-464A-90ED-8C4C22E5AC51}" type="slidenum">
              <a:rPr lang="en-US" altLang="zh-CN"/>
              <a:pPr>
                <a:defRPr/>
              </a:pPr>
              <a:t>‹#›</a:t>
            </a:fld>
            <a:endParaRPr lang="en-US" altLang="zh-CN"/>
          </a:p>
        </p:txBody>
      </p:sp>
      <p:sp>
        <p:nvSpPr>
          <p:cNvPr id="7" name="Rectangle 16">
            <a:extLst>
              <a:ext uri="{FF2B5EF4-FFF2-40B4-BE49-F238E27FC236}">
                <a16:creationId xmlns:a16="http://schemas.microsoft.com/office/drawing/2014/main" id="{2D9EBB1D-54F6-4985-81FE-4C76A6B3A7D3}"/>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96698385"/>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0025E06-2F53-4FDF-AC9F-B9B4D5F0085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zh-CN"/>
          </a:p>
        </p:txBody>
      </p:sp>
      <p:sp>
        <p:nvSpPr>
          <p:cNvPr id="28675" name="Rectangle 3">
            <a:extLst>
              <a:ext uri="{FF2B5EF4-FFF2-40B4-BE49-F238E27FC236}">
                <a16:creationId xmlns:a16="http://schemas.microsoft.com/office/drawing/2014/main" id="{EFC94436-D172-4A51-9836-4DCA5F773E74}"/>
              </a:ext>
            </a:extLst>
          </p:cNvPr>
          <p:cNvSpPr>
            <a:spLocks noGrp="1" noChangeArrowheads="1"/>
          </p:cNvSpPr>
          <p:nvPr>
            <p:ph type="sldNum" sz="quarter" idx="4"/>
          </p:nvPr>
        </p:nvSpPr>
        <p:spPr bwMode="auto">
          <a:xfrm>
            <a:off x="6553200" y="620077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b="1">
                <a:latin typeface="华文新魏" panose="02010800040101010101" pitchFamily="2" charset="-122"/>
                <a:ea typeface="华文新魏" panose="02010800040101010101" pitchFamily="2" charset="-122"/>
              </a:defRPr>
            </a:lvl1pPr>
          </a:lstStyle>
          <a:p>
            <a:pPr>
              <a:defRPr/>
            </a:pPr>
            <a:fld id="{5308D4AD-5426-4380-9168-0ADA805E3475}" type="slidenum">
              <a:rPr lang="en-US" altLang="zh-CN"/>
              <a:pPr>
                <a:defRPr/>
              </a:pPr>
              <a:t>‹#›</a:t>
            </a:fld>
            <a:endParaRPr lang="en-US" altLang="zh-CN"/>
          </a:p>
        </p:txBody>
      </p:sp>
      <p:grpSp>
        <p:nvGrpSpPr>
          <p:cNvPr id="1028" name="Group 4">
            <a:extLst>
              <a:ext uri="{FF2B5EF4-FFF2-40B4-BE49-F238E27FC236}">
                <a16:creationId xmlns:a16="http://schemas.microsoft.com/office/drawing/2014/main" id="{9FAF1386-F9FB-4A83-B70B-7B4B164236B1}"/>
              </a:ext>
            </a:extLst>
          </p:cNvPr>
          <p:cNvGrpSpPr>
            <a:grpSpLocks/>
          </p:cNvGrpSpPr>
          <p:nvPr/>
        </p:nvGrpSpPr>
        <p:grpSpPr bwMode="auto">
          <a:xfrm>
            <a:off x="0" y="0"/>
            <a:ext cx="9144000" cy="546100"/>
            <a:chOff x="0" y="0"/>
            <a:chExt cx="5760" cy="344"/>
          </a:xfrm>
        </p:grpSpPr>
        <p:sp>
          <p:nvSpPr>
            <p:cNvPr id="1033" name="Rectangle 5">
              <a:extLst>
                <a:ext uri="{FF2B5EF4-FFF2-40B4-BE49-F238E27FC236}">
                  <a16:creationId xmlns:a16="http://schemas.microsoft.com/office/drawing/2014/main" id="{FB9901EA-C0F1-430B-A71B-431735654E8A}"/>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4" name="Rectangle 6">
              <a:extLst>
                <a:ext uri="{FF2B5EF4-FFF2-40B4-BE49-F238E27FC236}">
                  <a16:creationId xmlns:a16="http://schemas.microsoft.com/office/drawing/2014/main" id="{BD1BFA50-A9CD-4468-9D72-BC67F1B5F128}"/>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35" name="Rectangle 7">
              <a:extLst>
                <a:ext uri="{FF2B5EF4-FFF2-40B4-BE49-F238E27FC236}">
                  <a16:creationId xmlns:a16="http://schemas.microsoft.com/office/drawing/2014/main" id="{623DC736-3D4B-445C-B25D-472E36F59DC0}"/>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6" name="Rectangle 8">
              <a:extLst>
                <a:ext uri="{FF2B5EF4-FFF2-40B4-BE49-F238E27FC236}">
                  <a16:creationId xmlns:a16="http://schemas.microsoft.com/office/drawing/2014/main" id="{B57D0D40-A928-4016-83C0-1E9B1369B7A1}"/>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7" name="Rectangle 9">
              <a:extLst>
                <a:ext uri="{FF2B5EF4-FFF2-40B4-BE49-F238E27FC236}">
                  <a16:creationId xmlns:a16="http://schemas.microsoft.com/office/drawing/2014/main" id="{1DD8EBFB-C02E-48F7-8258-C1452C33F121}"/>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38" name="Rectangle 10">
              <a:extLst>
                <a:ext uri="{FF2B5EF4-FFF2-40B4-BE49-F238E27FC236}">
                  <a16:creationId xmlns:a16="http://schemas.microsoft.com/office/drawing/2014/main" id="{DBA59B0B-B01F-4781-87A6-6F7BDBF0AC3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9" name="Rectangle 11">
              <a:extLst>
                <a:ext uri="{FF2B5EF4-FFF2-40B4-BE49-F238E27FC236}">
                  <a16:creationId xmlns:a16="http://schemas.microsoft.com/office/drawing/2014/main" id="{B1605244-F3CB-4E3D-AA70-97396CB3CCA3}"/>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40" name="Rectangle 12">
              <a:extLst>
                <a:ext uri="{FF2B5EF4-FFF2-40B4-BE49-F238E27FC236}">
                  <a16:creationId xmlns:a16="http://schemas.microsoft.com/office/drawing/2014/main" id="{BA8ABBAC-7FB1-414D-BEB1-0550035E21AD}"/>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41" name="Rectangle 13">
              <a:extLst>
                <a:ext uri="{FF2B5EF4-FFF2-40B4-BE49-F238E27FC236}">
                  <a16:creationId xmlns:a16="http://schemas.microsoft.com/office/drawing/2014/main" id="{FEB063DF-89DF-4DCC-B24F-645B5FB2C2A2}"/>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grpSp>
      <p:sp>
        <p:nvSpPr>
          <p:cNvPr id="1029" name="Rectangle 14">
            <a:extLst>
              <a:ext uri="{FF2B5EF4-FFF2-40B4-BE49-F238E27FC236}">
                <a16:creationId xmlns:a16="http://schemas.microsoft.com/office/drawing/2014/main" id="{C2649E53-1C1D-4C93-A0D3-0625831FB711}"/>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a:extLst>
              <a:ext uri="{FF2B5EF4-FFF2-40B4-BE49-F238E27FC236}">
                <a16:creationId xmlns:a16="http://schemas.microsoft.com/office/drawing/2014/main" id="{18FA9CB3-8EB8-4FD5-BC26-A4C68B2F8E8A}"/>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88" name="Rectangle 16">
            <a:extLst>
              <a:ext uri="{FF2B5EF4-FFF2-40B4-BE49-F238E27FC236}">
                <a16:creationId xmlns:a16="http://schemas.microsoft.com/office/drawing/2014/main" id="{0BCCC52F-894D-4461-9055-83DC38642917}"/>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032" name="Line 17">
            <a:extLst>
              <a:ext uri="{FF2B5EF4-FFF2-40B4-BE49-F238E27FC236}">
                <a16:creationId xmlns:a16="http://schemas.microsoft.com/office/drawing/2014/main" id="{40787560-8147-4F36-92D5-67D8E0DA3E67}"/>
              </a:ext>
            </a:extLst>
          </p:cNvPr>
          <p:cNvSpPr>
            <a:spLocks noChangeShapeType="1"/>
          </p:cNvSpPr>
          <p:nvPr userDrawn="1"/>
        </p:nvSpPr>
        <p:spPr bwMode="auto">
          <a:xfrm>
            <a:off x="0" y="6453188"/>
            <a:ext cx="77755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65"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transition>
    <p:wipe dir="r"/>
  </p:transition>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18.bin"/><Relationship Id="rId4" Type="http://schemas.openxmlformats.org/officeDocument/2006/relationships/image" Target="../media/image22.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3.bin"/><Relationship Id="rId4" Type="http://schemas.openxmlformats.org/officeDocument/2006/relationships/image" Target="../media/image17.wmf"/></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15.bin"/><Relationship Id="rId4" Type="http://schemas.openxmlformats.org/officeDocument/2006/relationships/image" Target="../media/image19.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1.emf"/></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a:extLst>
              <a:ext uri="{FF2B5EF4-FFF2-40B4-BE49-F238E27FC236}">
                <a16:creationId xmlns:a16="http://schemas.microsoft.com/office/drawing/2014/main" id="{6A37E82F-1D74-4686-95EE-03C43D76AA4C}"/>
              </a:ext>
            </a:extLst>
          </p:cNvPr>
          <p:cNvSpPr>
            <a:spLocks noGrp="1" noChangeArrowheads="1"/>
          </p:cNvSpPr>
          <p:nvPr>
            <p:ph type="title"/>
          </p:nvPr>
        </p:nvSpPr>
        <p:spPr/>
        <p:txBody>
          <a:bodyPr/>
          <a:lstStyle/>
          <a:p>
            <a:r>
              <a:rPr lang="zh-CN" altLang="en-US" b="1">
                <a:latin typeface="黑体" panose="02010609060101010101" pitchFamily="49" charset="-122"/>
                <a:ea typeface="黑体" panose="02010609060101010101" pitchFamily="49" charset="-122"/>
              </a:rPr>
              <a:t>第六章 集合与字典</a:t>
            </a:r>
          </a:p>
        </p:txBody>
      </p:sp>
      <p:sp>
        <p:nvSpPr>
          <p:cNvPr id="4099" name="灯片编号占位符 4">
            <a:extLst>
              <a:ext uri="{FF2B5EF4-FFF2-40B4-BE49-F238E27FC236}">
                <a16:creationId xmlns:a16="http://schemas.microsoft.com/office/drawing/2014/main" id="{3A71FF1C-5DE7-4AA7-A20C-5DB74ADC2E3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fld id="{AB9FE3ED-78A8-4A12-82CC-6982D2DA476F}" type="slidenum">
              <a:rPr lang="en-US" altLang="zh-CN" smtClean="0"/>
              <a:pPr/>
              <a:t>1</a:t>
            </a:fld>
            <a:endParaRPr lang="en-US" altLang="zh-CN"/>
          </a:p>
        </p:txBody>
      </p:sp>
      <p:sp>
        <p:nvSpPr>
          <p:cNvPr id="6" name="内容占位符 5">
            <a:extLst>
              <a:ext uri="{FF2B5EF4-FFF2-40B4-BE49-F238E27FC236}">
                <a16:creationId xmlns:a16="http://schemas.microsoft.com/office/drawing/2014/main" id="{92AA4E1D-BBCD-4AF5-BC7A-8F5BA7DBB82A}"/>
              </a:ext>
            </a:extLst>
          </p:cNvPr>
          <p:cNvSpPr>
            <a:spLocks noGrp="1"/>
          </p:cNvSpPr>
          <p:nvPr>
            <p:ph idx="1"/>
          </p:nvPr>
        </p:nvSpPr>
        <p:spPr>
          <a:xfrm>
            <a:off x="457200" y="1828800"/>
            <a:ext cx="8229600" cy="4038600"/>
          </a:xfrm>
        </p:spPr>
        <p:txBody>
          <a:bodyPr/>
          <a:lstStyle/>
          <a:p>
            <a:pPr>
              <a:defRPr/>
            </a:pPr>
            <a:r>
              <a:rPr lang="zh-CN" altLang="en-US" b="1" dirty="0">
                <a:latin typeface="黑体" panose="02010609060101010101" pitchFamily="49" charset="-122"/>
                <a:ea typeface="黑体" panose="02010609060101010101" pitchFamily="49" charset="-122"/>
              </a:rPr>
              <a:t>集合及其表示</a:t>
            </a:r>
            <a:endParaRPr lang="en-US" altLang="zh-CN" b="1" dirty="0">
              <a:latin typeface="黑体" panose="02010609060101010101" pitchFamily="49" charset="-122"/>
              <a:ea typeface="黑体" panose="02010609060101010101" pitchFamily="49" charset="-122"/>
            </a:endParaRPr>
          </a:p>
          <a:p>
            <a:pPr>
              <a:defRPr/>
            </a:pPr>
            <a:r>
              <a:rPr lang="zh-CN" altLang="en-US" b="1" dirty="0">
                <a:latin typeface="黑体" panose="02010609060101010101" pitchFamily="49" charset="-122"/>
                <a:ea typeface="黑体" panose="02010609060101010101" pitchFamily="49" charset="-122"/>
              </a:rPr>
              <a:t>并查集与等价类</a:t>
            </a:r>
            <a:endParaRPr lang="en-US" altLang="zh-CN" b="1" dirty="0">
              <a:latin typeface="黑体" panose="02010609060101010101" pitchFamily="49" charset="-122"/>
              <a:ea typeface="黑体" panose="02010609060101010101" pitchFamily="49" charset="-122"/>
            </a:endParaRPr>
          </a:p>
          <a:p>
            <a:pPr>
              <a:defRPr/>
            </a:pPr>
            <a:r>
              <a:rPr lang="zh-CN" altLang="en-US" b="1" dirty="0">
                <a:latin typeface="黑体" panose="02010609060101010101" pitchFamily="49" charset="-122"/>
                <a:ea typeface="黑体" panose="02010609060101010101" pitchFamily="49" charset="-122"/>
              </a:rPr>
              <a:t>字典</a:t>
            </a:r>
            <a:endParaRPr lang="en-US" altLang="zh-CN" b="1" dirty="0">
              <a:latin typeface="黑体" panose="02010609060101010101" pitchFamily="49" charset="-122"/>
              <a:ea typeface="黑体" panose="02010609060101010101" pitchFamily="49" charset="-122"/>
            </a:endParaRPr>
          </a:p>
          <a:p>
            <a:pPr>
              <a:defRPr/>
            </a:pPr>
            <a:r>
              <a:rPr lang="zh-CN" altLang="en-US"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散列</a:t>
            </a:r>
          </a:p>
          <a:p>
            <a:pPr marL="0" indent="0">
              <a:buFont typeface="Wingdings" panose="05000000000000000000" pitchFamily="2" charset="2"/>
              <a:buNone/>
              <a:defRPr/>
            </a:pPr>
            <a:endParaRPr lang="zh-CN" altLang="en-US" b="1" dirty="0">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a:extLst>
              <a:ext uri="{FF2B5EF4-FFF2-40B4-BE49-F238E27FC236}">
                <a16:creationId xmlns:a16="http://schemas.microsoft.com/office/drawing/2014/main" id="{1F1214C5-3235-4686-9252-3E401F7AC80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0230BF8-1186-4D53-B953-406DB140CDBF}"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10</a:t>
            </a:fld>
            <a:endParaRPr lang="en-US" altLang="zh-CN" sz="1800">
              <a:latin typeface="华文新魏" panose="02010800040101010101" pitchFamily="2" charset="-122"/>
              <a:ea typeface="华文新魏" panose="02010800040101010101" pitchFamily="2" charset="-122"/>
            </a:endParaRPr>
          </a:p>
        </p:txBody>
      </p:sp>
      <p:sp>
        <p:nvSpPr>
          <p:cNvPr id="13315" name="Rectangle 4">
            <a:extLst>
              <a:ext uri="{FF2B5EF4-FFF2-40B4-BE49-F238E27FC236}">
                <a16:creationId xmlns:a16="http://schemas.microsoft.com/office/drawing/2014/main" id="{1CD3C786-8A92-42D5-9EDA-77F27E9E9249}"/>
              </a:ext>
            </a:extLst>
          </p:cNvPr>
          <p:cNvSpPr>
            <a:spLocks noGrp="1" noChangeArrowheads="1"/>
          </p:cNvSpPr>
          <p:nvPr>
            <p:ph type="title"/>
          </p:nvPr>
        </p:nvSpPr>
        <p:spPr>
          <a:xfrm>
            <a:off x="519113" y="457200"/>
            <a:ext cx="8229600" cy="1027113"/>
          </a:xfrm>
        </p:spPr>
        <p:txBody>
          <a:bodyPr/>
          <a:lstStyle/>
          <a:p>
            <a:pPr eaLnBrk="1" hangingPunct="1"/>
            <a:r>
              <a:rPr lang="zh-CN" altLang="en-US" sz="3600" b="1">
                <a:ea typeface="仿宋_GB2312" pitchFamily="49" charset="-122"/>
              </a:rPr>
              <a:t>使用示例</a:t>
            </a:r>
          </a:p>
        </p:txBody>
      </p:sp>
      <p:sp>
        <p:nvSpPr>
          <p:cNvPr id="13316" name="Rectangle 5">
            <a:extLst>
              <a:ext uri="{FF2B5EF4-FFF2-40B4-BE49-F238E27FC236}">
                <a16:creationId xmlns:a16="http://schemas.microsoft.com/office/drawing/2014/main" id="{038C9A24-2F88-466F-8C56-3B69F86AFEBD}"/>
              </a:ext>
            </a:extLst>
          </p:cNvPr>
          <p:cNvSpPr>
            <a:spLocks noGrp="1" noChangeArrowheads="1"/>
          </p:cNvSpPr>
          <p:nvPr>
            <p:ph type="body" idx="1"/>
          </p:nvPr>
        </p:nvSpPr>
        <p:spPr>
          <a:xfrm>
            <a:off x="539750" y="1379538"/>
            <a:ext cx="8229600" cy="5002212"/>
          </a:xfrm>
        </p:spPr>
        <p:txBody>
          <a:bodyPr/>
          <a:lstStyle/>
          <a:p>
            <a:pPr eaLnBrk="1" hangingPunct="1">
              <a:spcBef>
                <a:spcPct val="15000"/>
              </a:spcBef>
              <a:buFont typeface="Wingdings" panose="05000000000000000000" pitchFamily="2" charset="2"/>
              <a:buNone/>
            </a:pPr>
            <a:r>
              <a:rPr lang="en-US" altLang="zh-CN" sz="3000">
                <a:solidFill>
                  <a:srgbClr val="000099"/>
                </a:solidFill>
                <a:latin typeface="Times New Roman" panose="02020603050405020304" pitchFamily="18" charset="0"/>
                <a:ea typeface="隶书" panose="02010509060101010101" pitchFamily="49" charset="-122"/>
              </a:rPr>
              <a:t>Set s1</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s2</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s3</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s4</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s5</a:t>
            </a:r>
            <a:r>
              <a:rPr lang="en-US" altLang="zh-CN" sz="3000" b="1">
                <a:solidFill>
                  <a:srgbClr val="000099"/>
                </a:solidFill>
                <a:latin typeface="Times New Roman" panose="02020603050405020304" pitchFamily="18" charset="0"/>
                <a:ea typeface="隶书" panose="02010509060101010101" pitchFamily="49" charset="-122"/>
              </a:rPr>
              <a:t>;  int </a:t>
            </a:r>
            <a:r>
              <a:rPr lang="en-US" altLang="zh-CN" sz="3000">
                <a:solidFill>
                  <a:srgbClr val="000099"/>
                </a:solidFill>
                <a:latin typeface="Times New Roman" panose="02020603050405020304" pitchFamily="18" charset="0"/>
                <a:ea typeface="隶书" panose="02010509060101010101" pitchFamily="49" charset="-122"/>
              </a:rPr>
              <a:t>index</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equal</a:t>
            </a:r>
            <a:r>
              <a:rPr lang="en-US" altLang="zh-CN" sz="3000" b="1">
                <a:solidFill>
                  <a:srgbClr val="000099"/>
                </a:solidFill>
                <a:latin typeface="Times New Roman" panose="02020603050405020304" pitchFamily="18" charset="0"/>
                <a:ea typeface="隶书" panose="02010509060101010101" pitchFamily="49" charset="-122"/>
              </a:rPr>
              <a:t>; </a:t>
            </a:r>
          </a:p>
          <a:p>
            <a:pPr eaLnBrk="1" hangingPunct="1">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for (int </a:t>
            </a:r>
            <a:r>
              <a:rPr lang="en-US" altLang="zh-CN" sz="3000">
                <a:solidFill>
                  <a:srgbClr val="000099"/>
                </a:solidFill>
                <a:latin typeface="Times New Roman" panose="02020603050405020304" pitchFamily="18" charset="0"/>
                <a:ea typeface="隶书" panose="02010509060101010101" pitchFamily="49" charset="-122"/>
              </a:rPr>
              <a:t>k = 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k</a:t>
            </a:r>
            <a:r>
              <a:rPr lang="en-US" altLang="zh-CN" sz="3000" b="1">
                <a:solidFill>
                  <a:srgbClr val="000099"/>
                </a:solidFill>
                <a:latin typeface="Times New Roman" panose="02020603050405020304" pitchFamily="18" charset="0"/>
                <a:ea typeface="隶书" panose="02010509060101010101" pitchFamily="49" charset="-122"/>
              </a:rPr>
              <a:t> &lt; </a:t>
            </a:r>
            <a:r>
              <a:rPr lang="en-US" altLang="zh-CN" sz="3000">
                <a:solidFill>
                  <a:srgbClr val="000099"/>
                </a:solidFill>
                <a:latin typeface="Times New Roman" panose="02020603050405020304" pitchFamily="18" charset="0"/>
                <a:ea typeface="隶书" panose="02010509060101010101" pitchFamily="49" charset="-122"/>
              </a:rPr>
              <a:t>10</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k++)</a:t>
            </a:r>
            <a:r>
              <a:rPr lang="en-US" altLang="zh-CN" sz="3000" b="1">
                <a:solidFill>
                  <a:srgbClr val="000099"/>
                </a:solidFill>
                <a:latin typeface="Times New Roman" panose="02020603050405020304" pitchFamily="18" charset="0"/>
                <a:ea typeface="隶书" panose="02010509060101010101" pitchFamily="49" charset="-122"/>
              </a:rPr>
              <a:t> </a:t>
            </a:r>
            <a:r>
              <a:rPr lang="en-US" altLang="en-US" sz="3000" b="1">
                <a:solidFill>
                  <a:srgbClr val="000099"/>
                </a:solidFill>
                <a:latin typeface="Times New Roman" panose="02020603050405020304" pitchFamily="18" charset="0"/>
                <a:ea typeface="隶书" panose="02010509060101010101" pitchFamily="49" charset="-122"/>
              </a:rPr>
              <a:t>{</a:t>
            </a: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b="1">
                <a:solidFill>
                  <a:srgbClr val="CC0000"/>
                </a:solidFill>
                <a:latin typeface="Times New Roman" panose="02020603050405020304" pitchFamily="18" charset="0"/>
                <a:ea typeface="隶书" panose="02010509060101010101" pitchFamily="49" charset="-122"/>
              </a:rPr>
              <a:t>//</a:t>
            </a:r>
            <a:r>
              <a:rPr lang="zh-CN" altLang="en-US" sz="3000">
                <a:solidFill>
                  <a:srgbClr val="CC0000"/>
                </a:solidFill>
                <a:latin typeface="Times New Roman" panose="02020603050405020304" pitchFamily="18" charset="0"/>
                <a:ea typeface="隶书" panose="02010509060101010101" pitchFamily="49" charset="-122"/>
              </a:rPr>
              <a:t>集合赋值</a:t>
            </a:r>
            <a:endParaRPr lang="en-US" altLang="en-US" sz="3000">
              <a:solidFill>
                <a:srgbClr val="CC0000"/>
              </a:solidFill>
              <a:latin typeface="Times New Roman" panose="02020603050405020304" pitchFamily="18" charset="0"/>
              <a:ea typeface="隶书" panose="02010509060101010101" pitchFamily="49" charset="-122"/>
            </a:endParaRPr>
          </a:p>
          <a:p>
            <a:pPr eaLnBrk="1" hangingPunct="1">
              <a:spcBef>
                <a:spcPct val="15000"/>
              </a:spcBef>
              <a:buFont typeface="Wingdings" panose="05000000000000000000" pitchFamily="2" charset="2"/>
              <a:buNone/>
            </a:pPr>
            <a:r>
              <a:rPr lang="zh-CN" altLang="en-US"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s1.AddMember (k)</a:t>
            </a:r>
            <a:r>
              <a:rPr lang="en-US" altLang="zh-CN" sz="3000" b="1">
                <a:solidFill>
                  <a:srgbClr val="000099"/>
                </a:solidFill>
                <a:latin typeface="Times New Roman" panose="02020603050405020304" pitchFamily="18" charset="0"/>
                <a:ea typeface="隶书" panose="02010509060101010101" pitchFamily="49" charset="-122"/>
              </a:rPr>
              <a:t>;</a:t>
            </a:r>
          </a:p>
          <a:p>
            <a:pPr eaLnBrk="1" hangingPunct="1">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      </a:t>
            </a:r>
            <a:r>
              <a:rPr lang="en-US" altLang="zh-CN" sz="3000">
                <a:solidFill>
                  <a:srgbClr val="000099"/>
                </a:solidFill>
                <a:latin typeface="Times New Roman" panose="02020603050405020304" pitchFamily="18" charset="0"/>
                <a:ea typeface="隶书" panose="02010509060101010101" pitchFamily="49" charset="-122"/>
              </a:rPr>
              <a:t>s2.AddMember(k+</a:t>
            </a:r>
            <a:r>
              <a:rPr lang="en-US" altLang="zh-CN" sz="3000" b="1">
                <a:solidFill>
                  <a:srgbClr val="000099"/>
                </a:solidFill>
                <a:latin typeface="Times New Roman" panose="02020603050405020304" pitchFamily="18" charset="0"/>
                <a:ea typeface="隶书" panose="02010509060101010101" pitchFamily="49" charset="-122"/>
              </a:rPr>
              <a:t>7</a:t>
            </a:r>
            <a:r>
              <a:rPr lang="en-US" altLang="zh-CN" sz="3000">
                <a:solidFill>
                  <a:srgbClr val="000099"/>
                </a:solidFill>
                <a:latin typeface="Times New Roman" panose="02020603050405020304" pitchFamily="18" charset="0"/>
                <a:ea typeface="隶书" panose="02010509060101010101" pitchFamily="49" charset="-122"/>
              </a:rPr>
              <a:t>)</a:t>
            </a:r>
            <a:r>
              <a:rPr lang="en-US" altLang="zh-CN" sz="3000" b="1">
                <a:solidFill>
                  <a:srgbClr val="000099"/>
                </a:solidFill>
                <a:latin typeface="Times New Roman" panose="02020603050405020304" pitchFamily="18" charset="0"/>
                <a:ea typeface="隶书" panose="02010509060101010101" pitchFamily="49" charset="-122"/>
              </a:rPr>
              <a:t>;</a:t>
            </a:r>
          </a:p>
          <a:p>
            <a:pPr eaLnBrk="1" hangingPunct="1">
              <a:spcBef>
                <a:spcPct val="15000"/>
              </a:spcBef>
              <a:buFont typeface="Wingdings" panose="05000000000000000000" pitchFamily="2" charset="2"/>
              <a:buNone/>
            </a:pPr>
            <a:r>
              <a:rPr lang="en-US" altLang="zh-CN" sz="3000" b="1">
                <a:solidFill>
                  <a:srgbClr val="000099"/>
                </a:solidFill>
                <a:latin typeface="Times New Roman" panose="02020603050405020304" pitchFamily="18" charset="0"/>
                <a:ea typeface="隶书" panose="02010509060101010101" pitchFamily="49" charset="-122"/>
              </a:rPr>
              <a:t>}</a:t>
            </a:r>
          </a:p>
          <a:p>
            <a:pPr eaLnBrk="1" hangingPunct="1">
              <a:spcBef>
                <a:spcPct val="15000"/>
              </a:spcBef>
              <a:buFont typeface="Wingdings" panose="05000000000000000000" pitchFamily="2" charset="2"/>
              <a:buNone/>
            </a:pPr>
            <a:r>
              <a:rPr lang="en-US" altLang="zh-CN" sz="3000" b="1">
                <a:solidFill>
                  <a:schemeClr val="tx2"/>
                </a:solidFill>
                <a:latin typeface="Times New Roman" panose="02020603050405020304" pitchFamily="18" charset="0"/>
                <a:ea typeface="隶书" panose="02010509060101010101" pitchFamily="49" charset="-122"/>
              </a:rPr>
              <a:t>//s1: {0, 1, 2, …, 9},  s2: {7, 8, 9, …, 16}</a:t>
            </a:r>
          </a:p>
          <a:p>
            <a:pPr eaLnBrk="1" hangingPunct="1">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s3 = s1+s2;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zh-CN"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zh-CN" sz="3000">
                <a:solidFill>
                  <a:srgbClr val="CC0000"/>
                </a:solidFill>
                <a:latin typeface="Times New Roman" panose="02020603050405020304" pitchFamily="18" charset="0"/>
                <a:ea typeface="隶书" panose="02010509060101010101" pitchFamily="49" charset="-122"/>
              </a:rPr>
              <a:t>的并</a:t>
            </a:r>
            <a:r>
              <a:rPr kumimoji="1" lang="zh-CN" altLang="zh-CN" sz="3000" b="1">
                <a:solidFill>
                  <a:srgbClr val="008080"/>
                </a:solidFill>
                <a:latin typeface="Times New Roman" panose="02020603050405020304" pitchFamily="18" charset="0"/>
                <a:ea typeface="隶书" panose="02010509060101010101" pitchFamily="49" charset="-122"/>
              </a:rPr>
              <a:t> </a:t>
            </a:r>
            <a:r>
              <a:rPr kumimoji="1" lang="zh-CN" altLang="zh-CN" sz="3000" b="1">
                <a:solidFill>
                  <a:schemeClr val="tx2"/>
                </a:solidFill>
                <a:latin typeface="Times New Roman" panose="02020603050405020304" pitchFamily="18" charset="0"/>
                <a:ea typeface="隶书" panose="02010509060101010101" pitchFamily="49" charset="-122"/>
              </a:rPr>
              <a:t>{0</a:t>
            </a:r>
            <a:r>
              <a:rPr kumimoji="1" lang="en-US" altLang="zh-CN" sz="3000" b="1">
                <a:solidFill>
                  <a:schemeClr val="tx2"/>
                </a:solidFill>
                <a:latin typeface="Times New Roman" panose="02020603050405020304" pitchFamily="18" charset="0"/>
                <a:ea typeface="隶书" panose="02010509060101010101" pitchFamily="49" charset="-122"/>
              </a:rPr>
              <a:t>, 1, …, 16}</a:t>
            </a:r>
            <a:endParaRPr kumimoji="1" lang="en-US" altLang="zh-CN" sz="3000">
              <a:solidFill>
                <a:schemeClr val="hlink"/>
              </a:solidFill>
              <a:latin typeface="Times New Roman" panose="02020603050405020304" pitchFamily="18" charset="0"/>
              <a:ea typeface="隶书" panose="02010509060101010101" pitchFamily="49" charset="-122"/>
            </a:endParaRPr>
          </a:p>
          <a:p>
            <a:pPr eaLnBrk="1" hangingPunct="1">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s4 = s1*s2;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en-US"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en-US"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en-US" sz="3000">
                <a:solidFill>
                  <a:srgbClr val="CC0000"/>
                </a:solidFill>
                <a:latin typeface="Times New Roman" panose="02020603050405020304" pitchFamily="18" charset="0"/>
                <a:ea typeface="隶书" panose="02010509060101010101" pitchFamily="49" charset="-122"/>
              </a:rPr>
              <a:t>的交</a:t>
            </a:r>
            <a:r>
              <a:rPr kumimoji="1" lang="zh-CN" altLang="en-US" sz="3000" b="1">
                <a:solidFill>
                  <a:srgbClr val="008080"/>
                </a:solidFill>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{7, 8, 9}</a:t>
            </a:r>
            <a:r>
              <a:rPr kumimoji="1" lang="en-US" altLang="zh-CN" sz="3000">
                <a:solidFill>
                  <a:schemeClr val="hlink"/>
                </a:solidFill>
                <a:latin typeface="Times New Roman" panose="02020603050405020304" pitchFamily="18" charset="0"/>
                <a:ea typeface="隶书" panose="02010509060101010101" pitchFamily="49" charset="-122"/>
              </a:rPr>
              <a:t> </a:t>
            </a:r>
          </a:p>
          <a:p>
            <a:pPr eaLnBrk="1" hangingPunct="1">
              <a:spcBef>
                <a:spcPct val="15000"/>
              </a:spcBef>
              <a:buFont typeface="Wingdings" panose="05000000000000000000" pitchFamily="2" charset="2"/>
              <a:buNone/>
            </a:pPr>
            <a:r>
              <a:rPr kumimoji="1" lang="en-US" altLang="zh-CN" sz="3000" b="1">
                <a:solidFill>
                  <a:srgbClr val="000099"/>
                </a:solidFill>
                <a:latin typeface="Times New Roman" panose="02020603050405020304" pitchFamily="18" charset="0"/>
                <a:ea typeface="隶书" panose="02010509060101010101" pitchFamily="49" charset="-122"/>
              </a:rPr>
              <a:t>      s5 = s1</a:t>
            </a:r>
            <a:r>
              <a:rPr kumimoji="1" lang="en-US" altLang="zh-CN" sz="3000" b="1">
                <a:solidFill>
                  <a:srgbClr val="000099"/>
                </a:solidFill>
                <a:latin typeface="Courier New" panose="02070309020205020404" pitchFamily="49" charset="0"/>
                <a:ea typeface="隶书" panose="02010509060101010101" pitchFamily="49" charset="-122"/>
              </a:rPr>
              <a:t>-</a:t>
            </a:r>
            <a:r>
              <a:rPr kumimoji="1" lang="en-US" altLang="zh-CN" sz="3000" b="1">
                <a:solidFill>
                  <a:srgbClr val="000099"/>
                </a:solidFill>
                <a:latin typeface="Times New Roman" panose="02020603050405020304" pitchFamily="18" charset="0"/>
                <a:ea typeface="隶书" panose="02010509060101010101" pitchFamily="49" charset="-122"/>
              </a:rPr>
              <a:t>s2;</a:t>
            </a:r>
            <a:r>
              <a:rPr kumimoji="1" lang="en-US" altLang="zh-CN" sz="3000" b="1">
                <a:solidFill>
                  <a:schemeClr val="hlink"/>
                </a:solidFill>
                <a:latin typeface="Times New Roman" panose="02020603050405020304" pitchFamily="18" charset="0"/>
                <a:ea typeface="隶书" panose="02010509060101010101" pitchFamily="49" charset="-122"/>
              </a:rPr>
              <a:t>   </a:t>
            </a:r>
            <a:r>
              <a:rPr kumimoji="1" lang="en-US" altLang="zh-CN" sz="3000" b="1">
                <a:solidFill>
                  <a:schemeClr val="tx2"/>
                </a:solidFill>
                <a:latin typeface="Times New Roman" panose="02020603050405020304" pitchFamily="18" charset="0"/>
                <a:ea typeface="隶书" panose="02010509060101010101" pitchFamily="49" charset="-122"/>
              </a:rPr>
              <a:t>  /</a:t>
            </a:r>
            <a:r>
              <a:rPr kumimoji="1" lang="en-US" altLang="zh-CN" sz="3000" b="1">
                <a:solidFill>
                  <a:srgbClr val="CC0000"/>
                </a:solidFill>
                <a:latin typeface="Times New Roman" panose="02020603050405020304" pitchFamily="18" charset="0"/>
                <a:ea typeface="隶书" panose="02010509060101010101" pitchFamily="49" charset="-122"/>
              </a:rPr>
              <a:t>/</a:t>
            </a:r>
            <a:r>
              <a:rPr kumimoji="1" lang="zh-CN" altLang="zh-CN" sz="3000">
                <a:solidFill>
                  <a:srgbClr val="CC0000"/>
                </a:solidFill>
                <a:latin typeface="Times New Roman" panose="02020603050405020304" pitchFamily="18" charset="0"/>
                <a:ea typeface="隶书" panose="02010509060101010101" pitchFamily="49" charset="-122"/>
              </a:rPr>
              <a:t>求</a:t>
            </a:r>
            <a:r>
              <a:rPr kumimoji="1" lang="en-US" altLang="zh-CN" sz="3000" b="1">
                <a:solidFill>
                  <a:srgbClr val="CC0000"/>
                </a:solidFill>
                <a:latin typeface="Times New Roman" panose="02020603050405020304" pitchFamily="18" charset="0"/>
                <a:ea typeface="隶书" panose="02010509060101010101" pitchFamily="49" charset="-122"/>
              </a:rPr>
              <a:t>s1</a:t>
            </a:r>
            <a:r>
              <a:rPr kumimoji="1" lang="zh-CN" altLang="zh-CN" sz="3000">
                <a:solidFill>
                  <a:srgbClr val="CC0000"/>
                </a:solidFill>
                <a:latin typeface="Times New Roman" panose="02020603050405020304" pitchFamily="18" charset="0"/>
                <a:ea typeface="隶书" panose="02010509060101010101" pitchFamily="49" charset="-122"/>
              </a:rPr>
              <a:t>与</a:t>
            </a:r>
            <a:r>
              <a:rPr kumimoji="1" lang="en-US" altLang="zh-CN" sz="3000" b="1">
                <a:solidFill>
                  <a:srgbClr val="CC0000"/>
                </a:solidFill>
                <a:latin typeface="Times New Roman" panose="02020603050405020304" pitchFamily="18" charset="0"/>
                <a:ea typeface="隶书" panose="02010509060101010101" pitchFamily="49" charset="-122"/>
              </a:rPr>
              <a:t>s2</a:t>
            </a:r>
            <a:r>
              <a:rPr kumimoji="1" lang="zh-CN" altLang="zh-CN" sz="3000">
                <a:solidFill>
                  <a:srgbClr val="CC0000"/>
                </a:solidFill>
                <a:latin typeface="Times New Roman" panose="02020603050405020304" pitchFamily="18" charset="0"/>
                <a:ea typeface="隶书" panose="02010509060101010101" pitchFamily="49" charset="-122"/>
              </a:rPr>
              <a:t>的差</a:t>
            </a:r>
            <a:r>
              <a:rPr kumimoji="1" lang="zh-CN" altLang="zh-CN" sz="3000" b="1">
                <a:solidFill>
                  <a:srgbClr val="008080"/>
                </a:solidFill>
                <a:latin typeface="Times New Roman" panose="02020603050405020304" pitchFamily="18" charset="0"/>
                <a:ea typeface="隶书" panose="02010509060101010101" pitchFamily="49" charset="-122"/>
              </a:rPr>
              <a:t> </a:t>
            </a:r>
            <a:r>
              <a:rPr kumimoji="1" lang="zh-CN" altLang="zh-CN" sz="3000" b="1">
                <a:solidFill>
                  <a:schemeClr val="tx2"/>
                </a:solidFill>
                <a:latin typeface="Times New Roman" panose="02020603050405020304" pitchFamily="18" charset="0"/>
                <a:ea typeface="隶书" panose="02010509060101010101" pitchFamily="49" charset="-122"/>
              </a:rPr>
              <a:t>{0</a:t>
            </a:r>
            <a:r>
              <a:rPr kumimoji="1" lang="en-US" altLang="zh-CN" sz="3000" b="1">
                <a:solidFill>
                  <a:schemeClr val="tx2"/>
                </a:solidFill>
                <a:latin typeface="Times New Roman" panose="02020603050405020304" pitchFamily="18" charset="0"/>
                <a:ea typeface="隶书" panose="02010509060101010101" pitchFamily="49" charset="-122"/>
              </a:rPr>
              <a:t>, 1, …, 6}</a:t>
            </a:r>
            <a:endParaRPr lang="en-US" altLang="zh-CN" sz="30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a:extLst>
              <a:ext uri="{FF2B5EF4-FFF2-40B4-BE49-F238E27FC236}">
                <a16:creationId xmlns:a16="http://schemas.microsoft.com/office/drawing/2014/main" id="{25A4A9AA-4871-4F9F-843B-7F5F2A41CF8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0DF572-4E52-468D-928E-2A07A0305E7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100</a:t>
            </a:fld>
            <a:endParaRPr lang="en-US" altLang="zh-CN" sz="1800">
              <a:latin typeface="华文新魏" panose="02010800040101010101" pitchFamily="2" charset="-122"/>
              <a:ea typeface="华文新魏" panose="02010800040101010101" pitchFamily="2" charset="-122"/>
            </a:endParaRPr>
          </a:p>
        </p:txBody>
      </p:sp>
      <p:sp>
        <p:nvSpPr>
          <p:cNvPr id="538626" name="Rectangle 2">
            <a:extLst>
              <a:ext uri="{FF2B5EF4-FFF2-40B4-BE49-F238E27FC236}">
                <a16:creationId xmlns:a16="http://schemas.microsoft.com/office/drawing/2014/main" id="{0B48C081-8F48-4039-AFE0-1DBB8B143EB0}"/>
              </a:ext>
            </a:extLst>
          </p:cNvPr>
          <p:cNvSpPr>
            <a:spLocks noGrp="1" noChangeArrowheads="1"/>
          </p:cNvSpPr>
          <p:nvPr>
            <p:ph type="body" idx="1"/>
          </p:nvPr>
        </p:nvSpPr>
        <p:spPr>
          <a:xfrm>
            <a:off x="508000" y="457200"/>
            <a:ext cx="8232775" cy="6324600"/>
          </a:xfrm>
        </p:spPr>
        <p:txBody>
          <a:bodyPr/>
          <a:lstStyle/>
          <a:p>
            <a:pPr eaLnBrk="1" hangingPunct="1">
              <a:lnSpc>
                <a:spcPct val="105000"/>
              </a:lnSpc>
              <a:spcBef>
                <a:spcPct val="10000"/>
              </a:spcBef>
              <a:buClr>
                <a:srgbClr val="FF7C80"/>
              </a:buClr>
              <a:buSzPct val="50000"/>
              <a:buFont typeface="Wingdings" panose="05000000000000000000" pitchFamily="2" charset="2"/>
              <a:buNone/>
              <a:defRPr/>
            </a:pPr>
            <a:r>
              <a:rPr lang="en-US" altLang="zh-CN" sz="3000" b="1" i="1">
                <a:solidFill>
                  <a:schemeClr val="tx2"/>
                </a:solidFill>
                <a:effectLst>
                  <a:outerShdw blurRad="38100" dist="38100" dir="2700000" algn="tl">
                    <a:srgbClr val="C0C0C0"/>
                  </a:outerShdw>
                </a:effectLst>
                <a:ea typeface="仿宋_GB2312" pitchFamily="49" charset="-122"/>
              </a:rPr>
              <a:t>	</a:t>
            </a:r>
            <a:r>
              <a:rPr lang="zh-CN" altLang="en-US" sz="3000" b="1">
                <a:ea typeface="仿宋_GB2312" pitchFamily="49" charset="-122"/>
              </a:rPr>
              <a:t>用散列函数</a:t>
            </a:r>
            <a:r>
              <a:rPr lang="en-US" altLang="zh-CN" sz="3000" b="1" i="1">
                <a:solidFill>
                  <a:schemeClr val="tx2"/>
                </a:solidFill>
                <a:latin typeface="Times New Roman" pitchFamily="18" charset="0"/>
                <a:ea typeface="仿宋_GB2312" pitchFamily="49" charset="-122"/>
              </a:rPr>
              <a:t>Hash</a:t>
            </a:r>
            <a:r>
              <a:rPr lang="en-US" altLang="zh-CN" sz="3000" b="1">
                <a:solidFill>
                  <a:schemeClr val="tx2"/>
                </a:solidFill>
                <a:latin typeface="Times New Roman" pitchFamily="18" charset="0"/>
                <a:ea typeface="仿宋_GB2312" pitchFamily="49" charset="-122"/>
              </a:rPr>
              <a:t> (</a:t>
            </a:r>
            <a:r>
              <a:rPr lang="en-US" altLang="zh-CN" sz="3000" b="1" i="1">
                <a:solidFill>
                  <a:schemeClr val="tx2"/>
                </a:solidFill>
                <a:latin typeface="Times New Roman" pitchFamily="18" charset="0"/>
                <a:ea typeface="仿宋_GB2312" pitchFamily="49" charset="-122"/>
              </a:rPr>
              <a:t>x</a:t>
            </a:r>
            <a:r>
              <a:rPr lang="en-US" altLang="zh-CN" sz="3000" b="1">
                <a:solidFill>
                  <a:schemeClr val="tx2"/>
                </a:solidFill>
                <a:latin typeface="Times New Roman" pitchFamily="18" charset="0"/>
                <a:ea typeface="仿宋_GB2312" pitchFamily="49" charset="-122"/>
              </a:rPr>
              <a:t>)</a:t>
            </a:r>
            <a:r>
              <a:rPr lang="zh-CN" altLang="en-US"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ord </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x</a:t>
            </a:r>
            <a:r>
              <a:rPr lang="en-US" altLang="zh-CN" sz="3000" b="1">
                <a:solidFill>
                  <a:schemeClr val="tx2"/>
                </a:solidFill>
                <a:latin typeface="Times New Roman" pitchFamily="18" charset="0"/>
                <a:ea typeface="仿宋_GB2312" pitchFamily="49" charset="-122"/>
              </a:rPr>
              <a:t>)</a:t>
            </a:r>
            <a:r>
              <a:rPr lang="zh-CN" altLang="en-US"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ord </a:t>
            </a:r>
            <a:r>
              <a:rPr lang="en-US" altLang="zh-CN" sz="3000" b="1">
                <a:solidFill>
                  <a:schemeClr val="tx2"/>
                </a:solidFill>
                <a:latin typeface="Times New Roman" pitchFamily="18" charset="0"/>
                <a:ea typeface="仿宋_GB2312" pitchFamily="49" charset="-122"/>
              </a:rPr>
              <a:t>(‘</a:t>
            </a:r>
            <a:r>
              <a:rPr lang="en-US" altLang="zh-CN" sz="3000" b="1" i="1">
                <a:solidFill>
                  <a:schemeClr val="tx2"/>
                </a:solidFill>
                <a:latin typeface="Times New Roman" pitchFamily="18" charset="0"/>
                <a:ea typeface="仿宋_GB2312" pitchFamily="49" charset="-122"/>
              </a:rPr>
              <a:t>A</a:t>
            </a:r>
            <a:r>
              <a:rPr lang="en-US" altLang="zh-CN" sz="3000" b="1">
                <a:solidFill>
                  <a:schemeClr val="tx2"/>
                </a:solidFill>
                <a:latin typeface="Times New Roman" pitchFamily="18" charset="0"/>
                <a:ea typeface="仿宋_GB2312" pitchFamily="49" charset="-122"/>
              </a:rPr>
              <a:t>’)</a:t>
            </a:r>
            <a:r>
              <a:rPr lang="zh-CN" altLang="en-US" sz="3000" b="1">
                <a:ea typeface="仿宋_GB2312" pitchFamily="49" charset="-122"/>
              </a:rPr>
              <a:t>计算可得：</a:t>
            </a:r>
          </a:p>
          <a:p>
            <a:pPr eaLnBrk="1" hangingPunct="1">
              <a:lnSpc>
                <a:spcPct val="105000"/>
              </a:lnSpc>
              <a:spcBef>
                <a:spcPct val="10000"/>
              </a:spcBef>
              <a:buClr>
                <a:srgbClr val="FF7C80"/>
              </a:buClr>
              <a:buSzPct val="50000"/>
              <a:buFont typeface="Wingdings" panose="05000000000000000000" pitchFamily="2" charset="2"/>
              <a:buNone/>
              <a:defRPr/>
            </a:pPr>
            <a:r>
              <a:rPr lang="zh-CN" altLang="en-US" sz="3000" b="1" i="1">
                <a:effectLst>
                  <a:outerShdw blurRad="38100" dist="38100" dir="2700000" algn="tl">
                    <a:srgbClr val="C0C0C0"/>
                  </a:outerShdw>
                </a:effectLst>
                <a:ea typeface="仿宋_GB2312" pitchFamily="49" charset="-122"/>
              </a:rPr>
              <a:t>       </a:t>
            </a:r>
            <a:r>
              <a:rPr lang="en-US" altLang="zh-CN" sz="3000" b="1" i="1">
                <a:solidFill>
                  <a:schemeClr val="tx2"/>
                </a:solidFill>
                <a:latin typeface="Times New Roman" pitchFamily="18" charset="0"/>
                <a:ea typeface="仿宋_GB2312" pitchFamily="49" charset="-122"/>
              </a:rPr>
              <a:t>Hash </a:t>
            </a:r>
            <a:r>
              <a:rPr lang="en-US" altLang="zh-CN" sz="3000" b="1">
                <a:solidFill>
                  <a:schemeClr val="tx2"/>
                </a:solidFill>
                <a:latin typeface="Times New Roman" pitchFamily="18" charset="0"/>
                <a:ea typeface="仿宋_GB2312" pitchFamily="49" charset="-122"/>
              </a:rPr>
              <a:t>(Burke) = 1       </a:t>
            </a:r>
            <a:r>
              <a:rPr lang="en-US" altLang="zh-CN" sz="3000" b="1" i="1">
                <a:solidFill>
                  <a:schemeClr val="tx2"/>
                </a:solidFill>
                <a:latin typeface="Times New Roman" pitchFamily="18" charset="0"/>
                <a:ea typeface="仿宋_GB2312" pitchFamily="49" charset="-122"/>
              </a:rPr>
              <a:t>Hash</a:t>
            </a:r>
            <a:r>
              <a:rPr lang="en-US" altLang="zh-CN" sz="3000" b="1">
                <a:solidFill>
                  <a:schemeClr val="tx2"/>
                </a:solidFill>
                <a:latin typeface="Times New Roman" pitchFamily="18" charset="0"/>
                <a:ea typeface="仿宋_GB2312" pitchFamily="49" charset="-122"/>
              </a:rPr>
              <a:t> (Ekers) = 4</a:t>
            </a:r>
          </a:p>
          <a:p>
            <a:pPr eaLnBrk="1" hangingPunct="1">
              <a:lnSpc>
                <a:spcPct val="105000"/>
              </a:lnSpc>
              <a:spcBef>
                <a:spcPct val="10000"/>
              </a:spcBef>
              <a:buClr>
                <a:srgbClr val="FF7C80"/>
              </a:buClr>
              <a:buSzPct val="50000"/>
              <a:buFont typeface="Wingdings" panose="05000000000000000000" pitchFamily="2" charset="2"/>
              <a:buNone/>
              <a:defRPr/>
            </a:pPr>
            <a:r>
              <a:rPr lang="en-US" altLang="zh-CN" sz="3000" b="1" i="1">
                <a:solidFill>
                  <a:schemeClr val="tx2"/>
                </a:solidFill>
                <a:latin typeface="Times New Roman" pitchFamily="18" charset="0"/>
                <a:ea typeface="仿宋_GB2312" pitchFamily="49" charset="-122"/>
              </a:rPr>
              <a:t>        Hash</a:t>
            </a:r>
            <a:r>
              <a:rPr lang="en-US" altLang="zh-CN" sz="3000" b="1">
                <a:solidFill>
                  <a:schemeClr val="tx2"/>
                </a:solidFill>
                <a:latin typeface="Times New Roman" pitchFamily="18" charset="0"/>
                <a:ea typeface="仿宋_GB2312" pitchFamily="49" charset="-122"/>
              </a:rPr>
              <a:t> (Broad) = 1       </a:t>
            </a:r>
            <a:r>
              <a:rPr lang="en-US" altLang="zh-CN" sz="3000" b="1" i="1">
                <a:solidFill>
                  <a:schemeClr val="tx2"/>
                </a:solidFill>
                <a:latin typeface="Times New Roman" pitchFamily="18" charset="0"/>
                <a:ea typeface="仿宋_GB2312" pitchFamily="49" charset="-122"/>
              </a:rPr>
              <a:t>Hash</a:t>
            </a:r>
            <a:r>
              <a:rPr lang="en-US" altLang="zh-CN" sz="3000" b="1">
                <a:solidFill>
                  <a:schemeClr val="tx2"/>
                </a:solidFill>
                <a:latin typeface="Times New Roman" pitchFamily="18" charset="0"/>
                <a:ea typeface="仿宋_GB2312" pitchFamily="49" charset="-122"/>
              </a:rPr>
              <a:t> (Blum) = 1</a:t>
            </a:r>
            <a:endParaRPr lang="en-US" altLang="zh-CN" sz="3000" b="1">
              <a:latin typeface="Times New Roman" pitchFamily="18" charset="0"/>
              <a:ea typeface="仿宋_GB2312" pitchFamily="49" charset="-122"/>
            </a:endParaRPr>
          </a:p>
          <a:p>
            <a:pPr eaLnBrk="1" hangingPunct="1">
              <a:lnSpc>
                <a:spcPct val="105000"/>
              </a:lnSpc>
              <a:spcBef>
                <a:spcPct val="10000"/>
              </a:spcBef>
              <a:buClr>
                <a:srgbClr val="FF7C80"/>
              </a:buClr>
              <a:buSzPct val="50000"/>
              <a:buFont typeface="Wingdings" panose="05000000000000000000" pitchFamily="2" charset="2"/>
              <a:buNone/>
              <a:defRPr/>
            </a:pPr>
            <a:r>
              <a:rPr lang="en-US" altLang="zh-CN" sz="3000" b="1" i="1">
                <a:solidFill>
                  <a:schemeClr val="tx2"/>
                </a:solidFill>
                <a:effectLst>
                  <a:outerShdw blurRad="38100" dist="38100" dir="2700000" algn="tl">
                    <a:srgbClr val="C0C0C0"/>
                  </a:outerShdw>
                </a:effectLst>
                <a:ea typeface="仿宋_GB2312" pitchFamily="49" charset="-122"/>
              </a:rPr>
              <a:t>      </a:t>
            </a:r>
            <a:r>
              <a:rPr lang="en-US" altLang="zh-CN" sz="3000" b="1" i="1">
                <a:solidFill>
                  <a:schemeClr val="tx2"/>
                </a:solidFill>
                <a:latin typeface="Times New Roman" pitchFamily="18" charset="0"/>
                <a:ea typeface="仿宋_GB2312" pitchFamily="49" charset="-122"/>
              </a:rPr>
              <a:t>Hash</a:t>
            </a:r>
            <a:r>
              <a:rPr lang="en-US" altLang="zh-CN" sz="3000" b="1">
                <a:solidFill>
                  <a:schemeClr val="tx2"/>
                </a:solidFill>
                <a:latin typeface="Times New Roman" pitchFamily="18" charset="0"/>
                <a:ea typeface="仿宋_GB2312" pitchFamily="49" charset="-122"/>
              </a:rPr>
              <a:t> (Attlee) = 0      </a:t>
            </a:r>
            <a:r>
              <a:rPr lang="en-US" altLang="zh-CN" sz="3000" b="1" i="1">
                <a:solidFill>
                  <a:schemeClr val="tx2"/>
                </a:solidFill>
                <a:latin typeface="Times New Roman" pitchFamily="18" charset="0"/>
                <a:ea typeface="仿宋_GB2312" pitchFamily="49" charset="-122"/>
              </a:rPr>
              <a:t>Hash</a:t>
            </a:r>
            <a:r>
              <a:rPr lang="en-US" altLang="zh-CN" sz="3000" b="1">
                <a:solidFill>
                  <a:schemeClr val="tx2"/>
                </a:solidFill>
                <a:latin typeface="Times New Roman" pitchFamily="18" charset="0"/>
                <a:ea typeface="仿宋_GB2312" pitchFamily="49" charset="-122"/>
              </a:rPr>
              <a:t> (Hecht) = 7</a:t>
            </a:r>
          </a:p>
          <a:p>
            <a:pPr eaLnBrk="1" hangingPunct="1">
              <a:lnSpc>
                <a:spcPct val="105000"/>
              </a:lnSpc>
              <a:spcBef>
                <a:spcPct val="10000"/>
              </a:spcBef>
              <a:buClr>
                <a:srgbClr val="FF7C80"/>
              </a:buClr>
              <a:buSzPct val="50000"/>
              <a:buFont typeface="Wingdings" panose="05000000000000000000" pitchFamily="2" charset="2"/>
              <a:buNone/>
              <a:defRPr/>
            </a:pPr>
            <a:r>
              <a:rPr lang="en-US" altLang="zh-CN" sz="3000" b="1" i="1">
                <a:solidFill>
                  <a:schemeClr val="tx2"/>
                </a:solidFill>
                <a:latin typeface="Times New Roman" pitchFamily="18" charset="0"/>
                <a:ea typeface="仿宋_GB2312" pitchFamily="49" charset="-122"/>
              </a:rPr>
              <a:t>        Hash</a:t>
            </a:r>
            <a:r>
              <a:rPr lang="en-US" altLang="zh-CN" sz="3000" b="1">
                <a:solidFill>
                  <a:schemeClr val="tx2"/>
                </a:solidFill>
                <a:latin typeface="Times New Roman" pitchFamily="18" charset="0"/>
                <a:ea typeface="仿宋_GB2312" pitchFamily="49" charset="-122"/>
              </a:rPr>
              <a:t> (Alton) = 0    </a:t>
            </a:r>
            <a:r>
              <a:rPr lang="en-US" altLang="zh-CN" sz="3000" b="1" i="1">
                <a:solidFill>
                  <a:schemeClr val="tx2"/>
                </a:solidFill>
                <a:latin typeface="Times New Roman" pitchFamily="18" charset="0"/>
                <a:ea typeface="仿宋_GB2312" pitchFamily="49" charset="-122"/>
              </a:rPr>
              <a:t>Hash</a:t>
            </a:r>
            <a:r>
              <a:rPr lang="en-US" altLang="zh-CN" sz="3000" b="1">
                <a:solidFill>
                  <a:schemeClr val="tx2"/>
                </a:solidFill>
                <a:latin typeface="Times New Roman" pitchFamily="18" charset="0"/>
                <a:ea typeface="仿宋_GB2312" pitchFamily="49" charset="-122"/>
              </a:rPr>
              <a:t> (Ederly) = 4</a:t>
            </a:r>
          </a:p>
          <a:p>
            <a:pPr eaLnBrk="1" hangingPunct="1">
              <a:lnSpc>
                <a:spcPct val="105000"/>
              </a:lnSpc>
              <a:spcBef>
                <a:spcPct val="10000"/>
              </a:spcBef>
              <a:buClr>
                <a:srgbClr val="FF7C80"/>
              </a:buClr>
              <a:buSzPct val="50000"/>
              <a:defRPr/>
            </a:pPr>
            <a:r>
              <a:rPr lang="zh-CN" altLang="en-US" sz="3000" b="1">
                <a:latin typeface="Times New Roman" pitchFamily="18" charset="0"/>
                <a:ea typeface="仿宋_GB2312" pitchFamily="49" charset="-122"/>
              </a:rPr>
              <a:t>散列表为 </a:t>
            </a:r>
            <a:r>
              <a:rPr lang="en-US" altLang="zh-CN" sz="3000" b="1" i="1">
                <a:latin typeface="Times New Roman" pitchFamily="18" charset="0"/>
                <a:ea typeface="仿宋_GB2312" pitchFamily="49" charset="-122"/>
              </a:rPr>
              <a:t>HT</a:t>
            </a:r>
            <a:r>
              <a:rPr lang="en-US" altLang="zh-CN" sz="3000" b="1">
                <a:latin typeface="Times New Roman" pitchFamily="18" charset="0"/>
                <a:ea typeface="仿宋_GB2312" pitchFamily="49" charset="-122"/>
              </a:rPr>
              <a:t>[0..25]</a:t>
            </a:r>
            <a:r>
              <a:rPr lang="zh-CN" altLang="en-US" sz="3000" b="1">
                <a:latin typeface="Times New Roman" pitchFamily="18" charset="0"/>
                <a:ea typeface="仿宋_GB2312" pitchFamily="49" charset="-122"/>
              </a:rPr>
              <a:t>，</a:t>
            </a:r>
            <a:r>
              <a:rPr lang="en-US" altLang="zh-CN" sz="3000" b="1" i="1">
                <a:latin typeface="Times New Roman" pitchFamily="18" charset="0"/>
                <a:ea typeface="仿宋_GB2312" pitchFamily="49" charset="-122"/>
              </a:rPr>
              <a:t>m</a:t>
            </a:r>
            <a:r>
              <a:rPr lang="en-US" altLang="zh-CN" sz="3000" b="1">
                <a:latin typeface="Times New Roman" pitchFamily="18" charset="0"/>
                <a:ea typeface="仿宋_GB2312" pitchFamily="49" charset="-122"/>
              </a:rPr>
              <a:t> = 26</a:t>
            </a:r>
            <a:r>
              <a:rPr lang="zh-CN" altLang="en-US" sz="3000" b="1">
                <a:latin typeface="Times New Roman" pitchFamily="18" charset="0"/>
                <a:ea typeface="仿宋_GB2312" pitchFamily="49" charset="-122"/>
              </a:rPr>
              <a:t>。</a:t>
            </a:r>
          </a:p>
        </p:txBody>
      </p:sp>
      <p:sp>
        <p:nvSpPr>
          <p:cNvPr id="538627" name="Rectangle 3">
            <a:extLst>
              <a:ext uri="{FF2B5EF4-FFF2-40B4-BE49-F238E27FC236}">
                <a16:creationId xmlns:a16="http://schemas.microsoft.com/office/drawing/2014/main" id="{D069BBF9-E03E-40A1-90CB-134000228C5D}"/>
              </a:ext>
            </a:extLst>
          </p:cNvPr>
          <p:cNvSpPr>
            <a:spLocks noChangeArrowheads="1"/>
          </p:cNvSpPr>
          <p:nvPr/>
        </p:nvSpPr>
        <p:spPr bwMode="auto">
          <a:xfrm>
            <a:off x="533400" y="3581400"/>
            <a:ext cx="85344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5000"/>
              </a:lnSpc>
              <a:defRPr/>
            </a:pPr>
            <a:r>
              <a:rPr kumimoji="1" lang="en-US" altLang="zh-CN" sz="3200" b="1" i="1">
                <a:effectLst>
                  <a:outerShdw blurRad="38100" dist="38100" dir="2700000" algn="tl">
                    <a:srgbClr val="C0C0C0"/>
                  </a:outerShdw>
                </a:effectLst>
                <a:latin typeface="Times New Roman" pitchFamily="18" charset="0"/>
              </a:rPr>
              <a:t>      </a:t>
            </a:r>
            <a:endParaRPr kumimoji="1" lang="en-US" altLang="zh-CN" sz="3200" b="1">
              <a:effectLst>
                <a:outerShdw blurRad="38100" dist="38100" dir="2700000" algn="tl">
                  <a:srgbClr val="C0C0C0"/>
                </a:outerShdw>
              </a:effectLst>
              <a:latin typeface="Times New Roman" pitchFamily="18" charset="0"/>
            </a:endParaRPr>
          </a:p>
        </p:txBody>
      </p:sp>
    </p:spTree>
  </p:cSld>
  <p:clrMapOvr>
    <a:masterClrMapping/>
  </p:clrMapOvr>
  <p:transition>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a:extLst>
              <a:ext uri="{FF2B5EF4-FFF2-40B4-BE49-F238E27FC236}">
                <a16:creationId xmlns:a16="http://schemas.microsoft.com/office/drawing/2014/main" id="{E3D8038A-9058-4598-AB4C-D35FF8BF7C6D}"/>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329817A-6A80-4F64-8D8A-94FF7D43B922}"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101</a:t>
            </a:fld>
            <a:endParaRPr lang="en-US" altLang="zh-CN" sz="1800">
              <a:latin typeface="华文新魏" panose="02010800040101010101" pitchFamily="2" charset="-122"/>
              <a:ea typeface="华文新魏" panose="02010800040101010101" pitchFamily="2" charset="-122"/>
            </a:endParaRPr>
          </a:p>
        </p:txBody>
      </p:sp>
      <p:sp>
        <p:nvSpPr>
          <p:cNvPr id="108547" name="AutoShape 2">
            <a:extLst>
              <a:ext uri="{FF2B5EF4-FFF2-40B4-BE49-F238E27FC236}">
                <a16:creationId xmlns:a16="http://schemas.microsoft.com/office/drawing/2014/main" id="{275AA810-BD2B-4C52-92ED-00F7F1856D4F}"/>
              </a:ext>
            </a:extLst>
          </p:cNvPr>
          <p:cNvSpPr>
            <a:spLocks noChangeArrowheads="1"/>
          </p:cNvSpPr>
          <p:nvPr/>
        </p:nvSpPr>
        <p:spPr bwMode="auto">
          <a:xfrm>
            <a:off x="3581400" y="2819400"/>
            <a:ext cx="685800" cy="152400"/>
          </a:xfrm>
          <a:prstGeom prst="rightArrow">
            <a:avLst>
              <a:gd name="adj1" fmla="val 50000"/>
              <a:gd name="adj2" fmla="val 112500"/>
            </a:avLst>
          </a:prstGeom>
          <a:gradFill rotWithShape="0">
            <a:gsLst>
              <a:gs pos="0">
                <a:srgbClr val="5E7647"/>
              </a:gs>
              <a:gs pos="50000">
                <a:srgbClr val="CCFF99"/>
              </a:gs>
              <a:gs pos="100000">
                <a:srgbClr val="5E7647"/>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48" name="AutoShape 3">
            <a:extLst>
              <a:ext uri="{FF2B5EF4-FFF2-40B4-BE49-F238E27FC236}">
                <a16:creationId xmlns:a16="http://schemas.microsoft.com/office/drawing/2014/main" id="{4F4F2695-F4BC-40AE-A3FF-BA0B8F7E3081}"/>
              </a:ext>
            </a:extLst>
          </p:cNvPr>
          <p:cNvSpPr>
            <a:spLocks noChangeArrowheads="1"/>
          </p:cNvSpPr>
          <p:nvPr/>
        </p:nvSpPr>
        <p:spPr bwMode="auto">
          <a:xfrm>
            <a:off x="5638800" y="1219200"/>
            <a:ext cx="685800" cy="152400"/>
          </a:xfrm>
          <a:prstGeom prst="rightArrow">
            <a:avLst>
              <a:gd name="adj1" fmla="val 50000"/>
              <a:gd name="adj2" fmla="val 112500"/>
            </a:avLst>
          </a:prstGeom>
          <a:gradFill rotWithShape="0">
            <a:gsLst>
              <a:gs pos="0">
                <a:srgbClr val="5E7647"/>
              </a:gs>
              <a:gs pos="50000">
                <a:srgbClr val="CCFF99"/>
              </a:gs>
              <a:gs pos="100000">
                <a:srgbClr val="5E7647"/>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49" name="AutoShape 4">
            <a:extLst>
              <a:ext uri="{FF2B5EF4-FFF2-40B4-BE49-F238E27FC236}">
                <a16:creationId xmlns:a16="http://schemas.microsoft.com/office/drawing/2014/main" id="{8F3561D5-114E-4555-9739-9BB9FBA4AF87}"/>
              </a:ext>
            </a:extLst>
          </p:cNvPr>
          <p:cNvSpPr>
            <a:spLocks noChangeArrowheads="1"/>
          </p:cNvSpPr>
          <p:nvPr/>
        </p:nvSpPr>
        <p:spPr bwMode="auto">
          <a:xfrm>
            <a:off x="3581400" y="1219200"/>
            <a:ext cx="685800" cy="152400"/>
          </a:xfrm>
          <a:prstGeom prst="rightArrow">
            <a:avLst>
              <a:gd name="adj1" fmla="val 50000"/>
              <a:gd name="adj2" fmla="val 112500"/>
            </a:avLst>
          </a:prstGeom>
          <a:gradFill rotWithShape="0">
            <a:gsLst>
              <a:gs pos="0">
                <a:srgbClr val="5E7647"/>
              </a:gs>
              <a:gs pos="50000">
                <a:srgbClr val="CCFF99"/>
              </a:gs>
              <a:gs pos="100000">
                <a:srgbClr val="5E7647"/>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50" name="AutoShape 5">
            <a:extLst>
              <a:ext uri="{FF2B5EF4-FFF2-40B4-BE49-F238E27FC236}">
                <a16:creationId xmlns:a16="http://schemas.microsoft.com/office/drawing/2014/main" id="{98CB912D-9CD5-41F0-B1FF-D4B2C7DD9123}"/>
              </a:ext>
            </a:extLst>
          </p:cNvPr>
          <p:cNvSpPr>
            <a:spLocks noChangeArrowheads="1"/>
          </p:cNvSpPr>
          <p:nvPr/>
        </p:nvSpPr>
        <p:spPr bwMode="auto">
          <a:xfrm>
            <a:off x="3581400" y="685800"/>
            <a:ext cx="685800" cy="152400"/>
          </a:xfrm>
          <a:prstGeom prst="rightArrow">
            <a:avLst>
              <a:gd name="adj1" fmla="val 50000"/>
              <a:gd name="adj2" fmla="val 112500"/>
            </a:avLst>
          </a:prstGeom>
          <a:gradFill rotWithShape="0">
            <a:gsLst>
              <a:gs pos="0">
                <a:srgbClr val="5E7647"/>
              </a:gs>
              <a:gs pos="50000">
                <a:srgbClr val="CCFF99"/>
              </a:gs>
              <a:gs pos="100000">
                <a:srgbClr val="5E7647"/>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51" name="Rectangle 6">
            <a:extLst>
              <a:ext uri="{FF2B5EF4-FFF2-40B4-BE49-F238E27FC236}">
                <a16:creationId xmlns:a16="http://schemas.microsoft.com/office/drawing/2014/main" id="{0501328D-B65B-4C5A-A641-8D862E6D45FF}"/>
              </a:ext>
            </a:extLst>
          </p:cNvPr>
          <p:cNvSpPr>
            <a:spLocks noChangeArrowheads="1"/>
          </p:cNvSpPr>
          <p:nvPr/>
        </p:nvSpPr>
        <p:spPr bwMode="auto">
          <a:xfrm>
            <a:off x="990600" y="457200"/>
            <a:ext cx="685800" cy="6019800"/>
          </a:xfrm>
          <a:prstGeom prst="rect">
            <a:avLst/>
          </a:prstGeom>
          <a:gradFill rotWithShape="0">
            <a:gsLst>
              <a:gs pos="0">
                <a:srgbClr val="737373"/>
              </a:gs>
              <a:gs pos="100000">
                <a:srgbClr val="F8F8F8"/>
              </a:gs>
            </a:gsLst>
            <a:lin ang="0" scaled="1"/>
          </a:gradFill>
          <a:ln w="28575">
            <a:solidFill>
              <a:srgbClr val="0080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52" name="Line 7">
            <a:extLst>
              <a:ext uri="{FF2B5EF4-FFF2-40B4-BE49-F238E27FC236}">
                <a16:creationId xmlns:a16="http://schemas.microsoft.com/office/drawing/2014/main" id="{1FA60693-729E-4FDB-B01A-BB9D7F45A152}"/>
              </a:ext>
            </a:extLst>
          </p:cNvPr>
          <p:cNvSpPr>
            <a:spLocks noChangeShapeType="1"/>
          </p:cNvSpPr>
          <p:nvPr/>
        </p:nvSpPr>
        <p:spPr bwMode="auto">
          <a:xfrm>
            <a:off x="990600" y="9906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9656" name="Text Box 8">
            <a:extLst>
              <a:ext uri="{FF2B5EF4-FFF2-40B4-BE49-F238E27FC236}">
                <a16:creationId xmlns:a16="http://schemas.microsoft.com/office/drawing/2014/main" id="{EF5DBDC7-D8E4-4F56-95A0-3CFA7EE95697}"/>
              </a:ext>
            </a:extLst>
          </p:cNvPr>
          <p:cNvSpPr txBox="1">
            <a:spLocks noChangeArrowheads="1"/>
          </p:cNvSpPr>
          <p:nvPr/>
        </p:nvSpPr>
        <p:spPr bwMode="auto">
          <a:xfrm>
            <a:off x="609600" y="469900"/>
            <a:ext cx="33655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0</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1</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2</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3</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4</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5</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6</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7</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8</a:t>
            </a:r>
          </a:p>
          <a:p>
            <a:pPr eaLnBrk="1" hangingPunct="1">
              <a:lnSpc>
                <a:spcPct val="125000"/>
              </a:lnSpc>
              <a:spcBef>
                <a:spcPct val="20000"/>
              </a:spcBef>
              <a:defRPr/>
            </a:pPr>
            <a:r>
              <a:rPr kumimoji="1" lang="en-US" altLang="zh-CN" sz="2400" b="1">
                <a:solidFill>
                  <a:srgbClr val="008000"/>
                </a:solidFill>
                <a:effectLst>
                  <a:outerShdw blurRad="38100" dist="38100" dir="2700000" algn="tl">
                    <a:srgbClr val="C0C0C0"/>
                  </a:outerShdw>
                </a:effectLst>
                <a:latin typeface="Times New Roman" pitchFamily="18" charset="0"/>
              </a:rPr>
              <a:t>9</a:t>
            </a:r>
            <a:endParaRPr kumimoji="1" lang="en-US" altLang="zh-CN" sz="2400" b="1">
              <a:latin typeface="Times New Roman" pitchFamily="18" charset="0"/>
            </a:endParaRPr>
          </a:p>
        </p:txBody>
      </p:sp>
      <p:sp>
        <p:nvSpPr>
          <p:cNvPr id="108554" name="Line 9">
            <a:extLst>
              <a:ext uri="{FF2B5EF4-FFF2-40B4-BE49-F238E27FC236}">
                <a16:creationId xmlns:a16="http://schemas.microsoft.com/office/drawing/2014/main" id="{3DDB22E8-9CB0-4A9B-B949-8CC8B7119203}"/>
              </a:ext>
            </a:extLst>
          </p:cNvPr>
          <p:cNvSpPr>
            <a:spLocks noChangeShapeType="1"/>
          </p:cNvSpPr>
          <p:nvPr/>
        </p:nvSpPr>
        <p:spPr bwMode="auto">
          <a:xfrm>
            <a:off x="990600" y="15240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5" name="Line 10">
            <a:extLst>
              <a:ext uri="{FF2B5EF4-FFF2-40B4-BE49-F238E27FC236}">
                <a16:creationId xmlns:a16="http://schemas.microsoft.com/office/drawing/2014/main" id="{E260765B-A9C8-4087-84C6-75132F7420D9}"/>
              </a:ext>
            </a:extLst>
          </p:cNvPr>
          <p:cNvSpPr>
            <a:spLocks noChangeShapeType="1"/>
          </p:cNvSpPr>
          <p:nvPr/>
        </p:nvSpPr>
        <p:spPr bwMode="auto">
          <a:xfrm>
            <a:off x="990600" y="20574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6" name="Line 11">
            <a:extLst>
              <a:ext uri="{FF2B5EF4-FFF2-40B4-BE49-F238E27FC236}">
                <a16:creationId xmlns:a16="http://schemas.microsoft.com/office/drawing/2014/main" id="{0B1505CD-0335-4B46-A8D5-B56E4DFCA692}"/>
              </a:ext>
            </a:extLst>
          </p:cNvPr>
          <p:cNvSpPr>
            <a:spLocks noChangeShapeType="1"/>
          </p:cNvSpPr>
          <p:nvPr/>
        </p:nvSpPr>
        <p:spPr bwMode="auto">
          <a:xfrm>
            <a:off x="990600" y="25908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7" name="Line 12">
            <a:extLst>
              <a:ext uri="{FF2B5EF4-FFF2-40B4-BE49-F238E27FC236}">
                <a16:creationId xmlns:a16="http://schemas.microsoft.com/office/drawing/2014/main" id="{7A2285D8-F623-4FFB-BD91-9A7D53FBBC0C}"/>
              </a:ext>
            </a:extLst>
          </p:cNvPr>
          <p:cNvSpPr>
            <a:spLocks noChangeShapeType="1"/>
          </p:cNvSpPr>
          <p:nvPr/>
        </p:nvSpPr>
        <p:spPr bwMode="auto">
          <a:xfrm>
            <a:off x="990600" y="31242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8" name="Line 13">
            <a:extLst>
              <a:ext uri="{FF2B5EF4-FFF2-40B4-BE49-F238E27FC236}">
                <a16:creationId xmlns:a16="http://schemas.microsoft.com/office/drawing/2014/main" id="{4351821A-54BC-42E3-98F7-E77FDF1D0605}"/>
              </a:ext>
            </a:extLst>
          </p:cNvPr>
          <p:cNvSpPr>
            <a:spLocks noChangeShapeType="1"/>
          </p:cNvSpPr>
          <p:nvPr/>
        </p:nvSpPr>
        <p:spPr bwMode="auto">
          <a:xfrm>
            <a:off x="990600" y="36576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9" name="Line 14">
            <a:extLst>
              <a:ext uri="{FF2B5EF4-FFF2-40B4-BE49-F238E27FC236}">
                <a16:creationId xmlns:a16="http://schemas.microsoft.com/office/drawing/2014/main" id="{D3592AF5-0F20-4668-8D02-A100FFD71262}"/>
              </a:ext>
            </a:extLst>
          </p:cNvPr>
          <p:cNvSpPr>
            <a:spLocks noChangeShapeType="1"/>
          </p:cNvSpPr>
          <p:nvPr/>
        </p:nvSpPr>
        <p:spPr bwMode="auto">
          <a:xfrm>
            <a:off x="990600" y="41910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0" name="Line 15">
            <a:extLst>
              <a:ext uri="{FF2B5EF4-FFF2-40B4-BE49-F238E27FC236}">
                <a16:creationId xmlns:a16="http://schemas.microsoft.com/office/drawing/2014/main" id="{0D89E2C3-7680-41BB-B69C-D96C7C918036}"/>
              </a:ext>
            </a:extLst>
          </p:cNvPr>
          <p:cNvSpPr>
            <a:spLocks noChangeShapeType="1"/>
          </p:cNvSpPr>
          <p:nvPr/>
        </p:nvSpPr>
        <p:spPr bwMode="auto">
          <a:xfrm>
            <a:off x="990600" y="47244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1" name="Line 16">
            <a:extLst>
              <a:ext uri="{FF2B5EF4-FFF2-40B4-BE49-F238E27FC236}">
                <a16:creationId xmlns:a16="http://schemas.microsoft.com/office/drawing/2014/main" id="{CB31C141-B111-4371-9063-8736140E3974}"/>
              </a:ext>
            </a:extLst>
          </p:cNvPr>
          <p:cNvSpPr>
            <a:spLocks noChangeShapeType="1"/>
          </p:cNvSpPr>
          <p:nvPr/>
        </p:nvSpPr>
        <p:spPr bwMode="auto">
          <a:xfrm>
            <a:off x="990600" y="52578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2" name="Line 17">
            <a:extLst>
              <a:ext uri="{FF2B5EF4-FFF2-40B4-BE49-F238E27FC236}">
                <a16:creationId xmlns:a16="http://schemas.microsoft.com/office/drawing/2014/main" id="{D2659533-D436-4E85-9B0B-252F9EC44AE0}"/>
              </a:ext>
            </a:extLst>
          </p:cNvPr>
          <p:cNvSpPr>
            <a:spLocks noChangeShapeType="1"/>
          </p:cNvSpPr>
          <p:nvPr/>
        </p:nvSpPr>
        <p:spPr bwMode="auto">
          <a:xfrm>
            <a:off x="990600" y="5791200"/>
            <a:ext cx="685800"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3" name="Rectangle 18">
            <a:extLst>
              <a:ext uri="{FF2B5EF4-FFF2-40B4-BE49-F238E27FC236}">
                <a16:creationId xmlns:a16="http://schemas.microsoft.com/office/drawing/2014/main" id="{CDB5C181-8CD9-48CC-8BA7-AF9677005DBC}"/>
              </a:ext>
            </a:extLst>
          </p:cNvPr>
          <p:cNvSpPr>
            <a:spLocks noChangeArrowheads="1"/>
          </p:cNvSpPr>
          <p:nvPr/>
        </p:nvSpPr>
        <p:spPr bwMode="auto">
          <a:xfrm>
            <a:off x="2209800" y="533400"/>
            <a:ext cx="1447800" cy="457200"/>
          </a:xfrm>
          <a:prstGeom prst="rect">
            <a:avLst/>
          </a:prstGeom>
          <a:gradFill rotWithShape="0">
            <a:gsLst>
              <a:gs pos="0">
                <a:srgbClr val="767647"/>
              </a:gs>
              <a:gs pos="50000">
                <a:srgbClr val="FFFF99"/>
              </a:gs>
              <a:gs pos="100000">
                <a:srgbClr val="7676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Attlee</a:t>
            </a:r>
            <a:endParaRPr kumimoji="1" lang="en-US" altLang="zh-CN" sz="2400" b="1">
              <a:latin typeface="Times New Roman" panose="02020603050405020304" pitchFamily="18" charset="0"/>
            </a:endParaRPr>
          </a:p>
        </p:txBody>
      </p:sp>
      <p:sp>
        <p:nvSpPr>
          <p:cNvPr id="108564" name="Rectangle 19">
            <a:extLst>
              <a:ext uri="{FF2B5EF4-FFF2-40B4-BE49-F238E27FC236}">
                <a16:creationId xmlns:a16="http://schemas.microsoft.com/office/drawing/2014/main" id="{5D29F38A-AEB6-4E3B-A24E-06C55DB32711}"/>
              </a:ext>
            </a:extLst>
          </p:cNvPr>
          <p:cNvSpPr>
            <a:spLocks noChangeArrowheads="1"/>
          </p:cNvSpPr>
          <p:nvPr/>
        </p:nvSpPr>
        <p:spPr bwMode="auto">
          <a:xfrm>
            <a:off x="4267200" y="533400"/>
            <a:ext cx="1447800" cy="457200"/>
          </a:xfrm>
          <a:prstGeom prst="rect">
            <a:avLst/>
          </a:prstGeom>
          <a:gradFill rotWithShape="0">
            <a:gsLst>
              <a:gs pos="0">
                <a:srgbClr val="767647"/>
              </a:gs>
              <a:gs pos="50000">
                <a:srgbClr val="FFFF99"/>
              </a:gs>
              <a:gs pos="100000">
                <a:srgbClr val="7676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Alton</a:t>
            </a:r>
            <a:endParaRPr kumimoji="1" lang="en-US" altLang="zh-CN" sz="2400" b="1">
              <a:latin typeface="Times New Roman" panose="02020603050405020304" pitchFamily="18" charset="0"/>
            </a:endParaRPr>
          </a:p>
        </p:txBody>
      </p:sp>
      <p:sp>
        <p:nvSpPr>
          <p:cNvPr id="108565" name="Line 20">
            <a:extLst>
              <a:ext uri="{FF2B5EF4-FFF2-40B4-BE49-F238E27FC236}">
                <a16:creationId xmlns:a16="http://schemas.microsoft.com/office/drawing/2014/main" id="{71ABA11A-923B-4A75-AD78-1F0F2083C64E}"/>
              </a:ext>
            </a:extLst>
          </p:cNvPr>
          <p:cNvSpPr>
            <a:spLocks noChangeShapeType="1"/>
          </p:cNvSpPr>
          <p:nvPr/>
        </p:nvSpPr>
        <p:spPr bwMode="auto">
          <a:xfrm>
            <a:off x="3429000" y="5334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6" name="Line 21">
            <a:extLst>
              <a:ext uri="{FF2B5EF4-FFF2-40B4-BE49-F238E27FC236}">
                <a16:creationId xmlns:a16="http://schemas.microsoft.com/office/drawing/2014/main" id="{B53FC789-43DA-4227-95D1-A80A37309DCE}"/>
              </a:ext>
            </a:extLst>
          </p:cNvPr>
          <p:cNvSpPr>
            <a:spLocks noChangeShapeType="1"/>
          </p:cNvSpPr>
          <p:nvPr/>
        </p:nvSpPr>
        <p:spPr bwMode="auto">
          <a:xfrm>
            <a:off x="5486400" y="5334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67" name="AutoShape 22">
            <a:extLst>
              <a:ext uri="{FF2B5EF4-FFF2-40B4-BE49-F238E27FC236}">
                <a16:creationId xmlns:a16="http://schemas.microsoft.com/office/drawing/2014/main" id="{5473C3A7-0183-4080-BD90-DF3B472ECA7E}"/>
              </a:ext>
            </a:extLst>
          </p:cNvPr>
          <p:cNvSpPr>
            <a:spLocks noChangeArrowheads="1"/>
          </p:cNvSpPr>
          <p:nvPr/>
        </p:nvSpPr>
        <p:spPr bwMode="auto">
          <a:xfrm>
            <a:off x="1371600" y="685800"/>
            <a:ext cx="838200" cy="152400"/>
          </a:xfrm>
          <a:prstGeom prst="rightArrow">
            <a:avLst>
              <a:gd name="adj1" fmla="val 50000"/>
              <a:gd name="adj2" fmla="val 137500"/>
            </a:avLst>
          </a:prstGeom>
          <a:gradFill rotWithShape="0">
            <a:gsLst>
              <a:gs pos="0">
                <a:srgbClr val="5E7647"/>
              </a:gs>
              <a:gs pos="50000">
                <a:srgbClr val="CCFF99"/>
              </a:gs>
              <a:gs pos="100000">
                <a:srgbClr val="5E7647"/>
              </a:gs>
            </a:gsLst>
            <a:lin ang="5400000" scaled="1"/>
          </a:gradFill>
          <a:ln w="9525">
            <a:solidFill>
              <a:srgbClr val="99FF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68" name="AutoShape 23">
            <a:extLst>
              <a:ext uri="{FF2B5EF4-FFF2-40B4-BE49-F238E27FC236}">
                <a16:creationId xmlns:a16="http://schemas.microsoft.com/office/drawing/2014/main" id="{F305C628-584D-4870-89F0-1363EABAFA90}"/>
              </a:ext>
            </a:extLst>
          </p:cNvPr>
          <p:cNvSpPr>
            <a:spLocks noChangeArrowheads="1"/>
          </p:cNvSpPr>
          <p:nvPr/>
        </p:nvSpPr>
        <p:spPr bwMode="auto">
          <a:xfrm>
            <a:off x="1371600" y="1219200"/>
            <a:ext cx="838200" cy="152400"/>
          </a:xfrm>
          <a:prstGeom prst="rightArrow">
            <a:avLst>
              <a:gd name="adj1" fmla="val 50000"/>
              <a:gd name="adj2" fmla="val 137500"/>
            </a:avLst>
          </a:prstGeom>
          <a:gradFill rotWithShape="0">
            <a:gsLst>
              <a:gs pos="0">
                <a:srgbClr val="5E7647"/>
              </a:gs>
              <a:gs pos="50000">
                <a:srgbClr val="CCFF99"/>
              </a:gs>
              <a:gs pos="100000">
                <a:srgbClr val="5E7647"/>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69" name="Rectangle 24">
            <a:extLst>
              <a:ext uri="{FF2B5EF4-FFF2-40B4-BE49-F238E27FC236}">
                <a16:creationId xmlns:a16="http://schemas.microsoft.com/office/drawing/2014/main" id="{83EA7788-7B2E-49AE-BD41-36185E1A19E6}"/>
              </a:ext>
            </a:extLst>
          </p:cNvPr>
          <p:cNvSpPr>
            <a:spLocks noChangeArrowheads="1"/>
          </p:cNvSpPr>
          <p:nvPr/>
        </p:nvSpPr>
        <p:spPr bwMode="auto">
          <a:xfrm>
            <a:off x="2209800" y="1066800"/>
            <a:ext cx="1447800" cy="457200"/>
          </a:xfrm>
          <a:prstGeom prst="rect">
            <a:avLst/>
          </a:prstGeom>
          <a:gradFill rotWithShape="0">
            <a:gsLst>
              <a:gs pos="0">
                <a:srgbClr val="767647"/>
              </a:gs>
              <a:gs pos="50000">
                <a:srgbClr val="FFFF99"/>
              </a:gs>
              <a:gs pos="100000">
                <a:srgbClr val="7676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Burke</a:t>
            </a:r>
            <a:endParaRPr kumimoji="1" lang="en-US" altLang="zh-CN" sz="2400" b="1">
              <a:latin typeface="Times New Roman" panose="02020603050405020304" pitchFamily="18" charset="0"/>
            </a:endParaRPr>
          </a:p>
        </p:txBody>
      </p:sp>
      <p:sp>
        <p:nvSpPr>
          <p:cNvPr id="108570" name="Line 25">
            <a:extLst>
              <a:ext uri="{FF2B5EF4-FFF2-40B4-BE49-F238E27FC236}">
                <a16:creationId xmlns:a16="http://schemas.microsoft.com/office/drawing/2014/main" id="{BF2A72FF-BA08-41B3-90F4-AE3392C8A102}"/>
              </a:ext>
            </a:extLst>
          </p:cNvPr>
          <p:cNvSpPr>
            <a:spLocks noChangeShapeType="1"/>
          </p:cNvSpPr>
          <p:nvPr/>
        </p:nvSpPr>
        <p:spPr bwMode="auto">
          <a:xfrm>
            <a:off x="3429000" y="10668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1" name="Rectangle 26">
            <a:extLst>
              <a:ext uri="{FF2B5EF4-FFF2-40B4-BE49-F238E27FC236}">
                <a16:creationId xmlns:a16="http://schemas.microsoft.com/office/drawing/2014/main" id="{4AA966FB-65D7-4366-BCB6-88B78D30B840}"/>
              </a:ext>
            </a:extLst>
          </p:cNvPr>
          <p:cNvSpPr>
            <a:spLocks noChangeArrowheads="1"/>
          </p:cNvSpPr>
          <p:nvPr/>
        </p:nvSpPr>
        <p:spPr bwMode="auto">
          <a:xfrm>
            <a:off x="4267200" y="1066800"/>
            <a:ext cx="1447800" cy="457200"/>
          </a:xfrm>
          <a:prstGeom prst="rect">
            <a:avLst/>
          </a:prstGeom>
          <a:gradFill rotWithShape="0">
            <a:gsLst>
              <a:gs pos="0">
                <a:srgbClr val="767647"/>
              </a:gs>
              <a:gs pos="50000">
                <a:srgbClr val="FFFF99"/>
              </a:gs>
              <a:gs pos="100000">
                <a:srgbClr val="7676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Broad</a:t>
            </a:r>
            <a:endParaRPr kumimoji="1" lang="en-US" altLang="zh-CN" sz="2400" b="1">
              <a:latin typeface="Times New Roman" panose="02020603050405020304" pitchFamily="18" charset="0"/>
            </a:endParaRPr>
          </a:p>
        </p:txBody>
      </p:sp>
      <p:sp>
        <p:nvSpPr>
          <p:cNvPr id="108572" name="Line 27">
            <a:extLst>
              <a:ext uri="{FF2B5EF4-FFF2-40B4-BE49-F238E27FC236}">
                <a16:creationId xmlns:a16="http://schemas.microsoft.com/office/drawing/2014/main" id="{15AC3018-9903-4D0E-B832-CC2533C50277}"/>
              </a:ext>
            </a:extLst>
          </p:cNvPr>
          <p:cNvSpPr>
            <a:spLocks noChangeShapeType="1"/>
          </p:cNvSpPr>
          <p:nvPr/>
        </p:nvSpPr>
        <p:spPr bwMode="auto">
          <a:xfrm>
            <a:off x="5486400" y="10668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3" name="Rectangle 28">
            <a:extLst>
              <a:ext uri="{FF2B5EF4-FFF2-40B4-BE49-F238E27FC236}">
                <a16:creationId xmlns:a16="http://schemas.microsoft.com/office/drawing/2014/main" id="{6AD119E3-0959-4169-BEC7-03B04B016FFA}"/>
              </a:ext>
            </a:extLst>
          </p:cNvPr>
          <p:cNvSpPr>
            <a:spLocks noChangeArrowheads="1"/>
          </p:cNvSpPr>
          <p:nvPr/>
        </p:nvSpPr>
        <p:spPr bwMode="auto">
          <a:xfrm>
            <a:off x="6324600" y="1066800"/>
            <a:ext cx="1447800" cy="457200"/>
          </a:xfrm>
          <a:prstGeom prst="rect">
            <a:avLst/>
          </a:prstGeom>
          <a:gradFill rotWithShape="0">
            <a:gsLst>
              <a:gs pos="0">
                <a:srgbClr val="767647"/>
              </a:gs>
              <a:gs pos="50000">
                <a:srgbClr val="FFFF99"/>
              </a:gs>
              <a:gs pos="100000">
                <a:srgbClr val="7676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Blum</a:t>
            </a:r>
            <a:endParaRPr kumimoji="1" lang="en-US" altLang="zh-CN" sz="2400" b="1">
              <a:latin typeface="Times New Roman" panose="02020603050405020304" pitchFamily="18" charset="0"/>
            </a:endParaRPr>
          </a:p>
        </p:txBody>
      </p:sp>
      <p:sp>
        <p:nvSpPr>
          <p:cNvPr id="108574" name="Line 29">
            <a:extLst>
              <a:ext uri="{FF2B5EF4-FFF2-40B4-BE49-F238E27FC236}">
                <a16:creationId xmlns:a16="http://schemas.microsoft.com/office/drawing/2014/main" id="{B580D257-51A6-4473-97D9-CA1A5624F1CE}"/>
              </a:ext>
            </a:extLst>
          </p:cNvPr>
          <p:cNvSpPr>
            <a:spLocks noChangeShapeType="1"/>
          </p:cNvSpPr>
          <p:nvPr/>
        </p:nvSpPr>
        <p:spPr bwMode="auto">
          <a:xfrm>
            <a:off x="7543800" y="10668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5" name="AutoShape 30">
            <a:extLst>
              <a:ext uri="{FF2B5EF4-FFF2-40B4-BE49-F238E27FC236}">
                <a16:creationId xmlns:a16="http://schemas.microsoft.com/office/drawing/2014/main" id="{394E0B4A-801A-40BF-BE98-741EE8AA3D1A}"/>
              </a:ext>
            </a:extLst>
          </p:cNvPr>
          <p:cNvSpPr>
            <a:spLocks noChangeArrowheads="1"/>
          </p:cNvSpPr>
          <p:nvPr/>
        </p:nvSpPr>
        <p:spPr bwMode="auto">
          <a:xfrm>
            <a:off x="1371600" y="2819400"/>
            <a:ext cx="838200" cy="152400"/>
          </a:xfrm>
          <a:prstGeom prst="rightArrow">
            <a:avLst>
              <a:gd name="adj1" fmla="val 50000"/>
              <a:gd name="adj2" fmla="val 137500"/>
            </a:avLst>
          </a:prstGeom>
          <a:gradFill rotWithShape="0">
            <a:gsLst>
              <a:gs pos="0">
                <a:srgbClr val="5E7647"/>
              </a:gs>
              <a:gs pos="50000">
                <a:srgbClr val="CCFF99"/>
              </a:gs>
              <a:gs pos="100000">
                <a:srgbClr val="5E7647"/>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76" name="AutoShape 31">
            <a:extLst>
              <a:ext uri="{FF2B5EF4-FFF2-40B4-BE49-F238E27FC236}">
                <a16:creationId xmlns:a16="http://schemas.microsoft.com/office/drawing/2014/main" id="{C90163FB-F8EA-46A5-82B6-95ED3D1F2698}"/>
              </a:ext>
            </a:extLst>
          </p:cNvPr>
          <p:cNvSpPr>
            <a:spLocks noChangeArrowheads="1"/>
          </p:cNvSpPr>
          <p:nvPr/>
        </p:nvSpPr>
        <p:spPr bwMode="auto">
          <a:xfrm>
            <a:off x="1371600" y="4419600"/>
            <a:ext cx="838200" cy="152400"/>
          </a:xfrm>
          <a:prstGeom prst="rightArrow">
            <a:avLst>
              <a:gd name="adj1" fmla="val 50000"/>
              <a:gd name="adj2" fmla="val 137500"/>
            </a:avLst>
          </a:prstGeom>
          <a:gradFill rotWithShape="0">
            <a:gsLst>
              <a:gs pos="0">
                <a:srgbClr val="5E7647"/>
              </a:gs>
              <a:gs pos="50000">
                <a:srgbClr val="CCFF99"/>
              </a:gs>
              <a:gs pos="100000">
                <a:srgbClr val="5E7647"/>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8577" name="Rectangle 32">
            <a:extLst>
              <a:ext uri="{FF2B5EF4-FFF2-40B4-BE49-F238E27FC236}">
                <a16:creationId xmlns:a16="http://schemas.microsoft.com/office/drawing/2014/main" id="{F2FC5092-6285-4675-857D-E64BD1C77840}"/>
              </a:ext>
            </a:extLst>
          </p:cNvPr>
          <p:cNvSpPr>
            <a:spLocks noChangeArrowheads="1"/>
          </p:cNvSpPr>
          <p:nvPr/>
        </p:nvSpPr>
        <p:spPr bwMode="auto">
          <a:xfrm>
            <a:off x="2209800" y="2667000"/>
            <a:ext cx="1447800" cy="457200"/>
          </a:xfrm>
          <a:prstGeom prst="rect">
            <a:avLst/>
          </a:prstGeom>
          <a:gradFill rotWithShape="0">
            <a:gsLst>
              <a:gs pos="0">
                <a:srgbClr val="767647"/>
              </a:gs>
              <a:gs pos="50000">
                <a:srgbClr val="FFFF99"/>
              </a:gs>
              <a:gs pos="100000">
                <a:srgbClr val="7676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Ekers</a:t>
            </a:r>
            <a:endParaRPr kumimoji="1" lang="en-US" altLang="zh-CN" sz="2400" b="1">
              <a:latin typeface="Times New Roman" panose="02020603050405020304" pitchFamily="18" charset="0"/>
            </a:endParaRPr>
          </a:p>
        </p:txBody>
      </p:sp>
      <p:sp>
        <p:nvSpPr>
          <p:cNvPr id="108578" name="Line 33">
            <a:extLst>
              <a:ext uri="{FF2B5EF4-FFF2-40B4-BE49-F238E27FC236}">
                <a16:creationId xmlns:a16="http://schemas.microsoft.com/office/drawing/2014/main" id="{F231FAD0-13E3-4FFA-8BD2-514166159AAA}"/>
              </a:ext>
            </a:extLst>
          </p:cNvPr>
          <p:cNvSpPr>
            <a:spLocks noChangeShapeType="1"/>
          </p:cNvSpPr>
          <p:nvPr/>
        </p:nvSpPr>
        <p:spPr bwMode="auto">
          <a:xfrm>
            <a:off x="3429000" y="26670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79" name="Rectangle 34">
            <a:extLst>
              <a:ext uri="{FF2B5EF4-FFF2-40B4-BE49-F238E27FC236}">
                <a16:creationId xmlns:a16="http://schemas.microsoft.com/office/drawing/2014/main" id="{2DDABEC3-75D3-40C6-A0CB-57B6F89825B9}"/>
              </a:ext>
            </a:extLst>
          </p:cNvPr>
          <p:cNvSpPr>
            <a:spLocks noChangeArrowheads="1"/>
          </p:cNvSpPr>
          <p:nvPr/>
        </p:nvSpPr>
        <p:spPr bwMode="auto">
          <a:xfrm>
            <a:off x="4267200" y="2667000"/>
            <a:ext cx="1447800" cy="457200"/>
          </a:xfrm>
          <a:prstGeom prst="rect">
            <a:avLst/>
          </a:prstGeom>
          <a:gradFill rotWithShape="0">
            <a:gsLst>
              <a:gs pos="0">
                <a:srgbClr val="767647"/>
              </a:gs>
              <a:gs pos="50000">
                <a:srgbClr val="FFFF99"/>
              </a:gs>
              <a:gs pos="100000">
                <a:srgbClr val="7676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Ederly</a:t>
            </a:r>
            <a:endParaRPr kumimoji="1" lang="en-US" altLang="zh-CN" sz="2400" b="1">
              <a:latin typeface="Times New Roman" panose="02020603050405020304" pitchFamily="18" charset="0"/>
            </a:endParaRPr>
          </a:p>
        </p:txBody>
      </p:sp>
      <p:sp>
        <p:nvSpPr>
          <p:cNvPr id="108580" name="Line 35">
            <a:extLst>
              <a:ext uri="{FF2B5EF4-FFF2-40B4-BE49-F238E27FC236}">
                <a16:creationId xmlns:a16="http://schemas.microsoft.com/office/drawing/2014/main" id="{B7E57562-9254-4AB1-9DD9-AAD236FC7CF4}"/>
              </a:ext>
            </a:extLst>
          </p:cNvPr>
          <p:cNvSpPr>
            <a:spLocks noChangeShapeType="1"/>
          </p:cNvSpPr>
          <p:nvPr/>
        </p:nvSpPr>
        <p:spPr bwMode="auto">
          <a:xfrm>
            <a:off x="5486400" y="26670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81" name="Rectangle 36">
            <a:extLst>
              <a:ext uri="{FF2B5EF4-FFF2-40B4-BE49-F238E27FC236}">
                <a16:creationId xmlns:a16="http://schemas.microsoft.com/office/drawing/2014/main" id="{1D88E6B3-C65E-4F4E-B584-1E69FFB4217C}"/>
              </a:ext>
            </a:extLst>
          </p:cNvPr>
          <p:cNvSpPr>
            <a:spLocks noChangeArrowheads="1"/>
          </p:cNvSpPr>
          <p:nvPr/>
        </p:nvSpPr>
        <p:spPr bwMode="auto">
          <a:xfrm>
            <a:off x="2209800" y="4267200"/>
            <a:ext cx="1447800" cy="457200"/>
          </a:xfrm>
          <a:prstGeom prst="rect">
            <a:avLst/>
          </a:prstGeom>
          <a:gradFill rotWithShape="0">
            <a:gsLst>
              <a:gs pos="0">
                <a:srgbClr val="767647"/>
              </a:gs>
              <a:gs pos="50000">
                <a:srgbClr val="FFFF99"/>
              </a:gs>
              <a:gs pos="100000">
                <a:srgbClr val="76764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Hecht</a:t>
            </a:r>
            <a:endParaRPr kumimoji="1" lang="en-US" altLang="zh-CN" sz="2400" b="1">
              <a:solidFill>
                <a:schemeClr val="tx2"/>
              </a:solidFill>
              <a:latin typeface="Times New Roman" panose="02020603050405020304" pitchFamily="18" charset="0"/>
            </a:endParaRPr>
          </a:p>
        </p:txBody>
      </p:sp>
      <p:sp>
        <p:nvSpPr>
          <p:cNvPr id="108582" name="Line 37">
            <a:extLst>
              <a:ext uri="{FF2B5EF4-FFF2-40B4-BE49-F238E27FC236}">
                <a16:creationId xmlns:a16="http://schemas.microsoft.com/office/drawing/2014/main" id="{0438A2AE-826A-4F02-8E6F-F04DAF0BD063}"/>
              </a:ext>
            </a:extLst>
          </p:cNvPr>
          <p:cNvSpPr>
            <a:spLocks noChangeShapeType="1"/>
          </p:cNvSpPr>
          <p:nvPr/>
        </p:nvSpPr>
        <p:spPr bwMode="auto">
          <a:xfrm>
            <a:off x="3429000" y="4267200"/>
            <a:ext cx="0" cy="457200"/>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8583" name="Object 38">
            <a:extLst>
              <a:ext uri="{FF2B5EF4-FFF2-40B4-BE49-F238E27FC236}">
                <a16:creationId xmlns:a16="http://schemas.microsoft.com/office/drawing/2014/main" id="{B69964BC-E17B-4EF4-8754-E50DD4344E8E}"/>
              </a:ext>
            </a:extLst>
          </p:cNvPr>
          <p:cNvGraphicFramePr>
            <a:graphicFrameLocks noChangeAspect="1"/>
          </p:cNvGraphicFramePr>
          <p:nvPr/>
        </p:nvGraphicFramePr>
        <p:xfrm>
          <a:off x="3822700" y="3460750"/>
          <a:ext cx="4864100" cy="958850"/>
        </p:xfrm>
        <a:graphic>
          <a:graphicData uri="http://schemas.openxmlformats.org/presentationml/2006/ole">
            <mc:AlternateContent xmlns:mc="http://schemas.openxmlformats.org/markup-compatibility/2006">
              <mc:Choice xmlns:v="urn:schemas-microsoft-com:vml" Requires="v">
                <p:oleObj spid="_x0000_s108641" name="公式" r:id="rId3" imgW="2057400" imgH="393700" progId="Equation.3">
                  <p:embed/>
                </p:oleObj>
              </mc:Choice>
              <mc:Fallback>
                <p:oleObj name="公式" r:id="rId3" imgW="2057400" imgH="393700" progId="Equation.3">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2700" y="3460750"/>
                        <a:ext cx="4864100"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84" name="Object 39">
            <a:extLst>
              <a:ext uri="{FF2B5EF4-FFF2-40B4-BE49-F238E27FC236}">
                <a16:creationId xmlns:a16="http://schemas.microsoft.com/office/drawing/2014/main" id="{1EBD9A4C-A144-41D7-9B36-AFF971AD881A}"/>
              </a:ext>
            </a:extLst>
          </p:cNvPr>
          <p:cNvGraphicFramePr>
            <a:graphicFrameLocks noChangeAspect="1"/>
          </p:cNvGraphicFramePr>
          <p:nvPr/>
        </p:nvGraphicFramePr>
        <p:xfrm>
          <a:off x="3878263" y="4243388"/>
          <a:ext cx="4656137" cy="1776412"/>
        </p:xfrm>
        <a:graphic>
          <a:graphicData uri="http://schemas.openxmlformats.org/presentationml/2006/ole">
            <mc:AlternateContent xmlns:mc="http://schemas.openxmlformats.org/markup-compatibility/2006">
              <mc:Choice xmlns:v="urn:schemas-microsoft-com:vml" Requires="v">
                <p:oleObj spid="_x0000_s108642" name="公式" r:id="rId5" imgW="2413000" imgH="762000" progId="Equation.3">
                  <p:embed/>
                </p:oleObj>
              </mc:Choice>
              <mc:Fallback>
                <p:oleObj name="公式" r:id="rId5" imgW="2413000" imgH="76200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263" y="4243388"/>
                        <a:ext cx="4656137" cy="177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4">
            <a:extLst>
              <a:ext uri="{FF2B5EF4-FFF2-40B4-BE49-F238E27FC236}">
                <a16:creationId xmlns:a16="http://schemas.microsoft.com/office/drawing/2014/main" id="{A190F8B5-687E-4194-A58A-183307545838}"/>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E161352-BBE0-4848-8F51-5FB356E8DA79}"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102</a:t>
            </a:fld>
            <a:endParaRPr lang="en-US" altLang="zh-CN" sz="1800">
              <a:latin typeface="华文新魏" panose="02010800040101010101" pitchFamily="2" charset="-122"/>
              <a:ea typeface="华文新魏" panose="02010800040101010101" pitchFamily="2" charset="-122"/>
            </a:endParaRPr>
          </a:p>
        </p:txBody>
      </p:sp>
      <p:sp>
        <p:nvSpPr>
          <p:cNvPr id="109571" name="Rectangle 3">
            <a:extLst>
              <a:ext uri="{FF2B5EF4-FFF2-40B4-BE49-F238E27FC236}">
                <a16:creationId xmlns:a16="http://schemas.microsoft.com/office/drawing/2014/main" id="{4E507161-FEA6-4781-8FBB-5647C974EABF}"/>
              </a:ext>
            </a:extLst>
          </p:cNvPr>
          <p:cNvSpPr>
            <a:spLocks noGrp="1" noChangeArrowheads="1"/>
          </p:cNvSpPr>
          <p:nvPr>
            <p:ph type="body" idx="1"/>
          </p:nvPr>
        </p:nvSpPr>
        <p:spPr/>
        <p:txBody>
          <a:bodyPr/>
          <a:lstStyle/>
          <a:p>
            <a:pPr eaLnBrk="1" hangingPunct="1">
              <a:lnSpc>
                <a:spcPct val="105000"/>
              </a:lnSpc>
              <a:spcBef>
                <a:spcPct val="10000"/>
              </a:spcBef>
              <a:buClr>
                <a:srgbClr val="FF7C80"/>
              </a:buClr>
              <a:buSzPct val="50000"/>
            </a:pPr>
            <a:r>
              <a:rPr lang="zh-CN" altLang="en-US" sz="3000" b="1">
                <a:latin typeface="Times New Roman" panose="02020603050405020304" pitchFamily="18" charset="0"/>
                <a:ea typeface="仿宋_GB2312" pitchFamily="49" charset="-122"/>
              </a:rPr>
              <a:t>通常，每个桶中的同义词子表都很短，设有</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个关键码通过某一个散列函数，存放到散列表中的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个桶中。那么每一个桶中的同义词子表的平均长度为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m</a:t>
            </a:r>
            <a:r>
              <a:rPr lang="zh-CN" altLang="en-US" sz="3000" b="1">
                <a:latin typeface="Times New Roman" panose="02020603050405020304" pitchFamily="18" charset="0"/>
                <a:ea typeface="仿宋_GB2312" pitchFamily="49" charset="-122"/>
              </a:rPr>
              <a:t>。以搜索平均长度为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的同义词子表代替了搜索长度为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的顺序表，搜索速度快得多。</a:t>
            </a:r>
            <a:r>
              <a:rPr lang="zh-CN" altLang="en-US" sz="3000">
                <a:latin typeface="Times New Roman" panose="02020603050405020304" pitchFamily="18" charset="0"/>
                <a:ea typeface="仿宋_GB2312" pitchFamily="49" charset="-122"/>
              </a:rPr>
              <a:t> 	</a:t>
            </a:r>
          </a:p>
          <a:p>
            <a:pPr eaLnBrk="1" hangingPunct="1"/>
            <a:endParaRPr lang="en-US" altLang="zh-CN" sz="2800"/>
          </a:p>
        </p:txBody>
      </p:sp>
    </p:spTree>
  </p:cSld>
  <p:clrMapOvr>
    <a:masterClrMapping/>
  </p:clrMapOvr>
  <p:transition>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54531D5F-DE12-4F6F-A0D4-4303002792E8}"/>
              </a:ext>
            </a:extLst>
          </p:cNvPr>
          <p:cNvSpPr>
            <a:spLocks noGrp="1" noChangeArrowheads="1"/>
          </p:cNvSpPr>
          <p:nvPr>
            <p:ph type="title"/>
          </p:nvPr>
        </p:nvSpPr>
        <p:spPr/>
        <p:txBody>
          <a:bodyPr/>
          <a:lstStyle/>
          <a:p>
            <a:r>
              <a:rPr lang="zh-CN" altLang="en-US"/>
              <a:t>练习：</a:t>
            </a:r>
          </a:p>
        </p:txBody>
      </p:sp>
      <p:sp>
        <p:nvSpPr>
          <p:cNvPr id="110595" name="内容占位符 2">
            <a:extLst>
              <a:ext uri="{FF2B5EF4-FFF2-40B4-BE49-F238E27FC236}">
                <a16:creationId xmlns:a16="http://schemas.microsoft.com/office/drawing/2014/main" id="{75B71905-E787-4124-99A4-3F1879E7CF74}"/>
              </a:ext>
            </a:extLst>
          </p:cNvPr>
          <p:cNvSpPr>
            <a:spLocks noGrp="1" noChangeArrowheads="1"/>
          </p:cNvSpPr>
          <p:nvPr>
            <p:ph idx="1"/>
          </p:nvPr>
        </p:nvSpPr>
        <p:spPr>
          <a:xfrm>
            <a:off x="523875" y="1485900"/>
            <a:ext cx="8229600" cy="3886200"/>
          </a:xfrm>
        </p:spPr>
        <p:txBody>
          <a:bodyPr/>
          <a:lstStyle/>
          <a:p>
            <a:pPr eaLnBrk="1" hangingPunct="1">
              <a:buClrTx/>
              <a:buFont typeface="Wingdings" panose="05000000000000000000" pitchFamily="2" charset="2"/>
              <a:buChar char="u"/>
            </a:pPr>
            <a:r>
              <a:rPr lang="zh-CN" altLang="en-US" b="1" dirty="0"/>
              <a:t>设散列表为</a:t>
            </a:r>
            <a:r>
              <a:rPr lang="en-US" altLang="zh-CN" b="1" dirty="0"/>
              <a:t>HT[13]，</a:t>
            </a:r>
            <a:r>
              <a:rPr lang="zh-CN" altLang="en-US" b="1" dirty="0"/>
              <a:t>散列函数为</a:t>
            </a:r>
          </a:p>
          <a:p>
            <a:pPr eaLnBrk="1" hangingPunct="1">
              <a:buClrTx/>
              <a:buFontTx/>
              <a:buNone/>
            </a:pPr>
            <a:r>
              <a:rPr lang="en-US" altLang="zh-CN" b="1" dirty="0"/>
              <a:t>    H(key) = key % 13 。</a:t>
            </a:r>
            <a:r>
              <a:rPr lang="zh-CN" altLang="en-US" b="1" dirty="0"/>
              <a:t>用线性开地址法解决冲突，对下列关键码序列 12,23,45,57,20,03,78,31,15,36 ：</a:t>
            </a:r>
          </a:p>
          <a:p>
            <a:pPr eaLnBrk="1" hangingPunct="1">
              <a:buClrTx/>
              <a:buFontTx/>
              <a:buNone/>
            </a:pPr>
            <a:r>
              <a:rPr lang="zh-CN" altLang="en-US" b="1" dirty="0"/>
              <a:t>       1)  画出其散列表。</a:t>
            </a:r>
          </a:p>
          <a:p>
            <a:pPr eaLnBrk="1" hangingPunct="1">
              <a:buClrTx/>
              <a:buFontTx/>
              <a:buNone/>
            </a:pPr>
            <a:r>
              <a:rPr lang="en-US" altLang="zh-CN" b="1" dirty="0"/>
              <a:t>       2）</a:t>
            </a:r>
            <a:r>
              <a:rPr lang="zh-CN" altLang="en-US" b="1" dirty="0"/>
              <a:t>计算等概率下搜索成功和不成功的平均搜索长度。</a:t>
            </a:r>
          </a:p>
          <a:p>
            <a:pPr eaLnBrk="1" hangingPunct="1">
              <a:buClrTx/>
              <a:buFontTx/>
              <a:buNone/>
            </a:pPr>
            <a:r>
              <a:rPr lang="zh-CN" altLang="en-US" b="1" dirty="0"/>
              <a:t>       3）采用链表散列解决冲突，画出该链表。              </a:t>
            </a:r>
            <a:endParaRPr lang="en-US" altLang="zh-CN" b="1" dirty="0"/>
          </a:p>
          <a:p>
            <a:endParaRPr lang="zh-CN" altLang="en-US" dirty="0"/>
          </a:p>
        </p:txBody>
      </p:sp>
      <p:sp>
        <p:nvSpPr>
          <p:cNvPr id="110596" name="灯片编号占位符 3">
            <a:extLst>
              <a:ext uri="{FF2B5EF4-FFF2-40B4-BE49-F238E27FC236}">
                <a16:creationId xmlns:a16="http://schemas.microsoft.com/office/drawing/2014/main" id="{FCF3D998-37E7-4D6A-9EBF-59BE9C94874C}"/>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D1DACFD-73C5-48FA-B9A6-75D8BB392DB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103</a:t>
            </a:fld>
            <a:endParaRPr lang="en-US" altLang="zh-CN" sz="1800">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a:extLst>
              <a:ext uri="{FF2B5EF4-FFF2-40B4-BE49-F238E27FC236}">
                <a16:creationId xmlns:a16="http://schemas.microsoft.com/office/drawing/2014/main" id="{87927729-6CA6-4CCD-BC39-8095E558084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70EBD8-FF48-4AE0-A1C6-40FC2B6FA79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11</a:t>
            </a:fld>
            <a:endParaRPr lang="en-US" altLang="zh-CN" sz="1800">
              <a:latin typeface="华文新魏" panose="02010800040101010101" pitchFamily="2" charset="-122"/>
              <a:ea typeface="华文新魏" panose="02010800040101010101" pitchFamily="2" charset="-122"/>
            </a:endParaRPr>
          </a:p>
        </p:txBody>
      </p:sp>
      <p:sp>
        <p:nvSpPr>
          <p:cNvPr id="14339" name="Line 3">
            <a:extLst>
              <a:ext uri="{FF2B5EF4-FFF2-40B4-BE49-F238E27FC236}">
                <a16:creationId xmlns:a16="http://schemas.microsoft.com/office/drawing/2014/main" id="{5A867DBD-043D-44A1-A809-C95BE0488B00}"/>
              </a:ext>
            </a:extLst>
          </p:cNvPr>
          <p:cNvSpPr>
            <a:spLocks noChangeShapeType="1"/>
          </p:cNvSpPr>
          <p:nvPr/>
        </p:nvSpPr>
        <p:spPr bwMode="auto">
          <a:xfrm flipV="1">
            <a:off x="4876800" y="3810000"/>
            <a:ext cx="0" cy="45720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933" name="Rectangle 5">
            <a:extLst>
              <a:ext uri="{FF2B5EF4-FFF2-40B4-BE49-F238E27FC236}">
                <a16:creationId xmlns:a16="http://schemas.microsoft.com/office/drawing/2014/main" id="{54CE1225-2BB1-4856-BEDA-275631A20D4D}"/>
              </a:ext>
            </a:extLst>
          </p:cNvPr>
          <p:cNvSpPr>
            <a:spLocks noGrp="1" noChangeArrowheads="1"/>
          </p:cNvSpPr>
          <p:nvPr>
            <p:ph type="body" idx="1"/>
          </p:nvPr>
        </p:nvSpPr>
        <p:spPr>
          <a:xfrm>
            <a:off x="611188" y="846138"/>
            <a:ext cx="8229600" cy="5138737"/>
          </a:xfrm>
        </p:spPr>
        <p:txBody>
          <a:bodyPr/>
          <a:lstStyle/>
          <a:p>
            <a:pPr eaLnBrk="1" hangingPunct="1">
              <a:buFont typeface="Wingdings" panose="05000000000000000000" pitchFamily="2" charset="2"/>
              <a:buNone/>
              <a:defRPr/>
            </a:pPr>
            <a:r>
              <a:rPr lang="en-US" altLang="zh-CN" sz="3000" b="1">
                <a:solidFill>
                  <a:schemeClr val="tx2"/>
                </a:solidFill>
                <a:latin typeface="Times New Roman" pitchFamily="18" charset="0"/>
                <a:ea typeface="隶书" pitchFamily="49" charset="-122"/>
              </a:rPr>
              <a:t>//s1: {0, 1, 2, 3, 4, 5, 6, 7, 8, 9}</a:t>
            </a:r>
          </a:p>
          <a:p>
            <a:pPr eaLnBrk="1" hangingPunct="1">
              <a:buFont typeface="Wingdings" panose="05000000000000000000" pitchFamily="2" charset="2"/>
              <a:buNone/>
              <a:defRPr/>
            </a:pPr>
            <a:r>
              <a:rPr lang="en-US" altLang="zh-CN" sz="3000" b="1">
                <a:solidFill>
                  <a:schemeClr val="tx2"/>
                </a:solidFill>
                <a:latin typeface="Times New Roman" pitchFamily="18" charset="0"/>
                <a:ea typeface="隶书" pitchFamily="49" charset="-122"/>
              </a:rPr>
              <a:t>    </a:t>
            </a:r>
            <a:r>
              <a:rPr kumimoji="1" lang="en-US" altLang="zh-CN" sz="3000">
                <a:solidFill>
                  <a:srgbClr val="000099"/>
                </a:solidFill>
                <a:latin typeface="Times New Roman" pitchFamily="18" charset="0"/>
                <a:ea typeface="隶书" pitchFamily="49" charset="-122"/>
              </a:rPr>
              <a:t>index = s1.SubSet (s4)</a:t>
            </a:r>
            <a:r>
              <a:rPr kumimoji="1" lang="en-US" altLang="zh-CN" sz="3000" b="1">
                <a:solidFill>
                  <a:srgbClr val="000099"/>
                </a:solidFill>
                <a:latin typeface="Times New Roman" pitchFamily="18" charset="0"/>
                <a:ea typeface="隶书" pitchFamily="49" charset="-122"/>
              </a:rPr>
              <a:t>;   </a:t>
            </a:r>
            <a:r>
              <a:rPr kumimoji="1" lang="en-US" altLang="zh-CN" sz="3000" b="1">
                <a:solidFill>
                  <a:srgbClr val="CC0000"/>
                </a:solidFill>
                <a:latin typeface="Times New Roman" pitchFamily="18" charset="0"/>
                <a:ea typeface="隶书" pitchFamily="49" charset="-122"/>
              </a:rPr>
              <a:t>//</a:t>
            </a:r>
            <a:r>
              <a:rPr kumimoji="1" lang="zh-CN" altLang="en-US" sz="3000">
                <a:solidFill>
                  <a:srgbClr val="CC0000"/>
                </a:solidFill>
                <a:latin typeface="Times New Roman" pitchFamily="18" charset="0"/>
                <a:ea typeface="隶书" pitchFamily="49" charset="-122"/>
              </a:rPr>
              <a:t>判断</a:t>
            </a:r>
            <a:r>
              <a:rPr kumimoji="1" lang="en-US" altLang="zh-CN" sz="3000" b="1">
                <a:solidFill>
                  <a:srgbClr val="CC0000"/>
                </a:solidFill>
                <a:latin typeface="Times New Roman" pitchFamily="18" charset="0"/>
                <a:ea typeface="隶书" pitchFamily="49" charset="-122"/>
              </a:rPr>
              <a:t>s1</a:t>
            </a:r>
            <a:r>
              <a:rPr kumimoji="1" lang="zh-CN" altLang="zh-CN" sz="3000">
                <a:solidFill>
                  <a:srgbClr val="CC0000"/>
                </a:solidFill>
                <a:latin typeface="Times New Roman" pitchFamily="18" charset="0"/>
                <a:ea typeface="隶书" pitchFamily="49" charset="-122"/>
              </a:rPr>
              <a:t>是否为</a:t>
            </a:r>
            <a:r>
              <a:rPr kumimoji="1" lang="en-US" altLang="zh-CN" sz="3000" b="1">
                <a:solidFill>
                  <a:srgbClr val="CC0000"/>
                </a:solidFill>
                <a:latin typeface="Times New Roman" pitchFamily="18" charset="0"/>
                <a:ea typeface="隶书" pitchFamily="49" charset="-122"/>
              </a:rPr>
              <a:t>s4</a:t>
            </a:r>
            <a:r>
              <a:rPr kumimoji="1" lang="zh-CN" altLang="zh-CN" sz="3000">
                <a:solidFill>
                  <a:srgbClr val="CC0000"/>
                </a:solidFill>
                <a:latin typeface="Times New Roman" pitchFamily="18" charset="0"/>
                <a:ea typeface="隶书" pitchFamily="49" charset="-122"/>
              </a:rPr>
              <a:t>子集</a:t>
            </a:r>
            <a:endParaRPr kumimoji="1" lang="zh-CN" altLang="en-US" sz="3000">
              <a:solidFill>
                <a:srgbClr val="CC0000"/>
              </a:solidFill>
              <a:latin typeface="Times New Roman" pitchFamily="18" charset="0"/>
              <a:ea typeface="隶书" pitchFamily="49" charset="-122"/>
            </a:endParaRPr>
          </a:p>
          <a:p>
            <a:pPr eaLnBrk="1" hangingPunct="1">
              <a:buFont typeface="Wingdings" panose="05000000000000000000" pitchFamily="2" charset="2"/>
              <a:buNone/>
              <a:defRPr/>
            </a:pPr>
            <a:r>
              <a:rPr kumimoji="1" lang="zh-CN" altLang="en-US" sz="3000">
                <a:solidFill>
                  <a:srgbClr val="000099"/>
                </a:solidFill>
                <a:latin typeface="Times New Roman" pitchFamily="18" charset="0"/>
                <a:ea typeface="隶书" pitchFamily="49" charset="-122"/>
              </a:rPr>
              <a:t>    </a:t>
            </a:r>
            <a:r>
              <a:rPr lang="en-US" altLang="zh-CN" sz="3000" b="1">
                <a:solidFill>
                  <a:srgbClr val="000099"/>
                </a:solidFill>
                <a:latin typeface="Times New Roman" pitchFamily="18" charset="0"/>
                <a:ea typeface="隶书" pitchFamily="49" charset="-122"/>
              </a:rPr>
              <a:t>cout &lt;&lt; </a:t>
            </a:r>
            <a:r>
              <a:rPr lang="en-US" altLang="zh-CN" sz="3000">
                <a:solidFill>
                  <a:srgbClr val="000099"/>
                </a:solidFill>
                <a:latin typeface="Times New Roman" pitchFamily="18" charset="0"/>
                <a:ea typeface="隶书" pitchFamily="49" charset="-122"/>
              </a:rPr>
              <a:t>index</a:t>
            </a:r>
            <a:r>
              <a:rPr lang="en-US" altLang="zh-CN" sz="3000" b="1">
                <a:solidFill>
                  <a:srgbClr val="000099"/>
                </a:solidFill>
                <a:latin typeface="Times New Roman" pitchFamily="18" charset="0"/>
                <a:ea typeface="隶书" pitchFamily="49" charset="-122"/>
              </a:rPr>
              <a:t> &lt;&lt; endl;</a:t>
            </a:r>
            <a:r>
              <a:rPr lang="en-US" altLang="zh-CN" sz="3000" b="1">
                <a:solidFill>
                  <a:schemeClr val="hlink"/>
                </a:solidFill>
                <a:latin typeface="Times New Roman" pitchFamily="18" charset="0"/>
                <a:ea typeface="隶书" pitchFamily="49" charset="-122"/>
              </a:rPr>
              <a:t>   </a:t>
            </a:r>
            <a:r>
              <a:rPr lang="en-US" altLang="zh-CN" sz="3000" b="1">
                <a:solidFill>
                  <a:srgbClr val="CC0000"/>
                </a:solidFill>
                <a:latin typeface="Times New Roman" pitchFamily="18" charset="0"/>
                <a:ea typeface="隶书" pitchFamily="49" charset="-122"/>
              </a:rPr>
              <a:t>//</a:t>
            </a:r>
            <a:r>
              <a:rPr lang="zh-CN" altLang="en-US" sz="3000">
                <a:solidFill>
                  <a:srgbClr val="CC0000"/>
                </a:solidFill>
                <a:latin typeface="Times New Roman" pitchFamily="18" charset="0"/>
                <a:ea typeface="隶书" pitchFamily="49" charset="-122"/>
              </a:rPr>
              <a:t>结果</a:t>
            </a:r>
            <a:r>
              <a:rPr lang="zh-CN" altLang="en-US" sz="3000" b="1">
                <a:solidFill>
                  <a:srgbClr val="CC0000"/>
                </a:solidFill>
                <a:latin typeface="Times New Roman" pitchFamily="18" charset="0"/>
                <a:ea typeface="隶书" pitchFamily="49" charset="-122"/>
              </a:rPr>
              <a:t>，</a:t>
            </a:r>
            <a:r>
              <a:rPr kumimoji="1" lang="en-US" altLang="zh-CN" sz="3000" b="1">
                <a:solidFill>
                  <a:schemeClr val="tx2"/>
                </a:solidFill>
                <a:latin typeface="Times New Roman" pitchFamily="18" charset="0"/>
                <a:ea typeface="隶书" pitchFamily="49" charset="-122"/>
              </a:rPr>
              <a:t>index = 0</a:t>
            </a:r>
          </a:p>
          <a:p>
            <a:pPr eaLnBrk="1" hangingPunct="1">
              <a:buFont typeface="Wingdings" panose="05000000000000000000" pitchFamily="2" charset="2"/>
              <a:buNone/>
              <a:defRPr/>
            </a:pPr>
            <a:r>
              <a:rPr kumimoji="1" lang="en-US" altLang="zh-CN" sz="3000">
                <a:solidFill>
                  <a:schemeClr val="tx2"/>
                </a:solidFill>
                <a:latin typeface="Times New Roman" pitchFamily="18" charset="0"/>
                <a:ea typeface="隶书" pitchFamily="49" charset="-122"/>
              </a:rPr>
              <a:t>    </a:t>
            </a:r>
            <a:r>
              <a:rPr lang="en-US" altLang="zh-CN" sz="3000" b="1">
                <a:solidFill>
                  <a:schemeClr val="tx2"/>
                </a:solidFill>
                <a:latin typeface="Times New Roman" pitchFamily="18" charset="0"/>
                <a:ea typeface="隶书" pitchFamily="49" charset="-122"/>
              </a:rPr>
              <a:t>//s1: {0, 1, 2, 3, 4, 5, 6, 7, 8, 9}</a:t>
            </a:r>
          </a:p>
          <a:p>
            <a:pPr eaLnBrk="1" hangingPunct="1">
              <a:buFont typeface="Wingdings" panose="05000000000000000000" pitchFamily="2" charset="2"/>
              <a:buNone/>
              <a:defRPr/>
            </a:pPr>
            <a:r>
              <a:rPr lang="en-US" altLang="zh-CN" sz="3000" b="1">
                <a:solidFill>
                  <a:schemeClr val="tx2"/>
                </a:solidFill>
                <a:latin typeface="Times New Roman" pitchFamily="18" charset="0"/>
                <a:ea typeface="隶书" pitchFamily="49" charset="-122"/>
              </a:rPr>
              <a:t>    //s4: {7, 8, 9}</a:t>
            </a:r>
            <a:endParaRPr kumimoji="1" lang="en-US" altLang="zh-CN" sz="3000">
              <a:solidFill>
                <a:schemeClr val="tx2"/>
              </a:solidFill>
              <a:latin typeface="Times New Roman" pitchFamily="18" charset="0"/>
              <a:ea typeface="隶书" pitchFamily="49" charset="-122"/>
            </a:endParaRPr>
          </a:p>
          <a:p>
            <a:pPr eaLnBrk="1" hangingPunct="1">
              <a:buFont typeface="Wingdings" panose="05000000000000000000" pitchFamily="2" charset="2"/>
              <a:buNone/>
              <a:defRPr/>
            </a:pPr>
            <a:r>
              <a:rPr lang="en-US" altLang="zh-CN" sz="3000">
                <a:solidFill>
                  <a:schemeClr val="hlink"/>
                </a:solidFill>
                <a:latin typeface="Times New Roman" pitchFamily="18" charset="0"/>
                <a:ea typeface="隶书" pitchFamily="49" charset="-122"/>
              </a:rPr>
              <a:t>    </a:t>
            </a:r>
            <a:r>
              <a:rPr lang="en-US" altLang="zh-CN" sz="3000">
                <a:solidFill>
                  <a:srgbClr val="000099"/>
                </a:solidFill>
                <a:latin typeface="Times New Roman" pitchFamily="18" charset="0"/>
                <a:ea typeface="隶书" pitchFamily="49" charset="-122"/>
              </a:rPr>
              <a:t>equal </a:t>
            </a:r>
            <a:r>
              <a:rPr lang="en-US" altLang="zh-CN" sz="3000" b="1">
                <a:solidFill>
                  <a:srgbClr val="000099"/>
                </a:solidFill>
                <a:latin typeface="Times New Roman" pitchFamily="18" charset="0"/>
                <a:ea typeface="隶书" pitchFamily="49" charset="-122"/>
              </a:rPr>
              <a:t>= </a:t>
            </a:r>
            <a:r>
              <a:rPr lang="en-US" altLang="zh-CN" sz="3000">
                <a:solidFill>
                  <a:srgbClr val="000099"/>
                </a:solidFill>
                <a:latin typeface="Times New Roman" pitchFamily="18" charset="0"/>
                <a:ea typeface="隶书" pitchFamily="49" charset="-122"/>
              </a:rPr>
              <a:t>s1</a:t>
            </a:r>
            <a:r>
              <a:rPr lang="en-US" altLang="zh-CN" sz="3000" b="1">
                <a:solidFill>
                  <a:srgbClr val="000099"/>
                </a:solidFill>
                <a:latin typeface="Times New Roman" pitchFamily="18" charset="0"/>
                <a:ea typeface="隶书" pitchFamily="49" charset="-122"/>
              </a:rPr>
              <a:t> </a:t>
            </a:r>
            <a:r>
              <a:rPr lang="en-US" altLang="zh-CN" sz="3000" b="1" i="1">
                <a:solidFill>
                  <a:srgbClr val="000099"/>
                </a:solidFill>
                <a:latin typeface="Times New Roman" pitchFamily="18" charset="0"/>
                <a:ea typeface="隶书" pitchFamily="49" charset="-122"/>
              </a:rPr>
              <a:t>==</a:t>
            </a:r>
            <a:r>
              <a:rPr lang="en-US" altLang="zh-CN" sz="3000" b="1">
                <a:solidFill>
                  <a:srgbClr val="000099"/>
                </a:solidFill>
                <a:latin typeface="Times New Roman" pitchFamily="18" charset="0"/>
                <a:ea typeface="隶书" pitchFamily="49" charset="-122"/>
              </a:rPr>
              <a:t> </a:t>
            </a:r>
            <a:r>
              <a:rPr lang="en-US" altLang="zh-CN" sz="3000">
                <a:solidFill>
                  <a:srgbClr val="000099"/>
                </a:solidFill>
                <a:latin typeface="Times New Roman" pitchFamily="18" charset="0"/>
                <a:ea typeface="隶书" pitchFamily="49" charset="-122"/>
              </a:rPr>
              <a:t>s2</a:t>
            </a:r>
            <a:r>
              <a:rPr lang="en-US" altLang="zh-CN" sz="3000" b="1">
                <a:solidFill>
                  <a:srgbClr val="000099"/>
                </a:solidFill>
                <a:latin typeface="Times New Roman" pitchFamily="18" charset="0"/>
                <a:ea typeface="隶书" pitchFamily="49" charset="-122"/>
              </a:rPr>
              <a:t>;</a:t>
            </a:r>
            <a:r>
              <a:rPr lang="en-US" altLang="zh-CN" sz="3000">
                <a:solidFill>
                  <a:srgbClr val="000099"/>
                </a:solidFill>
                <a:latin typeface="Times New Roman" pitchFamily="18" charset="0"/>
                <a:ea typeface="隶书" pitchFamily="49" charset="-122"/>
              </a:rPr>
              <a:t>             </a:t>
            </a:r>
            <a:r>
              <a:rPr lang="en-US" altLang="zh-CN" sz="3000" b="1">
                <a:solidFill>
                  <a:srgbClr val="CC0000"/>
                </a:solidFill>
                <a:latin typeface="Times New Roman" pitchFamily="18" charset="0"/>
                <a:ea typeface="隶书" pitchFamily="49" charset="-122"/>
              </a:rPr>
              <a:t>//</a:t>
            </a:r>
            <a:r>
              <a:rPr lang="zh-CN" altLang="en-US" sz="3000">
                <a:solidFill>
                  <a:srgbClr val="CC0000"/>
                </a:solidFill>
                <a:latin typeface="Times New Roman" pitchFamily="18" charset="0"/>
                <a:ea typeface="隶书" pitchFamily="49" charset="-122"/>
              </a:rPr>
              <a:t>集合</a:t>
            </a:r>
            <a:r>
              <a:rPr kumimoji="1" lang="en-US" altLang="zh-CN" sz="3000" b="1">
                <a:solidFill>
                  <a:srgbClr val="CC0000"/>
                </a:solidFill>
                <a:latin typeface="Times New Roman" pitchFamily="18" charset="0"/>
                <a:ea typeface="隶书" pitchFamily="49" charset="-122"/>
              </a:rPr>
              <a:t>s1</a:t>
            </a:r>
            <a:r>
              <a:rPr kumimoji="1" lang="zh-CN" altLang="zh-CN" sz="3000">
                <a:solidFill>
                  <a:srgbClr val="CC0000"/>
                </a:solidFill>
                <a:latin typeface="Times New Roman" pitchFamily="18" charset="0"/>
                <a:ea typeface="隶书" pitchFamily="49" charset="-122"/>
              </a:rPr>
              <a:t>与</a:t>
            </a:r>
            <a:r>
              <a:rPr kumimoji="1" lang="en-US" altLang="zh-CN" sz="3000" b="1">
                <a:solidFill>
                  <a:srgbClr val="CC0000"/>
                </a:solidFill>
                <a:latin typeface="Times New Roman" pitchFamily="18" charset="0"/>
                <a:ea typeface="隶书" pitchFamily="49" charset="-122"/>
              </a:rPr>
              <a:t>s2</a:t>
            </a:r>
            <a:r>
              <a:rPr lang="zh-CN" altLang="en-US" sz="3000">
                <a:solidFill>
                  <a:srgbClr val="CC0000"/>
                </a:solidFill>
                <a:latin typeface="Times New Roman" pitchFamily="18" charset="0"/>
                <a:ea typeface="隶书" pitchFamily="49" charset="-122"/>
              </a:rPr>
              <a:t>比较相等</a:t>
            </a:r>
            <a:endParaRPr kumimoji="1" lang="zh-CN" altLang="en-US" sz="3000" b="1">
              <a:solidFill>
                <a:srgbClr val="CC0000"/>
              </a:solidFill>
              <a:effectLst>
                <a:outerShdw blurRad="38100" dist="38100" dir="2700000" algn="tl">
                  <a:srgbClr val="C0C0C0"/>
                </a:outerShdw>
              </a:effectLst>
              <a:latin typeface="Times New Roman" pitchFamily="18" charset="0"/>
              <a:ea typeface="隶书" pitchFamily="49" charset="-122"/>
            </a:endParaRPr>
          </a:p>
          <a:p>
            <a:pPr eaLnBrk="1" hangingPunct="1">
              <a:buFont typeface="Wingdings" panose="05000000000000000000" pitchFamily="2" charset="2"/>
              <a:buNone/>
              <a:defRPr/>
            </a:pPr>
            <a:r>
              <a:rPr kumimoji="1" lang="zh-CN" altLang="en-US" sz="3000" b="1">
                <a:solidFill>
                  <a:srgbClr val="000099"/>
                </a:solidFill>
                <a:effectLst>
                  <a:outerShdw blurRad="38100" dist="38100" dir="2700000" algn="tl">
                    <a:srgbClr val="C0C0C0"/>
                  </a:outerShdw>
                </a:effectLst>
                <a:latin typeface="Times New Roman" pitchFamily="18" charset="0"/>
                <a:ea typeface="隶书" pitchFamily="49" charset="-122"/>
              </a:rPr>
              <a:t>    </a:t>
            </a:r>
            <a:r>
              <a:rPr kumimoji="1" lang="en-US" altLang="zh-CN" sz="3000" b="1">
                <a:solidFill>
                  <a:srgbClr val="000099"/>
                </a:solidFill>
                <a:latin typeface="Times New Roman" pitchFamily="18" charset="0"/>
                <a:ea typeface="隶书" pitchFamily="49" charset="-122"/>
              </a:rPr>
              <a:t>cout &lt;&lt; </a:t>
            </a:r>
            <a:r>
              <a:rPr kumimoji="1" lang="en-US" altLang="zh-CN" sz="3000">
                <a:solidFill>
                  <a:srgbClr val="000099"/>
                </a:solidFill>
                <a:latin typeface="Times New Roman" pitchFamily="18" charset="0"/>
                <a:ea typeface="隶书" pitchFamily="49" charset="-122"/>
              </a:rPr>
              <a:t>equal</a:t>
            </a:r>
            <a:r>
              <a:rPr kumimoji="1" lang="en-US" altLang="zh-CN" sz="3000" b="1">
                <a:solidFill>
                  <a:srgbClr val="000099"/>
                </a:solidFill>
                <a:latin typeface="Times New Roman" pitchFamily="18" charset="0"/>
                <a:ea typeface="隶书" pitchFamily="49" charset="-122"/>
              </a:rPr>
              <a:t> &lt;&lt; endl;</a:t>
            </a:r>
            <a:r>
              <a:rPr kumimoji="1" lang="en-US" altLang="zh-CN" sz="3000" b="1">
                <a:solidFill>
                  <a:srgbClr val="0000FF"/>
                </a:solidFill>
                <a:latin typeface="Times New Roman" pitchFamily="18" charset="0"/>
                <a:ea typeface="隶书" pitchFamily="49" charset="-122"/>
              </a:rPr>
              <a:t>   </a:t>
            </a:r>
            <a:r>
              <a:rPr kumimoji="1" lang="en-US" altLang="zh-CN" sz="3000" b="1">
                <a:solidFill>
                  <a:srgbClr val="CC0000"/>
                </a:solidFill>
                <a:latin typeface="Times New Roman" pitchFamily="18" charset="0"/>
                <a:ea typeface="隶书" pitchFamily="49" charset="-122"/>
              </a:rPr>
              <a:t>//</a:t>
            </a:r>
            <a:r>
              <a:rPr kumimoji="1" lang="zh-CN" altLang="zh-CN" sz="3000">
                <a:solidFill>
                  <a:srgbClr val="CC0000"/>
                </a:solidFill>
                <a:latin typeface="Times New Roman" pitchFamily="18" charset="0"/>
                <a:ea typeface="隶书" pitchFamily="49" charset="-122"/>
              </a:rPr>
              <a:t>为</a:t>
            </a:r>
            <a:r>
              <a:rPr kumimoji="1" lang="zh-CN" altLang="zh-CN" sz="3000" b="1">
                <a:solidFill>
                  <a:srgbClr val="CC0000"/>
                </a:solidFill>
                <a:latin typeface="Times New Roman" pitchFamily="18" charset="0"/>
                <a:ea typeface="隶书" pitchFamily="49" charset="-122"/>
              </a:rPr>
              <a:t>0</a:t>
            </a:r>
            <a:r>
              <a:rPr kumimoji="1" lang="en-US" altLang="zh-CN" sz="3000" b="1">
                <a:solidFill>
                  <a:srgbClr val="CC0000"/>
                </a:solidFill>
                <a:latin typeface="Times New Roman" pitchFamily="18" charset="0"/>
                <a:ea typeface="隶书" pitchFamily="49" charset="-122"/>
              </a:rPr>
              <a:t>, </a:t>
            </a:r>
            <a:r>
              <a:rPr kumimoji="1" lang="zh-CN" altLang="en-US" sz="3000">
                <a:solidFill>
                  <a:srgbClr val="CC0000"/>
                </a:solidFill>
                <a:latin typeface="Times New Roman" pitchFamily="18" charset="0"/>
                <a:ea typeface="隶书" pitchFamily="49" charset="-122"/>
              </a:rPr>
              <a:t>两集合不等</a:t>
            </a: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2">
            <a:extLst>
              <a:ext uri="{FF2B5EF4-FFF2-40B4-BE49-F238E27FC236}">
                <a16:creationId xmlns:a16="http://schemas.microsoft.com/office/drawing/2014/main" id="{2100A38C-A1CF-4A70-B901-042AC77748A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0CA89BB-3564-4C1C-96A8-AA0F92FD87AB}"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12</a:t>
            </a:fld>
            <a:endParaRPr lang="en-US" altLang="zh-CN" sz="1800">
              <a:latin typeface="华文新魏" panose="02010800040101010101" pitchFamily="2" charset="-122"/>
              <a:ea typeface="华文新魏" panose="02010800040101010101" pitchFamily="2" charset="-122"/>
            </a:endParaRPr>
          </a:p>
        </p:txBody>
      </p:sp>
      <p:grpSp>
        <p:nvGrpSpPr>
          <p:cNvPr id="15363" name="Group 42">
            <a:extLst>
              <a:ext uri="{FF2B5EF4-FFF2-40B4-BE49-F238E27FC236}">
                <a16:creationId xmlns:a16="http://schemas.microsoft.com/office/drawing/2014/main" id="{D31BF5BB-948B-4D90-8007-BB89F61068B0}"/>
              </a:ext>
            </a:extLst>
          </p:cNvPr>
          <p:cNvGrpSpPr>
            <a:grpSpLocks/>
          </p:cNvGrpSpPr>
          <p:nvPr/>
        </p:nvGrpSpPr>
        <p:grpSpPr bwMode="auto">
          <a:xfrm>
            <a:off x="2332038" y="549275"/>
            <a:ext cx="6019800" cy="1844675"/>
            <a:chOff x="1469" y="346"/>
            <a:chExt cx="3792" cy="1162"/>
          </a:xfrm>
        </p:grpSpPr>
        <p:sp>
          <p:nvSpPr>
            <p:cNvPr id="15447" name="Rectangle 3" descr="羊皮纸">
              <a:extLst>
                <a:ext uri="{FF2B5EF4-FFF2-40B4-BE49-F238E27FC236}">
                  <a16:creationId xmlns:a16="http://schemas.microsoft.com/office/drawing/2014/main" id="{8A96B9C2-B123-4D84-B497-314606166D6F}"/>
                </a:ext>
              </a:extLst>
            </p:cNvPr>
            <p:cNvSpPr>
              <a:spLocks noChangeArrowheads="1"/>
            </p:cNvSpPr>
            <p:nvPr/>
          </p:nvSpPr>
          <p:spPr bwMode="auto">
            <a:xfrm>
              <a:off x="2093" y="375"/>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448" name="Line 4">
              <a:extLst>
                <a:ext uri="{FF2B5EF4-FFF2-40B4-BE49-F238E27FC236}">
                  <a16:creationId xmlns:a16="http://schemas.microsoft.com/office/drawing/2014/main" id="{4A2BE873-9848-496B-8C5E-44C653BFF51B}"/>
                </a:ext>
              </a:extLst>
            </p:cNvPr>
            <p:cNvSpPr>
              <a:spLocks noChangeShapeType="1"/>
            </p:cNvSpPr>
            <p:nvPr/>
          </p:nvSpPr>
          <p:spPr bwMode="auto">
            <a:xfrm>
              <a:off x="2381"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9" name="Line 5">
              <a:extLst>
                <a:ext uri="{FF2B5EF4-FFF2-40B4-BE49-F238E27FC236}">
                  <a16:creationId xmlns:a16="http://schemas.microsoft.com/office/drawing/2014/main" id="{B939C5FF-FAA9-47EE-AD77-E7D793A88D42}"/>
                </a:ext>
              </a:extLst>
            </p:cNvPr>
            <p:cNvSpPr>
              <a:spLocks noChangeShapeType="1"/>
            </p:cNvSpPr>
            <p:nvPr/>
          </p:nvSpPr>
          <p:spPr bwMode="auto">
            <a:xfrm>
              <a:off x="2669"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0" name="Line 6">
              <a:extLst>
                <a:ext uri="{FF2B5EF4-FFF2-40B4-BE49-F238E27FC236}">
                  <a16:creationId xmlns:a16="http://schemas.microsoft.com/office/drawing/2014/main" id="{9915A541-214F-4D36-8B12-73B58B498BE5}"/>
                </a:ext>
              </a:extLst>
            </p:cNvPr>
            <p:cNvSpPr>
              <a:spLocks noChangeShapeType="1"/>
            </p:cNvSpPr>
            <p:nvPr/>
          </p:nvSpPr>
          <p:spPr bwMode="auto">
            <a:xfrm>
              <a:off x="2957"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1" name="Line 7">
              <a:extLst>
                <a:ext uri="{FF2B5EF4-FFF2-40B4-BE49-F238E27FC236}">
                  <a16:creationId xmlns:a16="http://schemas.microsoft.com/office/drawing/2014/main" id="{69A3F3FF-7B48-41E4-8203-81C0625F63F5}"/>
                </a:ext>
              </a:extLst>
            </p:cNvPr>
            <p:cNvSpPr>
              <a:spLocks noChangeShapeType="1"/>
            </p:cNvSpPr>
            <p:nvPr/>
          </p:nvSpPr>
          <p:spPr bwMode="auto">
            <a:xfrm>
              <a:off x="3245"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2" name="Line 8">
              <a:extLst>
                <a:ext uri="{FF2B5EF4-FFF2-40B4-BE49-F238E27FC236}">
                  <a16:creationId xmlns:a16="http://schemas.microsoft.com/office/drawing/2014/main" id="{126FD9BD-E5A2-4556-9BAA-780D6DEA6554}"/>
                </a:ext>
              </a:extLst>
            </p:cNvPr>
            <p:cNvSpPr>
              <a:spLocks noChangeShapeType="1"/>
            </p:cNvSpPr>
            <p:nvPr/>
          </p:nvSpPr>
          <p:spPr bwMode="auto">
            <a:xfrm>
              <a:off x="3533"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3" name="Line 9">
              <a:extLst>
                <a:ext uri="{FF2B5EF4-FFF2-40B4-BE49-F238E27FC236}">
                  <a16:creationId xmlns:a16="http://schemas.microsoft.com/office/drawing/2014/main" id="{B662E525-EBD8-4172-A504-24FB2D28173A}"/>
                </a:ext>
              </a:extLst>
            </p:cNvPr>
            <p:cNvSpPr>
              <a:spLocks noChangeShapeType="1"/>
            </p:cNvSpPr>
            <p:nvPr/>
          </p:nvSpPr>
          <p:spPr bwMode="auto">
            <a:xfrm>
              <a:off x="3821"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4" name="Line 10">
              <a:extLst>
                <a:ext uri="{FF2B5EF4-FFF2-40B4-BE49-F238E27FC236}">
                  <a16:creationId xmlns:a16="http://schemas.microsoft.com/office/drawing/2014/main" id="{4DC2A284-A44A-4FA3-BF4F-BFD9D299BA88}"/>
                </a:ext>
              </a:extLst>
            </p:cNvPr>
            <p:cNvSpPr>
              <a:spLocks noChangeShapeType="1"/>
            </p:cNvSpPr>
            <p:nvPr/>
          </p:nvSpPr>
          <p:spPr bwMode="auto">
            <a:xfrm>
              <a:off x="4109"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5" name="Line 11">
              <a:extLst>
                <a:ext uri="{FF2B5EF4-FFF2-40B4-BE49-F238E27FC236}">
                  <a16:creationId xmlns:a16="http://schemas.microsoft.com/office/drawing/2014/main" id="{A34F036C-300A-43EE-8019-81472A062230}"/>
                </a:ext>
              </a:extLst>
            </p:cNvPr>
            <p:cNvSpPr>
              <a:spLocks noChangeShapeType="1"/>
            </p:cNvSpPr>
            <p:nvPr/>
          </p:nvSpPr>
          <p:spPr bwMode="auto">
            <a:xfrm>
              <a:off x="4397"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6" name="Line 12">
              <a:extLst>
                <a:ext uri="{FF2B5EF4-FFF2-40B4-BE49-F238E27FC236}">
                  <a16:creationId xmlns:a16="http://schemas.microsoft.com/office/drawing/2014/main" id="{33D3060B-C3DB-499F-8E73-61D9149F9CBB}"/>
                </a:ext>
              </a:extLst>
            </p:cNvPr>
            <p:cNvSpPr>
              <a:spLocks noChangeShapeType="1"/>
            </p:cNvSpPr>
            <p:nvPr/>
          </p:nvSpPr>
          <p:spPr bwMode="auto">
            <a:xfrm>
              <a:off x="4685"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7" name="Line 13">
              <a:extLst>
                <a:ext uri="{FF2B5EF4-FFF2-40B4-BE49-F238E27FC236}">
                  <a16:creationId xmlns:a16="http://schemas.microsoft.com/office/drawing/2014/main" id="{9158F19E-A99C-48D8-A5E9-04C7D4141334}"/>
                </a:ext>
              </a:extLst>
            </p:cNvPr>
            <p:cNvSpPr>
              <a:spLocks noChangeShapeType="1"/>
            </p:cNvSpPr>
            <p:nvPr/>
          </p:nvSpPr>
          <p:spPr bwMode="auto">
            <a:xfrm>
              <a:off x="4973" y="37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58" name="Rectangle 14" descr="羊皮纸">
              <a:extLst>
                <a:ext uri="{FF2B5EF4-FFF2-40B4-BE49-F238E27FC236}">
                  <a16:creationId xmlns:a16="http://schemas.microsoft.com/office/drawing/2014/main" id="{9BDC639C-896C-42A4-B7C8-716CCA17219F}"/>
                </a:ext>
              </a:extLst>
            </p:cNvPr>
            <p:cNvSpPr>
              <a:spLocks noChangeArrowheads="1"/>
            </p:cNvSpPr>
            <p:nvPr/>
          </p:nvSpPr>
          <p:spPr bwMode="auto">
            <a:xfrm>
              <a:off x="2093" y="759"/>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459" name="Line 15">
              <a:extLst>
                <a:ext uri="{FF2B5EF4-FFF2-40B4-BE49-F238E27FC236}">
                  <a16:creationId xmlns:a16="http://schemas.microsoft.com/office/drawing/2014/main" id="{64549FF4-B582-4340-93E0-0C46839BFD93}"/>
                </a:ext>
              </a:extLst>
            </p:cNvPr>
            <p:cNvSpPr>
              <a:spLocks noChangeShapeType="1"/>
            </p:cNvSpPr>
            <p:nvPr/>
          </p:nvSpPr>
          <p:spPr bwMode="auto">
            <a:xfrm>
              <a:off x="2381"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0" name="Line 16">
              <a:extLst>
                <a:ext uri="{FF2B5EF4-FFF2-40B4-BE49-F238E27FC236}">
                  <a16:creationId xmlns:a16="http://schemas.microsoft.com/office/drawing/2014/main" id="{6322C545-7C11-41C5-A979-C4F76ED19540}"/>
                </a:ext>
              </a:extLst>
            </p:cNvPr>
            <p:cNvSpPr>
              <a:spLocks noChangeShapeType="1"/>
            </p:cNvSpPr>
            <p:nvPr/>
          </p:nvSpPr>
          <p:spPr bwMode="auto">
            <a:xfrm>
              <a:off x="2669"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1" name="Line 17">
              <a:extLst>
                <a:ext uri="{FF2B5EF4-FFF2-40B4-BE49-F238E27FC236}">
                  <a16:creationId xmlns:a16="http://schemas.microsoft.com/office/drawing/2014/main" id="{BCA98502-F195-4E96-BBE8-4A623CE39FD5}"/>
                </a:ext>
              </a:extLst>
            </p:cNvPr>
            <p:cNvSpPr>
              <a:spLocks noChangeShapeType="1"/>
            </p:cNvSpPr>
            <p:nvPr/>
          </p:nvSpPr>
          <p:spPr bwMode="auto">
            <a:xfrm>
              <a:off x="2957"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2" name="Line 18">
              <a:extLst>
                <a:ext uri="{FF2B5EF4-FFF2-40B4-BE49-F238E27FC236}">
                  <a16:creationId xmlns:a16="http://schemas.microsoft.com/office/drawing/2014/main" id="{67C9CFEC-1483-4614-94E2-C449BB7B7C5F}"/>
                </a:ext>
              </a:extLst>
            </p:cNvPr>
            <p:cNvSpPr>
              <a:spLocks noChangeShapeType="1"/>
            </p:cNvSpPr>
            <p:nvPr/>
          </p:nvSpPr>
          <p:spPr bwMode="auto">
            <a:xfrm>
              <a:off x="3245"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 name="Line 19">
              <a:extLst>
                <a:ext uri="{FF2B5EF4-FFF2-40B4-BE49-F238E27FC236}">
                  <a16:creationId xmlns:a16="http://schemas.microsoft.com/office/drawing/2014/main" id="{F1085041-CBFA-454E-8D08-2FC71BF2353F}"/>
                </a:ext>
              </a:extLst>
            </p:cNvPr>
            <p:cNvSpPr>
              <a:spLocks noChangeShapeType="1"/>
            </p:cNvSpPr>
            <p:nvPr/>
          </p:nvSpPr>
          <p:spPr bwMode="auto">
            <a:xfrm>
              <a:off x="3533"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 name="Line 20">
              <a:extLst>
                <a:ext uri="{FF2B5EF4-FFF2-40B4-BE49-F238E27FC236}">
                  <a16:creationId xmlns:a16="http://schemas.microsoft.com/office/drawing/2014/main" id="{014AA0ED-66A6-4F38-BAF0-5A2EC87F793B}"/>
                </a:ext>
              </a:extLst>
            </p:cNvPr>
            <p:cNvSpPr>
              <a:spLocks noChangeShapeType="1"/>
            </p:cNvSpPr>
            <p:nvPr/>
          </p:nvSpPr>
          <p:spPr bwMode="auto">
            <a:xfrm>
              <a:off x="3821"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5" name="Line 21">
              <a:extLst>
                <a:ext uri="{FF2B5EF4-FFF2-40B4-BE49-F238E27FC236}">
                  <a16:creationId xmlns:a16="http://schemas.microsoft.com/office/drawing/2014/main" id="{1FEBDE9A-174E-4F08-93B2-A2A6DA837C83}"/>
                </a:ext>
              </a:extLst>
            </p:cNvPr>
            <p:cNvSpPr>
              <a:spLocks noChangeShapeType="1"/>
            </p:cNvSpPr>
            <p:nvPr/>
          </p:nvSpPr>
          <p:spPr bwMode="auto">
            <a:xfrm>
              <a:off x="4109"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6" name="Line 22">
              <a:extLst>
                <a:ext uri="{FF2B5EF4-FFF2-40B4-BE49-F238E27FC236}">
                  <a16:creationId xmlns:a16="http://schemas.microsoft.com/office/drawing/2014/main" id="{D3D1ABF2-5B1B-4781-A64F-DADD0AD19BB6}"/>
                </a:ext>
              </a:extLst>
            </p:cNvPr>
            <p:cNvSpPr>
              <a:spLocks noChangeShapeType="1"/>
            </p:cNvSpPr>
            <p:nvPr/>
          </p:nvSpPr>
          <p:spPr bwMode="auto">
            <a:xfrm>
              <a:off x="4397"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7" name="Line 23">
              <a:extLst>
                <a:ext uri="{FF2B5EF4-FFF2-40B4-BE49-F238E27FC236}">
                  <a16:creationId xmlns:a16="http://schemas.microsoft.com/office/drawing/2014/main" id="{20F9D653-4AE6-4959-8F81-F5823E68729A}"/>
                </a:ext>
              </a:extLst>
            </p:cNvPr>
            <p:cNvSpPr>
              <a:spLocks noChangeShapeType="1"/>
            </p:cNvSpPr>
            <p:nvPr/>
          </p:nvSpPr>
          <p:spPr bwMode="auto">
            <a:xfrm>
              <a:off x="4685"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8" name="Line 24">
              <a:extLst>
                <a:ext uri="{FF2B5EF4-FFF2-40B4-BE49-F238E27FC236}">
                  <a16:creationId xmlns:a16="http://schemas.microsoft.com/office/drawing/2014/main" id="{543B9804-71B3-421D-BBE4-DAE003DC49D4}"/>
                </a:ext>
              </a:extLst>
            </p:cNvPr>
            <p:cNvSpPr>
              <a:spLocks noChangeShapeType="1"/>
            </p:cNvSpPr>
            <p:nvPr/>
          </p:nvSpPr>
          <p:spPr bwMode="auto">
            <a:xfrm>
              <a:off x="4973" y="759"/>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9" name="Rectangle 25" descr="羊皮纸">
              <a:extLst>
                <a:ext uri="{FF2B5EF4-FFF2-40B4-BE49-F238E27FC236}">
                  <a16:creationId xmlns:a16="http://schemas.microsoft.com/office/drawing/2014/main" id="{B61ACFB4-EF72-4A8E-8F52-5ACA84C0D7A4}"/>
                </a:ext>
              </a:extLst>
            </p:cNvPr>
            <p:cNvSpPr>
              <a:spLocks noChangeArrowheads="1"/>
            </p:cNvSpPr>
            <p:nvPr/>
          </p:nvSpPr>
          <p:spPr bwMode="auto">
            <a:xfrm>
              <a:off x="2093" y="1191"/>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470" name="Line 26">
              <a:extLst>
                <a:ext uri="{FF2B5EF4-FFF2-40B4-BE49-F238E27FC236}">
                  <a16:creationId xmlns:a16="http://schemas.microsoft.com/office/drawing/2014/main" id="{3A305A02-226C-489B-8EB6-87B0E6069B74}"/>
                </a:ext>
              </a:extLst>
            </p:cNvPr>
            <p:cNvSpPr>
              <a:spLocks noChangeShapeType="1"/>
            </p:cNvSpPr>
            <p:nvPr/>
          </p:nvSpPr>
          <p:spPr bwMode="auto">
            <a:xfrm>
              <a:off x="2381"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1" name="Line 27">
              <a:extLst>
                <a:ext uri="{FF2B5EF4-FFF2-40B4-BE49-F238E27FC236}">
                  <a16:creationId xmlns:a16="http://schemas.microsoft.com/office/drawing/2014/main" id="{BE2CB97D-92A8-486A-8C3A-9E6EE6E7F938}"/>
                </a:ext>
              </a:extLst>
            </p:cNvPr>
            <p:cNvSpPr>
              <a:spLocks noChangeShapeType="1"/>
            </p:cNvSpPr>
            <p:nvPr/>
          </p:nvSpPr>
          <p:spPr bwMode="auto">
            <a:xfrm>
              <a:off x="2669"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2" name="Line 28">
              <a:extLst>
                <a:ext uri="{FF2B5EF4-FFF2-40B4-BE49-F238E27FC236}">
                  <a16:creationId xmlns:a16="http://schemas.microsoft.com/office/drawing/2014/main" id="{6D323291-C67D-4717-9311-5EF16D4088CD}"/>
                </a:ext>
              </a:extLst>
            </p:cNvPr>
            <p:cNvSpPr>
              <a:spLocks noChangeShapeType="1"/>
            </p:cNvSpPr>
            <p:nvPr/>
          </p:nvSpPr>
          <p:spPr bwMode="auto">
            <a:xfrm>
              <a:off x="2957"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3" name="Line 29">
              <a:extLst>
                <a:ext uri="{FF2B5EF4-FFF2-40B4-BE49-F238E27FC236}">
                  <a16:creationId xmlns:a16="http://schemas.microsoft.com/office/drawing/2014/main" id="{F638319B-1C38-4E8A-B2EA-28D6B267EE98}"/>
                </a:ext>
              </a:extLst>
            </p:cNvPr>
            <p:cNvSpPr>
              <a:spLocks noChangeShapeType="1"/>
            </p:cNvSpPr>
            <p:nvPr/>
          </p:nvSpPr>
          <p:spPr bwMode="auto">
            <a:xfrm>
              <a:off x="3245"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4" name="Line 30">
              <a:extLst>
                <a:ext uri="{FF2B5EF4-FFF2-40B4-BE49-F238E27FC236}">
                  <a16:creationId xmlns:a16="http://schemas.microsoft.com/office/drawing/2014/main" id="{FEDD367A-2263-46D5-BB63-43652BA01E3A}"/>
                </a:ext>
              </a:extLst>
            </p:cNvPr>
            <p:cNvSpPr>
              <a:spLocks noChangeShapeType="1"/>
            </p:cNvSpPr>
            <p:nvPr/>
          </p:nvSpPr>
          <p:spPr bwMode="auto">
            <a:xfrm>
              <a:off x="3533"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5" name="Line 31">
              <a:extLst>
                <a:ext uri="{FF2B5EF4-FFF2-40B4-BE49-F238E27FC236}">
                  <a16:creationId xmlns:a16="http://schemas.microsoft.com/office/drawing/2014/main" id="{973827DF-71A0-412B-B644-3124603734ED}"/>
                </a:ext>
              </a:extLst>
            </p:cNvPr>
            <p:cNvSpPr>
              <a:spLocks noChangeShapeType="1"/>
            </p:cNvSpPr>
            <p:nvPr/>
          </p:nvSpPr>
          <p:spPr bwMode="auto">
            <a:xfrm>
              <a:off x="3821"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6" name="Line 32">
              <a:extLst>
                <a:ext uri="{FF2B5EF4-FFF2-40B4-BE49-F238E27FC236}">
                  <a16:creationId xmlns:a16="http://schemas.microsoft.com/office/drawing/2014/main" id="{015D9AAD-C8DF-4E67-A0CF-85CC3800A0D5}"/>
                </a:ext>
              </a:extLst>
            </p:cNvPr>
            <p:cNvSpPr>
              <a:spLocks noChangeShapeType="1"/>
            </p:cNvSpPr>
            <p:nvPr/>
          </p:nvSpPr>
          <p:spPr bwMode="auto">
            <a:xfrm>
              <a:off x="4109"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7" name="Line 33">
              <a:extLst>
                <a:ext uri="{FF2B5EF4-FFF2-40B4-BE49-F238E27FC236}">
                  <a16:creationId xmlns:a16="http://schemas.microsoft.com/office/drawing/2014/main" id="{719F426C-4C2C-49CE-B78B-8467D09B7811}"/>
                </a:ext>
              </a:extLst>
            </p:cNvPr>
            <p:cNvSpPr>
              <a:spLocks noChangeShapeType="1"/>
            </p:cNvSpPr>
            <p:nvPr/>
          </p:nvSpPr>
          <p:spPr bwMode="auto">
            <a:xfrm>
              <a:off x="4397"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8" name="Line 34">
              <a:extLst>
                <a:ext uri="{FF2B5EF4-FFF2-40B4-BE49-F238E27FC236}">
                  <a16:creationId xmlns:a16="http://schemas.microsoft.com/office/drawing/2014/main" id="{6520CB6E-E664-46F6-8CEE-C5D455BE9768}"/>
                </a:ext>
              </a:extLst>
            </p:cNvPr>
            <p:cNvSpPr>
              <a:spLocks noChangeShapeType="1"/>
            </p:cNvSpPr>
            <p:nvPr/>
          </p:nvSpPr>
          <p:spPr bwMode="auto">
            <a:xfrm>
              <a:off x="4685"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79" name="Line 35">
              <a:extLst>
                <a:ext uri="{FF2B5EF4-FFF2-40B4-BE49-F238E27FC236}">
                  <a16:creationId xmlns:a16="http://schemas.microsoft.com/office/drawing/2014/main" id="{A3EAC8F2-5DC3-46EF-B3BC-0341F762708D}"/>
                </a:ext>
              </a:extLst>
            </p:cNvPr>
            <p:cNvSpPr>
              <a:spLocks noChangeShapeType="1"/>
            </p:cNvSpPr>
            <p:nvPr/>
          </p:nvSpPr>
          <p:spPr bwMode="auto">
            <a:xfrm>
              <a:off x="4973" y="1191"/>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80" name="Text Box 36">
              <a:extLst>
                <a:ext uri="{FF2B5EF4-FFF2-40B4-BE49-F238E27FC236}">
                  <a16:creationId xmlns:a16="http://schemas.microsoft.com/office/drawing/2014/main" id="{67E29751-D483-40B2-A08B-7B0DF7C57D43}"/>
                </a:ext>
              </a:extLst>
            </p:cNvPr>
            <p:cNvSpPr txBox="1">
              <a:spLocks noChangeArrowheads="1"/>
            </p:cNvSpPr>
            <p:nvPr/>
          </p:nvSpPr>
          <p:spPr bwMode="auto">
            <a:xfrm>
              <a:off x="1603" y="375"/>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this</a:t>
              </a:r>
              <a:endParaRPr kumimoji="1" lang="en-US" altLang="zh-CN" sz="2400">
                <a:latin typeface="Times New Roman" panose="02020603050405020304" pitchFamily="18" charset="0"/>
              </a:endParaRPr>
            </a:p>
          </p:txBody>
        </p:sp>
        <p:sp>
          <p:nvSpPr>
            <p:cNvPr id="15481" name="Text Box 37">
              <a:extLst>
                <a:ext uri="{FF2B5EF4-FFF2-40B4-BE49-F238E27FC236}">
                  <a16:creationId xmlns:a16="http://schemas.microsoft.com/office/drawing/2014/main" id="{FD3ED64A-FB9F-4943-8231-EA1FCE7771AF}"/>
                </a:ext>
              </a:extLst>
            </p:cNvPr>
            <p:cNvSpPr txBox="1">
              <a:spLocks noChangeArrowheads="1"/>
            </p:cNvSpPr>
            <p:nvPr/>
          </p:nvSpPr>
          <p:spPr bwMode="auto">
            <a:xfrm>
              <a:off x="1814" y="75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R</a:t>
              </a:r>
            </a:p>
          </p:txBody>
        </p:sp>
        <p:sp>
          <p:nvSpPr>
            <p:cNvPr id="15482" name="Text Box 38">
              <a:extLst>
                <a:ext uri="{FF2B5EF4-FFF2-40B4-BE49-F238E27FC236}">
                  <a16:creationId xmlns:a16="http://schemas.microsoft.com/office/drawing/2014/main" id="{70E01C9A-023B-45CD-8EC4-F2F65C37F4A4}"/>
                </a:ext>
              </a:extLst>
            </p:cNvPr>
            <p:cNvSpPr txBox="1">
              <a:spLocks noChangeArrowheads="1"/>
            </p:cNvSpPr>
            <p:nvPr/>
          </p:nvSpPr>
          <p:spPr bwMode="auto">
            <a:xfrm>
              <a:off x="1469" y="1104"/>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temp</a:t>
              </a:r>
              <a:endParaRPr kumimoji="1" lang="en-US" altLang="zh-CN" sz="2400">
                <a:latin typeface="Times New Roman" panose="02020603050405020304" pitchFamily="18" charset="0"/>
              </a:endParaRPr>
            </a:p>
          </p:txBody>
        </p:sp>
        <p:sp>
          <p:nvSpPr>
            <p:cNvPr id="15483" name="Text Box 39">
              <a:extLst>
                <a:ext uri="{FF2B5EF4-FFF2-40B4-BE49-F238E27FC236}">
                  <a16:creationId xmlns:a16="http://schemas.microsoft.com/office/drawing/2014/main" id="{BE187C63-F419-4DA5-8E76-31F432EFE76B}"/>
                </a:ext>
              </a:extLst>
            </p:cNvPr>
            <p:cNvSpPr txBox="1">
              <a:spLocks noChangeArrowheads="1"/>
            </p:cNvSpPr>
            <p:nvPr/>
          </p:nvSpPr>
          <p:spPr bwMode="auto">
            <a:xfrm>
              <a:off x="2137" y="346"/>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0  1   1  1   0  0  0   0   1  1  0</a:t>
              </a:r>
              <a:endParaRPr kumimoji="1" lang="en-US" altLang="zh-CN" sz="2400">
                <a:latin typeface="Times New Roman" panose="02020603050405020304" pitchFamily="18" charset="0"/>
              </a:endParaRPr>
            </a:p>
          </p:txBody>
        </p:sp>
        <p:sp>
          <p:nvSpPr>
            <p:cNvPr id="15484" name="Text Box 40">
              <a:extLst>
                <a:ext uri="{FF2B5EF4-FFF2-40B4-BE49-F238E27FC236}">
                  <a16:creationId xmlns:a16="http://schemas.microsoft.com/office/drawing/2014/main" id="{4F38D776-E82A-4BCA-8D16-6A8E24AAA159}"/>
                </a:ext>
              </a:extLst>
            </p:cNvPr>
            <p:cNvSpPr txBox="1">
              <a:spLocks noChangeArrowheads="1"/>
            </p:cNvSpPr>
            <p:nvPr/>
          </p:nvSpPr>
          <p:spPr bwMode="auto">
            <a:xfrm>
              <a:off x="2141" y="711"/>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0  0   1  0   0  1  0   1   0  1  0</a:t>
              </a:r>
              <a:endParaRPr kumimoji="1" lang="en-US" altLang="zh-CN" sz="2400">
                <a:latin typeface="Times New Roman" panose="02020603050405020304" pitchFamily="18" charset="0"/>
              </a:endParaRPr>
            </a:p>
          </p:txBody>
        </p:sp>
        <p:sp>
          <p:nvSpPr>
            <p:cNvPr id="15485" name="Text Box 41">
              <a:extLst>
                <a:ext uri="{FF2B5EF4-FFF2-40B4-BE49-F238E27FC236}">
                  <a16:creationId xmlns:a16="http://schemas.microsoft.com/office/drawing/2014/main" id="{D8B31DE6-B0F2-4377-BDCC-27DAF0F40F5D}"/>
                </a:ext>
              </a:extLst>
            </p:cNvPr>
            <p:cNvSpPr txBox="1">
              <a:spLocks noChangeArrowheads="1"/>
            </p:cNvSpPr>
            <p:nvPr/>
          </p:nvSpPr>
          <p:spPr bwMode="auto">
            <a:xfrm>
              <a:off x="2141" y="1143"/>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a:t>
              </a:r>
              <a:r>
                <a:rPr kumimoji="1" lang="en-US" altLang="zh-CN" b="1">
                  <a:solidFill>
                    <a:srgbClr val="CC3300"/>
                  </a:solidFill>
                  <a:latin typeface="Times New Roman" panose="02020603050405020304" pitchFamily="18" charset="0"/>
                </a:rPr>
                <a:t>1   1  1</a:t>
              </a:r>
              <a:r>
                <a:rPr kumimoji="1" lang="en-US" altLang="zh-CN" b="1">
                  <a:solidFill>
                    <a:srgbClr val="009900"/>
                  </a:solidFill>
                  <a:latin typeface="Times New Roman" panose="02020603050405020304" pitchFamily="18" charset="0"/>
                </a:rPr>
                <a:t>   0  </a:t>
              </a:r>
              <a:r>
                <a:rPr kumimoji="1" lang="en-US" altLang="zh-CN" b="1">
                  <a:solidFill>
                    <a:srgbClr val="CC3300"/>
                  </a:solidFill>
                  <a:latin typeface="Times New Roman" panose="02020603050405020304" pitchFamily="18" charset="0"/>
                </a:rPr>
                <a:t>1</a:t>
              </a:r>
              <a:r>
                <a:rPr kumimoji="1" lang="en-US" altLang="zh-CN" b="1">
                  <a:solidFill>
                    <a:srgbClr val="009900"/>
                  </a:solidFill>
                  <a:latin typeface="Times New Roman" panose="02020603050405020304" pitchFamily="18" charset="0"/>
                </a:rPr>
                <a:t>  0   </a:t>
              </a:r>
              <a:r>
                <a:rPr kumimoji="1" lang="en-US" altLang="zh-CN" b="1">
                  <a:solidFill>
                    <a:srgbClr val="CC3300"/>
                  </a:solidFill>
                  <a:latin typeface="Times New Roman" panose="02020603050405020304" pitchFamily="18" charset="0"/>
                </a:rPr>
                <a:t>1   1  1</a:t>
              </a:r>
              <a:r>
                <a:rPr kumimoji="1" lang="en-US" altLang="zh-CN" b="1">
                  <a:solidFill>
                    <a:srgbClr val="009900"/>
                  </a:solidFill>
                  <a:latin typeface="Times New Roman" panose="02020603050405020304" pitchFamily="18" charset="0"/>
                </a:rPr>
                <a:t>  0</a:t>
              </a:r>
              <a:endParaRPr kumimoji="1" lang="en-US" altLang="zh-CN" sz="2400">
                <a:latin typeface="Times New Roman" panose="02020603050405020304" pitchFamily="18" charset="0"/>
              </a:endParaRPr>
            </a:p>
          </p:txBody>
        </p:sp>
      </p:grpSp>
      <p:grpSp>
        <p:nvGrpSpPr>
          <p:cNvPr id="15364" name="Group 43">
            <a:extLst>
              <a:ext uri="{FF2B5EF4-FFF2-40B4-BE49-F238E27FC236}">
                <a16:creationId xmlns:a16="http://schemas.microsoft.com/office/drawing/2014/main" id="{243B253C-440B-4FF6-B23A-70F6E60FC7AF}"/>
              </a:ext>
            </a:extLst>
          </p:cNvPr>
          <p:cNvGrpSpPr>
            <a:grpSpLocks/>
          </p:cNvGrpSpPr>
          <p:nvPr/>
        </p:nvGrpSpPr>
        <p:grpSpPr bwMode="auto">
          <a:xfrm>
            <a:off x="2332038" y="2528888"/>
            <a:ext cx="6019800" cy="1844675"/>
            <a:chOff x="720" y="2755"/>
            <a:chExt cx="3792" cy="1162"/>
          </a:xfrm>
        </p:grpSpPr>
        <p:sp>
          <p:nvSpPr>
            <p:cNvPr id="15408" name="Rectangle 44" descr="羊皮纸">
              <a:extLst>
                <a:ext uri="{FF2B5EF4-FFF2-40B4-BE49-F238E27FC236}">
                  <a16:creationId xmlns:a16="http://schemas.microsoft.com/office/drawing/2014/main" id="{08C1D4F4-22D8-447F-A72C-A408803BA651}"/>
                </a:ext>
              </a:extLst>
            </p:cNvPr>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409" name="Line 45">
              <a:extLst>
                <a:ext uri="{FF2B5EF4-FFF2-40B4-BE49-F238E27FC236}">
                  <a16:creationId xmlns:a16="http://schemas.microsoft.com/office/drawing/2014/main" id="{F00977BA-6C98-4731-8C1A-88175E53434C}"/>
                </a:ext>
              </a:extLst>
            </p:cNvPr>
            <p:cNvSpPr>
              <a:spLocks noChangeShapeType="1"/>
            </p:cNvSpPr>
            <p:nvPr/>
          </p:nvSpPr>
          <p:spPr bwMode="auto">
            <a:xfrm>
              <a:off x="1632"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0" name="Line 46">
              <a:extLst>
                <a:ext uri="{FF2B5EF4-FFF2-40B4-BE49-F238E27FC236}">
                  <a16:creationId xmlns:a16="http://schemas.microsoft.com/office/drawing/2014/main" id="{1E3E3056-4D9D-4822-84AE-931A174F224F}"/>
                </a:ext>
              </a:extLst>
            </p:cNvPr>
            <p:cNvSpPr>
              <a:spLocks noChangeShapeType="1"/>
            </p:cNvSpPr>
            <p:nvPr/>
          </p:nvSpPr>
          <p:spPr bwMode="auto">
            <a:xfrm>
              <a:off x="1920"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1" name="Line 47">
              <a:extLst>
                <a:ext uri="{FF2B5EF4-FFF2-40B4-BE49-F238E27FC236}">
                  <a16:creationId xmlns:a16="http://schemas.microsoft.com/office/drawing/2014/main" id="{EBAFEA3A-63F6-46D1-8A4E-DDED129C6455}"/>
                </a:ext>
              </a:extLst>
            </p:cNvPr>
            <p:cNvSpPr>
              <a:spLocks noChangeShapeType="1"/>
            </p:cNvSpPr>
            <p:nvPr/>
          </p:nvSpPr>
          <p:spPr bwMode="auto">
            <a:xfrm>
              <a:off x="2208"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2" name="Line 48">
              <a:extLst>
                <a:ext uri="{FF2B5EF4-FFF2-40B4-BE49-F238E27FC236}">
                  <a16:creationId xmlns:a16="http://schemas.microsoft.com/office/drawing/2014/main" id="{DFDB5A4F-AA74-4FF7-9E97-9F013878CAFE}"/>
                </a:ext>
              </a:extLst>
            </p:cNvPr>
            <p:cNvSpPr>
              <a:spLocks noChangeShapeType="1"/>
            </p:cNvSpPr>
            <p:nvPr/>
          </p:nvSpPr>
          <p:spPr bwMode="auto">
            <a:xfrm>
              <a:off x="2496"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3" name="Line 49">
              <a:extLst>
                <a:ext uri="{FF2B5EF4-FFF2-40B4-BE49-F238E27FC236}">
                  <a16:creationId xmlns:a16="http://schemas.microsoft.com/office/drawing/2014/main" id="{E49CE8A6-B6E8-4791-BA2D-CD29ACEE5884}"/>
                </a:ext>
              </a:extLst>
            </p:cNvPr>
            <p:cNvSpPr>
              <a:spLocks noChangeShapeType="1"/>
            </p:cNvSpPr>
            <p:nvPr/>
          </p:nvSpPr>
          <p:spPr bwMode="auto">
            <a:xfrm>
              <a:off x="2784"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4" name="Line 50">
              <a:extLst>
                <a:ext uri="{FF2B5EF4-FFF2-40B4-BE49-F238E27FC236}">
                  <a16:creationId xmlns:a16="http://schemas.microsoft.com/office/drawing/2014/main" id="{FF4FCE8C-19AA-4182-814F-0C011E15894D}"/>
                </a:ext>
              </a:extLst>
            </p:cNvPr>
            <p:cNvSpPr>
              <a:spLocks noChangeShapeType="1"/>
            </p:cNvSpPr>
            <p:nvPr/>
          </p:nvSpPr>
          <p:spPr bwMode="auto">
            <a:xfrm>
              <a:off x="3072"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5" name="Line 51">
              <a:extLst>
                <a:ext uri="{FF2B5EF4-FFF2-40B4-BE49-F238E27FC236}">
                  <a16:creationId xmlns:a16="http://schemas.microsoft.com/office/drawing/2014/main" id="{45473E3E-2EE7-4642-B0A7-78A60AB164BA}"/>
                </a:ext>
              </a:extLst>
            </p:cNvPr>
            <p:cNvSpPr>
              <a:spLocks noChangeShapeType="1"/>
            </p:cNvSpPr>
            <p:nvPr/>
          </p:nvSpPr>
          <p:spPr bwMode="auto">
            <a:xfrm>
              <a:off x="3360"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6" name="Line 52">
              <a:extLst>
                <a:ext uri="{FF2B5EF4-FFF2-40B4-BE49-F238E27FC236}">
                  <a16:creationId xmlns:a16="http://schemas.microsoft.com/office/drawing/2014/main" id="{A3CA0770-B234-4A52-99AF-AA362C170F0D}"/>
                </a:ext>
              </a:extLst>
            </p:cNvPr>
            <p:cNvSpPr>
              <a:spLocks noChangeShapeType="1"/>
            </p:cNvSpPr>
            <p:nvPr/>
          </p:nvSpPr>
          <p:spPr bwMode="auto">
            <a:xfrm>
              <a:off x="3648"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7" name="Line 53">
              <a:extLst>
                <a:ext uri="{FF2B5EF4-FFF2-40B4-BE49-F238E27FC236}">
                  <a16:creationId xmlns:a16="http://schemas.microsoft.com/office/drawing/2014/main" id="{13AAB539-F780-4A75-8AD9-EA684B6FFE5B}"/>
                </a:ext>
              </a:extLst>
            </p:cNvPr>
            <p:cNvSpPr>
              <a:spLocks noChangeShapeType="1"/>
            </p:cNvSpPr>
            <p:nvPr/>
          </p:nvSpPr>
          <p:spPr bwMode="auto">
            <a:xfrm>
              <a:off x="3936"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8" name="Line 54">
              <a:extLst>
                <a:ext uri="{FF2B5EF4-FFF2-40B4-BE49-F238E27FC236}">
                  <a16:creationId xmlns:a16="http://schemas.microsoft.com/office/drawing/2014/main" id="{32B8C092-3134-4F0E-8FEE-5AA848835378}"/>
                </a:ext>
              </a:extLst>
            </p:cNvPr>
            <p:cNvSpPr>
              <a:spLocks noChangeShapeType="1"/>
            </p:cNvSpPr>
            <p:nvPr/>
          </p:nvSpPr>
          <p:spPr bwMode="auto">
            <a:xfrm>
              <a:off x="4224"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19" name="Rectangle 55" descr="羊皮纸">
              <a:extLst>
                <a:ext uri="{FF2B5EF4-FFF2-40B4-BE49-F238E27FC236}">
                  <a16:creationId xmlns:a16="http://schemas.microsoft.com/office/drawing/2014/main" id="{8E12D349-17D3-4144-8F30-DDC39C7B5A97}"/>
                </a:ext>
              </a:extLst>
            </p:cNvPr>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420" name="Line 56">
              <a:extLst>
                <a:ext uri="{FF2B5EF4-FFF2-40B4-BE49-F238E27FC236}">
                  <a16:creationId xmlns:a16="http://schemas.microsoft.com/office/drawing/2014/main" id="{57CFDBF3-F9D0-470C-9F0C-76B76E28945A}"/>
                </a:ext>
              </a:extLst>
            </p:cNvPr>
            <p:cNvSpPr>
              <a:spLocks noChangeShapeType="1"/>
            </p:cNvSpPr>
            <p:nvPr/>
          </p:nvSpPr>
          <p:spPr bwMode="auto">
            <a:xfrm>
              <a:off x="1632"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1" name="Line 57">
              <a:extLst>
                <a:ext uri="{FF2B5EF4-FFF2-40B4-BE49-F238E27FC236}">
                  <a16:creationId xmlns:a16="http://schemas.microsoft.com/office/drawing/2014/main" id="{F611F91E-0129-48EA-91A5-3EE5192C1C2A}"/>
                </a:ext>
              </a:extLst>
            </p:cNvPr>
            <p:cNvSpPr>
              <a:spLocks noChangeShapeType="1"/>
            </p:cNvSpPr>
            <p:nvPr/>
          </p:nvSpPr>
          <p:spPr bwMode="auto">
            <a:xfrm>
              <a:off x="1920"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2" name="Line 58">
              <a:extLst>
                <a:ext uri="{FF2B5EF4-FFF2-40B4-BE49-F238E27FC236}">
                  <a16:creationId xmlns:a16="http://schemas.microsoft.com/office/drawing/2014/main" id="{22CE7968-FEF0-4CCE-8971-D495C1ED102D}"/>
                </a:ext>
              </a:extLst>
            </p:cNvPr>
            <p:cNvSpPr>
              <a:spLocks noChangeShapeType="1"/>
            </p:cNvSpPr>
            <p:nvPr/>
          </p:nvSpPr>
          <p:spPr bwMode="auto">
            <a:xfrm>
              <a:off x="2208"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3" name="Line 59">
              <a:extLst>
                <a:ext uri="{FF2B5EF4-FFF2-40B4-BE49-F238E27FC236}">
                  <a16:creationId xmlns:a16="http://schemas.microsoft.com/office/drawing/2014/main" id="{91112DD7-86D5-42F4-BAE0-4921E96AAD1A}"/>
                </a:ext>
              </a:extLst>
            </p:cNvPr>
            <p:cNvSpPr>
              <a:spLocks noChangeShapeType="1"/>
            </p:cNvSpPr>
            <p:nvPr/>
          </p:nvSpPr>
          <p:spPr bwMode="auto">
            <a:xfrm>
              <a:off x="2496"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4" name="Line 60">
              <a:extLst>
                <a:ext uri="{FF2B5EF4-FFF2-40B4-BE49-F238E27FC236}">
                  <a16:creationId xmlns:a16="http://schemas.microsoft.com/office/drawing/2014/main" id="{B71BFA66-7881-48E4-B4DB-9E51EE98803C}"/>
                </a:ext>
              </a:extLst>
            </p:cNvPr>
            <p:cNvSpPr>
              <a:spLocks noChangeShapeType="1"/>
            </p:cNvSpPr>
            <p:nvPr/>
          </p:nvSpPr>
          <p:spPr bwMode="auto">
            <a:xfrm>
              <a:off x="278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5" name="Line 61">
              <a:extLst>
                <a:ext uri="{FF2B5EF4-FFF2-40B4-BE49-F238E27FC236}">
                  <a16:creationId xmlns:a16="http://schemas.microsoft.com/office/drawing/2014/main" id="{49836818-1B9A-4114-A7C6-2CF1F1832D87}"/>
                </a:ext>
              </a:extLst>
            </p:cNvPr>
            <p:cNvSpPr>
              <a:spLocks noChangeShapeType="1"/>
            </p:cNvSpPr>
            <p:nvPr/>
          </p:nvSpPr>
          <p:spPr bwMode="auto">
            <a:xfrm>
              <a:off x="3072"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6" name="Line 62">
              <a:extLst>
                <a:ext uri="{FF2B5EF4-FFF2-40B4-BE49-F238E27FC236}">
                  <a16:creationId xmlns:a16="http://schemas.microsoft.com/office/drawing/2014/main" id="{CD2276A2-72D1-43B0-9CE9-0658E2330059}"/>
                </a:ext>
              </a:extLst>
            </p:cNvPr>
            <p:cNvSpPr>
              <a:spLocks noChangeShapeType="1"/>
            </p:cNvSpPr>
            <p:nvPr/>
          </p:nvSpPr>
          <p:spPr bwMode="auto">
            <a:xfrm>
              <a:off x="3360"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7" name="Line 63">
              <a:extLst>
                <a:ext uri="{FF2B5EF4-FFF2-40B4-BE49-F238E27FC236}">
                  <a16:creationId xmlns:a16="http://schemas.microsoft.com/office/drawing/2014/main" id="{93ACC1E3-0B5F-44AF-B438-35974A6B1AEE}"/>
                </a:ext>
              </a:extLst>
            </p:cNvPr>
            <p:cNvSpPr>
              <a:spLocks noChangeShapeType="1"/>
            </p:cNvSpPr>
            <p:nvPr/>
          </p:nvSpPr>
          <p:spPr bwMode="auto">
            <a:xfrm>
              <a:off x="3648"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8" name="Line 64">
              <a:extLst>
                <a:ext uri="{FF2B5EF4-FFF2-40B4-BE49-F238E27FC236}">
                  <a16:creationId xmlns:a16="http://schemas.microsoft.com/office/drawing/2014/main" id="{8225EF7B-CB36-4D8D-8AA3-DA2CB10B564D}"/>
                </a:ext>
              </a:extLst>
            </p:cNvPr>
            <p:cNvSpPr>
              <a:spLocks noChangeShapeType="1"/>
            </p:cNvSpPr>
            <p:nvPr/>
          </p:nvSpPr>
          <p:spPr bwMode="auto">
            <a:xfrm>
              <a:off x="3936"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29" name="Line 65">
              <a:extLst>
                <a:ext uri="{FF2B5EF4-FFF2-40B4-BE49-F238E27FC236}">
                  <a16:creationId xmlns:a16="http://schemas.microsoft.com/office/drawing/2014/main" id="{95D8FF83-54EC-4FD0-83A6-51D5C7C8DD02}"/>
                </a:ext>
              </a:extLst>
            </p:cNvPr>
            <p:cNvSpPr>
              <a:spLocks noChangeShapeType="1"/>
            </p:cNvSpPr>
            <p:nvPr/>
          </p:nvSpPr>
          <p:spPr bwMode="auto">
            <a:xfrm>
              <a:off x="422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0" name="Rectangle 66" descr="羊皮纸">
              <a:extLst>
                <a:ext uri="{FF2B5EF4-FFF2-40B4-BE49-F238E27FC236}">
                  <a16:creationId xmlns:a16="http://schemas.microsoft.com/office/drawing/2014/main" id="{56C673AA-FE1F-404F-B005-921759341ECE}"/>
                </a:ext>
              </a:extLst>
            </p:cNvPr>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431" name="Line 67">
              <a:extLst>
                <a:ext uri="{FF2B5EF4-FFF2-40B4-BE49-F238E27FC236}">
                  <a16:creationId xmlns:a16="http://schemas.microsoft.com/office/drawing/2014/main" id="{654ED254-D645-4260-B1CD-39C6A8DD8D90}"/>
                </a:ext>
              </a:extLst>
            </p:cNvPr>
            <p:cNvSpPr>
              <a:spLocks noChangeShapeType="1"/>
            </p:cNvSpPr>
            <p:nvPr/>
          </p:nvSpPr>
          <p:spPr bwMode="auto">
            <a:xfrm>
              <a:off x="1632"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2" name="Line 68">
              <a:extLst>
                <a:ext uri="{FF2B5EF4-FFF2-40B4-BE49-F238E27FC236}">
                  <a16:creationId xmlns:a16="http://schemas.microsoft.com/office/drawing/2014/main" id="{93ED1889-0EBA-43D8-B013-CC779A6EC99B}"/>
                </a:ext>
              </a:extLst>
            </p:cNvPr>
            <p:cNvSpPr>
              <a:spLocks noChangeShapeType="1"/>
            </p:cNvSpPr>
            <p:nvPr/>
          </p:nvSpPr>
          <p:spPr bwMode="auto">
            <a:xfrm>
              <a:off x="1920"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3" name="Line 69">
              <a:extLst>
                <a:ext uri="{FF2B5EF4-FFF2-40B4-BE49-F238E27FC236}">
                  <a16:creationId xmlns:a16="http://schemas.microsoft.com/office/drawing/2014/main" id="{3FC1B128-69FB-4084-9503-85C6C6A4C0EC}"/>
                </a:ext>
              </a:extLst>
            </p:cNvPr>
            <p:cNvSpPr>
              <a:spLocks noChangeShapeType="1"/>
            </p:cNvSpPr>
            <p:nvPr/>
          </p:nvSpPr>
          <p:spPr bwMode="auto">
            <a:xfrm>
              <a:off x="2208"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4" name="Line 70">
              <a:extLst>
                <a:ext uri="{FF2B5EF4-FFF2-40B4-BE49-F238E27FC236}">
                  <a16:creationId xmlns:a16="http://schemas.microsoft.com/office/drawing/2014/main" id="{DBDD5EB7-9CB5-4BD5-83B4-B806A309BB47}"/>
                </a:ext>
              </a:extLst>
            </p:cNvPr>
            <p:cNvSpPr>
              <a:spLocks noChangeShapeType="1"/>
            </p:cNvSpPr>
            <p:nvPr/>
          </p:nvSpPr>
          <p:spPr bwMode="auto">
            <a:xfrm>
              <a:off x="2496"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5" name="Line 71">
              <a:extLst>
                <a:ext uri="{FF2B5EF4-FFF2-40B4-BE49-F238E27FC236}">
                  <a16:creationId xmlns:a16="http://schemas.microsoft.com/office/drawing/2014/main" id="{6CCD2852-0996-4A50-B015-29C8CBEDFB16}"/>
                </a:ext>
              </a:extLst>
            </p:cNvPr>
            <p:cNvSpPr>
              <a:spLocks noChangeShapeType="1"/>
            </p:cNvSpPr>
            <p:nvPr/>
          </p:nvSpPr>
          <p:spPr bwMode="auto">
            <a:xfrm>
              <a:off x="2784"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6" name="Line 72">
              <a:extLst>
                <a:ext uri="{FF2B5EF4-FFF2-40B4-BE49-F238E27FC236}">
                  <a16:creationId xmlns:a16="http://schemas.microsoft.com/office/drawing/2014/main" id="{E0E1B0CE-BBDC-4BD0-8F9B-4B4B315D02A6}"/>
                </a:ext>
              </a:extLst>
            </p:cNvPr>
            <p:cNvSpPr>
              <a:spLocks noChangeShapeType="1"/>
            </p:cNvSpPr>
            <p:nvPr/>
          </p:nvSpPr>
          <p:spPr bwMode="auto">
            <a:xfrm>
              <a:off x="3072"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7" name="Line 73">
              <a:extLst>
                <a:ext uri="{FF2B5EF4-FFF2-40B4-BE49-F238E27FC236}">
                  <a16:creationId xmlns:a16="http://schemas.microsoft.com/office/drawing/2014/main" id="{EE1703A8-1D65-4219-99CF-6AA174E8565A}"/>
                </a:ext>
              </a:extLst>
            </p:cNvPr>
            <p:cNvSpPr>
              <a:spLocks noChangeShapeType="1"/>
            </p:cNvSpPr>
            <p:nvPr/>
          </p:nvSpPr>
          <p:spPr bwMode="auto">
            <a:xfrm>
              <a:off x="3360"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8" name="Line 74">
              <a:extLst>
                <a:ext uri="{FF2B5EF4-FFF2-40B4-BE49-F238E27FC236}">
                  <a16:creationId xmlns:a16="http://schemas.microsoft.com/office/drawing/2014/main" id="{9B8E99A6-4610-43DD-855E-00C8540C72D6}"/>
                </a:ext>
              </a:extLst>
            </p:cNvPr>
            <p:cNvSpPr>
              <a:spLocks noChangeShapeType="1"/>
            </p:cNvSpPr>
            <p:nvPr/>
          </p:nvSpPr>
          <p:spPr bwMode="auto">
            <a:xfrm>
              <a:off x="3648"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39" name="Line 75">
              <a:extLst>
                <a:ext uri="{FF2B5EF4-FFF2-40B4-BE49-F238E27FC236}">
                  <a16:creationId xmlns:a16="http://schemas.microsoft.com/office/drawing/2014/main" id="{721EED86-AE9C-4C82-A08D-E80CF66F73F7}"/>
                </a:ext>
              </a:extLst>
            </p:cNvPr>
            <p:cNvSpPr>
              <a:spLocks noChangeShapeType="1"/>
            </p:cNvSpPr>
            <p:nvPr/>
          </p:nvSpPr>
          <p:spPr bwMode="auto">
            <a:xfrm>
              <a:off x="3936"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0" name="Line 76">
              <a:extLst>
                <a:ext uri="{FF2B5EF4-FFF2-40B4-BE49-F238E27FC236}">
                  <a16:creationId xmlns:a16="http://schemas.microsoft.com/office/drawing/2014/main" id="{FF37179E-0FF8-4E9F-8DED-FFCB36ED1239}"/>
                </a:ext>
              </a:extLst>
            </p:cNvPr>
            <p:cNvSpPr>
              <a:spLocks noChangeShapeType="1"/>
            </p:cNvSpPr>
            <p:nvPr/>
          </p:nvSpPr>
          <p:spPr bwMode="auto">
            <a:xfrm>
              <a:off x="4224"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41" name="Text Box 77">
              <a:extLst>
                <a:ext uri="{FF2B5EF4-FFF2-40B4-BE49-F238E27FC236}">
                  <a16:creationId xmlns:a16="http://schemas.microsoft.com/office/drawing/2014/main" id="{CF07D257-A2DA-4A4F-984F-DB1E409909D5}"/>
                </a:ext>
              </a:extLst>
            </p:cNvPr>
            <p:cNvSpPr txBox="1">
              <a:spLocks noChangeArrowheads="1"/>
            </p:cNvSpPr>
            <p:nvPr/>
          </p:nvSpPr>
          <p:spPr bwMode="auto">
            <a:xfrm>
              <a:off x="854" y="2784"/>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this</a:t>
              </a:r>
              <a:endParaRPr kumimoji="1" lang="en-US" altLang="zh-CN" sz="2400">
                <a:latin typeface="Times New Roman" panose="02020603050405020304" pitchFamily="18" charset="0"/>
              </a:endParaRPr>
            </a:p>
          </p:txBody>
        </p:sp>
        <p:sp>
          <p:nvSpPr>
            <p:cNvPr id="15442" name="Text Box 78">
              <a:extLst>
                <a:ext uri="{FF2B5EF4-FFF2-40B4-BE49-F238E27FC236}">
                  <a16:creationId xmlns:a16="http://schemas.microsoft.com/office/drawing/2014/main" id="{45F65EE1-3C9B-427A-8B54-98706FE9D2E7}"/>
                </a:ext>
              </a:extLst>
            </p:cNvPr>
            <p:cNvSpPr txBox="1">
              <a:spLocks noChangeArrowheads="1"/>
            </p:cNvSpPr>
            <p:nvPr/>
          </p:nvSpPr>
          <p:spPr bwMode="auto">
            <a:xfrm>
              <a:off x="1060" y="316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R</a:t>
              </a:r>
            </a:p>
          </p:txBody>
        </p:sp>
        <p:sp>
          <p:nvSpPr>
            <p:cNvPr id="15443" name="Text Box 79">
              <a:extLst>
                <a:ext uri="{FF2B5EF4-FFF2-40B4-BE49-F238E27FC236}">
                  <a16:creationId xmlns:a16="http://schemas.microsoft.com/office/drawing/2014/main" id="{DF1DD486-B518-4FFF-9349-37875B35429D}"/>
                </a:ext>
              </a:extLst>
            </p:cNvPr>
            <p:cNvSpPr txBox="1">
              <a:spLocks noChangeArrowheads="1"/>
            </p:cNvSpPr>
            <p:nvPr/>
          </p:nvSpPr>
          <p:spPr bwMode="auto">
            <a:xfrm>
              <a:off x="720" y="3513"/>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temp</a:t>
              </a:r>
              <a:endParaRPr kumimoji="1" lang="en-US" altLang="zh-CN" sz="2400">
                <a:latin typeface="Times New Roman" panose="02020603050405020304" pitchFamily="18" charset="0"/>
              </a:endParaRPr>
            </a:p>
          </p:txBody>
        </p:sp>
        <p:sp>
          <p:nvSpPr>
            <p:cNvPr id="15444" name="Text Box 80">
              <a:extLst>
                <a:ext uri="{FF2B5EF4-FFF2-40B4-BE49-F238E27FC236}">
                  <a16:creationId xmlns:a16="http://schemas.microsoft.com/office/drawing/2014/main" id="{4FEB049F-1CD5-4776-9528-59E5FA98BE64}"/>
                </a:ext>
              </a:extLst>
            </p:cNvPr>
            <p:cNvSpPr txBox="1">
              <a:spLocks noChangeArrowheads="1"/>
            </p:cNvSpPr>
            <p:nvPr/>
          </p:nvSpPr>
          <p:spPr bwMode="auto">
            <a:xfrm>
              <a:off x="1388" y="2755"/>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0  1   1  1   0  0  0   0   1  1  0</a:t>
              </a:r>
              <a:endParaRPr kumimoji="1" lang="en-US" altLang="zh-CN" sz="2400">
                <a:latin typeface="Times New Roman" panose="02020603050405020304" pitchFamily="18" charset="0"/>
              </a:endParaRPr>
            </a:p>
          </p:txBody>
        </p:sp>
        <p:sp>
          <p:nvSpPr>
            <p:cNvPr id="15445" name="Text Box 81">
              <a:extLst>
                <a:ext uri="{FF2B5EF4-FFF2-40B4-BE49-F238E27FC236}">
                  <a16:creationId xmlns:a16="http://schemas.microsoft.com/office/drawing/2014/main" id="{94BA53CD-15F3-4CB7-9E07-D96DB5779E83}"/>
                </a:ext>
              </a:extLst>
            </p:cNvPr>
            <p:cNvSpPr txBox="1">
              <a:spLocks noChangeArrowheads="1"/>
            </p:cNvSpPr>
            <p:nvPr/>
          </p:nvSpPr>
          <p:spPr bwMode="auto">
            <a:xfrm>
              <a:off x="1392" y="3120"/>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0  0   1  0   0  1  0   1   0  1  0</a:t>
              </a:r>
              <a:endParaRPr kumimoji="1" lang="en-US" altLang="zh-CN" sz="2400">
                <a:latin typeface="Times New Roman" panose="02020603050405020304" pitchFamily="18" charset="0"/>
              </a:endParaRPr>
            </a:p>
          </p:txBody>
        </p:sp>
        <p:sp>
          <p:nvSpPr>
            <p:cNvPr id="15446" name="Text Box 82">
              <a:extLst>
                <a:ext uri="{FF2B5EF4-FFF2-40B4-BE49-F238E27FC236}">
                  <a16:creationId xmlns:a16="http://schemas.microsoft.com/office/drawing/2014/main" id="{8CA50AEB-C479-4043-8D6B-B4551E23C347}"/>
                </a:ext>
              </a:extLst>
            </p:cNvPr>
            <p:cNvSpPr txBox="1">
              <a:spLocks noChangeArrowheads="1"/>
            </p:cNvSpPr>
            <p:nvPr/>
          </p:nvSpPr>
          <p:spPr bwMode="auto">
            <a:xfrm>
              <a:off x="1392" y="3552"/>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a:t>
              </a:r>
              <a:r>
                <a:rPr kumimoji="1" lang="en-US" altLang="zh-CN" b="1">
                  <a:solidFill>
                    <a:srgbClr val="CC3300"/>
                  </a:solidFill>
                  <a:latin typeface="Times New Roman" panose="02020603050405020304" pitchFamily="18" charset="0"/>
                </a:rPr>
                <a:t>0   1  0</a:t>
              </a:r>
              <a:r>
                <a:rPr kumimoji="1" lang="en-US" altLang="zh-CN" b="1">
                  <a:solidFill>
                    <a:srgbClr val="009900"/>
                  </a:solidFill>
                  <a:latin typeface="Times New Roman" panose="02020603050405020304" pitchFamily="18" charset="0"/>
                </a:rPr>
                <a:t>   0  </a:t>
              </a:r>
              <a:r>
                <a:rPr kumimoji="1" lang="en-US" altLang="zh-CN" b="1">
                  <a:solidFill>
                    <a:srgbClr val="CC3300"/>
                  </a:solidFill>
                  <a:latin typeface="Times New Roman" panose="02020603050405020304" pitchFamily="18" charset="0"/>
                </a:rPr>
                <a:t>0</a:t>
              </a:r>
              <a:r>
                <a:rPr kumimoji="1" lang="en-US" altLang="zh-CN" b="1">
                  <a:solidFill>
                    <a:srgbClr val="009900"/>
                  </a:solidFill>
                  <a:latin typeface="Times New Roman" panose="02020603050405020304" pitchFamily="18" charset="0"/>
                </a:rPr>
                <a:t>  0   </a:t>
              </a:r>
              <a:r>
                <a:rPr kumimoji="1" lang="en-US" altLang="zh-CN" b="1">
                  <a:solidFill>
                    <a:srgbClr val="CC3300"/>
                  </a:solidFill>
                  <a:latin typeface="Times New Roman" panose="02020603050405020304" pitchFamily="18" charset="0"/>
                </a:rPr>
                <a:t>0   0  1</a:t>
              </a:r>
              <a:r>
                <a:rPr kumimoji="1" lang="en-US" altLang="zh-CN" b="1">
                  <a:solidFill>
                    <a:srgbClr val="009900"/>
                  </a:solidFill>
                  <a:latin typeface="Times New Roman" panose="02020603050405020304" pitchFamily="18" charset="0"/>
                </a:rPr>
                <a:t>  0</a:t>
              </a:r>
              <a:endParaRPr kumimoji="1" lang="en-US" altLang="zh-CN" sz="2400">
                <a:latin typeface="Times New Roman" panose="02020603050405020304" pitchFamily="18" charset="0"/>
              </a:endParaRPr>
            </a:p>
          </p:txBody>
        </p:sp>
      </p:grpSp>
      <p:grpSp>
        <p:nvGrpSpPr>
          <p:cNvPr id="15365" name="Group 83">
            <a:extLst>
              <a:ext uri="{FF2B5EF4-FFF2-40B4-BE49-F238E27FC236}">
                <a16:creationId xmlns:a16="http://schemas.microsoft.com/office/drawing/2014/main" id="{66C5FACE-0103-490F-89F8-3B8E173BB44A}"/>
              </a:ext>
            </a:extLst>
          </p:cNvPr>
          <p:cNvGrpSpPr>
            <a:grpSpLocks/>
          </p:cNvGrpSpPr>
          <p:nvPr/>
        </p:nvGrpSpPr>
        <p:grpSpPr bwMode="auto">
          <a:xfrm>
            <a:off x="2332038" y="4508500"/>
            <a:ext cx="6019800" cy="1844675"/>
            <a:chOff x="720" y="2755"/>
            <a:chExt cx="3792" cy="1162"/>
          </a:xfrm>
        </p:grpSpPr>
        <p:sp>
          <p:nvSpPr>
            <p:cNvPr id="15369" name="Rectangle 84" descr="羊皮纸">
              <a:extLst>
                <a:ext uri="{FF2B5EF4-FFF2-40B4-BE49-F238E27FC236}">
                  <a16:creationId xmlns:a16="http://schemas.microsoft.com/office/drawing/2014/main" id="{D8A449FA-166A-4390-BBA6-98E0CD28E864}"/>
                </a:ext>
              </a:extLst>
            </p:cNvPr>
            <p:cNvSpPr>
              <a:spLocks noChangeArrowheads="1"/>
            </p:cNvSpPr>
            <p:nvPr/>
          </p:nvSpPr>
          <p:spPr bwMode="auto">
            <a:xfrm>
              <a:off x="1344" y="2784"/>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370" name="Line 85">
              <a:extLst>
                <a:ext uri="{FF2B5EF4-FFF2-40B4-BE49-F238E27FC236}">
                  <a16:creationId xmlns:a16="http://schemas.microsoft.com/office/drawing/2014/main" id="{C645D188-BC6E-47F8-ABD0-A6E01B59CBFC}"/>
                </a:ext>
              </a:extLst>
            </p:cNvPr>
            <p:cNvSpPr>
              <a:spLocks noChangeShapeType="1"/>
            </p:cNvSpPr>
            <p:nvPr/>
          </p:nvSpPr>
          <p:spPr bwMode="auto">
            <a:xfrm>
              <a:off x="1632"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Line 86">
              <a:extLst>
                <a:ext uri="{FF2B5EF4-FFF2-40B4-BE49-F238E27FC236}">
                  <a16:creationId xmlns:a16="http://schemas.microsoft.com/office/drawing/2014/main" id="{2394128D-4016-438C-86C7-818548A4DE9A}"/>
                </a:ext>
              </a:extLst>
            </p:cNvPr>
            <p:cNvSpPr>
              <a:spLocks noChangeShapeType="1"/>
            </p:cNvSpPr>
            <p:nvPr/>
          </p:nvSpPr>
          <p:spPr bwMode="auto">
            <a:xfrm>
              <a:off x="1920"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87">
              <a:extLst>
                <a:ext uri="{FF2B5EF4-FFF2-40B4-BE49-F238E27FC236}">
                  <a16:creationId xmlns:a16="http://schemas.microsoft.com/office/drawing/2014/main" id="{E8E5AC40-74FA-4896-A420-E4A7C5C997B8}"/>
                </a:ext>
              </a:extLst>
            </p:cNvPr>
            <p:cNvSpPr>
              <a:spLocks noChangeShapeType="1"/>
            </p:cNvSpPr>
            <p:nvPr/>
          </p:nvSpPr>
          <p:spPr bwMode="auto">
            <a:xfrm>
              <a:off x="2208"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Line 88">
              <a:extLst>
                <a:ext uri="{FF2B5EF4-FFF2-40B4-BE49-F238E27FC236}">
                  <a16:creationId xmlns:a16="http://schemas.microsoft.com/office/drawing/2014/main" id="{A50BBDC6-CC11-43D3-8516-955B54D9C3E4}"/>
                </a:ext>
              </a:extLst>
            </p:cNvPr>
            <p:cNvSpPr>
              <a:spLocks noChangeShapeType="1"/>
            </p:cNvSpPr>
            <p:nvPr/>
          </p:nvSpPr>
          <p:spPr bwMode="auto">
            <a:xfrm>
              <a:off x="2496"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Line 89">
              <a:extLst>
                <a:ext uri="{FF2B5EF4-FFF2-40B4-BE49-F238E27FC236}">
                  <a16:creationId xmlns:a16="http://schemas.microsoft.com/office/drawing/2014/main" id="{8CB4C21C-21F0-4C02-8FB1-92CD47D42C30}"/>
                </a:ext>
              </a:extLst>
            </p:cNvPr>
            <p:cNvSpPr>
              <a:spLocks noChangeShapeType="1"/>
            </p:cNvSpPr>
            <p:nvPr/>
          </p:nvSpPr>
          <p:spPr bwMode="auto">
            <a:xfrm>
              <a:off x="2784"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Line 90">
              <a:extLst>
                <a:ext uri="{FF2B5EF4-FFF2-40B4-BE49-F238E27FC236}">
                  <a16:creationId xmlns:a16="http://schemas.microsoft.com/office/drawing/2014/main" id="{2A8089F5-A1C7-47D8-A44A-C177C19BC664}"/>
                </a:ext>
              </a:extLst>
            </p:cNvPr>
            <p:cNvSpPr>
              <a:spLocks noChangeShapeType="1"/>
            </p:cNvSpPr>
            <p:nvPr/>
          </p:nvSpPr>
          <p:spPr bwMode="auto">
            <a:xfrm>
              <a:off x="3072"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Line 91">
              <a:extLst>
                <a:ext uri="{FF2B5EF4-FFF2-40B4-BE49-F238E27FC236}">
                  <a16:creationId xmlns:a16="http://schemas.microsoft.com/office/drawing/2014/main" id="{F4C6438D-2ED8-45D5-B14D-792EF3E45E43}"/>
                </a:ext>
              </a:extLst>
            </p:cNvPr>
            <p:cNvSpPr>
              <a:spLocks noChangeShapeType="1"/>
            </p:cNvSpPr>
            <p:nvPr/>
          </p:nvSpPr>
          <p:spPr bwMode="auto">
            <a:xfrm>
              <a:off x="3360"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Line 92">
              <a:extLst>
                <a:ext uri="{FF2B5EF4-FFF2-40B4-BE49-F238E27FC236}">
                  <a16:creationId xmlns:a16="http://schemas.microsoft.com/office/drawing/2014/main" id="{E50A8C2E-9EA1-440B-AA2C-06003AE4194C}"/>
                </a:ext>
              </a:extLst>
            </p:cNvPr>
            <p:cNvSpPr>
              <a:spLocks noChangeShapeType="1"/>
            </p:cNvSpPr>
            <p:nvPr/>
          </p:nvSpPr>
          <p:spPr bwMode="auto">
            <a:xfrm>
              <a:off x="3648"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Line 93">
              <a:extLst>
                <a:ext uri="{FF2B5EF4-FFF2-40B4-BE49-F238E27FC236}">
                  <a16:creationId xmlns:a16="http://schemas.microsoft.com/office/drawing/2014/main" id="{54C5DD62-F02E-4475-86EB-3526B75E5D18}"/>
                </a:ext>
              </a:extLst>
            </p:cNvPr>
            <p:cNvSpPr>
              <a:spLocks noChangeShapeType="1"/>
            </p:cNvSpPr>
            <p:nvPr/>
          </p:nvSpPr>
          <p:spPr bwMode="auto">
            <a:xfrm>
              <a:off x="3936"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94">
              <a:extLst>
                <a:ext uri="{FF2B5EF4-FFF2-40B4-BE49-F238E27FC236}">
                  <a16:creationId xmlns:a16="http://schemas.microsoft.com/office/drawing/2014/main" id="{7EB3AD60-C7AB-4786-810D-57B4615088D1}"/>
                </a:ext>
              </a:extLst>
            </p:cNvPr>
            <p:cNvSpPr>
              <a:spLocks noChangeShapeType="1"/>
            </p:cNvSpPr>
            <p:nvPr/>
          </p:nvSpPr>
          <p:spPr bwMode="auto">
            <a:xfrm>
              <a:off x="4224" y="278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Rectangle 95" descr="羊皮纸">
              <a:extLst>
                <a:ext uri="{FF2B5EF4-FFF2-40B4-BE49-F238E27FC236}">
                  <a16:creationId xmlns:a16="http://schemas.microsoft.com/office/drawing/2014/main" id="{5469F8D0-22DA-4099-ADAF-830C7D32BDD9}"/>
                </a:ext>
              </a:extLst>
            </p:cNvPr>
            <p:cNvSpPr>
              <a:spLocks noChangeArrowheads="1"/>
            </p:cNvSpPr>
            <p:nvPr/>
          </p:nvSpPr>
          <p:spPr bwMode="auto">
            <a:xfrm>
              <a:off x="1344" y="3168"/>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381" name="Line 96">
              <a:extLst>
                <a:ext uri="{FF2B5EF4-FFF2-40B4-BE49-F238E27FC236}">
                  <a16:creationId xmlns:a16="http://schemas.microsoft.com/office/drawing/2014/main" id="{4BD212FE-EFC9-47AC-BD6B-9DB4714F034B}"/>
                </a:ext>
              </a:extLst>
            </p:cNvPr>
            <p:cNvSpPr>
              <a:spLocks noChangeShapeType="1"/>
            </p:cNvSpPr>
            <p:nvPr/>
          </p:nvSpPr>
          <p:spPr bwMode="auto">
            <a:xfrm>
              <a:off x="1632"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97">
              <a:extLst>
                <a:ext uri="{FF2B5EF4-FFF2-40B4-BE49-F238E27FC236}">
                  <a16:creationId xmlns:a16="http://schemas.microsoft.com/office/drawing/2014/main" id="{BF9B6EC9-2EE6-40C3-B29F-EE13B0D5C4A2}"/>
                </a:ext>
              </a:extLst>
            </p:cNvPr>
            <p:cNvSpPr>
              <a:spLocks noChangeShapeType="1"/>
            </p:cNvSpPr>
            <p:nvPr/>
          </p:nvSpPr>
          <p:spPr bwMode="auto">
            <a:xfrm>
              <a:off x="1920"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98">
              <a:extLst>
                <a:ext uri="{FF2B5EF4-FFF2-40B4-BE49-F238E27FC236}">
                  <a16:creationId xmlns:a16="http://schemas.microsoft.com/office/drawing/2014/main" id="{1BA94962-27EC-4E9B-A3B2-16A3ECB581AC}"/>
                </a:ext>
              </a:extLst>
            </p:cNvPr>
            <p:cNvSpPr>
              <a:spLocks noChangeShapeType="1"/>
            </p:cNvSpPr>
            <p:nvPr/>
          </p:nvSpPr>
          <p:spPr bwMode="auto">
            <a:xfrm>
              <a:off x="2208"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99">
              <a:extLst>
                <a:ext uri="{FF2B5EF4-FFF2-40B4-BE49-F238E27FC236}">
                  <a16:creationId xmlns:a16="http://schemas.microsoft.com/office/drawing/2014/main" id="{210E9891-1B40-4967-B187-B370E6DA7572}"/>
                </a:ext>
              </a:extLst>
            </p:cNvPr>
            <p:cNvSpPr>
              <a:spLocks noChangeShapeType="1"/>
            </p:cNvSpPr>
            <p:nvPr/>
          </p:nvSpPr>
          <p:spPr bwMode="auto">
            <a:xfrm>
              <a:off x="2496"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100">
              <a:extLst>
                <a:ext uri="{FF2B5EF4-FFF2-40B4-BE49-F238E27FC236}">
                  <a16:creationId xmlns:a16="http://schemas.microsoft.com/office/drawing/2014/main" id="{2038AAAD-1693-457E-9E6D-A3569C33A6FD}"/>
                </a:ext>
              </a:extLst>
            </p:cNvPr>
            <p:cNvSpPr>
              <a:spLocks noChangeShapeType="1"/>
            </p:cNvSpPr>
            <p:nvPr/>
          </p:nvSpPr>
          <p:spPr bwMode="auto">
            <a:xfrm>
              <a:off x="278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6" name="Line 101">
              <a:extLst>
                <a:ext uri="{FF2B5EF4-FFF2-40B4-BE49-F238E27FC236}">
                  <a16:creationId xmlns:a16="http://schemas.microsoft.com/office/drawing/2014/main" id="{CA87B190-3180-42BE-9B9C-13C5A1533338}"/>
                </a:ext>
              </a:extLst>
            </p:cNvPr>
            <p:cNvSpPr>
              <a:spLocks noChangeShapeType="1"/>
            </p:cNvSpPr>
            <p:nvPr/>
          </p:nvSpPr>
          <p:spPr bwMode="auto">
            <a:xfrm>
              <a:off x="3072"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7" name="Line 102">
              <a:extLst>
                <a:ext uri="{FF2B5EF4-FFF2-40B4-BE49-F238E27FC236}">
                  <a16:creationId xmlns:a16="http://schemas.microsoft.com/office/drawing/2014/main" id="{FA1ADDEC-AFF9-436E-AB16-35EC14ABDA7B}"/>
                </a:ext>
              </a:extLst>
            </p:cNvPr>
            <p:cNvSpPr>
              <a:spLocks noChangeShapeType="1"/>
            </p:cNvSpPr>
            <p:nvPr/>
          </p:nvSpPr>
          <p:spPr bwMode="auto">
            <a:xfrm>
              <a:off x="3360"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8" name="Line 103">
              <a:extLst>
                <a:ext uri="{FF2B5EF4-FFF2-40B4-BE49-F238E27FC236}">
                  <a16:creationId xmlns:a16="http://schemas.microsoft.com/office/drawing/2014/main" id="{3D1B366B-2C74-4F25-B93F-C171E8305504}"/>
                </a:ext>
              </a:extLst>
            </p:cNvPr>
            <p:cNvSpPr>
              <a:spLocks noChangeShapeType="1"/>
            </p:cNvSpPr>
            <p:nvPr/>
          </p:nvSpPr>
          <p:spPr bwMode="auto">
            <a:xfrm>
              <a:off x="3648"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Line 104">
              <a:extLst>
                <a:ext uri="{FF2B5EF4-FFF2-40B4-BE49-F238E27FC236}">
                  <a16:creationId xmlns:a16="http://schemas.microsoft.com/office/drawing/2014/main" id="{1249E81F-5755-4318-A296-29AF00DC7C56}"/>
                </a:ext>
              </a:extLst>
            </p:cNvPr>
            <p:cNvSpPr>
              <a:spLocks noChangeShapeType="1"/>
            </p:cNvSpPr>
            <p:nvPr/>
          </p:nvSpPr>
          <p:spPr bwMode="auto">
            <a:xfrm>
              <a:off x="3936"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0" name="Line 105">
              <a:extLst>
                <a:ext uri="{FF2B5EF4-FFF2-40B4-BE49-F238E27FC236}">
                  <a16:creationId xmlns:a16="http://schemas.microsoft.com/office/drawing/2014/main" id="{9F28C15D-F0E6-4806-8A4D-2062D3FD8288}"/>
                </a:ext>
              </a:extLst>
            </p:cNvPr>
            <p:cNvSpPr>
              <a:spLocks noChangeShapeType="1"/>
            </p:cNvSpPr>
            <p:nvPr/>
          </p:nvSpPr>
          <p:spPr bwMode="auto">
            <a:xfrm>
              <a:off x="4224" y="316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Rectangle 106" descr="羊皮纸">
              <a:extLst>
                <a:ext uri="{FF2B5EF4-FFF2-40B4-BE49-F238E27FC236}">
                  <a16:creationId xmlns:a16="http://schemas.microsoft.com/office/drawing/2014/main" id="{E4C3F1F7-DC43-4ACD-9267-2938F9E65259}"/>
                </a:ext>
              </a:extLst>
            </p:cNvPr>
            <p:cNvSpPr>
              <a:spLocks noChangeArrowheads="1"/>
            </p:cNvSpPr>
            <p:nvPr/>
          </p:nvSpPr>
          <p:spPr bwMode="auto">
            <a:xfrm>
              <a:off x="1344" y="3600"/>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392" name="Line 107">
              <a:extLst>
                <a:ext uri="{FF2B5EF4-FFF2-40B4-BE49-F238E27FC236}">
                  <a16:creationId xmlns:a16="http://schemas.microsoft.com/office/drawing/2014/main" id="{2C2084FD-30BE-4692-91CB-32082A13F9CD}"/>
                </a:ext>
              </a:extLst>
            </p:cNvPr>
            <p:cNvSpPr>
              <a:spLocks noChangeShapeType="1"/>
            </p:cNvSpPr>
            <p:nvPr/>
          </p:nvSpPr>
          <p:spPr bwMode="auto">
            <a:xfrm>
              <a:off x="1632"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Line 108">
              <a:extLst>
                <a:ext uri="{FF2B5EF4-FFF2-40B4-BE49-F238E27FC236}">
                  <a16:creationId xmlns:a16="http://schemas.microsoft.com/office/drawing/2014/main" id="{CB40B4F6-0CA1-4043-9ACB-AAC8CD75FD7B}"/>
                </a:ext>
              </a:extLst>
            </p:cNvPr>
            <p:cNvSpPr>
              <a:spLocks noChangeShapeType="1"/>
            </p:cNvSpPr>
            <p:nvPr/>
          </p:nvSpPr>
          <p:spPr bwMode="auto">
            <a:xfrm>
              <a:off x="1920"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4" name="Line 109">
              <a:extLst>
                <a:ext uri="{FF2B5EF4-FFF2-40B4-BE49-F238E27FC236}">
                  <a16:creationId xmlns:a16="http://schemas.microsoft.com/office/drawing/2014/main" id="{0F39D54F-0AAA-49EB-9501-2CE637DC5FB2}"/>
                </a:ext>
              </a:extLst>
            </p:cNvPr>
            <p:cNvSpPr>
              <a:spLocks noChangeShapeType="1"/>
            </p:cNvSpPr>
            <p:nvPr/>
          </p:nvSpPr>
          <p:spPr bwMode="auto">
            <a:xfrm>
              <a:off x="2208"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5" name="Line 110">
              <a:extLst>
                <a:ext uri="{FF2B5EF4-FFF2-40B4-BE49-F238E27FC236}">
                  <a16:creationId xmlns:a16="http://schemas.microsoft.com/office/drawing/2014/main" id="{81F22C7A-5A9B-40C1-9F48-442B07B99DD5}"/>
                </a:ext>
              </a:extLst>
            </p:cNvPr>
            <p:cNvSpPr>
              <a:spLocks noChangeShapeType="1"/>
            </p:cNvSpPr>
            <p:nvPr/>
          </p:nvSpPr>
          <p:spPr bwMode="auto">
            <a:xfrm>
              <a:off x="2496"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6" name="Line 111">
              <a:extLst>
                <a:ext uri="{FF2B5EF4-FFF2-40B4-BE49-F238E27FC236}">
                  <a16:creationId xmlns:a16="http://schemas.microsoft.com/office/drawing/2014/main" id="{00439F48-C7D2-4D19-A610-BB69C86F3038}"/>
                </a:ext>
              </a:extLst>
            </p:cNvPr>
            <p:cNvSpPr>
              <a:spLocks noChangeShapeType="1"/>
            </p:cNvSpPr>
            <p:nvPr/>
          </p:nvSpPr>
          <p:spPr bwMode="auto">
            <a:xfrm>
              <a:off x="2784"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7" name="Line 112">
              <a:extLst>
                <a:ext uri="{FF2B5EF4-FFF2-40B4-BE49-F238E27FC236}">
                  <a16:creationId xmlns:a16="http://schemas.microsoft.com/office/drawing/2014/main" id="{F4F95FD9-3FF2-41DE-B868-648839432C89}"/>
                </a:ext>
              </a:extLst>
            </p:cNvPr>
            <p:cNvSpPr>
              <a:spLocks noChangeShapeType="1"/>
            </p:cNvSpPr>
            <p:nvPr/>
          </p:nvSpPr>
          <p:spPr bwMode="auto">
            <a:xfrm>
              <a:off x="3072"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8" name="Line 113">
              <a:extLst>
                <a:ext uri="{FF2B5EF4-FFF2-40B4-BE49-F238E27FC236}">
                  <a16:creationId xmlns:a16="http://schemas.microsoft.com/office/drawing/2014/main" id="{66E7E44B-2C13-469B-9D3F-FC8C998D7819}"/>
                </a:ext>
              </a:extLst>
            </p:cNvPr>
            <p:cNvSpPr>
              <a:spLocks noChangeShapeType="1"/>
            </p:cNvSpPr>
            <p:nvPr/>
          </p:nvSpPr>
          <p:spPr bwMode="auto">
            <a:xfrm>
              <a:off x="3360"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9" name="Line 114">
              <a:extLst>
                <a:ext uri="{FF2B5EF4-FFF2-40B4-BE49-F238E27FC236}">
                  <a16:creationId xmlns:a16="http://schemas.microsoft.com/office/drawing/2014/main" id="{FE9240AF-194E-4A62-BA42-1E7BB8B136FE}"/>
                </a:ext>
              </a:extLst>
            </p:cNvPr>
            <p:cNvSpPr>
              <a:spLocks noChangeShapeType="1"/>
            </p:cNvSpPr>
            <p:nvPr/>
          </p:nvSpPr>
          <p:spPr bwMode="auto">
            <a:xfrm>
              <a:off x="3648"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Line 115">
              <a:extLst>
                <a:ext uri="{FF2B5EF4-FFF2-40B4-BE49-F238E27FC236}">
                  <a16:creationId xmlns:a16="http://schemas.microsoft.com/office/drawing/2014/main" id="{506AF586-D81A-44CC-B563-9291D31D1A23}"/>
                </a:ext>
              </a:extLst>
            </p:cNvPr>
            <p:cNvSpPr>
              <a:spLocks noChangeShapeType="1"/>
            </p:cNvSpPr>
            <p:nvPr/>
          </p:nvSpPr>
          <p:spPr bwMode="auto">
            <a:xfrm>
              <a:off x="3936"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Line 116">
              <a:extLst>
                <a:ext uri="{FF2B5EF4-FFF2-40B4-BE49-F238E27FC236}">
                  <a16:creationId xmlns:a16="http://schemas.microsoft.com/office/drawing/2014/main" id="{55557621-90BE-40EA-8865-F59CE2A36EC6}"/>
                </a:ext>
              </a:extLst>
            </p:cNvPr>
            <p:cNvSpPr>
              <a:spLocks noChangeShapeType="1"/>
            </p:cNvSpPr>
            <p:nvPr/>
          </p:nvSpPr>
          <p:spPr bwMode="auto">
            <a:xfrm>
              <a:off x="4224" y="36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2" name="Text Box 117">
              <a:extLst>
                <a:ext uri="{FF2B5EF4-FFF2-40B4-BE49-F238E27FC236}">
                  <a16:creationId xmlns:a16="http://schemas.microsoft.com/office/drawing/2014/main" id="{4D88D8B8-7B4D-40B2-999C-0F080EBC2A2C}"/>
                </a:ext>
              </a:extLst>
            </p:cNvPr>
            <p:cNvSpPr txBox="1">
              <a:spLocks noChangeArrowheads="1"/>
            </p:cNvSpPr>
            <p:nvPr/>
          </p:nvSpPr>
          <p:spPr bwMode="auto">
            <a:xfrm>
              <a:off x="854" y="2784"/>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this</a:t>
              </a:r>
              <a:endParaRPr kumimoji="1" lang="en-US" altLang="zh-CN" sz="2400">
                <a:latin typeface="Times New Roman" panose="02020603050405020304" pitchFamily="18" charset="0"/>
              </a:endParaRPr>
            </a:p>
          </p:txBody>
        </p:sp>
        <p:sp>
          <p:nvSpPr>
            <p:cNvPr id="15403" name="Text Box 118">
              <a:extLst>
                <a:ext uri="{FF2B5EF4-FFF2-40B4-BE49-F238E27FC236}">
                  <a16:creationId xmlns:a16="http://schemas.microsoft.com/office/drawing/2014/main" id="{1C04E3FA-5B93-4539-B17E-AA9FABA09D09}"/>
                </a:ext>
              </a:extLst>
            </p:cNvPr>
            <p:cNvSpPr txBox="1">
              <a:spLocks noChangeArrowheads="1"/>
            </p:cNvSpPr>
            <p:nvPr/>
          </p:nvSpPr>
          <p:spPr bwMode="auto">
            <a:xfrm>
              <a:off x="1043" y="31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R</a:t>
              </a:r>
              <a:endParaRPr kumimoji="1" lang="en-US" altLang="zh-CN" sz="2400" b="1">
                <a:latin typeface="Times New Roman" panose="02020603050405020304" pitchFamily="18" charset="0"/>
              </a:endParaRPr>
            </a:p>
          </p:txBody>
        </p:sp>
        <p:sp>
          <p:nvSpPr>
            <p:cNvPr id="15404" name="Text Box 119">
              <a:extLst>
                <a:ext uri="{FF2B5EF4-FFF2-40B4-BE49-F238E27FC236}">
                  <a16:creationId xmlns:a16="http://schemas.microsoft.com/office/drawing/2014/main" id="{63CEACB3-6503-436C-B6F5-6A33B73EC5EF}"/>
                </a:ext>
              </a:extLst>
            </p:cNvPr>
            <p:cNvSpPr txBox="1">
              <a:spLocks noChangeArrowheads="1"/>
            </p:cNvSpPr>
            <p:nvPr/>
          </p:nvSpPr>
          <p:spPr bwMode="auto">
            <a:xfrm>
              <a:off x="720" y="3513"/>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temp</a:t>
              </a:r>
              <a:endParaRPr kumimoji="1" lang="en-US" altLang="zh-CN" sz="2400">
                <a:latin typeface="Times New Roman" panose="02020603050405020304" pitchFamily="18" charset="0"/>
              </a:endParaRPr>
            </a:p>
          </p:txBody>
        </p:sp>
        <p:sp>
          <p:nvSpPr>
            <p:cNvPr id="15405" name="Text Box 120">
              <a:extLst>
                <a:ext uri="{FF2B5EF4-FFF2-40B4-BE49-F238E27FC236}">
                  <a16:creationId xmlns:a16="http://schemas.microsoft.com/office/drawing/2014/main" id="{50A2CBAE-B67B-47A4-B2A9-E95C33A6D44A}"/>
                </a:ext>
              </a:extLst>
            </p:cNvPr>
            <p:cNvSpPr txBox="1">
              <a:spLocks noChangeArrowheads="1"/>
            </p:cNvSpPr>
            <p:nvPr/>
          </p:nvSpPr>
          <p:spPr bwMode="auto">
            <a:xfrm>
              <a:off x="1388" y="2755"/>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0  1   1  1   0  0  0   0   1  1  0</a:t>
              </a:r>
              <a:endParaRPr kumimoji="1" lang="en-US" altLang="zh-CN" sz="2400">
                <a:latin typeface="Times New Roman" panose="02020603050405020304" pitchFamily="18" charset="0"/>
              </a:endParaRPr>
            </a:p>
          </p:txBody>
        </p:sp>
        <p:sp>
          <p:nvSpPr>
            <p:cNvPr id="15406" name="Text Box 121">
              <a:extLst>
                <a:ext uri="{FF2B5EF4-FFF2-40B4-BE49-F238E27FC236}">
                  <a16:creationId xmlns:a16="http://schemas.microsoft.com/office/drawing/2014/main" id="{3102EE70-4A70-452A-8AAC-BD4F2E774EE2}"/>
                </a:ext>
              </a:extLst>
            </p:cNvPr>
            <p:cNvSpPr txBox="1">
              <a:spLocks noChangeArrowheads="1"/>
            </p:cNvSpPr>
            <p:nvPr/>
          </p:nvSpPr>
          <p:spPr bwMode="auto">
            <a:xfrm>
              <a:off x="1392" y="3120"/>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0  0   1  0   0  1  0   1   0  1  0</a:t>
              </a:r>
              <a:endParaRPr kumimoji="1" lang="en-US" altLang="zh-CN" sz="2400">
                <a:latin typeface="Times New Roman" panose="02020603050405020304" pitchFamily="18" charset="0"/>
              </a:endParaRPr>
            </a:p>
          </p:txBody>
        </p:sp>
        <p:sp>
          <p:nvSpPr>
            <p:cNvPr id="15407" name="Text Box 122">
              <a:extLst>
                <a:ext uri="{FF2B5EF4-FFF2-40B4-BE49-F238E27FC236}">
                  <a16:creationId xmlns:a16="http://schemas.microsoft.com/office/drawing/2014/main" id="{B20B6EBF-8F5C-448D-B919-37300C4C52D5}"/>
                </a:ext>
              </a:extLst>
            </p:cNvPr>
            <p:cNvSpPr txBox="1">
              <a:spLocks noChangeArrowheads="1"/>
            </p:cNvSpPr>
            <p:nvPr/>
          </p:nvSpPr>
          <p:spPr bwMode="auto">
            <a:xfrm>
              <a:off x="1392" y="3552"/>
              <a:ext cx="30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009900"/>
                  </a:solidFill>
                  <a:latin typeface="Times New Roman" panose="02020603050405020304" pitchFamily="18" charset="0"/>
                </a:rPr>
                <a:t>0  1</a:t>
              </a:r>
              <a:r>
                <a:rPr kumimoji="1" lang="en-US" altLang="zh-CN" b="1">
                  <a:solidFill>
                    <a:srgbClr val="CC3300"/>
                  </a:solidFill>
                  <a:latin typeface="Times New Roman" panose="02020603050405020304" pitchFamily="18" charset="0"/>
                </a:rPr>
                <a:t>   0  </a:t>
              </a:r>
              <a:r>
                <a:rPr kumimoji="1" lang="en-US" altLang="zh-CN" b="1">
                  <a:solidFill>
                    <a:srgbClr val="009900"/>
                  </a:solidFill>
                  <a:latin typeface="Times New Roman" panose="02020603050405020304" pitchFamily="18" charset="0"/>
                </a:rPr>
                <a:t>1   0  0  0   0   1</a:t>
              </a:r>
              <a:r>
                <a:rPr kumimoji="1" lang="en-US" altLang="zh-CN" b="1">
                  <a:solidFill>
                    <a:srgbClr val="CC3300"/>
                  </a:solidFill>
                  <a:latin typeface="Times New Roman" panose="02020603050405020304" pitchFamily="18" charset="0"/>
                </a:rPr>
                <a:t>  0</a:t>
              </a:r>
              <a:r>
                <a:rPr kumimoji="1" lang="en-US" altLang="zh-CN" b="1">
                  <a:solidFill>
                    <a:srgbClr val="009900"/>
                  </a:solidFill>
                  <a:latin typeface="Times New Roman" panose="02020603050405020304" pitchFamily="18" charset="0"/>
                </a:rPr>
                <a:t>  0</a:t>
              </a:r>
              <a:endParaRPr kumimoji="1" lang="en-US" altLang="zh-CN" sz="2400">
                <a:latin typeface="Times New Roman" panose="02020603050405020304" pitchFamily="18" charset="0"/>
              </a:endParaRPr>
            </a:p>
          </p:txBody>
        </p:sp>
      </p:grpSp>
      <p:sp>
        <p:nvSpPr>
          <p:cNvPr id="15366" name="Text Box 123">
            <a:extLst>
              <a:ext uri="{FF2B5EF4-FFF2-40B4-BE49-F238E27FC236}">
                <a16:creationId xmlns:a16="http://schemas.microsoft.com/office/drawing/2014/main" id="{300F12A0-1D67-49D6-8FB8-F97E9D18BB42}"/>
              </a:ext>
            </a:extLst>
          </p:cNvPr>
          <p:cNvSpPr txBox="1">
            <a:spLocks noChangeArrowheads="1"/>
          </p:cNvSpPr>
          <p:nvPr/>
        </p:nvSpPr>
        <p:spPr bwMode="auto">
          <a:xfrm>
            <a:off x="595313" y="512763"/>
            <a:ext cx="1816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a:solidFill>
                  <a:schemeClr val="tx2"/>
                </a:solidFill>
                <a:ea typeface="隶书" panose="02010509060101010101" pitchFamily="49" charset="-122"/>
              </a:rPr>
              <a:t>集合的并</a:t>
            </a:r>
          </a:p>
        </p:txBody>
      </p:sp>
      <p:sp>
        <p:nvSpPr>
          <p:cNvPr id="15367" name="Text Box 124">
            <a:extLst>
              <a:ext uri="{FF2B5EF4-FFF2-40B4-BE49-F238E27FC236}">
                <a16:creationId xmlns:a16="http://schemas.microsoft.com/office/drawing/2014/main" id="{0C133452-03C6-435B-99AE-B920E4019CF7}"/>
              </a:ext>
            </a:extLst>
          </p:cNvPr>
          <p:cNvSpPr txBox="1">
            <a:spLocks noChangeArrowheads="1"/>
          </p:cNvSpPr>
          <p:nvPr/>
        </p:nvSpPr>
        <p:spPr bwMode="auto">
          <a:xfrm>
            <a:off x="595313" y="2454275"/>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a:solidFill>
                  <a:schemeClr val="tx2"/>
                </a:solidFill>
                <a:ea typeface="隶书" panose="02010509060101010101" pitchFamily="49" charset="-122"/>
              </a:rPr>
              <a:t>集合的交</a:t>
            </a:r>
          </a:p>
        </p:txBody>
      </p:sp>
      <p:sp>
        <p:nvSpPr>
          <p:cNvPr id="15368" name="Text Box 125">
            <a:extLst>
              <a:ext uri="{FF2B5EF4-FFF2-40B4-BE49-F238E27FC236}">
                <a16:creationId xmlns:a16="http://schemas.microsoft.com/office/drawing/2014/main" id="{2BF656A8-A5C2-40F1-9BBE-1234BD801591}"/>
              </a:ext>
            </a:extLst>
          </p:cNvPr>
          <p:cNvSpPr txBox="1">
            <a:spLocks noChangeArrowheads="1"/>
          </p:cNvSpPr>
          <p:nvPr/>
        </p:nvSpPr>
        <p:spPr bwMode="auto">
          <a:xfrm>
            <a:off x="595313" y="4397375"/>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a:solidFill>
                  <a:schemeClr val="tx2"/>
                </a:solidFill>
                <a:ea typeface="隶书" panose="02010509060101010101" pitchFamily="49" charset="-122"/>
              </a:rPr>
              <a:t>集合的差</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a:extLst>
              <a:ext uri="{FF2B5EF4-FFF2-40B4-BE49-F238E27FC236}">
                <a16:creationId xmlns:a16="http://schemas.microsoft.com/office/drawing/2014/main" id="{38E9EB01-0B75-4998-B65D-5E978D332218}"/>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35F1B03-83B0-45B8-B82B-66910C8B5E1E}"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13</a:t>
            </a:fld>
            <a:endParaRPr lang="en-US" altLang="zh-CN" sz="1800">
              <a:latin typeface="华文新魏" panose="02010800040101010101" pitchFamily="2" charset="-122"/>
              <a:ea typeface="华文新魏" panose="02010800040101010101" pitchFamily="2" charset="-122"/>
            </a:endParaRPr>
          </a:p>
        </p:txBody>
      </p:sp>
      <p:sp>
        <p:nvSpPr>
          <p:cNvPr id="16387" name="Rectangle 3">
            <a:extLst>
              <a:ext uri="{FF2B5EF4-FFF2-40B4-BE49-F238E27FC236}">
                <a16:creationId xmlns:a16="http://schemas.microsoft.com/office/drawing/2014/main" id="{7BB43AA3-2038-4322-A364-3ED4AB9BB242}"/>
              </a:ext>
            </a:extLst>
          </p:cNvPr>
          <p:cNvSpPr>
            <a:spLocks noGrp="1" noChangeArrowheads="1"/>
          </p:cNvSpPr>
          <p:nvPr>
            <p:ph type="body" idx="1"/>
          </p:nvPr>
        </p:nvSpPr>
        <p:spPr>
          <a:xfrm>
            <a:off x="555625" y="692150"/>
            <a:ext cx="8229600" cy="3708400"/>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assert </a:t>
            </a:r>
            <a:r>
              <a:rPr lang="en-US" altLang="zh-CN" sz="2800">
                <a:latin typeface="Times New Roman" panose="02020603050405020304" pitchFamily="18" charset="0"/>
                <a:ea typeface="隶书" panose="02010509060101010101" pitchFamily="49" charset="-122"/>
              </a:rPr>
              <a:t>(setSize == R.setSize)</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vectorSize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按位判断</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(bitVector[i]</a:t>
            </a:r>
            <a:r>
              <a:rPr lang="en-US" altLang="zh-CN" sz="2800" b="1">
                <a:latin typeface="Times New Roman" panose="02020603050405020304" pitchFamily="18" charset="0"/>
                <a:ea typeface="隶书" panose="02010509060101010101" pitchFamily="49" charset="-122"/>
              </a:rPr>
              <a:t> &amp;</a:t>
            </a:r>
            <a:r>
              <a:rPr lang="en-US" altLang="zh-CN" sz="2800">
                <a:latin typeface="Times New Roman" panose="02020603050405020304" pitchFamily="18" charset="0"/>
                <a:ea typeface="隶书" panose="02010509060101010101" pitchFamily="49" charset="-122"/>
              </a:rPr>
              <a:t> !R.bitVector[i])</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grpSp>
        <p:nvGrpSpPr>
          <p:cNvPr id="16388" name="Group 36">
            <a:extLst>
              <a:ext uri="{FF2B5EF4-FFF2-40B4-BE49-F238E27FC236}">
                <a16:creationId xmlns:a16="http://schemas.microsoft.com/office/drawing/2014/main" id="{14D514D9-54A9-415E-8402-C7B532B5F2CF}"/>
              </a:ext>
            </a:extLst>
          </p:cNvPr>
          <p:cNvGrpSpPr>
            <a:grpSpLocks/>
          </p:cNvGrpSpPr>
          <p:nvPr/>
        </p:nvGrpSpPr>
        <p:grpSpPr bwMode="auto">
          <a:xfrm>
            <a:off x="1476375" y="4616450"/>
            <a:ext cx="5807075" cy="1830388"/>
            <a:chOff x="1263" y="2899"/>
            <a:chExt cx="3658" cy="1153"/>
          </a:xfrm>
        </p:grpSpPr>
        <p:sp>
          <p:nvSpPr>
            <p:cNvPr id="16390" name="Rectangle 5" descr="羊皮纸">
              <a:extLst>
                <a:ext uri="{FF2B5EF4-FFF2-40B4-BE49-F238E27FC236}">
                  <a16:creationId xmlns:a16="http://schemas.microsoft.com/office/drawing/2014/main" id="{A1303DE1-5C04-4A8A-9DF3-227D560A06CF}"/>
                </a:ext>
              </a:extLst>
            </p:cNvPr>
            <p:cNvSpPr>
              <a:spLocks noChangeArrowheads="1"/>
            </p:cNvSpPr>
            <p:nvPr/>
          </p:nvSpPr>
          <p:spPr bwMode="auto">
            <a:xfrm>
              <a:off x="1746" y="2931"/>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391" name="Line 6">
              <a:extLst>
                <a:ext uri="{FF2B5EF4-FFF2-40B4-BE49-F238E27FC236}">
                  <a16:creationId xmlns:a16="http://schemas.microsoft.com/office/drawing/2014/main" id="{F327571C-9C82-4760-8A07-01246822DAF3}"/>
                </a:ext>
              </a:extLst>
            </p:cNvPr>
            <p:cNvSpPr>
              <a:spLocks noChangeShapeType="1"/>
            </p:cNvSpPr>
            <p:nvPr/>
          </p:nvSpPr>
          <p:spPr bwMode="auto">
            <a:xfrm>
              <a:off x="2041"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2" name="Line 7">
              <a:extLst>
                <a:ext uri="{FF2B5EF4-FFF2-40B4-BE49-F238E27FC236}">
                  <a16:creationId xmlns:a16="http://schemas.microsoft.com/office/drawing/2014/main" id="{761D6FF2-9C57-42F4-9B11-C9FECC1CDC8E}"/>
                </a:ext>
              </a:extLst>
            </p:cNvPr>
            <p:cNvSpPr>
              <a:spLocks noChangeShapeType="1"/>
            </p:cNvSpPr>
            <p:nvPr/>
          </p:nvSpPr>
          <p:spPr bwMode="auto">
            <a:xfrm>
              <a:off x="2329"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Line 8">
              <a:extLst>
                <a:ext uri="{FF2B5EF4-FFF2-40B4-BE49-F238E27FC236}">
                  <a16:creationId xmlns:a16="http://schemas.microsoft.com/office/drawing/2014/main" id="{AE2C4C8E-7AB3-4206-A9CF-BEFCCFBC5B7D}"/>
                </a:ext>
              </a:extLst>
            </p:cNvPr>
            <p:cNvSpPr>
              <a:spLocks noChangeShapeType="1"/>
            </p:cNvSpPr>
            <p:nvPr/>
          </p:nvSpPr>
          <p:spPr bwMode="auto">
            <a:xfrm>
              <a:off x="2617"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Line 9">
              <a:extLst>
                <a:ext uri="{FF2B5EF4-FFF2-40B4-BE49-F238E27FC236}">
                  <a16:creationId xmlns:a16="http://schemas.microsoft.com/office/drawing/2014/main" id="{5B835AD2-59DE-4DB6-AF8A-D615202658DD}"/>
                </a:ext>
              </a:extLst>
            </p:cNvPr>
            <p:cNvSpPr>
              <a:spLocks noChangeShapeType="1"/>
            </p:cNvSpPr>
            <p:nvPr/>
          </p:nvSpPr>
          <p:spPr bwMode="auto">
            <a:xfrm>
              <a:off x="2905"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5" name="Line 10">
              <a:extLst>
                <a:ext uri="{FF2B5EF4-FFF2-40B4-BE49-F238E27FC236}">
                  <a16:creationId xmlns:a16="http://schemas.microsoft.com/office/drawing/2014/main" id="{93E96165-FB7A-4B4C-9D5F-0911C4EFFCF1}"/>
                </a:ext>
              </a:extLst>
            </p:cNvPr>
            <p:cNvSpPr>
              <a:spLocks noChangeShapeType="1"/>
            </p:cNvSpPr>
            <p:nvPr/>
          </p:nvSpPr>
          <p:spPr bwMode="auto">
            <a:xfrm>
              <a:off x="3193"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6" name="Line 11">
              <a:extLst>
                <a:ext uri="{FF2B5EF4-FFF2-40B4-BE49-F238E27FC236}">
                  <a16:creationId xmlns:a16="http://schemas.microsoft.com/office/drawing/2014/main" id="{C4E4E00B-98B9-4B96-8462-857325762C11}"/>
                </a:ext>
              </a:extLst>
            </p:cNvPr>
            <p:cNvSpPr>
              <a:spLocks noChangeShapeType="1"/>
            </p:cNvSpPr>
            <p:nvPr/>
          </p:nvSpPr>
          <p:spPr bwMode="auto">
            <a:xfrm>
              <a:off x="3481"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7" name="Line 12">
              <a:extLst>
                <a:ext uri="{FF2B5EF4-FFF2-40B4-BE49-F238E27FC236}">
                  <a16:creationId xmlns:a16="http://schemas.microsoft.com/office/drawing/2014/main" id="{BA13C914-6CE2-49F6-BEC9-B4BD469ABCBE}"/>
                </a:ext>
              </a:extLst>
            </p:cNvPr>
            <p:cNvSpPr>
              <a:spLocks noChangeShapeType="1"/>
            </p:cNvSpPr>
            <p:nvPr/>
          </p:nvSpPr>
          <p:spPr bwMode="auto">
            <a:xfrm>
              <a:off x="3769"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8" name="Line 13">
              <a:extLst>
                <a:ext uri="{FF2B5EF4-FFF2-40B4-BE49-F238E27FC236}">
                  <a16:creationId xmlns:a16="http://schemas.microsoft.com/office/drawing/2014/main" id="{A6D8A9AE-67DD-4141-9649-89B3AAEB9CB6}"/>
                </a:ext>
              </a:extLst>
            </p:cNvPr>
            <p:cNvSpPr>
              <a:spLocks noChangeShapeType="1"/>
            </p:cNvSpPr>
            <p:nvPr/>
          </p:nvSpPr>
          <p:spPr bwMode="auto">
            <a:xfrm>
              <a:off x="4057"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9" name="Line 14">
              <a:extLst>
                <a:ext uri="{FF2B5EF4-FFF2-40B4-BE49-F238E27FC236}">
                  <a16:creationId xmlns:a16="http://schemas.microsoft.com/office/drawing/2014/main" id="{BCD4C35D-6A84-419D-8DAB-7DFA39B79755}"/>
                </a:ext>
              </a:extLst>
            </p:cNvPr>
            <p:cNvSpPr>
              <a:spLocks noChangeShapeType="1"/>
            </p:cNvSpPr>
            <p:nvPr/>
          </p:nvSpPr>
          <p:spPr bwMode="auto">
            <a:xfrm>
              <a:off x="4345"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0" name="Line 15">
              <a:extLst>
                <a:ext uri="{FF2B5EF4-FFF2-40B4-BE49-F238E27FC236}">
                  <a16:creationId xmlns:a16="http://schemas.microsoft.com/office/drawing/2014/main" id="{0F90DE77-FFC3-4996-BCAA-258F1672507D}"/>
                </a:ext>
              </a:extLst>
            </p:cNvPr>
            <p:cNvSpPr>
              <a:spLocks noChangeShapeType="1"/>
            </p:cNvSpPr>
            <p:nvPr/>
          </p:nvSpPr>
          <p:spPr bwMode="auto">
            <a:xfrm>
              <a:off x="4633" y="29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1" name="Rectangle 16" descr="羊皮纸">
              <a:extLst>
                <a:ext uri="{FF2B5EF4-FFF2-40B4-BE49-F238E27FC236}">
                  <a16:creationId xmlns:a16="http://schemas.microsoft.com/office/drawing/2014/main" id="{25F4024F-03A2-4528-861D-366ABA3BB844}"/>
                </a:ext>
              </a:extLst>
            </p:cNvPr>
            <p:cNvSpPr>
              <a:spLocks noChangeArrowheads="1"/>
            </p:cNvSpPr>
            <p:nvPr/>
          </p:nvSpPr>
          <p:spPr bwMode="auto">
            <a:xfrm>
              <a:off x="1753" y="3364"/>
              <a:ext cx="3168" cy="288"/>
            </a:xfrm>
            <a:prstGeom prst="rect">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6402" name="Line 17">
              <a:extLst>
                <a:ext uri="{FF2B5EF4-FFF2-40B4-BE49-F238E27FC236}">
                  <a16:creationId xmlns:a16="http://schemas.microsoft.com/office/drawing/2014/main" id="{208E6AEC-85CD-4787-879D-6513C5D06A4A}"/>
                </a:ext>
              </a:extLst>
            </p:cNvPr>
            <p:cNvSpPr>
              <a:spLocks noChangeShapeType="1"/>
            </p:cNvSpPr>
            <p:nvPr/>
          </p:nvSpPr>
          <p:spPr bwMode="auto">
            <a:xfrm>
              <a:off x="2041"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3" name="Line 18">
              <a:extLst>
                <a:ext uri="{FF2B5EF4-FFF2-40B4-BE49-F238E27FC236}">
                  <a16:creationId xmlns:a16="http://schemas.microsoft.com/office/drawing/2014/main" id="{8C4DA6A4-090F-48EB-A98B-2BCEB9086A3B}"/>
                </a:ext>
              </a:extLst>
            </p:cNvPr>
            <p:cNvSpPr>
              <a:spLocks noChangeShapeType="1"/>
            </p:cNvSpPr>
            <p:nvPr/>
          </p:nvSpPr>
          <p:spPr bwMode="auto">
            <a:xfrm>
              <a:off x="2329"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4" name="Line 19">
              <a:extLst>
                <a:ext uri="{FF2B5EF4-FFF2-40B4-BE49-F238E27FC236}">
                  <a16:creationId xmlns:a16="http://schemas.microsoft.com/office/drawing/2014/main" id="{717C3D1D-5F96-46C8-85C1-02368BAFB912}"/>
                </a:ext>
              </a:extLst>
            </p:cNvPr>
            <p:cNvSpPr>
              <a:spLocks noChangeShapeType="1"/>
            </p:cNvSpPr>
            <p:nvPr/>
          </p:nvSpPr>
          <p:spPr bwMode="auto">
            <a:xfrm>
              <a:off x="2617"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5" name="Line 20">
              <a:extLst>
                <a:ext uri="{FF2B5EF4-FFF2-40B4-BE49-F238E27FC236}">
                  <a16:creationId xmlns:a16="http://schemas.microsoft.com/office/drawing/2014/main" id="{CBC030C0-4A6A-4E66-95C8-25CE7F0BECA7}"/>
                </a:ext>
              </a:extLst>
            </p:cNvPr>
            <p:cNvSpPr>
              <a:spLocks noChangeShapeType="1"/>
            </p:cNvSpPr>
            <p:nvPr/>
          </p:nvSpPr>
          <p:spPr bwMode="auto">
            <a:xfrm>
              <a:off x="2905"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6" name="Line 21">
              <a:extLst>
                <a:ext uri="{FF2B5EF4-FFF2-40B4-BE49-F238E27FC236}">
                  <a16:creationId xmlns:a16="http://schemas.microsoft.com/office/drawing/2014/main" id="{5FEC5AA1-FA4E-471C-9509-6C6DDBAC57B2}"/>
                </a:ext>
              </a:extLst>
            </p:cNvPr>
            <p:cNvSpPr>
              <a:spLocks noChangeShapeType="1"/>
            </p:cNvSpPr>
            <p:nvPr/>
          </p:nvSpPr>
          <p:spPr bwMode="auto">
            <a:xfrm>
              <a:off x="3193"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7" name="Line 22">
              <a:extLst>
                <a:ext uri="{FF2B5EF4-FFF2-40B4-BE49-F238E27FC236}">
                  <a16:creationId xmlns:a16="http://schemas.microsoft.com/office/drawing/2014/main" id="{50954C40-644F-4FBD-BBF7-70B100FFE9AF}"/>
                </a:ext>
              </a:extLst>
            </p:cNvPr>
            <p:cNvSpPr>
              <a:spLocks noChangeShapeType="1"/>
            </p:cNvSpPr>
            <p:nvPr/>
          </p:nvSpPr>
          <p:spPr bwMode="auto">
            <a:xfrm>
              <a:off x="3481"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8" name="Line 23">
              <a:extLst>
                <a:ext uri="{FF2B5EF4-FFF2-40B4-BE49-F238E27FC236}">
                  <a16:creationId xmlns:a16="http://schemas.microsoft.com/office/drawing/2014/main" id="{61350FA6-50D5-4006-A561-C49065F7E2C4}"/>
                </a:ext>
              </a:extLst>
            </p:cNvPr>
            <p:cNvSpPr>
              <a:spLocks noChangeShapeType="1"/>
            </p:cNvSpPr>
            <p:nvPr/>
          </p:nvSpPr>
          <p:spPr bwMode="auto">
            <a:xfrm>
              <a:off x="3769"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9" name="Line 24">
              <a:extLst>
                <a:ext uri="{FF2B5EF4-FFF2-40B4-BE49-F238E27FC236}">
                  <a16:creationId xmlns:a16="http://schemas.microsoft.com/office/drawing/2014/main" id="{A59DB993-16D5-4B38-92D8-19A206C74316}"/>
                </a:ext>
              </a:extLst>
            </p:cNvPr>
            <p:cNvSpPr>
              <a:spLocks noChangeShapeType="1"/>
            </p:cNvSpPr>
            <p:nvPr/>
          </p:nvSpPr>
          <p:spPr bwMode="auto">
            <a:xfrm>
              <a:off x="4057"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0" name="Line 25">
              <a:extLst>
                <a:ext uri="{FF2B5EF4-FFF2-40B4-BE49-F238E27FC236}">
                  <a16:creationId xmlns:a16="http://schemas.microsoft.com/office/drawing/2014/main" id="{5CF00DF5-818C-45D4-BBAB-A28E94DF47D1}"/>
                </a:ext>
              </a:extLst>
            </p:cNvPr>
            <p:cNvSpPr>
              <a:spLocks noChangeShapeType="1"/>
            </p:cNvSpPr>
            <p:nvPr/>
          </p:nvSpPr>
          <p:spPr bwMode="auto">
            <a:xfrm>
              <a:off x="4345"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1" name="Line 26">
              <a:extLst>
                <a:ext uri="{FF2B5EF4-FFF2-40B4-BE49-F238E27FC236}">
                  <a16:creationId xmlns:a16="http://schemas.microsoft.com/office/drawing/2014/main" id="{FF6A66F0-15C3-4810-B1EC-19CDFFFF7F03}"/>
                </a:ext>
              </a:extLst>
            </p:cNvPr>
            <p:cNvSpPr>
              <a:spLocks noChangeShapeType="1"/>
            </p:cNvSpPr>
            <p:nvPr/>
          </p:nvSpPr>
          <p:spPr bwMode="auto">
            <a:xfrm>
              <a:off x="4633" y="336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2" name="Text Box 27">
              <a:extLst>
                <a:ext uri="{FF2B5EF4-FFF2-40B4-BE49-F238E27FC236}">
                  <a16:creationId xmlns:a16="http://schemas.microsoft.com/office/drawing/2014/main" id="{905F7833-4974-4999-9209-8BD7CB2A8C2F}"/>
                </a:ext>
              </a:extLst>
            </p:cNvPr>
            <p:cNvSpPr txBox="1">
              <a:spLocks noChangeArrowheads="1"/>
            </p:cNvSpPr>
            <p:nvPr/>
          </p:nvSpPr>
          <p:spPr bwMode="auto">
            <a:xfrm>
              <a:off x="1263" y="2932"/>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this</a:t>
              </a:r>
              <a:endParaRPr kumimoji="1" lang="en-US" altLang="zh-CN" sz="2400">
                <a:latin typeface="Times New Roman" panose="02020603050405020304" pitchFamily="18" charset="0"/>
              </a:endParaRPr>
            </a:p>
          </p:txBody>
        </p:sp>
        <p:sp>
          <p:nvSpPr>
            <p:cNvPr id="16413" name="Text Box 28">
              <a:extLst>
                <a:ext uri="{FF2B5EF4-FFF2-40B4-BE49-F238E27FC236}">
                  <a16:creationId xmlns:a16="http://schemas.microsoft.com/office/drawing/2014/main" id="{B5D907DD-E215-47C2-BAA7-943CE34E91A4}"/>
                </a:ext>
              </a:extLst>
            </p:cNvPr>
            <p:cNvSpPr txBox="1">
              <a:spLocks noChangeArrowheads="1"/>
            </p:cNvSpPr>
            <p:nvPr/>
          </p:nvSpPr>
          <p:spPr bwMode="auto">
            <a:xfrm>
              <a:off x="1468" y="333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R</a:t>
              </a:r>
            </a:p>
          </p:txBody>
        </p:sp>
        <p:sp>
          <p:nvSpPr>
            <p:cNvPr id="16414" name="Text Box 29">
              <a:extLst>
                <a:ext uri="{FF2B5EF4-FFF2-40B4-BE49-F238E27FC236}">
                  <a16:creationId xmlns:a16="http://schemas.microsoft.com/office/drawing/2014/main" id="{3DCC12F5-5A46-4FE3-9616-57DBCA07373A}"/>
                </a:ext>
              </a:extLst>
            </p:cNvPr>
            <p:cNvSpPr txBox="1">
              <a:spLocks noChangeArrowheads="1"/>
            </p:cNvSpPr>
            <p:nvPr/>
          </p:nvSpPr>
          <p:spPr bwMode="auto">
            <a:xfrm>
              <a:off x="1797" y="2899"/>
              <a:ext cx="31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000" b="1">
                  <a:solidFill>
                    <a:srgbClr val="006600"/>
                  </a:solidFill>
                  <a:latin typeface="Times New Roman" panose="02020603050405020304" pitchFamily="18" charset="0"/>
                </a:rPr>
                <a:t>0   0   1   1   1  0   1  0   1   1   0</a:t>
              </a:r>
              <a:endParaRPr kumimoji="1" lang="en-US" altLang="zh-CN" sz="3000">
                <a:solidFill>
                  <a:srgbClr val="006600"/>
                </a:solidFill>
                <a:latin typeface="Times New Roman" panose="02020603050405020304" pitchFamily="18" charset="0"/>
              </a:endParaRPr>
            </a:p>
          </p:txBody>
        </p:sp>
        <p:sp>
          <p:nvSpPr>
            <p:cNvPr id="16415" name="Text Box 30">
              <a:extLst>
                <a:ext uri="{FF2B5EF4-FFF2-40B4-BE49-F238E27FC236}">
                  <a16:creationId xmlns:a16="http://schemas.microsoft.com/office/drawing/2014/main" id="{9B737A43-BA70-4FD3-9799-A33F215FC4DD}"/>
                </a:ext>
              </a:extLst>
            </p:cNvPr>
            <p:cNvSpPr txBox="1">
              <a:spLocks noChangeArrowheads="1"/>
            </p:cNvSpPr>
            <p:nvPr/>
          </p:nvSpPr>
          <p:spPr bwMode="auto">
            <a:xfrm>
              <a:off x="1801" y="3331"/>
              <a:ext cx="31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000" b="1">
                  <a:solidFill>
                    <a:srgbClr val="006600"/>
                  </a:solidFill>
                  <a:latin typeface="Times New Roman" panose="02020603050405020304" pitchFamily="18" charset="0"/>
                </a:rPr>
                <a:t>0   0   1   1   1  0   0  1   0   1   0</a:t>
              </a:r>
              <a:endParaRPr kumimoji="1" lang="en-US" altLang="zh-CN" sz="3000">
                <a:solidFill>
                  <a:srgbClr val="006600"/>
                </a:solidFill>
                <a:latin typeface="Times New Roman" panose="02020603050405020304" pitchFamily="18" charset="0"/>
              </a:endParaRPr>
            </a:p>
          </p:txBody>
        </p:sp>
        <p:sp>
          <p:nvSpPr>
            <p:cNvPr id="16416" name="Text Box 33">
              <a:extLst>
                <a:ext uri="{FF2B5EF4-FFF2-40B4-BE49-F238E27FC236}">
                  <a16:creationId xmlns:a16="http://schemas.microsoft.com/office/drawing/2014/main" id="{4152B922-1DD2-4624-8FA9-9FE0F7EE06EF}"/>
                </a:ext>
              </a:extLst>
            </p:cNvPr>
            <p:cNvSpPr txBox="1">
              <a:spLocks noChangeArrowheads="1"/>
            </p:cNvSpPr>
            <p:nvPr/>
          </p:nvSpPr>
          <p:spPr bwMode="auto">
            <a:xfrm>
              <a:off x="1791" y="3538"/>
              <a:ext cx="31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000" b="1">
                  <a:solidFill>
                    <a:schemeClr val="tx2"/>
                  </a:solidFill>
                  <a:latin typeface="Times New Roman" panose="02020603050405020304" pitchFamily="18" charset="0"/>
                </a:rPr>
                <a:t>0   0   0   0   0  0   1  0   1   0   0</a:t>
              </a:r>
              <a:endParaRPr kumimoji="1" lang="en-US" altLang="zh-CN" sz="3000">
                <a:solidFill>
                  <a:schemeClr val="tx2"/>
                </a:solidFill>
                <a:latin typeface="Times New Roman" panose="02020603050405020304" pitchFamily="18" charset="0"/>
              </a:endParaRPr>
            </a:p>
          </p:txBody>
        </p:sp>
        <p:sp>
          <p:nvSpPr>
            <p:cNvPr id="16417" name="Text Box 35">
              <a:extLst>
                <a:ext uri="{FF2B5EF4-FFF2-40B4-BE49-F238E27FC236}">
                  <a16:creationId xmlns:a16="http://schemas.microsoft.com/office/drawing/2014/main" id="{16E12074-DD1C-4297-B11C-A135BB5B248F}"/>
                </a:ext>
              </a:extLst>
            </p:cNvPr>
            <p:cNvSpPr txBox="1">
              <a:spLocks noChangeArrowheads="1"/>
            </p:cNvSpPr>
            <p:nvPr/>
          </p:nvSpPr>
          <p:spPr bwMode="auto">
            <a:xfrm>
              <a:off x="3508" y="3648"/>
              <a:ext cx="27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tx2"/>
                  </a:solidFill>
                  <a:sym typeface="Symbol" panose="05050102010706020507" pitchFamily="18" charset="2"/>
                </a:rPr>
                <a:t></a:t>
              </a:r>
            </a:p>
          </p:txBody>
        </p:sp>
      </p:grpSp>
      <p:sp>
        <p:nvSpPr>
          <p:cNvPr id="16389" name="Text Box 35">
            <a:extLst>
              <a:ext uri="{FF2B5EF4-FFF2-40B4-BE49-F238E27FC236}">
                <a16:creationId xmlns:a16="http://schemas.microsoft.com/office/drawing/2014/main" id="{0BA21C8A-8EB9-4F35-B617-4CDE42672553}"/>
              </a:ext>
            </a:extLst>
          </p:cNvPr>
          <p:cNvSpPr txBox="1">
            <a:spLocks noChangeArrowheads="1"/>
          </p:cNvSpPr>
          <p:nvPr/>
        </p:nvSpPr>
        <p:spPr bwMode="auto">
          <a:xfrm>
            <a:off x="5907088" y="5808663"/>
            <a:ext cx="434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olidFill>
                  <a:schemeClr val="tx2"/>
                </a:solidFill>
                <a:sym typeface="Symbol" panose="05050102010706020507" pitchFamily="18" charset="2"/>
              </a:rPr>
              <a:t></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a:extLst>
              <a:ext uri="{FF2B5EF4-FFF2-40B4-BE49-F238E27FC236}">
                <a16:creationId xmlns:a16="http://schemas.microsoft.com/office/drawing/2014/main" id="{7D6DF230-4731-4AD4-9A45-3595E686B144}"/>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8F79072-35B3-45B2-B007-C37B847485A5}"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14</a:t>
            </a:fld>
            <a:endParaRPr lang="en-US" altLang="zh-CN" sz="1800">
              <a:latin typeface="华文新魏" panose="02010800040101010101" pitchFamily="2" charset="-122"/>
              <a:ea typeface="华文新魏" panose="02010800040101010101" pitchFamily="2" charset="-122"/>
            </a:endParaRPr>
          </a:p>
        </p:txBody>
      </p:sp>
      <p:sp>
        <p:nvSpPr>
          <p:cNvPr id="17411" name="Rectangle 3">
            <a:extLst>
              <a:ext uri="{FF2B5EF4-FFF2-40B4-BE49-F238E27FC236}">
                <a16:creationId xmlns:a16="http://schemas.microsoft.com/office/drawing/2014/main" id="{8C22FEB3-B5A7-4132-BA34-7B469D12222A}"/>
              </a:ext>
            </a:extLst>
          </p:cNvPr>
          <p:cNvSpPr>
            <a:spLocks noChangeArrowheads="1"/>
          </p:cNvSpPr>
          <p:nvPr/>
        </p:nvSpPr>
        <p:spPr bwMode="auto">
          <a:xfrm>
            <a:off x="1223963" y="2744788"/>
            <a:ext cx="7042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600" b="1">
                <a:solidFill>
                  <a:schemeClr val="tx2"/>
                </a:solidFill>
                <a:latin typeface="Times New Roman" panose="02020603050405020304" pitchFamily="18" charset="0"/>
                <a:ea typeface="华文新魏" panose="02010800040101010101" pitchFamily="2" charset="-122"/>
              </a:rPr>
              <a:t>用带表头结点的有序链表表示集合</a:t>
            </a:r>
            <a:endParaRPr kumimoji="1" lang="zh-CN" altLang="en-US" sz="3600">
              <a:solidFill>
                <a:schemeClr val="tx2"/>
              </a:solidFill>
              <a:latin typeface="Times New Roman" panose="02020603050405020304" pitchFamily="18" charset="0"/>
              <a:ea typeface="华文新魏" panose="02010800040101010101" pitchFamily="2" charset="-122"/>
            </a:endParaRPr>
          </a:p>
        </p:txBody>
      </p:sp>
      <p:grpSp>
        <p:nvGrpSpPr>
          <p:cNvPr id="17412" name="Group 39">
            <a:extLst>
              <a:ext uri="{FF2B5EF4-FFF2-40B4-BE49-F238E27FC236}">
                <a16:creationId xmlns:a16="http://schemas.microsoft.com/office/drawing/2014/main" id="{1C875B0F-25A5-4971-AADA-5CB6BF18F633}"/>
              </a:ext>
            </a:extLst>
          </p:cNvPr>
          <p:cNvGrpSpPr>
            <a:grpSpLocks/>
          </p:cNvGrpSpPr>
          <p:nvPr/>
        </p:nvGrpSpPr>
        <p:grpSpPr bwMode="auto">
          <a:xfrm>
            <a:off x="652463" y="1406525"/>
            <a:ext cx="7772400" cy="1266825"/>
            <a:chOff x="384" y="863"/>
            <a:chExt cx="4896" cy="798"/>
          </a:xfrm>
        </p:grpSpPr>
        <p:sp>
          <p:nvSpPr>
            <p:cNvPr id="17415" name="Rectangle 4">
              <a:extLst>
                <a:ext uri="{FF2B5EF4-FFF2-40B4-BE49-F238E27FC236}">
                  <a16:creationId xmlns:a16="http://schemas.microsoft.com/office/drawing/2014/main" id="{5BD651F4-CCA6-4532-A4B6-F1579812811A}"/>
                </a:ext>
              </a:extLst>
            </p:cNvPr>
            <p:cNvSpPr>
              <a:spLocks noChangeArrowheads="1"/>
            </p:cNvSpPr>
            <p:nvPr/>
          </p:nvSpPr>
          <p:spPr bwMode="auto">
            <a:xfrm>
              <a:off x="1104" y="902"/>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16" name="Line 5">
              <a:extLst>
                <a:ext uri="{FF2B5EF4-FFF2-40B4-BE49-F238E27FC236}">
                  <a16:creationId xmlns:a16="http://schemas.microsoft.com/office/drawing/2014/main" id="{E5775491-27CB-4904-9D9B-4FA4F0969C57}"/>
                </a:ext>
              </a:extLst>
            </p:cNvPr>
            <p:cNvSpPr>
              <a:spLocks noChangeShapeType="1"/>
            </p:cNvSpPr>
            <p:nvPr/>
          </p:nvSpPr>
          <p:spPr bwMode="auto">
            <a:xfrm>
              <a:off x="1392" y="902"/>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7" name="Line 6">
              <a:extLst>
                <a:ext uri="{FF2B5EF4-FFF2-40B4-BE49-F238E27FC236}">
                  <a16:creationId xmlns:a16="http://schemas.microsoft.com/office/drawing/2014/main" id="{79EEA088-A6B6-43D6-8016-86A3BDCD1B04}"/>
                </a:ext>
              </a:extLst>
            </p:cNvPr>
            <p:cNvSpPr>
              <a:spLocks noChangeShapeType="1"/>
            </p:cNvSpPr>
            <p:nvPr/>
          </p:nvSpPr>
          <p:spPr bwMode="auto">
            <a:xfrm>
              <a:off x="864" y="1046"/>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8" name="Text Box 7">
              <a:extLst>
                <a:ext uri="{FF2B5EF4-FFF2-40B4-BE49-F238E27FC236}">
                  <a16:creationId xmlns:a16="http://schemas.microsoft.com/office/drawing/2014/main" id="{550EB4FE-8D12-465A-BB65-1976D1AEBA3C}"/>
                </a:ext>
              </a:extLst>
            </p:cNvPr>
            <p:cNvSpPr txBox="1">
              <a:spLocks noChangeArrowheads="1"/>
            </p:cNvSpPr>
            <p:nvPr/>
          </p:nvSpPr>
          <p:spPr bwMode="auto">
            <a:xfrm>
              <a:off x="384" y="863"/>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Times New Roman" panose="02020603050405020304" pitchFamily="18" charset="0"/>
                </a:rPr>
                <a:t>first</a:t>
              </a:r>
              <a:endParaRPr kumimoji="1" lang="en-US" altLang="zh-CN" sz="2400">
                <a:latin typeface="Times New Roman" panose="02020603050405020304" pitchFamily="18" charset="0"/>
              </a:endParaRPr>
            </a:p>
          </p:txBody>
        </p:sp>
        <p:sp>
          <p:nvSpPr>
            <p:cNvPr id="17419" name="Rectangle 8">
              <a:extLst>
                <a:ext uri="{FF2B5EF4-FFF2-40B4-BE49-F238E27FC236}">
                  <a16:creationId xmlns:a16="http://schemas.microsoft.com/office/drawing/2014/main" id="{510A7EA8-D424-4951-975F-10D40DB09A8A}"/>
                </a:ext>
              </a:extLst>
            </p:cNvPr>
            <p:cNvSpPr>
              <a:spLocks noChangeArrowheads="1"/>
            </p:cNvSpPr>
            <p:nvPr/>
          </p:nvSpPr>
          <p:spPr bwMode="auto">
            <a:xfrm>
              <a:off x="1104"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20" name="Line 9">
              <a:extLst>
                <a:ext uri="{FF2B5EF4-FFF2-40B4-BE49-F238E27FC236}">
                  <a16:creationId xmlns:a16="http://schemas.microsoft.com/office/drawing/2014/main" id="{E76BE1C7-0519-4AB9-A91E-F8213ABC0ED9}"/>
                </a:ext>
              </a:extLst>
            </p:cNvPr>
            <p:cNvSpPr>
              <a:spLocks noChangeShapeType="1"/>
            </p:cNvSpPr>
            <p:nvPr/>
          </p:nvSpPr>
          <p:spPr bwMode="auto">
            <a:xfrm>
              <a:off x="1392"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1" name="Line 10">
              <a:extLst>
                <a:ext uri="{FF2B5EF4-FFF2-40B4-BE49-F238E27FC236}">
                  <a16:creationId xmlns:a16="http://schemas.microsoft.com/office/drawing/2014/main" id="{19855C8F-3F0B-4D8C-993A-F483D765B684}"/>
                </a:ext>
              </a:extLst>
            </p:cNvPr>
            <p:cNvSpPr>
              <a:spLocks noChangeShapeType="1"/>
            </p:cNvSpPr>
            <p:nvPr/>
          </p:nvSpPr>
          <p:spPr bwMode="auto">
            <a:xfrm>
              <a:off x="864"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2" name="Text Box 11">
              <a:extLst>
                <a:ext uri="{FF2B5EF4-FFF2-40B4-BE49-F238E27FC236}">
                  <a16:creationId xmlns:a16="http://schemas.microsoft.com/office/drawing/2014/main" id="{4DDE2410-0BCA-49C4-A04F-2587DEF93B24}"/>
                </a:ext>
              </a:extLst>
            </p:cNvPr>
            <p:cNvSpPr txBox="1">
              <a:spLocks noChangeArrowheads="1"/>
            </p:cNvSpPr>
            <p:nvPr/>
          </p:nvSpPr>
          <p:spPr bwMode="auto">
            <a:xfrm>
              <a:off x="384" y="1295"/>
              <a:ext cx="5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Times New Roman" panose="02020603050405020304" pitchFamily="18" charset="0"/>
                </a:rPr>
                <a:t>first</a:t>
              </a:r>
              <a:endParaRPr kumimoji="1" lang="en-US" altLang="zh-CN" sz="2400">
                <a:latin typeface="Times New Roman" panose="02020603050405020304" pitchFamily="18" charset="0"/>
              </a:endParaRPr>
            </a:p>
          </p:txBody>
        </p:sp>
        <p:sp>
          <p:nvSpPr>
            <p:cNvPr id="17423" name="Rectangle 12">
              <a:extLst>
                <a:ext uri="{FF2B5EF4-FFF2-40B4-BE49-F238E27FC236}">
                  <a16:creationId xmlns:a16="http://schemas.microsoft.com/office/drawing/2014/main" id="{DE6D6BA4-6ACD-441C-9639-94161B237689}"/>
                </a:ext>
              </a:extLst>
            </p:cNvPr>
            <p:cNvSpPr>
              <a:spLocks noChangeArrowheads="1"/>
            </p:cNvSpPr>
            <p:nvPr/>
          </p:nvSpPr>
          <p:spPr bwMode="auto">
            <a:xfrm>
              <a:off x="1728"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24" name="Line 13">
              <a:extLst>
                <a:ext uri="{FF2B5EF4-FFF2-40B4-BE49-F238E27FC236}">
                  <a16:creationId xmlns:a16="http://schemas.microsoft.com/office/drawing/2014/main" id="{C49350FA-D449-4BFE-A3F9-23FDE0B68935}"/>
                </a:ext>
              </a:extLst>
            </p:cNvPr>
            <p:cNvSpPr>
              <a:spLocks noChangeShapeType="1"/>
            </p:cNvSpPr>
            <p:nvPr/>
          </p:nvSpPr>
          <p:spPr bwMode="auto">
            <a:xfrm>
              <a:off x="2016"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5" name="Line 14">
              <a:extLst>
                <a:ext uri="{FF2B5EF4-FFF2-40B4-BE49-F238E27FC236}">
                  <a16:creationId xmlns:a16="http://schemas.microsoft.com/office/drawing/2014/main" id="{931FDD99-60D5-42E5-9551-BF85DBF06A84}"/>
                </a:ext>
              </a:extLst>
            </p:cNvPr>
            <p:cNvSpPr>
              <a:spLocks noChangeShapeType="1"/>
            </p:cNvSpPr>
            <p:nvPr/>
          </p:nvSpPr>
          <p:spPr bwMode="auto">
            <a:xfrm>
              <a:off x="1488"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6" name="Rectangle 15">
              <a:extLst>
                <a:ext uri="{FF2B5EF4-FFF2-40B4-BE49-F238E27FC236}">
                  <a16:creationId xmlns:a16="http://schemas.microsoft.com/office/drawing/2014/main" id="{67B932E3-4050-44AF-90BA-C46621586945}"/>
                </a:ext>
              </a:extLst>
            </p:cNvPr>
            <p:cNvSpPr>
              <a:spLocks noChangeArrowheads="1"/>
            </p:cNvSpPr>
            <p:nvPr/>
          </p:nvSpPr>
          <p:spPr bwMode="auto">
            <a:xfrm>
              <a:off x="2352"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27" name="Line 16">
              <a:extLst>
                <a:ext uri="{FF2B5EF4-FFF2-40B4-BE49-F238E27FC236}">
                  <a16:creationId xmlns:a16="http://schemas.microsoft.com/office/drawing/2014/main" id="{8B7BE18F-5F0D-4A0B-AB3E-129C9B5C3295}"/>
                </a:ext>
              </a:extLst>
            </p:cNvPr>
            <p:cNvSpPr>
              <a:spLocks noChangeShapeType="1"/>
            </p:cNvSpPr>
            <p:nvPr/>
          </p:nvSpPr>
          <p:spPr bwMode="auto">
            <a:xfrm>
              <a:off x="2640"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8" name="Line 17">
              <a:extLst>
                <a:ext uri="{FF2B5EF4-FFF2-40B4-BE49-F238E27FC236}">
                  <a16:creationId xmlns:a16="http://schemas.microsoft.com/office/drawing/2014/main" id="{4D4CE857-3158-43C9-ABFF-15911A3B4878}"/>
                </a:ext>
              </a:extLst>
            </p:cNvPr>
            <p:cNvSpPr>
              <a:spLocks noChangeShapeType="1"/>
            </p:cNvSpPr>
            <p:nvPr/>
          </p:nvSpPr>
          <p:spPr bwMode="auto">
            <a:xfrm>
              <a:off x="2112"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9" name="Rectangle 18">
              <a:extLst>
                <a:ext uri="{FF2B5EF4-FFF2-40B4-BE49-F238E27FC236}">
                  <a16:creationId xmlns:a16="http://schemas.microsoft.com/office/drawing/2014/main" id="{5117910A-039D-47C2-9974-5A96B7006D70}"/>
                </a:ext>
              </a:extLst>
            </p:cNvPr>
            <p:cNvSpPr>
              <a:spLocks noChangeArrowheads="1"/>
            </p:cNvSpPr>
            <p:nvPr/>
          </p:nvSpPr>
          <p:spPr bwMode="auto">
            <a:xfrm>
              <a:off x="2976"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30" name="Line 19">
              <a:extLst>
                <a:ext uri="{FF2B5EF4-FFF2-40B4-BE49-F238E27FC236}">
                  <a16:creationId xmlns:a16="http://schemas.microsoft.com/office/drawing/2014/main" id="{E4C6E8D9-43D0-4A1D-B3F6-B4CB77728190}"/>
                </a:ext>
              </a:extLst>
            </p:cNvPr>
            <p:cNvSpPr>
              <a:spLocks noChangeShapeType="1"/>
            </p:cNvSpPr>
            <p:nvPr/>
          </p:nvSpPr>
          <p:spPr bwMode="auto">
            <a:xfrm>
              <a:off x="3264"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1" name="Line 20">
              <a:extLst>
                <a:ext uri="{FF2B5EF4-FFF2-40B4-BE49-F238E27FC236}">
                  <a16:creationId xmlns:a16="http://schemas.microsoft.com/office/drawing/2014/main" id="{5AA917BD-E292-431B-98A7-4D34315BA3FE}"/>
                </a:ext>
              </a:extLst>
            </p:cNvPr>
            <p:cNvSpPr>
              <a:spLocks noChangeShapeType="1"/>
            </p:cNvSpPr>
            <p:nvPr/>
          </p:nvSpPr>
          <p:spPr bwMode="auto">
            <a:xfrm>
              <a:off x="2736"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2" name="Rectangle 21">
              <a:extLst>
                <a:ext uri="{FF2B5EF4-FFF2-40B4-BE49-F238E27FC236}">
                  <a16:creationId xmlns:a16="http://schemas.microsoft.com/office/drawing/2014/main" id="{71A24CE9-B4F0-4F5E-82C9-A4A27A28AF43}"/>
                </a:ext>
              </a:extLst>
            </p:cNvPr>
            <p:cNvSpPr>
              <a:spLocks noChangeArrowheads="1"/>
            </p:cNvSpPr>
            <p:nvPr/>
          </p:nvSpPr>
          <p:spPr bwMode="auto">
            <a:xfrm>
              <a:off x="3600"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33" name="Line 22">
              <a:extLst>
                <a:ext uri="{FF2B5EF4-FFF2-40B4-BE49-F238E27FC236}">
                  <a16:creationId xmlns:a16="http://schemas.microsoft.com/office/drawing/2014/main" id="{1562D3F6-1078-46E6-8391-31562D7FF1C8}"/>
                </a:ext>
              </a:extLst>
            </p:cNvPr>
            <p:cNvSpPr>
              <a:spLocks noChangeShapeType="1"/>
            </p:cNvSpPr>
            <p:nvPr/>
          </p:nvSpPr>
          <p:spPr bwMode="auto">
            <a:xfrm>
              <a:off x="3888"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4" name="Line 23">
              <a:extLst>
                <a:ext uri="{FF2B5EF4-FFF2-40B4-BE49-F238E27FC236}">
                  <a16:creationId xmlns:a16="http://schemas.microsoft.com/office/drawing/2014/main" id="{DCB59C0A-8DD0-415D-AC63-47FC571E0FD8}"/>
                </a:ext>
              </a:extLst>
            </p:cNvPr>
            <p:cNvSpPr>
              <a:spLocks noChangeShapeType="1"/>
            </p:cNvSpPr>
            <p:nvPr/>
          </p:nvSpPr>
          <p:spPr bwMode="auto">
            <a:xfrm>
              <a:off x="3360"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5" name="Rectangle 24">
              <a:extLst>
                <a:ext uri="{FF2B5EF4-FFF2-40B4-BE49-F238E27FC236}">
                  <a16:creationId xmlns:a16="http://schemas.microsoft.com/office/drawing/2014/main" id="{9BB51968-AC2E-4B2E-AAC6-26262B13E7CC}"/>
                </a:ext>
              </a:extLst>
            </p:cNvPr>
            <p:cNvSpPr>
              <a:spLocks noChangeArrowheads="1"/>
            </p:cNvSpPr>
            <p:nvPr/>
          </p:nvSpPr>
          <p:spPr bwMode="auto">
            <a:xfrm>
              <a:off x="4224"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36" name="Line 25">
              <a:extLst>
                <a:ext uri="{FF2B5EF4-FFF2-40B4-BE49-F238E27FC236}">
                  <a16:creationId xmlns:a16="http://schemas.microsoft.com/office/drawing/2014/main" id="{1E3C5CE6-1104-4078-9669-490FDECA5429}"/>
                </a:ext>
              </a:extLst>
            </p:cNvPr>
            <p:cNvSpPr>
              <a:spLocks noChangeShapeType="1"/>
            </p:cNvSpPr>
            <p:nvPr/>
          </p:nvSpPr>
          <p:spPr bwMode="auto">
            <a:xfrm>
              <a:off x="4512"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7" name="Line 26">
              <a:extLst>
                <a:ext uri="{FF2B5EF4-FFF2-40B4-BE49-F238E27FC236}">
                  <a16:creationId xmlns:a16="http://schemas.microsoft.com/office/drawing/2014/main" id="{3DB26314-6F99-4EAC-B3F7-5C05C66EE6D3}"/>
                </a:ext>
              </a:extLst>
            </p:cNvPr>
            <p:cNvSpPr>
              <a:spLocks noChangeShapeType="1"/>
            </p:cNvSpPr>
            <p:nvPr/>
          </p:nvSpPr>
          <p:spPr bwMode="auto">
            <a:xfrm>
              <a:off x="3984"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8" name="Rectangle 27">
              <a:extLst>
                <a:ext uri="{FF2B5EF4-FFF2-40B4-BE49-F238E27FC236}">
                  <a16:creationId xmlns:a16="http://schemas.microsoft.com/office/drawing/2014/main" id="{14C9433B-D362-420F-8B52-037EF429DDA3}"/>
                </a:ext>
              </a:extLst>
            </p:cNvPr>
            <p:cNvSpPr>
              <a:spLocks noChangeArrowheads="1"/>
            </p:cNvSpPr>
            <p:nvPr/>
          </p:nvSpPr>
          <p:spPr bwMode="auto">
            <a:xfrm>
              <a:off x="4848" y="1334"/>
              <a:ext cx="432" cy="288"/>
            </a:xfrm>
            <a:prstGeom prst="rect">
              <a:avLst/>
            </a:prstGeom>
            <a:solidFill>
              <a:srgbClr val="FFFFCC"/>
            </a:solidFill>
            <a:ln w="9525">
              <a:solidFill>
                <a:srgbClr val="CC3300"/>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39" name="Line 28">
              <a:extLst>
                <a:ext uri="{FF2B5EF4-FFF2-40B4-BE49-F238E27FC236}">
                  <a16:creationId xmlns:a16="http://schemas.microsoft.com/office/drawing/2014/main" id="{E15D7549-D753-42B7-9229-CE8232D92CF6}"/>
                </a:ext>
              </a:extLst>
            </p:cNvPr>
            <p:cNvSpPr>
              <a:spLocks noChangeShapeType="1"/>
            </p:cNvSpPr>
            <p:nvPr/>
          </p:nvSpPr>
          <p:spPr bwMode="auto">
            <a:xfrm>
              <a:off x="5136" y="1334"/>
              <a:ext cx="0" cy="288"/>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0" name="Line 29">
              <a:extLst>
                <a:ext uri="{FF2B5EF4-FFF2-40B4-BE49-F238E27FC236}">
                  <a16:creationId xmlns:a16="http://schemas.microsoft.com/office/drawing/2014/main" id="{6461A081-9D51-429A-A884-4CC597D85A62}"/>
                </a:ext>
              </a:extLst>
            </p:cNvPr>
            <p:cNvSpPr>
              <a:spLocks noChangeShapeType="1"/>
            </p:cNvSpPr>
            <p:nvPr/>
          </p:nvSpPr>
          <p:spPr bwMode="auto">
            <a:xfrm>
              <a:off x="4608" y="1478"/>
              <a:ext cx="240" cy="0"/>
            </a:xfrm>
            <a:prstGeom prst="line">
              <a:avLst/>
            </a:prstGeom>
            <a:noFill/>
            <a:ln w="28575">
              <a:solidFill>
                <a:srgbClr val="CC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1" name="Text Box 30">
              <a:extLst>
                <a:ext uri="{FF2B5EF4-FFF2-40B4-BE49-F238E27FC236}">
                  <a16:creationId xmlns:a16="http://schemas.microsoft.com/office/drawing/2014/main" id="{441747D7-44B5-459A-B838-1686B363BECB}"/>
                </a:ext>
              </a:extLst>
            </p:cNvPr>
            <p:cNvSpPr txBox="1">
              <a:spLocks noChangeArrowheads="1"/>
            </p:cNvSpPr>
            <p:nvPr/>
          </p:nvSpPr>
          <p:spPr bwMode="auto">
            <a:xfrm>
              <a:off x="1724"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Arial Narrow" panose="020B0606020202030204" pitchFamily="34" charset="0"/>
                </a:rPr>
                <a:t>08</a:t>
              </a:r>
              <a:endParaRPr kumimoji="1" lang="en-US" altLang="zh-CN" sz="2400">
                <a:latin typeface="Times New Roman" panose="02020603050405020304" pitchFamily="18" charset="0"/>
              </a:endParaRPr>
            </a:p>
          </p:txBody>
        </p:sp>
        <p:sp>
          <p:nvSpPr>
            <p:cNvPr id="17442" name="Text Box 31">
              <a:extLst>
                <a:ext uri="{FF2B5EF4-FFF2-40B4-BE49-F238E27FC236}">
                  <a16:creationId xmlns:a16="http://schemas.microsoft.com/office/drawing/2014/main" id="{558E93C2-4DEC-4316-9EE6-1A72F7499A68}"/>
                </a:ext>
              </a:extLst>
            </p:cNvPr>
            <p:cNvSpPr txBox="1">
              <a:spLocks noChangeArrowheads="1"/>
            </p:cNvSpPr>
            <p:nvPr/>
          </p:nvSpPr>
          <p:spPr bwMode="auto">
            <a:xfrm>
              <a:off x="2368"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Arial Narrow" panose="020B0606020202030204" pitchFamily="34" charset="0"/>
                </a:rPr>
                <a:t>17</a:t>
              </a:r>
              <a:endParaRPr kumimoji="1" lang="en-US" altLang="zh-CN" sz="2400">
                <a:latin typeface="Times New Roman" panose="02020603050405020304" pitchFamily="18" charset="0"/>
              </a:endParaRPr>
            </a:p>
          </p:txBody>
        </p:sp>
        <p:sp>
          <p:nvSpPr>
            <p:cNvPr id="17443" name="Text Box 32">
              <a:extLst>
                <a:ext uri="{FF2B5EF4-FFF2-40B4-BE49-F238E27FC236}">
                  <a16:creationId xmlns:a16="http://schemas.microsoft.com/office/drawing/2014/main" id="{FBC14746-A8E6-4A46-A31A-0E0495FE33E2}"/>
                </a:ext>
              </a:extLst>
            </p:cNvPr>
            <p:cNvSpPr txBox="1">
              <a:spLocks noChangeArrowheads="1"/>
            </p:cNvSpPr>
            <p:nvPr/>
          </p:nvSpPr>
          <p:spPr bwMode="auto">
            <a:xfrm>
              <a:off x="2976"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Arial Narrow" panose="020B0606020202030204" pitchFamily="34" charset="0"/>
                </a:rPr>
                <a:t>23</a:t>
              </a:r>
              <a:endParaRPr kumimoji="1" lang="en-US" altLang="zh-CN" sz="2400">
                <a:latin typeface="Times New Roman" panose="02020603050405020304" pitchFamily="18" charset="0"/>
              </a:endParaRPr>
            </a:p>
          </p:txBody>
        </p:sp>
        <p:sp>
          <p:nvSpPr>
            <p:cNvPr id="17444" name="Text Box 33">
              <a:extLst>
                <a:ext uri="{FF2B5EF4-FFF2-40B4-BE49-F238E27FC236}">
                  <a16:creationId xmlns:a16="http://schemas.microsoft.com/office/drawing/2014/main" id="{3917CBAF-B8D5-4605-9886-E85D35007404}"/>
                </a:ext>
              </a:extLst>
            </p:cNvPr>
            <p:cNvSpPr txBox="1">
              <a:spLocks noChangeArrowheads="1"/>
            </p:cNvSpPr>
            <p:nvPr/>
          </p:nvSpPr>
          <p:spPr bwMode="auto">
            <a:xfrm>
              <a:off x="3600"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Arial Narrow" panose="020B0606020202030204" pitchFamily="34" charset="0"/>
                </a:rPr>
                <a:t>35</a:t>
              </a:r>
              <a:endParaRPr kumimoji="1" lang="en-US" altLang="zh-CN" sz="2400">
                <a:latin typeface="Times New Roman" panose="02020603050405020304" pitchFamily="18" charset="0"/>
              </a:endParaRPr>
            </a:p>
          </p:txBody>
        </p:sp>
        <p:sp>
          <p:nvSpPr>
            <p:cNvPr id="17445" name="Text Box 34">
              <a:extLst>
                <a:ext uri="{FF2B5EF4-FFF2-40B4-BE49-F238E27FC236}">
                  <a16:creationId xmlns:a16="http://schemas.microsoft.com/office/drawing/2014/main" id="{45FBA106-1FF5-42D8-8B0E-2D6750E3EADA}"/>
                </a:ext>
              </a:extLst>
            </p:cNvPr>
            <p:cNvSpPr txBox="1">
              <a:spLocks noChangeArrowheads="1"/>
            </p:cNvSpPr>
            <p:nvPr/>
          </p:nvSpPr>
          <p:spPr bwMode="auto">
            <a:xfrm>
              <a:off x="4224"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Arial Narrow" panose="020B0606020202030204" pitchFamily="34" charset="0"/>
                </a:rPr>
                <a:t>49</a:t>
              </a:r>
              <a:endParaRPr kumimoji="1" lang="en-US" altLang="zh-CN" sz="2400">
                <a:latin typeface="Times New Roman" panose="02020603050405020304" pitchFamily="18" charset="0"/>
              </a:endParaRPr>
            </a:p>
          </p:txBody>
        </p:sp>
        <p:sp>
          <p:nvSpPr>
            <p:cNvPr id="17446" name="Text Box 35">
              <a:extLst>
                <a:ext uri="{FF2B5EF4-FFF2-40B4-BE49-F238E27FC236}">
                  <a16:creationId xmlns:a16="http://schemas.microsoft.com/office/drawing/2014/main" id="{DE4432D4-DCC8-41A2-BD98-5C4E65FF56D2}"/>
                </a:ext>
              </a:extLst>
            </p:cNvPr>
            <p:cNvSpPr txBox="1">
              <a:spLocks noChangeArrowheads="1"/>
            </p:cNvSpPr>
            <p:nvPr/>
          </p:nvSpPr>
          <p:spPr bwMode="auto">
            <a:xfrm>
              <a:off x="4848" y="1334"/>
              <a:ext cx="3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Arial Narrow" panose="020B0606020202030204" pitchFamily="34" charset="0"/>
                </a:rPr>
                <a:t>72</a:t>
              </a:r>
              <a:endParaRPr kumimoji="1" lang="en-US" altLang="zh-CN" sz="2400">
                <a:latin typeface="Times New Roman" panose="02020603050405020304" pitchFamily="18" charset="0"/>
              </a:endParaRPr>
            </a:p>
          </p:txBody>
        </p:sp>
      </p:grpSp>
      <p:sp>
        <p:nvSpPr>
          <p:cNvPr id="17413" name="Rectangle 37">
            <a:extLst>
              <a:ext uri="{FF2B5EF4-FFF2-40B4-BE49-F238E27FC236}">
                <a16:creationId xmlns:a16="http://schemas.microsoft.com/office/drawing/2014/main" id="{CF6D917F-7A96-4D85-B21F-0526CDED63E6}"/>
              </a:ext>
            </a:extLst>
          </p:cNvPr>
          <p:cNvSpPr>
            <a:spLocks noGrp="1" noChangeArrowheads="1"/>
          </p:cNvSpPr>
          <p:nvPr>
            <p:ph type="title"/>
          </p:nvPr>
        </p:nvSpPr>
        <p:spPr>
          <a:xfrm>
            <a:off x="468313" y="333375"/>
            <a:ext cx="8229600" cy="1042988"/>
          </a:xfrm>
        </p:spPr>
        <p:txBody>
          <a:bodyPr/>
          <a:lstStyle/>
          <a:p>
            <a:pPr algn="ctr" eaLnBrk="1" hangingPunct="1"/>
            <a:r>
              <a:rPr kumimoji="1" lang="zh-CN" altLang="en-US" sz="4000" b="1">
                <a:solidFill>
                  <a:schemeClr val="tx2"/>
                </a:solidFill>
                <a:ea typeface="华文新魏" panose="02010800040101010101" pitchFamily="2" charset="-122"/>
              </a:rPr>
              <a:t>用有序链表实现集合抽象数据类型</a:t>
            </a:r>
          </a:p>
        </p:txBody>
      </p:sp>
      <p:sp>
        <p:nvSpPr>
          <p:cNvPr id="17414" name="Rectangle 38">
            <a:extLst>
              <a:ext uri="{FF2B5EF4-FFF2-40B4-BE49-F238E27FC236}">
                <a16:creationId xmlns:a16="http://schemas.microsoft.com/office/drawing/2014/main" id="{F22180C4-AFE8-4532-9AB5-560259808B86}"/>
              </a:ext>
            </a:extLst>
          </p:cNvPr>
          <p:cNvSpPr>
            <a:spLocks noGrp="1" noChangeArrowheads="1"/>
          </p:cNvSpPr>
          <p:nvPr>
            <p:ph type="body" idx="1"/>
          </p:nvPr>
        </p:nvSpPr>
        <p:spPr>
          <a:xfrm>
            <a:off x="627063" y="3430588"/>
            <a:ext cx="8013700" cy="2986087"/>
          </a:xfrm>
        </p:spPr>
        <p:txBody>
          <a:bodyPr/>
          <a:lstStyle/>
          <a:p>
            <a:pPr eaLnBrk="1" hangingPunct="1">
              <a:spcBef>
                <a:spcPct val="0"/>
              </a:spcBef>
              <a:buClr>
                <a:srgbClr val="800080"/>
              </a:buClr>
              <a:buSzPct val="50000"/>
            </a:pPr>
            <a:r>
              <a:rPr lang="zh-CN" altLang="en-US" sz="3000" b="1">
                <a:latin typeface="Times New Roman" panose="02020603050405020304" pitchFamily="18" charset="0"/>
                <a:ea typeface="仿宋_GB2312" pitchFamily="49" charset="-122"/>
              </a:rPr>
              <a:t>用有序链表来表示集合时，链表中的每个结点表示集合的一个成员。</a:t>
            </a:r>
          </a:p>
          <a:p>
            <a:pPr eaLnBrk="1" hangingPunct="1">
              <a:spcBef>
                <a:spcPct val="0"/>
              </a:spcBef>
              <a:buClr>
                <a:srgbClr val="800080"/>
              </a:buClr>
              <a:buSzPct val="50000"/>
            </a:pPr>
            <a:r>
              <a:rPr lang="zh-CN" altLang="en-US" sz="3000" b="1">
                <a:latin typeface="Times New Roman" panose="02020603050405020304" pitchFamily="18" charset="0"/>
                <a:ea typeface="仿宋_GB2312" pitchFamily="49" charset="-122"/>
              </a:rPr>
              <a:t>各结点所表示的成员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0</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e</a:t>
            </a:r>
            <a:r>
              <a:rPr lang="en-US" altLang="zh-CN" sz="3000" b="1" i="1" baseline="-25000">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在链表中按升序排列，即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0 </a:t>
            </a:r>
            <a:r>
              <a:rPr lang="en-US" altLang="zh-CN" sz="3000" b="1">
                <a:latin typeface="Times New Roman" panose="02020603050405020304" pitchFamily="18" charset="0"/>
                <a:ea typeface="仿宋_GB2312" pitchFamily="49" charset="-122"/>
              </a:rPr>
              <a:t>&lt; </a:t>
            </a:r>
            <a:r>
              <a:rPr lang="en-US" altLang="zh-CN" sz="3000" b="1" i="1">
                <a:latin typeface="Times New Roman" panose="02020603050405020304" pitchFamily="18" charset="0"/>
                <a:ea typeface="仿宋_GB2312" pitchFamily="49" charset="-122"/>
              </a:rPr>
              <a:t>e</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&lt; … &lt; </a:t>
            </a:r>
            <a:r>
              <a:rPr lang="en-US" altLang="zh-CN" sz="3000" b="1" i="1">
                <a:latin typeface="Times New Roman" panose="02020603050405020304" pitchFamily="18" charset="0"/>
                <a:ea typeface="仿宋_GB2312" pitchFamily="49" charset="-122"/>
              </a:rPr>
              <a:t>e</a:t>
            </a:r>
            <a:r>
              <a:rPr lang="en-US" altLang="zh-CN" sz="3000" b="1" i="1" baseline="-25000">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a:t>
            </a:r>
          </a:p>
          <a:p>
            <a:pPr eaLnBrk="1" hangingPunct="1">
              <a:spcBef>
                <a:spcPct val="0"/>
              </a:spcBef>
              <a:buClr>
                <a:srgbClr val="800080"/>
              </a:buClr>
              <a:buSzPct val="50000"/>
            </a:pPr>
            <a:r>
              <a:rPr lang="zh-CN" altLang="en-US" sz="3000" b="1">
                <a:latin typeface="Times New Roman" panose="02020603050405020304" pitchFamily="18" charset="0"/>
                <a:ea typeface="仿宋_GB2312" pitchFamily="49" charset="-122"/>
              </a:rPr>
              <a:t>集合成员可以无限增加。因此，用有序链表可以表示无穷全集合的子集。</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a:extLst>
              <a:ext uri="{FF2B5EF4-FFF2-40B4-BE49-F238E27FC236}">
                <a16:creationId xmlns:a16="http://schemas.microsoft.com/office/drawing/2014/main" id="{D377F476-44F6-440B-9C3A-3817547FB4C7}"/>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25F85A0-5573-4F75-AFEA-6DA133314EC2}"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15</a:t>
            </a:fld>
            <a:endParaRPr lang="en-US" altLang="zh-CN" sz="1800">
              <a:latin typeface="华文新魏" panose="02010800040101010101" pitchFamily="2" charset="-122"/>
              <a:ea typeface="华文新魏" panose="02010800040101010101" pitchFamily="2" charset="-122"/>
            </a:endParaRPr>
          </a:p>
        </p:txBody>
      </p:sp>
      <p:sp>
        <p:nvSpPr>
          <p:cNvPr id="18435" name="Rectangle 3">
            <a:extLst>
              <a:ext uri="{FF2B5EF4-FFF2-40B4-BE49-F238E27FC236}">
                <a16:creationId xmlns:a16="http://schemas.microsoft.com/office/drawing/2014/main" id="{D82C3359-1FC5-4E31-A2F9-C2AC39A901E9}"/>
              </a:ext>
            </a:extLst>
          </p:cNvPr>
          <p:cNvSpPr>
            <a:spLocks noGrp="1" noChangeArrowheads="1"/>
          </p:cNvSpPr>
          <p:nvPr>
            <p:ph type="title"/>
          </p:nvPr>
        </p:nvSpPr>
        <p:spPr>
          <a:xfrm>
            <a:off x="685800" y="441325"/>
            <a:ext cx="7772400" cy="995363"/>
          </a:xfrm>
        </p:spPr>
        <p:txBody>
          <a:bodyPr/>
          <a:lstStyle/>
          <a:p>
            <a:pPr algn="ctr" eaLnBrk="1" hangingPunct="1"/>
            <a:r>
              <a:rPr lang="zh-CN" altLang="en-US" sz="4000" b="1">
                <a:solidFill>
                  <a:schemeClr val="tx2"/>
                </a:solidFill>
                <a:ea typeface="华文新魏" panose="02010800040101010101" pitchFamily="2" charset="-122"/>
              </a:rPr>
              <a:t>集合的有序链表类的定义</a:t>
            </a:r>
          </a:p>
        </p:txBody>
      </p:sp>
      <p:sp>
        <p:nvSpPr>
          <p:cNvPr id="18436" name="Rectangle 4">
            <a:extLst>
              <a:ext uri="{FF2B5EF4-FFF2-40B4-BE49-F238E27FC236}">
                <a16:creationId xmlns:a16="http://schemas.microsoft.com/office/drawing/2014/main" id="{F6674E1B-F8D6-404A-9491-C98F0B02099E}"/>
              </a:ext>
            </a:extLst>
          </p:cNvPr>
          <p:cNvSpPr>
            <a:spLocks noGrp="1" noChangeArrowheads="1"/>
          </p:cNvSpPr>
          <p:nvPr>
            <p:ph type="body" idx="1"/>
          </p:nvPr>
        </p:nvSpPr>
        <p:spPr>
          <a:xfrm>
            <a:off x="576263" y="1341438"/>
            <a:ext cx="8229600" cy="4932362"/>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集合的结点类定义</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T </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每个成员的数据</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链接指针</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link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 NULL)</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(x)</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 (next)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eaLnBrk="1" hangingPunct="1">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集合的类定义</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a:extLst>
              <a:ext uri="{FF2B5EF4-FFF2-40B4-BE49-F238E27FC236}">
                <a16:creationId xmlns:a16="http://schemas.microsoft.com/office/drawing/2014/main" id="{89787A7D-1AB6-4374-ADDC-DB03B403A67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D1FE480-DA60-4A2B-BA24-3ACEAAF4779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16</a:t>
            </a:fld>
            <a:endParaRPr lang="en-US" altLang="zh-CN" sz="1800">
              <a:latin typeface="华文新魏" panose="02010800040101010101" pitchFamily="2" charset="-122"/>
              <a:ea typeface="华文新魏" panose="02010800040101010101" pitchFamily="2" charset="-122"/>
            </a:endParaRPr>
          </a:p>
        </p:txBody>
      </p:sp>
      <p:sp>
        <p:nvSpPr>
          <p:cNvPr id="19459" name="Rectangle 4">
            <a:extLst>
              <a:ext uri="{FF2B5EF4-FFF2-40B4-BE49-F238E27FC236}">
                <a16:creationId xmlns:a16="http://schemas.microsoft.com/office/drawing/2014/main" id="{A2558876-8630-4038-9614-6B9789B46ACA}"/>
              </a:ext>
            </a:extLst>
          </p:cNvPr>
          <p:cNvSpPr>
            <a:spLocks noGrp="1" noChangeArrowheads="1"/>
          </p:cNvSpPr>
          <p:nvPr>
            <p:ph type="body" idx="1"/>
          </p:nvPr>
        </p:nvSpPr>
        <p:spPr>
          <a:xfrm>
            <a:off x="519113" y="658813"/>
            <a:ext cx="8229600" cy="5794375"/>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first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last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有序链表表头指针</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表尾指针</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first = last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SetNode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 (LinkedSet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复制构造函数</a:t>
            </a:r>
            <a:r>
              <a:rPr lang="zh-CN" altLang="en-US"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LinkedSet ()</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makeEmpty()</a:t>
            </a:r>
            <a:r>
              <a:rPr lang="en-US" altLang="zh-CN" sz="2800" b="1">
                <a:latin typeface="Times New Roman" panose="02020603050405020304" pitchFamily="18" charset="0"/>
                <a:ea typeface="隶书" panose="02010509060101010101" pitchFamily="49" charset="-122"/>
              </a:rPr>
              <a:t>;  delete</a:t>
            </a:r>
            <a:r>
              <a:rPr lang="en-US" altLang="zh-CN" sz="2800">
                <a:latin typeface="Times New Roman" panose="02020603050405020304" pitchFamily="18" charset="0"/>
                <a:ea typeface="隶书" panose="02010509060101010101" pitchFamily="49" charset="-122"/>
              </a:rPr>
              <a:t> first</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makeEmpty()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置空集合</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addMember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delMember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a:extLst>
              <a:ext uri="{FF2B5EF4-FFF2-40B4-BE49-F238E27FC236}">
                <a16:creationId xmlns:a16="http://schemas.microsoft.com/office/drawing/2014/main" id="{C65334BA-EC2F-467F-9E30-78142F20225E}"/>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E07B11-060C-4732-B857-ACEC8F40ADAF}"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17</a:t>
            </a:fld>
            <a:endParaRPr lang="en-US" altLang="zh-CN" sz="1800">
              <a:latin typeface="华文新魏" panose="02010800040101010101" pitchFamily="2" charset="-122"/>
              <a:ea typeface="华文新魏" panose="02010800040101010101" pitchFamily="2" charset="-122"/>
            </a:endParaRPr>
          </a:p>
        </p:txBody>
      </p:sp>
      <p:sp>
        <p:nvSpPr>
          <p:cNvPr id="20483" name="Rectangle 2">
            <a:extLst>
              <a:ext uri="{FF2B5EF4-FFF2-40B4-BE49-F238E27FC236}">
                <a16:creationId xmlns:a16="http://schemas.microsoft.com/office/drawing/2014/main" id="{2D98CF41-A62C-4D3E-8E1B-F365ECA0823F}"/>
              </a:ext>
            </a:extLst>
          </p:cNvPr>
          <p:cNvSpPr>
            <a:spLocks noGrp="1" noChangeArrowheads="1"/>
          </p:cNvSpPr>
          <p:nvPr>
            <p:ph type="body" idx="1"/>
          </p:nvPr>
        </p:nvSpPr>
        <p:spPr>
          <a:xfrm>
            <a:off x="519113" y="658813"/>
            <a:ext cx="8229600" cy="5794375"/>
          </a:xfrm>
        </p:spPr>
        <p:txBody>
          <a:bodyPr/>
          <a:lstStyle/>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Contains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是否集合的成员</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(LinkedSet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判集合</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相等</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Min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返回集合最小元素的值</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Max (T</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返回集合最大元素的值</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b="1">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b="1">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a:extLst>
              <a:ext uri="{FF2B5EF4-FFF2-40B4-BE49-F238E27FC236}">
                <a16:creationId xmlns:a16="http://schemas.microsoft.com/office/drawing/2014/main" id="{54D15461-1D26-4A93-B1A4-729858C51917}"/>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A3DE05-2000-44B0-9743-3F64EF2C1ECE}"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18</a:t>
            </a:fld>
            <a:endParaRPr lang="en-US" altLang="zh-CN" sz="1800">
              <a:latin typeface="华文新魏" panose="02010800040101010101" pitchFamily="2" charset="-122"/>
              <a:ea typeface="华文新魏" panose="02010800040101010101" pitchFamily="2" charset="-122"/>
            </a:endParaRPr>
          </a:p>
        </p:txBody>
      </p:sp>
      <p:sp>
        <p:nvSpPr>
          <p:cNvPr id="21507" name="Text Box 2">
            <a:extLst>
              <a:ext uri="{FF2B5EF4-FFF2-40B4-BE49-F238E27FC236}">
                <a16:creationId xmlns:a16="http://schemas.microsoft.com/office/drawing/2014/main" id="{45291E23-0958-4C36-8E4D-58C7E5C0D6F7}"/>
              </a:ext>
            </a:extLst>
          </p:cNvPr>
          <p:cNvSpPr txBox="1">
            <a:spLocks noChangeArrowheads="1"/>
          </p:cNvSpPr>
          <p:nvPr/>
        </p:nvSpPr>
        <p:spPr bwMode="auto">
          <a:xfrm>
            <a:off x="611188" y="1341438"/>
            <a:ext cx="78851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3600" b="1">
                <a:solidFill>
                  <a:schemeClr val="tx2"/>
                </a:solidFill>
                <a:latin typeface="华文新魏" panose="02010800040101010101" pitchFamily="2" charset="-122"/>
                <a:ea typeface="华文新魏" panose="02010800040101010101" pitchFamily="2" charset="-122"/>
              </a:rPr>
              <a:t>等价关系与等价类</a:t>
            </a:r>
            <a:r>
              <a:rPr kumimoji="1" lang="en-US" altLang="zh-CN" sz="3600" b="1">
                <a:solidFill>
                  <a:schemeClr val="tx2"/>
                </a:solidFill>
                <a:latin typeface="华文新魏" panose="02010800040101010101" pitchFamily="2" charset="-122"/>
                <a:ea typeface="华文新魏" panose="02010800040101010101" pitchFamily="2" charset="-122"/>
              </a:rPr>
              <a:t>(Equivalence Class)</a:t>
            </a:r>
          </a:p>
        </p:txBody>
      </p:sp>
      <p:sp>
        <p:nvSpPr>
          <p:cNvPr id="21508" name="Rectangle 5">
            <a:extLst>
              <a:ext uri="{FF2B5EF4-FFF2-40B4-BE49-F238E27FC236}">
                <a16:creationId xmlns:a16="http://schemas.microsoft.com/office/drawing/2014/main" id="{4BD853D9-3D3E-476E-8843-817E88E27E3C}"/>
              </a:ext>
            </a:extLst>
          </p:cNvPr>
          <p:cNvSpPr>
            <a:spLocks noGrp="1" noChangeArrowheads="1"/>
          </p:cNvSpPr>
          <p:nvPr>
            <p:ph type="title"/>
          </p:nvPr>
        </p:nvSpPr>
        <p:spPr>
          <a:xfrm>
            <a:off x="457200" y="457200"/>
            <a:ext cx="8229600" cy="955675"/>
          </a:xfrm>
        </p:spPr>
        <p:txBody>
          <a:bodyPr/>
          <a:lstStyle/>
          <a:p>
            <a:pPr algn="ctr" eaLnBrk="1" hangingPunct="1"/>
            <a:r>
              <a:rPr lang="zh-CN" altLang="en-US" sz="4000" b="1">
                <a:solidFill>
                  <a:schemeClr val="tx2"/>
                </a:solidFill>
                <a:ea typeface="华文新魏" panose="02010800040101010101" pitchFamily="2" charset="-122"/>
              </a:rPr>
              <a:t>等价类与并查集</a:t>
            </a:r>
          </a:p>
        </p:txBody>
      </p:sp>
      <p:sp>
        <p:nvSpPr>
          <p:cNvPr id="21509" name="Rectangle 6">
            <a:extLst>
              <a:ext uri="{FF2B5EF4-FFF2-40B4-BE49-F238E27FC236}">
                <a16:creationId xmlns:a16="http://schemas.microsoft.com/office/drawing/2014/main" id="{F4CF8FC8-DB06-450C-ADCF-4DCE8C136C89}"/>
              </a:ext>
            </a:extLst>
          </p:cNvPr>
          <p:cNvSpPr>
            <a:spLocks noGrp="1" noChangeArrowheads="1"/>
          </p:cNvSpPr>
          <p:nvPr>
            <p:ph type="body" idx="1"/>
          </p:nvPr>
        </p:nvSpPr>
        <p:spPr>
          <a:xfrm>
            <a:off x="627063" y="2027238"/>
            <a:ext cx="8229600" cy="4318000"/>
          </a:xfrm>
        </p:spPr>
        <p:txBody>
          <a:bodyPr/>
          <a:lstStyle/>
          <a:p>
            <a:pPr eaLnBrk="1" hangingPunct="1">
              <a:buClr>
                <a:srgbClr val="800080"/>
              </a:buClr>
              <a:buSzPct val="50000"/>
            </a:pPr>
            <a:r>
              <a:rPr lang="zh-CN" altLang="en-US" sz="3000" b="1">
                <a:ea typeface="仿宋_GB2312" pitchFamily="49" charset="-122"/>
              </a:rPr>
              <a:t>在求解实际应用问题时常会遇到等价类问题。</a:t>
            </a:r>
          </a:p>
          <a:p>
            <a:pPr eaLnBrk="1" hangingPunct="1">
              <a:buClr>
                <a:srgbClr val="800080"/>
              </a:buClr>
              <a:buSzPct val="50000"/>
            </a:pPr>
            <a:r>
              <a:rPr lang="zh-CN" altLang="en-US" sz="3000" b="1">
                <a:ea typeface="仿宋_GB2312" pitchFamily="49" charset="-122"/>
              </a:rPr>
              <a:t>从数学上看，等价类是对象（或成员）的集合，在此集合中所有对象应满足等价关系。</a:t>
            </a:r>
          </a:p>
          <a:p>
            <a:pPr eaLnBrk="1" hangingPunct="1">
              <a:buClr>
                <a:srgbClr val="800080"/>
              </a:buClr>
              <a:buSzPct val="50000"/>
            </a:pPr>
            <a:r>
              <a:rPr lang="zh-CN" altLang="en-US" sz="3000" b="1">
                <a:ea typeface="仿宋_GB2312" pitchFamily="49" charset="-122"/>
              </a:rPr>
              <a:t>若用符号</a:t>
            </a:r>
            <a:r>
              <a:rPr lang="zh-CN" altLang="en-US" sz="3000" b="1">
                <a:solidFill>
                  <a:schemeClr val="tx2"/>
                </a:solidFill>
                <a:ea typeface="仿宋_GB2312" pitchFamily="49" charset="-122"/>
              </a:rPr>
              <a:t>“</a:t>
            </a:r>
            <a:r>
              <a:rPr lang="zh-CN" altLang="en-US" sz="3000" b="1">
                <a:solidFill>
                  <a:schemeClr val="tx2"/>
                </a:solidFill>
                <a:ea typeface="仿宋_GB2312" pitchFamily="49" charset="-122"/>
                <a:sym typeface="Symbol" panose="05050102010706020507" pitchFamily="18" charset="2"/>
              </a:rPr>
              <a:t></a:t>
            </a:r>
            <a:r>
              <a:rPr lang="zh-CN" altLang="en-US" sz="3000" b="1">
                <a:solidFill>
                  <a:schemeClr val="tx2"/>
                </a:solidFill>
                <a:ea typeface="仿宋_GB2312" pitchFamily="49" charset="-122"/>
              </a:rPr>
              <a:t>”</a:t>
            </a:r>
            <a:r>
              <a:rPr lang="zh-CN" altLang="en-US" sz="3000" b="1">
                <a:ea typeface="仿宋_GB2312" pitchFamily="49" charset="-122"/>
              </a:rPr>
              <a:t>表示集合上的等价关系，则对于该集合中的任意对象</a:t>
            </a:r>
            <a:r>
              <a:rPr lang="en-US" altLang="zh-CN" sz="3000" b="1" i="1">
                <a:latin typeface="Times New Roman" panose="02020603050405020304" pitchFamily="18" charset="0"/>
                <a:ea typeface="仿宋_GB2312" pitchFamily="49" charset="-122"/>
              </a:rPr>
              <a:t>x</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y</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z</a:t>
            </a:r>
            <a:r>
              <a:rPr lang="zh-CN" altLang="en-US" sz="3000" b="1">
                <a:latin typeface="Times New Roman" panose="02020603050405020304" pitchFamily="18" charset="0"/>
                <a:ea typeface="仿宋_GB2312" pitchFamily="49" charset="-122"/>
              </a:rPr>
              <a:t>，下列性质成立：</a:t>
            </a:r>
          </a:p>
          <a:p>
            <a:pPr lvl="1" eaLnBrk="1" hangingPunct="1">
              <a:buClr>
                <a:srgbClr val="009900"/>
              </a:buClr>
              <a:buSzPct val="50000"/>
              <a:buFont typeface="Wingdings" panose="05000000000000000000" pitchFamily="2" charset="2"/>
              <a:buChar char="u"/>
            </a:pPr>
            <a:r>
              <a:rPr lang="zh-CN" altLang="en-US" sz="3000" b="1">
                <a:solidFill>
                  <a:schemeClr val="tx2"/>
                </a:solidFill>
                <a:latin typeface="Times New Roman" panose="02020603050405020304" pitchFamily="18" charset="0"/>
                <a:ea typeface="仿宋_GB2312" pitchFamily="49" charset="-122"/>
              </a:rPr>
              <a:t>自反性：</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即等于自身</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p>
          <a:p>
            <a:pPr lvl="1" eaLnBrk="1" hangingPunct="1">
              <a:buClr>
                <a:srgbClr val="009900"/>
              </a:buClr>
              <a:buSzPct val="50000"/>
              <a:buFont typeface="Wingdings" panose="05000000000000000000" pitchFamily="2" charset="2"/>
              <a:buChar char="u"/>
            </a:pPr>
            <a:r>
              <a:rPr lang="zh-CN" altLang="en-US" sz="3000" b="1">
                <a:solidFill>
                  <a:schemeClr val="tx2"/>
                </a:solidFill>
                <a:latin typeface="Times New Roman" panose="02020603050405020304" pitchFamily="18" charset="0"/>
                <a:ea typeface="仿宋_GB2312" pitchFamily="49" charset="-122"/>
              </a:rPr>
              <a:t>对称性：若 </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y</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则 </a:t>
            </a:r>
            <a:r>
              <a:rPr lang="en-US" altLang="zh-CN" sz="3000" b="1" i="1">
                <a:solidFill>
                  <a:schemeClr val="tx2"/>
                </a:solidFill>
                <a:latin typeface="Times New Roman" panose="02020603050405020304" pitchFamily="18" charset="0"/>
                <a:ea typeface="仿宋_GB2312" pitchFamily="49" charset="-122"/>
              </a:rPr>
              <a:t>y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x</a:t>
            </a:r>
            <a:r>
              <a:rPr lang="zh-CN" altLang="en-US" sz="3000" b="1">
                <a:solidFill>
                  <a:schemeClr val="tx2"/>
                </a:solidFill>
                <a:latin typeface="Times New Roman" panose="02020603050405020304" pitchFamily="18" charset="0"/>
                <a:ea typeface="仿宋_GB2312" pitchFamily="49" charset="-122"/>
              </a:rPr>
              <a:t>。</a:t>
            </a:r>
          </a:p>
          <a:p>
            <a:pPr lvl="1" eaLnBrk="1" hangingPunct="1">
              <a:buClr>
                <a:srgbClr val="009900"/>
              </a:buClr>
              <a:buSzPct val="50000"/>
              <a:buFont typeface="Wingdings" panose="05000000000000000000" pitchFamily="2" charset="2"/>
              <a:buChar char="u"/>
            </a:pPr>
            <a:r>
              <a:rPr lang="zh-CN" altLang="en-US" sz="3000" b="1">
                <a:solidFill>
                  <a:schemeClr val="tx2"/>
                </a:solidFill>
                <a:latin typeface="Times New Roman" panose="02020603050405020304" pitchFamily="18" charset="0"/>
                <a:ea typeface="仿宋_GB2312" pitchFamily="49" charset="-122"/>
              </a:rPr>
              <a:t>传递性：若 </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y</a:t>
            </a:r>
            <a:r>
              <a:rPr lang="zh-CN" altLang="en-US" sz="3000" b="1">
                <a:solidFill>
                  <a:schemeClr val="tx2"/>
                </a:solidFill>
                <a:latin typeface="Times New Roman" panose="02020603050405020304" pitchFamily="18" charset="0"/>
                <a:ea typeface="仿宋_GB2312" pitchFamily="49" charset="-122"/>
              </a:rPr>
              <a:t>且 </a:t>
            </a:r>
            <a:r>
              <a:rPr lang="en-US" altLang="zh-CN" sz="3000" b="1" i="1">
                <a:solidFill>
                  <a:schemeClr val="tx2"/>
                </a:solidFill>
                <a:latin typeface="Times New Roman" panose="02020603050405020304" pitchFamily="18" charset="0"/>
                <a:ea typeface="仿宋_GB2312" pitchFamily="49" charset="-122"/>
              </a:rPr>
              <a:t>y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z</a:t>
            </a:r>
            <a:r>
              <a:rPr lang="en-US" altLang="zh-CN" sz="3000" b="1">
                <a:solidFill>
                  <a:schemeClr val="tx2"/>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则 </a:t>
            </a:r>
            <a:r>
              <a:rPr lang="en-US" altLang="zh-CN" sz="3000" b="1" i="1">
                <a:solidFill>
                  <a:schemeClr val="tx2"/>
                </a:solidFill>
                <a:latin typeface="Times New Roman" panose="02020603050405020304" pitchFamily="18" charset="0"/>
                <a:ea typeface="仿宋_GB2312" pitchFamily="49" charset="-122"/>
              </a:rPr>
              <a:t>x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z</a:t>
            </a:r>
            <a:r>
              <a:rPr lang="zh-CN" altLang="en-US" sz="3000" b="1">
                <a:solidFill>
                  <a:schemeClr val="tx2"/>
                </a:solidFill>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a:extLst>
              <a:ext uri="{FF2B5EF4-FFF2-40B4-BE49-F238E27FC236}">
                <a16:creationId xmlns:a16="http://schemas.microsoft.com/office/drawing/2014/main" id="{F2D04DCD-5AE5-473F-9B8F-7A504D92C92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557428-863E-4D96-B103-8D13623A7B8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19</a:t>
            </a:fld>
            <a:endParaRPr lang="en-US" altLang="zh-CN" sz="1800">
              <a:latin typeface="华文新魏" panose="02010800040101010101" pitchFamily="2" charset="-122"/>
              <a:ea typeface="华文新魏" panose="02010800040101010101" pitchFamily="2" charset="-122"/>
            </a:endParaRPr>
          </a:p>
        </p:txBody>
      </p:sp>
      <p:sp>
        <p:nvSpPr>
          <p:cNvPr id="22531" name="Rectangle 3">
            <a:extLst>
              <a:ext uri="{FF2B5EF4-FFF2-40B4-BE49-F238E27FC236}">
                <a16:creationId xmlns:a16="http://schemas.microsoft.com/office/drawing/2014/main" id="{5CC86D59-932D-4922-BF9B-7C4719D74BAE}"/>
              </a:ext>
            </a:extLst>
          </p:cNvPr>
          <p:cNvSpPr>
            <a:spLocks noGrp="1" noChangeArrowheads="1"/>
          </p:cNvSpPr>
          <p:nvPr>
            <p:ph type="title"/>
          </p:nvPr>
        </p:nvSpPr>
        <p:spPr>
          <a:xfrm>
            <a:off x="719138" y="4400550"/>
            <a:ext cx="8229600" cy="936625"/>
          </a:xfrm>
        </p:spPr>
        <p:txBody>
          <a:bodyPr/>
          <a:lstStyle/>
          <a:p>
            <a:pPr algn="ctr" eaLnBrk="1" hangingPunct="1"/>
            <a:r>
              <a:rPr lang="zh-CN" altLang="en-US" sz="4000" b="1">
                <a:solidFill>
                  <a:schemeClr val="tx2"/>
                </a:solidFill>
                <a:ea typeface="华文新魏" panose="02010800040101010101" pitchFamily="2" charset="-122"/>
              </a:rPr>
              <a:t>确定等价类的方法</a:t>
            </a:r>
          </a:p>
        </p:txBody>
      </p:sp>
      <p:sp>
        <p:nvSpPr>
          <p:cNvPr id="342020" name="Rectangle 4">
            <a:extLst>
              <a:ext uri="{FF2B5EF4-FFF2-40B4-BE49-F238E27FC236}">
                <a16:creationId xmlns:a16="http://schemas.microsoft.com/office/drawing/2014/main" id="{8B835CF5-FFBC-45A5-A0A4-4CE15CB0A811}"/>
              </a:ext>
            </a:extLst>
          </p:cNvPr>
          <p:cNvSpPr>
            <a:spLocks noGrp="1" noChangeArrowheads="1"/>
          </p:cNvSpPr>
          <p:nvPr>
            <p:ph type="body" idx="1"/>
          </p:nvPr>
        </p:nvSpPr>
        <p:spPr>
          <a:xfrm>
            <a:off x="627063" y="766763"/>
            <a:ext cx="8229600" cy="5614987"/>
          </a:xfrm>
        </p:spPr>
        <p:txBody>
          <a:bodyPr/>
          <a:lstStyle/>
          <a:p>
            <a:pPr eaLnBrk="1" hangingPunct="1">
              <a:lnSpc>
                <a:spcPct val="105000"/>
              </a:lnSpc>
              <a:spcBef>
                <a:spcPct val="15000"/>
              </a:spcBef>
              <a:buClr>
                <a:srgbClr val="800080"/>
              </a:buClr>
              <a:buSzPct val="50000"/>
              <a:defRPr/>
            </a:pPr>
            <a:r>
              <a:rPr lang="zh-CN" altLang="en-US" sz="3000" b="1">
                <a:ea typeface="仿宋_GB2312" pitchFamily="49" charset="-122"/>
              </a:rPr>
              <a:t>因此，等价关系是集合上的一个自反、对称、传递的关系。</a:t>
            </a:r>
          </a:p>
          <a:p>
            <a:pPr algn="just" eaLnBrk="1" hangingPunct="1">
              <a:lnSpc>
                <a:spcPct val="105000"/>
              </a:lnSpc>
              <a:spcBef>
                <a:spcPct val="15000"/>
              </a:spcBef>
              <a:buClr>
                <a:srgbClr val="800080"/>
              </a:buClr>
              <a:buSzPct val="50000"/>
              <a:defRPr/>
            </a:pPr>
            <a:r>
              <a:rPr lang="zh-CN" altLang="en-US" sz="3000" b="1">
                <a:latin typeface="Times New Roman" pitchFamily="18" charset="0"/>
                <a:ea typeface="仿宋_GB2312" pitchFamily="49" charset="-122"/>
              </a:rPr>
              <a:t>“相等”</a:t>
            </a:r>
            <a:r>
              <a:rPr lang="en-US" altLang="zh-CN" sz="3000" b="1">
                <a:latin typeface="Times New Roman" pitchFamily="18" charset="0"/>
                <a:ea typeface="仿宋_GB2312" pitchFamily="49" charset="-122"/>
              </a:rPr>
              <a:t>(=)</a:t>
            </a:r>
            <a:r>
              <a:rPr lang="zh-CN" altLang="en-US" sz="3000" b="1">
                <a:latin typeface="Times New Roman" pitchFamily="18" charset="0"/>
                <a:ea typeface="仿宋_GB2312" pitchFamily="49" charset="-122"/>
              </a:rPr>
              <a:t>就是一种等价关系，它满足上述的三个特性。</a:t>
            </a:r>
          </a:p>
          <a:p>
            <a:pPr algn="just" eaLnBrk="1" hangingPunct="1">
              <a:lnSpc>
                <a:spcPct val="105000"/>
              </a:lnSpc>
              <a:spcBef>
                <a:spcPct val="15000"/>
              </a:spcBef>
              <a:buClr>
                <a:srgbClr val="800080"/>
              </a:buClr>
              <a:buSzPct val="50000"/>
              <a:defRPr/>
            </a:pPr>
            <a:r>
              <a:rPr lang="zh-CN" altLang="en-US" sz="3000" b="1">
                <a:latin typeface="Times New Roman" pitchFamily="18" charset="0"/>
                <a:ea typeface="仿宋_GB2312" pitchFamily="49" charset="-122"/>
              </a:rPr>
              <a:t>一个集合 </a:t>
            </a:r>
            <a:r>
              <a:rPr lang="en-US" altLang="zh-CN" sz="3000" b="1" i="1">
                <a:latin typeface="Times New Roman" pitchFamily="18" charset="0"/>
                <a:ea typeface="仿宋_GB2312" pitchFamily="49" charset="-122"/>
              </a:rPr>
              <a:t>S </a:t>
            </a:r>
            <a:r>
              <a:rPr lang="zh-CN" altLang="en-US" sz="3000" b="1">
                <a:latin typeface="Times New Roman" pitchFamily="18" charset="0"/>
                <a:ea typeface="仿宋_GB2312" pitchFamily="49" charset="-122"/>
              </a:rPr>
              <a:t>中的所有对象可以通过等价关系划分为若干个互不相交的子集 </a:t>
            </a:r>
            <a:r>
              <a:rPr lang="en-US" altLang="zh-CN" sz="3000" b="1" i="1">
                <a:latin typeface="Times New Roman" pitchFamily="18" charset="0"/>
                <a:ea typeface="仿宋_GB2312" pitchFamily="49" charset="-122"/>
              </a:rPr>
              <a:t>S</a:t>
            </a:r>
            <a:r>
              <a:rPr lang="en-US" altLang="zh-CN" sz="3000" b="1" baseline="-25000">
                <a:latin typeface="Times New Roman" pitchFamily="18" charset="0"/>
                <a:ea typeface="仿宋_GB2312" pitchFamily="49" charset="-122"/>
              </a:rPr>
              <a:t>1</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S</a:t>
            </a:r>
            <a:r>
              <a:rPr lang="en-US" altLang="zh-CN" sz="3000" b="1" baseline="-25000">
                <a:latin typeface="Times New Roman" pitchFamily="18" charset="0"/>
                <a:ea typeface="仿宋_GB2312" pitchFamily="49" charset="-122"/>
              </a:rPr>
              <a:t>2</a:t>
            </a:r>
            <a:r>
              <a:rPr lang="en-US" altLang="zh-CN" sz="3000" b="1">
                <a:latin typeface="Times New Roman" pitchFamily="18" charset="0"/>
                <a:ea typeface="仿宋_GB2312" pitchFamily="49" charset="-122"/>
              </a:rPr>
              <a:t>, </a:t>
            </a:r>
            <a:r>
              <a:rPr lang="en-US" altLang="zh-CN" sz="3000" b="1" i="1">
                <a:latin typeface="Times New Roman" pitchFamily="18" charset="0"/>
                <a:ea typeface="仿宋_GB2312" pitchFamily="49" charset="-122"/>
              </a:rPr>
              <a:t>S</a:t>
            </a:r>
            <a:r>
              <a:rPr lang="en-US" altLang="zh-CN" sz="3000" b="1" baseline="-25000">
                <a:latin typeface="Times New Roman" pitchFamily="18" charset="0"/>
                <a:ea typeface="仿宋_GB2312" pitchFamily="49" charset="-122"/>
              </a:rPr>
              <a:t>3</a:t>
            </a:r>
            <a:r>
              <a:rPr lang="en-US" altLang="zh-CN" sz="3000" b="1">
                <a:latin typeface="Times New Roman" pitchFamily="18" charset="0"/>
                <a:ea typeface="仿宋_GB2312" pitchFamily="49" charset="-122"/>
              </a:rPr>
              <a:t>, …</a:t>
            </a:r>
            <a:r>
              <a:rPr lang="zh-CN" altLang="en-US" sz="3000" b="1">
                <a:latin typeface="Times New Roman" pitchFamily="18" charset="0"/>
                <a:ea typeface="仿宋_GB2312" pitchFamily="49" charset="-122"/>
              </a:rPr>
              <a:t>，它们的并就是 </a:t>
            </a:r>
            <a:r>
              <a:rPr lang="en-US" altLang="zh-CN" sz="3000" b="1" i="1">
                <a:latin typeface="Times New Roman" pitchFamily="18" charset="0"/>
                <a:ea typeface="仿宋_GB2312" pitchFamily="49" charset="-122"/>
              </a:rPr>
              <a:t>S</a:t>
            </a:r>
            <a:r>
              <a:rPr lang="zh-CN" altLang="en-US" sz="3000" b="1">
                <a:latin typeface="Times New Roman" pitchFamily="18" charset="0"/>
                <a:ea typeface="仿宋_GB2312" pitchFamily="49" charset="-122"/>
              </a:rPr>
              <a:t>。这些子集即为等价类。</a:t>
            </a:r>
          </a:p>
          <a:p>
            <a:pPr algn="just" eaLnBrk="1" hangingPunct="1">
              <a:lnSpc>
                <a:spcPct val="105000"/>
              </a:lnSpc>
              <a:spcBef>
                <a:spcPct val="15000"/>
              </a:spcBef>
              <a:buClr>
                <a:srgbClr val="800080"/>
              </a:buClr>
              <a:buSzPct val="50000"/>
              <a:defRPr/>
            </a:pPr>
            <a:endParaRPr lang="zh-CN" altLang="en-US" sz="3000" b="1">
              <a:latin typeface="Times New Roman" pitchFamily="18" charset="0"/>
              <a:ea typeface="仿宋_GB2312" pitchFamily="49" charset="-122"/>
            </a:endParaRPr>
          </a:p>
          <a:p>
            <a:pPr algn="just" eaLnBrk="1" hangingPunct="1">
              <a:lnSpc>
                <a:spcPct val="105000"/>
              </a:lnSpc>
              <a:spcBef>
                <a:spcPct val="15000"/>
              </a:spcBef>
              <a:buClr>
                <a:srgbClr val="800080"/>
              </a:buClr>
              <a:buSzPct val="50000"/>
              <a:defRPr/>
            </a:pPr>
            <a:endParaRPr lang="zh-CN" altLang="en-US" sz="3000" b="1">
              <a:latin typeface="Times New Roman" pitchFamily="18" charset="0"/>
              <a:ea typeface="仿宋_GB2312" pitchFamily="49" charset="-122"/>
            </a:endParaRPr>
          </a:p>
          <a:p>
            <a:pPr algn="just" eaLnBrk="1" hangingPunct="1">
              <a:lnSpc>
                <a:spcPct val="105000"/>
              </a:lnSpc>
              <a:spcBef>
                <a:spcPct val="15000"/>
              </a:spcBef>
              <a:buClr>
                <a:srgbClr val="800080"/>
              </a:buClr>
              <a:buSzPct val="50000"/>
              <a:defRPr/>
            </a:pPr>
            <a:r>
              <a:rPr kumimoji="1" lang="zh-CN" altLang="en-US" sz="3000" b="1">
                <a:ea typeface="仿宋_GB2312" pitchFamily="49" charset="-122"/>
              </a:rPr>
              <a:t>确定等价类的方法分两步走</a:t>
            </a:r>
            <a:r>
              <a:rPr kumimoji="1" lang="zh-CN" altLang="en-US" sz="3000" b="1">
                <a:effectLst>
                  <a:outerShdw blurRad="38100" dist="38100" dir="2700000" algn="tl">
                    <a:srgbClr val="C0C0C0"/>
                  </a:outerShdw>
                </a:effectLst>
                <a:ea typeface="仿宋_GB2312" pitchFamily="49" charset="-122"/>
              </a:rPr>
              <a:t>：</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a:extLst>
              <a:ext uri="{FF2B5EF4-FFF2-40B4-BE49-F238E27FC236}">
                <a16:creationId xmlns:a16="http://schemas.microsoft.com/office/drawing/2014/main" id="{B0856FF5-5D81-4473-996F-6BD989A9D687}"/>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D5F9F07-2455-412E-856B-12AE14BA41A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a:t>
            </a:fld>
            <a:endParaRPr lang="en-US" altLang="zh-CN" sz="1800">
              <a:latin typeface="华文新魏" panose="02010800040101010101" pitchFamily="2" charset="-122"/>
              <a:ea typeface="华文新魏" panose="02010800040101010101" pitchFamily="2" charset="-122"/>
            </a:endParaRPr>
          </a:p>
        </p:txBody>
      </p:sp>
      <p:sp>
        <p:nvSpPr>
          <p:cNvPr id="5123" name="Rectangle 2">
            <a:extLst>
              <a:ext uri="{FF2B5EF4-FFF2-40B4-BE49-F238E27FC236}">
                <a16:creationId xmlns:a16="http://schemas.microsoft.com/office/drawing/2014/main" id="{156AFA19-062D-4C2A-9B63-BC34AE06385F}"/>
              </a:ext>
            </a:extLst>
          </p:cNvPr>
          <p:cNvSpPr>
            <a:spLocks noGrp="1" noChangeArrowheads="1"/>
          </p:cNvSpPr>
          <p:nvPr>
            <p:ph type="title"/>
          </p:nvPr>
        </p:nvSpPr>
        <p:spPr>
          <a:xfrm>
            <a:off x="457200" y="457200"/>
            <a:ext cx="8229600" cy="847725"/>
          </a:xfrm>
        </p:spPr>
        <p:txBody>
          <a:bodyPr/>
          <a:lstStyle/>
          <a:p>
            <a:pPr algn="ctr" eaLnBrk="1" hangingPunct="1"/>
            <a:r>
              <a:rPr lang="zh-CN" altLang="en-US" sz="4000" b="1">
                <a:solidFill>
                  <a:schemeClr val="tx2"/>
                </a:solidFill>
                <a:ea typeface="华文新魏" panose="02010800040101010101" pitchFamily="2" charset="-122"/>
              </a:rPr>
              <a:t>集合及其表示</a:t>
            </a:r>
          </a:p>
        </p:txBody>
      </p:sp>
      <p:sp>
        <p:nvSpPr>
          <p:cNvPr id="311299" name="Rectangle 3">
            <a:extLst>
              <a:ext uri="{FF2B5EF4-FFF2-40B4-BE49-F238E27FC236}">
                <a16:creationId xmlns:a16="http://schemas.microsoft.com/office/drawing/2014/main" id="{3AC00FD8-687C-48F1-B30F-54070F2F0B88}"/>
              </a:ext>
            </a:extLst>
          </p:cNvPr>
          <p:cNvSpPr>
            <a:spLocks noGrp="1" noChangeArrowheads="1"/>
          </p:cNvSpPr>
          <p:nvPr>
            <p:ph type="body" idx="1"/>
          </p:nvPr>
        </p:nvSpPr>
        <p:spPr>
          <a:xfrm>
            <a:off x="611188" y="2024063"/>
            <a:ext cx="7956550" cy="4392612"/>
          </a:xfrm>
        </p:spPr>
        <p:txBody>
          <a:bodyPr/>
          <a:lstStyle/>
          <a:p>
            <a:pPr eaLnBrk="1" hangingPunct="1">
              <a:lnSpc>
                <a:spcPct val="105000"/>
              </a:lnSpc>
              <a:buClr>
                <a:srgbClr val="800080"/>
              </a:buClr>
              <a:buSzPct val="50000"/>
              <a:defRPr/>
            </a:pPr>
            <a:r>
              <a:rPr lang="zh-CN" altLang="en-US" sz="3000" b="1" dirty="0">
                <a:latin typeface="仿宋_GB2312" pitchFamily="49" charset="-122"/>
                <a:ea typeface="仿宋_GB2312" pitchFamily="49" charset="-122"/>
              </a:rPr>
              <a:t>集合是成员</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元素</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的一个群集。集合中的成员可以是原子</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单元素</a:t>
            </a:r>
            <a:r>
              <a:rPr lang="en-US" altLang="zh-CN" sz="3000" b="1" dirty="0">
                <a:latin typeface="仿宋_GB2312" pitchFamily="49" charset="-122"/>
                <a:ea typeface="仿宋_GB2312" pitchFamily="49" charset="-122"/>
              </a:rPr>
              <a:t>)</a:t>
            </a:r>
            <a:r>
              <a:rPr lang="zh-CN" altLang="en-US" sz="3000" b="1" dirty="0">
                <a:latin typeface="仿宋_GB2312" pitchFamily="49" charset="-122"/>
                <a:ea typeface="仿宋_GB2312" pitchFamily="49" charset="-122"/>
              </a:rPr>
              <a:t>，也可以是集合。</a:t>
            </a:r>
          </a:p>
          <a:p>
            <a:pPr eaLnBrk="1" hangingPunct="1">
              <a:lnSpc>
                <a:spcPct val="105000"/>
              </a:lnSpc>
              <a:buClr>
                <a:srgbClr val="800080"/>
              </a:buClr>
              <a:buSzPct val="50000"/>
              <a:defRPr/>
            </a:pPr>
            <a:r>
              <a:rPr lang="zh-CN" altLang="en-US" sz="3000" b="1" dirty="0">
                <a:latin typeface="仿宋_GB2312" pitchFamily="49" charset="-122"/>
                <a:ea typeface="仿宋_GB2312" pitchFamily="49" charset="-122"/>
              </a:rPr>
              <a:t>集合的成员必须互不相同。</a:t>
            </a:r>
          </a:p>
          <a:p>
            <a:pPr eaLnBrk="1" hangingPunct="1">
              <a:lnSpc>
                <a:spcPct val="105000"/>
              </a:lnSpc>
              <a:buClr>
                <a:srgbClr val="800080"/>
              </a:buClr>
              <a:buSzPct val="50000"/>
              <a:defRPr/>
            </a:pPr>
            <a:r>
              <a:rPr lang="zh-CN" altLang="en-US" sz="3000" b="1" dirty="0">
                <a:latin typeface="仿宋_GB2312" pitchFamily="49" charset="-122"/>
                <a:ea typeface="仿宋_GB2312" pitchFamily="49" charset="-122"/>
              </a:rPr>
              <a:t>在算法与数据结构中所遇到的集合，其单元素通常是整数、字符、字符串或指针，且</a:t>
            </a:r>
            <a:r>
              <a:rPr lang="zh-CN" altLang="en-US" sz="3000" b="1" dirty="0">
                <a:solidFill>
                  <a:schemeClr val="accent1">
                    <a:lumMod val="25000"/>
                  </a:schemeClr>
                </a:solidFill>
                <a:latin typeface="仿宋_GB2312" pitchFamily="49" charset="-122"/>
                <a:ea typeface="仿宋_GB2312" pitchFamily="49" charset="-122"/>
              </a:rPr>
              <a:t>同一集合中所有成员具有相同的数据类型</a:t>
            </a:r>
            <a:r>
              <a:rPr lang="zh-CN" altLang="en-US" sz="3000" b="1" dirty="0">
                <a:latin typeface="仿宋_GB2312" pitchFamily="49" charset="-122"/>
                <a:ea typeface="仿宋_GB2312" pitchFamily="49" charset="-122"/>
              </a:rPr>
              <a:t>。</a:t>
            </a:r>
          </a:p>
          <a:p>
            <a:pPr eaLnBrk="1" hangingPunct="1">
              <a:lnSpc>
                <a:spcPct val="105000"/>
              </a:lnSpc>
              <a:buClr>
                <a:srgbClr val="800080"/>
              </a:buClr>
              <a:buSzPct val="50000"/>
              <a:defRPr/>
            </a:pPr>
            <a:r>
              <a:rPr lang="zh-CN" altLang="en-US" sz="3000" b="1" dirty="0">
                <a:latin typeface="Times New Roman" pitchFamily="18" charset="0"/>
                <a:ea typeface="仿宋_GB2312" pitchFamily="49" charset="-122"/>
              </a:rPr>
              <a:t>例：</a:t>
            </a:r>
            <a:r>
              <a:rPr lang="en-US" altLang="zh-CN" sz="3000" b="1" dirty="0" err="1">
                <a:solidFill>
                  <a:schemeClr val="tx2"/>
                </a:solidFill>
                <a:latin typeface="Times New Roman" pitchFamily="18" charset="0"/>
                <a:ea typeface="仿宋_GB2312" pitchFamily="49" charset="-122"/>
              </a:rPr>
              <a:t>colour</a:t>
            </a:r>
            <a:r>
              <a:rPr lang="en-US" altLang="zh-CN" sz="3000" b="1" dirty="0">
                <a:solidFill>
                  <a:schemeClr val="tx2"/>
                </a:solidFill>
                <a:latin typeface="Times New Roman" pitchFamily="18" charset="0"/>
                <a:ea typeface="仿宋_GB2312" pitchFamily="49" charset="-122"/>
              </a:rPr>
              <a:t> = { red, orange, yellow, green, black, blue, purple, white }</a:t>
            </a:r>
            <a:r>
              <a:rPr lang="en-US" altLang="zh-CN" sz="3000" b="1" dirty="0">
                <a:solidFill>
                  <a:srgbClr val="FF6600"/>
                </a:solidFill>
                <a:latin typeface="Times New Roman" pitchFamily="18" charset="0"/>
                <a:ea typeface="仿宋_GB2312" pitchFamily="49" charset="-122"/>
              </a:rPr>
              <a:t> </a:t>
            </a:r>
          </a:p>
        </p:txBody>
      </p:sp>
      <p:sp>
        <p:nvSpPr>
          <p:cNvPr id="5125" name="Text Box 4">
            <a:extLst>
              <a:ext uri="{FF2B5EF4-FFF2-40B4-BE49-F238E27FC236}">
                <a16:creationId xmlns:a16="http://schemas.microsoft.com/office/drawing/2014/main" id="{949B9DE5-C735-46AB-B545-8E440578084D}"/>
              </a:ext>
            </a:extLst>
          </p:cNvPr>
          <p:cNvSpPr txBox="1">
            <a:spLocks noChangeArrowheads="1"/>
          </p:cNvSpPr>
          <p:nvPr/>
        </p:nvSpPr>
        <p:spPr bwMode="auto">
          <a:xfrm>
            <a:off x="1501775" y="1341438"/>
            <a:ext cx="6057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3600" b="1">
                <a:solidFill>
                  <a:schemeClr val="tx2"/>
                </a:solidFill>
                <a:latin typeface="Times New Roman" panose="02020603050405020304" pitchFamily="18" charset="0"/>
                <a:ea typeface="华文新魏" panose="02010800040101010101" pitchFamily="2" charset="-122"/>
              </a:rPr>
              <a:t>集合基本概念</a:t>
            </a:r>
            <a:endParaRPr kumimoji="1" lang="zh-CN" altLang="en-US" sz="2400">
              <a:solidFill>
                <a:schemeClr val="tx2"/>
              </a:solidFill>
              <a:latin typeface="Times New Roman" panose="02020603050405020304" pitchFamily="18" charset="0"/>
              <a:ea typeface="华文新魏" panose="02010800040101010101" pitchFamily="2" charset="-122"/>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灯片编号占位符 4">
            <a:extLst>
              <a:ext uri="{FF2B5EF4-FFF2-40B4-BE49-F238E27FC236}">
                <a16:creationId xmlns:a16="http://schemas.microsoft.com/office/drawing/2014/main" id="{6619B386-D437-4FA3-A93C-6C6A085BE7B3}"/>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E30A23D-34BE-454D-856B-4D22AC3CBE1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20</a:t>
            </a:fld>
            <a:endParaRPr lang="en-US" altLang="zh-CN" sz="1800">
              <a:latin typeface="华文新魏" panose="02010800040101010101" pitchFamily="2" charset="-122"/>
              <a:ea typeface="华文新魏" panose="02010800040101010101" pitchFamily="2" charset="-122"/>
            </a:endParaRPr>
          </a:p>
        </p:txBody>
      </p:sp>
      <p:sp>
        <p:nvSpPr>
          <p:cNvPr id="23555" name="Rectangle 2">
            <a:extLst>
              <a:ext uri="{FF2B5EF4-FFF2-40B4-BE49-F238E27FC236}">
                <a16:creationId xmlns:a16="http://schemas.microsoft.com/office/drawing/2014/main" id="{872E7FB6-3F0B-4DF7-9651-506C62C316D0}"/>
              </a:ext>
            </a:extLst>
          </p:cNvPr>
          <p:cNvSpPr>
            <a:spLocks noChangeArrowheads="1"/>
          </p:cNvSpPr>
          <p:nvPr/>
        </p:nvSpPr>
        <p:spPr bwMode="auto">
          <a:xfrm>
            <a:off x="2819400" y="609600"/>
            <a:ext cx="6096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lang="en-US" altLang="zh-CN" sz="4400"/>
              <a:t>    </a:t>
            </a:r>
          </a:p>
        </p:txBody>
      </p:sp>
      <p:sp>
        <p:nvSpPr>
          <p:cNvPr id="23556" name="Rectangle 4">
            <a:extLst>
              <a:ext uri="{FF2B5EF4-FFF2-40B4-BE49-F238E27FC236}">
                <a16:creationId xmlns:a16="http://schemas.microsoft.com/office/drawing/2014/main" id="{8AC8EB3D-6CBA-4F50-AC3E-8FA23C17973B}"/>
              </a:ext>
            </a:extLst>
          </p:cNvPr>
          <p:cNvSpPr>
            <a:spLocks noChangeArrowheads="1"/>
          </p:cNvSpPr>
          <p:nvPr/>
        </p:nvSpPr>
        <p:spPr bwMode="auto">
          <a:xfrm>
            <a:off x="76200" y="30241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a:ea typeface="黑体" panose="02010609060101010101" pitchFamily="49" charset="-122"/>
            </a:endParaRPr>
          </a:p>
        </p:txBody>
      </p:sp>
      <p:sp>
        <p:nvSpPr>
          <p:cNvPr id="23557" name="Rectangle 7">
            <a:extLst>
              <a:ext uri="{FF2B5EF4-FFF2-40B4-BE49-F238E27FC236}">
                <a16:creationId xmlns:a16="http://schemas.microsoft.com/office/drawing/2014/main" id="{0E7CF482-331D-4431-853D-38BDFEBE0F9F}"/>
              </a:ext>
            </a:extLst>
          </p:cNvPr>
          <p:cNvSpPr>
            <a:spLocks noChangeArrowheads="1"/>
          </p:cNvSpPr>
          <p:nvPr/>
        </p:nvSpPr>
        <p:spPr bwMode="auto">
          <a:xfrm>
            <a:off x="533400" y="469741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a:solidFill>
                <a:srgbClr val="CC3300"/>
              </a:solidFill>
              <a:latin typeface="Times New Roman" panose="02020603050405020304" pitchFamily="18" charset="0"/>
            </a:endParaRPr>
          </a:p>
        </p:txBody>
      </p:sp>
      <p:sp>
        <p:nvSpPr>
          <p:cNvPr id="150537" name="Rectangle 9">
            <a:extLst>
              <a:ext uri="{FF2B5EF4-FFF2-40B4-BE49-F238E27FC236}">
                <a16:creationId xmlns:a16="http://schemas.microsoft.com/office/drawing/2014/main" id="{4FBD7C5C-FCB1-4C63-AB00-60B5F0158407}"/>
              </a:ext>
            </a:extLst>
          </p:cNvPr>
          <p:cNvSpPr>
            <a:spLocks noGrp="1" noChangeArrowheads="1"/>
          </p:cNvSpPr>
          <p:nvPr>
            <p:ph type="body" idx="1"/>
          </p:nvPr>
        </p:nvSpPr>
        <p:spPr>
          <a:xfrm>
            <a:off x="576263" y="730250"/>
            <a:ext cx="8229600" cy="5651500"/>
          </a:xfrm>
        </p:spPr>
        <p:txBody>
          <a:bodyPr/>
          <a:lstStyle/>
          <a:p>
            <a:pPr marL="800100" lvl="1" indent="-342900" eaLnBrk="1" hangingPunct="1">
              <a:lnSpc>
                <a:spcPct val="90000"/>
              </a:lnSpc>
              <a:buClr>
                <a:schemeClr val="tx2"/>
              </a:buClr>
              <a:buSzTx/>
              <a:buFont typeface="Wingdings" panose="05000000000000000000" pitchFamily="2" charset="2"/>
              <a:buAutoNum type="arabicPeriod"/>
              <a:defRPr/>
            </a:pPr>
            <a:r>
              <a:rPr kumimoji="1" lang="zh-CN" altLang="en-US" sz="3000" b="1">
                <a:solidFill>
                  <a:srgbClr val="003300"/>
                </a:solidFill>
                <a:latin typeface="Times New Roman" pitchFamily="18" charset="0"/>
                <a:ea typeface="仿宋_GB2312" pitchFamily="49" charset="-122"/>
              </a:rPr>
              <a:t>读入并存储所有的等价对</a:t>
            </a:r>
            <a:r>
              <a:rPr kumimoji="1" lang="en-US" altLang="zh-CN" sz="3000" b="1">
                <a:solidFill>
                  <a:srgbClr val="003300"/>
                </a:solidFill>
                <a:latin typeface="Times New Roman" pitchFamily="18" charset="0"/>
                <a:ea typeface="仿宋_GB2312" pitchFamily="49" charset="-122"/>
              </a:rPr>
              <a:t>( </a:t>
            </a:r>
            <a:r>
              <a:rPr kumimoji="1" lang="en-US" altLang="zh-CN" sz="3000" b="1" i="1">
                <a:solidFill>
                  <a:srgbClr val="003300"/>
                </a:solidFill>
                <a:latin typeface="Times New Roman" pitchFamily="18" charset="0"/>
                <a:ea typeface="仿宋_GB2312" pitchFamily="49" charset="-122"/>
              </a:rPr>
              <a:t>i</a:t>
            </a:r>
            <a:r>
              <a:rPr kumimoji="1" lang="en-US" altLang="zh-CN" sz="3000" b="1">
                <a:solidFill>
                  <a:srgbClr val="003300"/>
                </a:solidFill>
                <a:latin typeface="Times New Roman" pitchFamily="18" charset="0"/>
                <a:ea typeface="仿宋_GB2312" pitchFamily="49" charset="-122"/>
              </a:rPr>
              <a:t>, </a:t>
            </a:r>
            <a:r>
              <a:rPr kumimoji="1" lang="en-US" altLang="zh-CN" sz="3000" b="1" i="1">
                <a:solidFill>
                  <a:srgbClr val="003300"/>
                </a:solidFill>
                <a:latin typeface="Times New Roman" pitchFamily="18" charset="0"/>
                <a:ea typeface="仿宋_GB2312" pitchFamily="49" charset="-122"/>
              </a:rPr>
              <a:t>j</a:t>
            </a:r>
            <a:r>
              <a:rPr kumimoji="1" lang="en-US" altLang="zh-CN" sz="3000" b="1">
                <a:solidFill>
                  <a:srgbClr val="003300"/>
                </a:solidFill>
                <a:latin typeface="Times New Roman" pitchFamily="18" charset="0"/>
                <a:ea typeface="仿宋_GB2312" pitchFamily="49" charset="-122"/>
              </a:rPr>
              <a:t> )</a:t>
            </a:r>
            <a:r>
              <a:rPr kumimoji="1" lang="zh-CN" altLang="en-US" sz="3000" b="1">
                <a:solidFill>
                  <a:srgbClr val="003300"/>
                </a:solidFill>
                <a:latin typeface="Times New Roman" pitchFamily="18" charset="0"/>
                <a:ea typeface="仿宋_GB2312" pitchFamily="49" charset="-122"/>
              </a:rPr>
              <a:t>；</a:t>
            </a:r>
          </a:p>
          <a:p>
            <a:pPr marL="800100" lvl="1" indent="-342900" eaLnBrk="1" hangingPunct="1">
              <a:lnSpc>
                <a:spcPct val="90000"/>
              </a:lnSpc>
              <a:buClr>
                <a:schemeClr val="tx2"/>
              </a:buClr>
              <a:buSzTx/>
              <a:buFont typeface="Wingdings" panose="05000000000000000000" pitchFamily="2" charset="2"/>
              <a:buAutoNum type="arabicPeriod"/>
              <a:defRPr/>
            </a:pPr>
            <a:r>
              <a:rPr kumimoji="1" lang="zh-CN" altLang="en-US" sz="3000" b="1">
                <a:solidFill>
                  <a:srgbClr val="003300"/>
                </a:solidFill>
                <a:latin typeface="Times New Roman" pitchFamily="18" charset="0"/>
                <a:ea typeface="仿宋_GB2312" pitchFamily="49" charset="-122"/>
              </a:rPr>
              <a:t>标记和输出所有的等价类。</a:t>
            </a:r>
          </a:p>
          <a:p>
            <a:pPr marL="800100" lvl="1" indent="-342900" eaLnBrk="1" hangingPunct="1">
              <a:lnSpc>
                <a:spcPct val="90000"/>
              </a:lnSpc>
              <a:buClr>
                <a:schemeClr val="tx2"/>
              </a:buClr>
              <a:buSzTx/>
              <a:buFont typeface="Wingdings" panose="05000000000000000000" pitchFamily="2" charset="2"/>
              <a:buAutoNum type="arabicPeriod"/>
              <a:defRPr/>
            </a:pPr>
            <a:endParaRPr kumimoji="1" lang="zh-CN" altLang="en-US" sz="800" b="1">
              <a:solidFill>
                <a:srgbClr val="003300"/>
              </a:solidFill>
              <a:latin typeface="Times New Roman" pitchFamily="18" charset="0"/>
              <a:ea typeface="仿宋_GB2312" pitchFamily="49" charset="-122"/>
            </a:endParaRPr>
          </a:p>
          <a:p>
            <a:pPr marL="381000" indent="-381000" eaLnBrk="1" hangingPunct="1">
              <a:lnSpc>
                <a:spcPct val="90000"/>
              </a:lnSpc>
              <a:buFont typeface="Wingdings" panose="05000000000000000000" pitchFamily="2" charset="2"/>
              <a:buNone/>
              <a:defRPr/>
            </a:pPr>
            <a:r>
              <a:rPr kumimoji="1" lang="zh-CN" altLang="en-US" sz="2800" b="1">
                <a:solidFill>
                  <a:srgbClr val="CC0000"/>
                </a:solidFill>
                <a:latin typeface="Times New Roman" pitchFamily="18" charset="0"/>
                <a:ea typeface="仿宋_GB2312" pitchFamily="49" charset="-122"/>
              </a:rPr>
              <a:t>     </a:t>
            </a:r>
            <a:r>
              <a:rPr kumimoji="1" lang="en-US" altLang="zh-CN" sz="2800" b="1">
                <a:solidFill>
                  <a:srgbClr val="CC0000"/>
                </a:solidFill>
                <a:latin typeface="Times New Roman" pitchFamily="18" charset="0"/>
                <a:ea typeface="仿宋_GB2312" pitchFamily="49" charset="-122"/>
              </a:rPr>
              <a:t>void equivalence</a:t>
            </a:r>
            <a:r>
              <a:rPr kumimoji="1" lang="en-US" altLang="zh-CN" sz="2800" b="1" i="1">
                <a:solidFill>
                  <a:srgbClr val="CC0000"/>
                </a:solidFill>
                <a:latin typeface="Times New Roman" pitchFamily="18" charset="0"/>
                <a:ea typeface="仿宋_GB2312" pitchFamily="49" charset="-122"/>
              </a:rPr>
              <a:t> </a:t>
            </a:r>
            <a:r>
              <a:rPr kumimoji="1" lang="en-US" altLang="zh-CN" sz="2800" b="1">
                <a:solidFill>
                  <a:srgbClr val="CC0000"/>
                </a:solidFill>
                <a:latin typeface="Times New Roman" pitchFamily="18" charset="0"/>
                <a:ea typeface="仿宋_GB2312" pitchFamily="49" charset="-122"/>
              </a:rPr>
              <a:t>( ) {</a:t>
            </a:r>
          </a:p>
          <a:p>
            <a:pPr marL="381000" indent="-381000" eaLnBrk="1" hangingPunct="1">
              <a:lnSpc>
                <a:spcPct val="90000"/>
              </a:lnSpc>
              <a:buFont typeface="Wingdings" panose="05000000000000000000" pitchFamily="2" charset="2"/>
              <a:buNone/>
              <a:defRPr/>
            </a:pPr>
            <a:r>
              <a:rPr kumimoji="1" lang="en-US" altLang="zh-CN" sz="2800" b="1" i="1">
                <a:solidFill>
                  <a:srgbClr val="CC0000"/>
                </a:solidFill>
                <a:latin typeface="Times New Roman" pitchFamily="18" charset="0"/>
                <a:ea typeface="仿宋_GB2312" pitchFamily="49" charset="-122"/>
              </a:rPr>
              <a:t>         </a:t>
            </a:r>
            <a:r>
              <a:rPr kumimoji="1" lang="zh-CN" altLang="en-US" sz="2800" b="1">
                <a:solidFill>
                  <a:srgbClr val="CC0000"/>
                </a:solidFill>
                <a:latin typeface="Times New Roman" pitchFamily="18" charset="0"/>
                <a:ea typeface="仿宋_GB2312" pitchFamily="49" charset="-122"/>
              </a:rPr>
              <a:t>初始化</a:t>
            </a:r>
            <a:r>
              <a:rPr kumimoji="1" lang="en-US" altLang="zh-CN" sz="2800" b="1">
                <a:solidFill>
                  <a:srgbClr val="CC0000"/>
                </a:solidFill>
                <a:latin typeface="Times New Roman" pitchFamily="18" charset="0"/>
                <a:ea typeface="仿宋_GB2312" pitchFamily="49" charset="-122"/>
              </a:rPr>
              <a:t>;		</a:t>
            </a:r>
          </a:p>
          <a:p>
            <a:pPr marL="381000" indent="-381000" eaLnBrk="1" hangingPunct="1">
              <a:lnSpc>
                <a:spcPct val="90000"/>
              </a:lnSpc>
              <a:buFont typeface="Wingdings" panose="05000000000000000000" pitchFamily="2" charset="2"/>
              <a:buNone/>
              <a:defRPr/>
            </a:pPr>
            <a:r>
              <a:rPr kumimoji="1" lang="en-US" altLang="zh-CN" sz="2800" b="1">
                <a:solidFill>
                  <a:srgbClr val="CC0000"/>
                </a:solidFill>
                <a:latin typeface="Times New Roman" pitchFamily="18" charset="0"/>
                <a:ea typeface="仿宋_GB2312" pitchFamily="49" charset="-122"/>
              </a:rPr>
              <a:t>          while ( </a:t>
            </a:r>
            <a:r>
              <a:rPr kumimoji="1" lang="zh-CN" altLang="en-US" sz="2800" b="1">
                <a:solidFill>
                  <a:srgbClr val="CC0000"/>
                </a:solidFill>
                <a:latin typeface="Times New Roman" pitchFamily="18" charset="0"/>
                <a:ea typeface="仿宋_GB2312" pitchFamily="49" charset="-122"/>
              </a:rPr>
              <a:t>等价对未处理完 </a:t>
            </a:r>
            <a:r>
              <a:rPr kumimoji="1" lang="en-US" altLang="zh-CN" sz="2800" b="1">
                <a:solidFill>
                  <a:srgbClr val="CC0000"/>
                </a:solidFill>
                <a:latin typeface="Times New Roman" pitchFamily="18" charset="0"/>
                <a:ea typeface="仿宋_GB2312" pitchFamily="49" charset="-122"/>
              </a:rPr>
              <a:t>) </a:t>
            </a:r>
          </a:p>
          <a:p>
            <a:pPr marL="381000" indent="-381000" eaLnBrk="1" hangingPunct="1">
              <a:lnSpc>
                <a:spcPct val="90000"/>
              </a:lnSpc>
              <a:buFont typeface="Wingdings" panose="05000000000000000000" pitchFamily="2" charset="2"/>
              <a:buNone/>
              <a:defRPr/>
            </a:pPr>
            <a:r>
              <a:rPr kumimoji="1" lang="en-US" altLang="zh-CN" sz="2800" b="1">
                <a:solidFill>
                  <a:srgbClr val="CC0000"/>
                </a:solidFill>
                <a:latin typeface="Times New Roman" pitchFamily="18" charset="0"/>
                <a:ea typeface="仿宋_GB2312" pitchFamily="49" charset="-122"/>
              </a:rPr>
              <a:t>               { </a:t>
            </a:r>
            <a:r>
              <a:rPr kumimoji="1" lang="zh-CN" altLang="en-US" sz="2800" b="1">
                <a:solidFill>
                  <a:srgbClr val="CC0000"/>
                </a:solidFill>
                <a:latin typeface="Times New Roman" pitchFamily="18" charset="0"/>
                <a:ea typeface="仿宋_GB2312" pitchFamily="49" charset="-122"/>
              </a:rPr>
              <a:t>读入下一个等价对</a:t>
            </a:r>
            <a:r>
              <a:rPr kumimoji="1" lang="zh-CN" altLang="en-US" sz="2800" b="1" i="1">
                <a:solidFill>
                  <a:srgbClr val="CC0000"/>
                </a:solidFill>
                <a:latin typeface="Times New Roman" pitchFamily="18" charset="0"/>
                <a:ea typeface="仿宋_GB2312" pitchFamily="49" charset="-122"/>
              </a:rPr>
              <a:t> </a:t>
            </a:r>
            <a:r>
              <a:rPr kumimoji="1" lang="en-US" altLang="zh-CN" sz="2800" b="1">
                <a:solidFill>
                  <a:srgbClr val="CC0000"/>
                </a:solidFill>
                <a:latin typeface="Times New Roman" pitchFamily="18" charset="0"/>
                <a:ea typeface="仿宋_GB2312" pitchFamily="49" charset="-122"/>
              </a:rPr>
              <a:t>( </a:t>
            </a:r>
            <a:r>
              <a:rPr kumimoji="1" lang="en-US" altLang="zh-CN" sz="2800" b="1" i="1">
                <a:solidFill>
                  <a:srgbClr val="CC0000"/>
                </a:solidFill>
                <a:latin typeface="Times New Roman" pitchFamily="18" charset="0"/>
                <a:ea typeface="仿宋_GB2312" pitchFamily="49" charset="-122"/>
              </a:rPr>
              <a:t>i, j </a:t>
            </a:r>
            <a:r>
              <a:rPr kumimoji="1" lang="en-US" altLang="zh-CN" sz="2800" b="1">
                <a:solidFill>
                  <a:srgbClr val="CC0000"/>
                </a:solidFill>
                <a:latin typeface="Times New Roman" pitchFamily="18" charset="0"/>
                <a:ea typeface="仿宋_GB2312" pitchFamily="49" charset="-122"/>
              </a:rPr>
              <a:t>);</a:t>
            </a:r>
          </a:p>
          <a:p>
            <a:pPr marL="381000" indent="-381000" eaLnBrk="1" hangingPunct="1">
              <a:lnSpc>
                <a:spcPct val="90000"/>
              </a:lnSpc>
              <a:buFont typeface="Wingdings" panose="05000000000000000000" pitchFamily="2" charset="2"/>
              <a:buNone/>
              <a:defRPr/>
            </a:pPr>
            <a:r>
              <a:rPr kumimoji="1" lang="en-US" altLang="zh-CN" sz="2800" b="1">
                <a:solidFill>
                  <a:srgbClr val="CC0000"/>
                </a:solidFill>
                <a:latin typeface="Times New Roman" pitchFamily="18" charset="0"/>
                <a:ea typeface="仿宋_GB2312" pitchFamily="49" charset="-122"/>
              </a:rPr>
              <a:t>                  </a:t>
            </a:r>
            <a:r>
              <a:rPr kumimoji="1" lang="zh-CN" altLang="en-US" sz="2800" b="1">
                <a:solidFill>
                  <a:srgbClr val="CC0000"/>
                </a:solidFill>
                <a:latin typeface="Times New Roman" pitchFamily="18" charset="0"/>
                <a:ea typeface="仿宋_GB2312" pitchFamily="49" charset="-122"/>
              </a:rPr>
              <a:t>存储这个等价对</a:t>
            </a:r>
            <a:r>
              <a:rPr kumimoji="1" lang="zh-CN" altLang="en-US" sz="2800" b="1" i="1">
                <a:solidFill>
                  <a:srgbClr val="CC0000"/>
                </a:solidFill>
                <a:latin typeface="Times New Roman" pitchFamily="18" charset="0"/>
                <a:ea typeface="仿宋_GB2312" pitchFamily="49" charset="-122"/>
              </a:rPr>
              <a:t> </a:t>
            </a:r>
            <a:r>
              <a:rPr kumimoji="1" lang="en-US" altLang="zh-CN" sz="2800" b="1">
                <a:solidFill>
                  <a:srgbClr val="CC0000"/>
                </a:solidFill>
                <a:latin typeface="Times New Roman" pitchFamily="18" charset="0"/>
                <a:ea typeface="仿宋_GB2312" pitchFamily="49" charset="-122"/>
              </a:rPr>
              <a:t>; }</a:t>
            </a:r>
          </a:p>
          <a:p>
            <a:pPr marL="381000" indent="-381000" eaLnBrk="1" hangingPunct="1">
              <a:lnSpc>
                <a:spcPct val="90000"/>
              </a:lnSpc>
              <a:buFont typeface="Wingdings" panose="05000000000000000000" pitchFamily="2" charset="2"/>
              <a:buNone/>
              <a:defRPr/>
            </a:pPr>
            <a:r>
              <a:rPr kumimoji="1" lang="en-US" altLang="zh-CN" sz="2800" b="1" i="1">
                <a:solidFill>
                  <a:srgbClr val="CC0000"/>
                </a:solidFill>
                <a:latin typeface="Times New Roman" pitchFamily="18" charset="0"/>
                <a:ea typeface="仿宋_GB2312" pitchFamily="49" charset="-122"/>
              </a:rPr>
              <a:t>         </a:t>
            </a:r>
            <a:r>
              <a:rPr kumimoji="1" lang="zh-CN" altLang="en-US" sz="2800" b="1">
                <a:solidFill>
                  <a:srgbClr val="CC0000"/>
                </a:solidFill>
                <a:latin typeface="Times New Roman" pitchFamily="18" charset="0"/>
                <a:ea typeface="仿宋_GB2312" pitchFamily="49" charset="-122"/>
              </a:rPr>
              <a:t>输出初始化</a:t>
            </a:r>
            <a:r>
              <a:rPr kumimoji="1" lang="en-US" altLang="zh-CN" sz="2800" b="1">
                <a:solidFill>
                  <a:srgbClr val="CC0000"/>
                </a:solidFill>
                <a:latin typeface="Times New Roman" pitchFamily="18" charset="0"/>
                <a:ea typeface="仿宋_GB2312" pitchFamily="49" charset="-122"/>
              </a:rPr>
              <a:t>;     </a:t>
            </a:r>
          </a:p>
          <a:p>
            <a:pPr marL="381000" indent="-381000" eaLnBrk="1" hangingPunct="1">
              <a:lnSpc>
                <a:spcPct val="90000"/>
              </a:lnSpc>
              <a:buFont typeface="Wingdings" panose="05000000000000000000" pitchFamily="2" charset="2"/>
              <a:buNone/>
              <a:defRPr/>
            </a:pPr>
            <a:r>
              <a:rPr kumimoji="1" lang="en-US" altLang="zh-CN" sz="2800" b="1">
                <a:solidFill>
                  <a:srgbClr val="CC0000"/>
                </a:solidFill>
                <a:latin typeface="Times New Roman" pitchFamily="18" charset="0"/>
                <a:ea typeface="仿宋_GB2312" pitchFamily="49" charset="-122"/>
              </a:rPr>
              <a:t>         for ( </a:t>
            </a:r>
            <a:r>
              <a:rPr kumimoji="1" lang="zh-CN" altLang="en-US" sz="2800" b="1">
                <a:solidFill>
                  <a:srgbClr val="CC0000"/>
                </a:solidFill>
                <a:latin typeface="Times New Roman" pitchFamily="18" charset="0"/>
                <a:ea typeface="仿宋_GB2312" pitchFamily="49" charset="-122"/>
              </a:rPr>
              <a:t>尚未输出的每个对象 </a:t>
            </a:r>
            <a:r>
              <a:rPr kumimoji="1" lang="en-US" altLang="zh-CN" sz="2800" b="1">
                <a:solidFill>
                  <a:srgbClr val="CC0000"/>
                </a:solidFill>
                <a:latin typeface="Times New Roman" pitchFamily="18" charset="0"/>
                <a:ea typeface="仿宋_GB2312" pitchFamily="49" charset="-122"/>
              </a:rPr>
              <a:t>)       </a:t>
            </a:r>
          </a:p>
          <a:p>
            <a:pPr marL="381000" indent="-381000" eaLnBrk="1" hangingPunct="1">
              <a:lnSpc>
                <a:spcPct val="90000"/>
              </a:lnSpc>
              <a:buFont typeface="Wingdings" panose="05000000000000000000" pitchFamily="2" charset="2"/>
              <a:buNone/>
              <a:defRPr/>
            </a:pPr>
            <a:r>
              <a:rPr kumimoji="1" lang="en-US" altLang="zh-CN" sz="2800" b="1">
                <a:solidFill>
                  <a:srgbClr val="CC0000"/>
                </a:solidFill>
                <a:latin typeface="Times New Roman" pitchFamily="18" charset="0"/>
                <a:ea typeface="仿宋_GB2312" pitchFamily="49" charset="-122"/>
              </a:rPr>
              <a:t>         </a:t>
            </a:r>
            <a:r>
              <a:rPr kumimoji="1" lang="zh-CN" altLang="en-US" sz="2800" b="1">
                <a:solidFill>
                  <a:srgbClr val="CC0000"/>
                </a:solidFill>
                <a:latin typeface="Times New Roman" pitchFamily="18" charset="0"/>
                <a:ea typeface="仿宋_GB2312" pitchFamily="49" charset="-122"/>
              </a:rPr>
              <a:t>输出包含这个对象的等价类</a:t>
            </a:r>
            <a:r>
              <a:rPr kumimoji="1" lang="zh-CN" altLang="en-US" sz="2800" b="1" i="1">
                <a:solidFill>
                  <a:srgbClr val="CC0000"/>
                </a:solidFill>
                <a:latin typeface="Times New Roman" pitchFamily="18" charset="0"/>
                <a:ea typeface="仿宋_GB2312" pitchFamily="49" charset="-122"/>
              </a:rPr>
              <a:t> </a:t>
            </a:r>
            <a:r>
              <a:rPr kumimoji="1" lang="en-US" altLang="zh-CN" sz="2800" b="1">
                <a:solidFill>
                  <a:srgbClr val="CC0000"/>
                </a:solidFill>
                <a:latin typeface="Times New Roman" pitchFamily="18" charset="0"/>
                <a:ea typeface="仿宋_GB2312" pitchFamily="49" charset="-122"/>
              </a:rPr>
              <a:t>;</a:t>
            </a:r>
          </a:p>
          <a:p>
            <a:pPr marL="381000" indent="-381000" eaLnBrk="1" hangingPunct="1">
              <a:lnSpc>
                <a:spcPct val="90000"/>
              </a:lnSpc>
              <a:buFont typeface="Wingdings" panose="05000000000000000000" pitchFamily="2" charset="2"/>
              <a:buNone/>
              <a:defRPr/>
            </a:pPr>
            <a:r>
              <a:rPr kumimoji="1" lang="en-US" altLang="zh-CN" sz="2800" b="1">
                <a:solidFill>
                  <a:srgbClr val="CC0000"/>
                </a:solidFill>
                <a:latin typeface="Times New Roman" pitchFamily="18" charset="0"/>
                <a:ea typeface="仿宋_GB2312" pitchFamily="49" charset="-122"/>
              </a:rPr>
              <a:t>}</a:t>
            </a:r>
            <a:endParaRPr kumimoji="1" lang="en-US" altLang="zh-CN" sz="2800" b="1">
              <a:solidFill>
                <a:srgbClr val="003300"/>
              </a:solidFill>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a:extLst>
              <a:ext uri="{FF2B5EF4-FFF2-40B4-BE49-F238E27FC236}">
                <a16:creationId xmlns:a16="http://schemas.microsoft.com/office/drawing/2014/main" id="{B160F357-CC6D-44AF-A942-1F29CFABEC3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9BB496D-292D-4048-A3EC-EB7120B043DC}"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21</a:t>
            </a:fld>
            <a:endParaRPr lang="en-US" altLang="zh-CN" sz="1800">
              <a:latin typeface="华文新魏" panose="02010800040101010101" pitchFamily="2" charset="-122"/>
              <a:ea typeface="华文新魏" panose="02010800040101010101" pitchFamily="2" charset="-122"/>
            </a:endParaRPr>
          </a:p>
        </p:txBody>
      </p:sp>
      <p:sp>
        <p:nvSpPr>
          <p:cNvPr id="24579" name="Rectangle 5">
            <a:extLst>
              <a:ext uri="{FF2B5EF4-FFF2-40B4-BE49-F238E27FC236}">
                <a16:creationId xmlns:a16="http://schemas.microsoft.com/office/drawing/2014/main" id="{CD373E00-9825-4860-B010-53D8039D6203}"/>
              </a:ext>
            </a:extLst>
          </p:cNvPr>
          <p:cNvSpPr>
            <a:spLocks noGrp="1" noChangeArrowheads="1"/>
          </p:cNvSpPr>
          <p:nvPr>
            <p:ph type="body" idx="1"/>
          </p:nvPr>
        </p:nvSpPr>
        <p:spPr>
          <a:xfrm>
            <a:off x="555625" y="728663"/>
            <a:ext cx="8372475" cy="5653087"/>
          </a:xfrm>
        </p:spPr>
        <p:txBody>
          <a:bodyPr/>
          <a:lstStyle/>
          <a:p>
            <a:pPr eaLnBrk="1" hangingPunct="1">
              <a:lnSpc>
                <a:spcPct val="105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给定集合 </a:t>
            </a:r>
            <a:r>
              <a:rPr kumimoji="1" lang="en-US" altLang="zh-CN" sz="3000" b="1" i="1">
                <a:solidFill>
                  <a:srgbClr val="CC3300"/>
                </a:solidFill>
                <a:latin typeface="Times New Roman" panose="02020603050405020304" pitchFamily="18" charset="0"/>
                <a:ea typeface="仿宋_GB2312" pitchFamily="49" charset="-122"/>
              </a:rPr>
              <a:t>S </a:t>
            </a:r>
            <a:r>
              <a:rPr kumimoji="1" lang="en-US" altLang="zh-CN" sz="3000" b="1">
                <a:solidFill>
                  <a:srgbClr val="CC3300"/>
                </a:solidFill>
                <a:latin typeface="Times New Roman" panose="02020603050405020304" pitchFamily="18" charset="0"/>
                <a:ea typeface="仿宋_GB2312" pitchFamily="49" charset="-122"/>
              </a:rPr>
              <a:t>= { 0, 1, 2, 3, 4, 5, 6, 7, 8, 9, 10, 11 },</a:t>
            </a:r>
            <a:r>
              <a:rPr kumimoji="1" lang="zh-CN" altLang="en-US" sz="3000" b="1">
                <a:latin typeface="Times New Roman" panose="02020603050405020304" pitchFamily="18" charset="0"/>
                <a:ea typeface="仿宋_GB2312" pitchFamily="49" charset="-122"/>
              </a:rPr>
              <a:t>及如下等价对</a:t>
            </a:r>
            <a:r>
              <a:rPr kumimoji="1" lang="en-US" altLang="zh-CN" sz="3000" b="1">
                <a:latin typeface="Times New Roman" panose="02020603050405020304" pitchFamily="18" charset="0"/>
                <a:ea typeface="仿宋_GB2312" pitchFamily="49" charset="-122"/>
              </a:rPr>
              <a:t>:</a:t>
            </a:r>
            <a:r>
              <a:rPr kumimoji="1" lang="en-US" altLang="zh-CN" sz="3000">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0</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4</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3</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1</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6</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10</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8</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9</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7</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4</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6</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8</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3</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5</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2</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11</a:t>
            </a:r>
            <a:r>
              <a:rPr kumimoji="1" lang="en-US" altLang="zh-CN" sz="3000" b="1">
                <a:latin typeface="Times New Roman" panose="02020603050405020304" pitchFamily="18" charset="0"/>
                <a:ea typeface="仿宋_GB2312" pitchFamily="49" charset="-122"/>
              </a:rPr>
              <a:t>, </a:t>
            </a:r>
            <a:r>
              <a:rPr kumimoji="1" lang="en-US" altLang="zh-CN" sz="3000" b="1">
                <a:solidFill>
                  <a:srgbClr val="CC3300"/>
                </a:solidFill>
                <a:latin typeface="Times New Roman" panose="02020603050405020304" pitchFamily="18" charset="0"/>
                <a:ea typeface="仿宋_GB2312" pitchFamily="49" charset="-122"/>
              </a:rPr>
              <a:t>11</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0</a:t>
            </a:r>
          </a:p>
          <a:p>
            <a:pPr eaLnBrk="1" hangingPunct="1">
              <a:lnSpc>
                <a:spcPct val="105000"/>
              </a:lnSpc>
              <a:spcBef>
                <a:spcPct val="15000"/>
              </a:spcBef>
              <a:buClr>
                <a:srgbClr val="800080"/>
              </a:buClr>
              <a:buSzPct val="50000"/>
            </a:pPr>
            <a:r>
              <a:rPr kumimoji="1" lang="zh-CN" altLang="en-US" sz="3000" b="1">
                <a:latin typeface="Times New Roman" panose="02020603050405020304" pitchFamily="18" charset="0"/>
                <a:ea typeface="仿宋_GB2312" pitchFamily="49" charset="-122"/>
              </a:rPr>
              <a:t>进行归并的过程为：</a:t>
            </a:r>
            <a:endParaRPr kumimoji="1" lang="zh-CN" altLang="en-US" sz="800" b="1">
              <a:latin typeface="Times New Roman" panose="02020603050405020304" pitchFamily="18" charset="0"/>
              <a:ea typeface="仿宋_GB2312" pitchFamily="49" charset="-122"/>
            </a:endParaRPr>
          </a:p>
          <a:p>
            <a:pPr eaLnBrk="1" hangingPunct="1">
              <a:lnSpc>
                <a:spcPct val="105000"/>
              </a:lnSpc>
              <a:buFont typeface="Wingdings" panose="05000000000000000000" pitchFamily="2" charset="2"/>
              <a:buNone/>
            </a:pPr>
            <a:r>
              <a:rPr kumimoji="1" lang="zh-CN" altLang="en-US" sz="3000" b="1">
                <a:latin typeface="Times New Roman" panose="02020603050405020304" pitchFamily="18" charset="0"/>
                <a:ea typeface="仿宋_GB2312" pitchFamily="49" charset="-122"/>
              </a:rPr>
              <a:t>初始</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0</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2</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3</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4</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5</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6</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7</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8</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9</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10</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11</a:t>
            </a:r>
            <a:r>
              <a:rPr kumimoji="1" lang="en-US" altLang="zh-CN" sz="3000" b="1">
                <a:solidFill>
                  <a:srgbClr val="000099"/>
                </a:solidFill>
                <a:latin typeface="Times New Roman" panose="02020603050405020304" pitchFamily="18" charset="0"/>
                <a:ea typeface="仿宋_GB2312" pitchFamily="49" charset="-122"/>
              </a:rPr>
              <a:t>}</a:t>
            </a:r>
          </a:p>
          <a:p>
            <a:pPr eaLnBrk="1" hangingPunct="1">
              <a:lnSpc>
                <a:spcPct val="105000"/>
              </a:lnSpc>
              <a:buFont typeface="Wingdings" panose="05000000000000000000" pitchFamily="2" charset="2"/>
              <a:buNone/>
            </a:pPr>
            <a:r>
              <a:rPr kumimoji="1" lang="en-US" altLang="zh-CN" sz="3000" b="1">
                <a:solidFill>
                  <a:srgbClr val="CC3300"/>
                </a:solidFill>
                <a:latin typeface="Times New Roman" panose="02020603050405020304" pitchFamily="18" charset="0"/>
                <a:ea typeface="仿宋_GB2312" pitchFamily="49" charset="-122"/>
              </a:rPr>
              <a:t>0</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4</a:t>
            </a:r>
            <a:r>
              <a:rPr kumimoji="1" lang="en-US" altLang="zh-CN" sz="3000">
                <a:solidFill>
                  <a:srgbClr val="0000FF"/>
                </a:solidFill>
                <a:latin typeface="Times New Roman" panose="02020603050405020304" pitchFamily="18" charset="0"/>
                <a:ea typeface="仿宋_GB2312" pitchFamily="49" charset="-122"/>
              </a:rPr>
              <a:t> </a:t>
            </a:r>
            <a:r>
              <a:rPr kumimoji="1" lang="en-US" altLang="zh-CN" sz="3000" b="1">
                <a:solidFill>
                  <a:srgbClr val="800080"/>
                </a:solidFill>
                <a:latin typeface="Times New Roman" panose="02020603050405020304" pitchFamily="18" charset="0"/>
                <a:ea typeface="仿宋_GB2312" pitchFamily="49" charset="-122"/>
              </a:rPr>
              <a:t>{0,4}</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2</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3</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5</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6</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7</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8</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9</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10</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11</a:t>
            </a:r>
            <a:r>
              <a:rPr kumimoji="1" lang="en-US" altLang="zh-CN" sz="3000" b="1">
                <a:solidFill>
                  <a:srgbClr val="000099"/>
                </a:solidFill>
                <a:latin typeface="Times New Roman" panose="02020603050405020304" pitchFamily="18" charset="0"/>
                <a:ea typeface="仿宋_GB2312" pitchFamily="49" charset="-122"/>
              </a:rPr>
              <a:t>}</a:t>
            </a:r>
            <a:endParaRPr kumimoji="1" lang="en-US" altLang="zh-CN" sz="3000">
              <a:solidFill>
                <a:srgbClr val="000099"/>
              </a:solidFill>
              <a:latin typeface="Times New Roman" panose="02020603050405020304" pitchFamily="18" charset="0"/>
              <a:ea typeface="仿宋_GB2312" pitchFamily="49" charset="-122"/>
            </a:endParaRPr>
          </a:p>
          <a:p>
            <a:pPr eaLnBrk="1" hangingPunct="1">
              <a:lnSpc>
                <a:spcPct val="105000"/>
              </a:lnSpc>
              <a:buFont typeface="Wingdings" panose="05000000000000000000" pitchFamily="2" charset="2"/>
              <a:buNone/>
            </a:pPr>
            <a:r>
              <a:rPr kumimoji="1" lang="en-US" altLang="zh-CN" sz="3000" b="1">
                <a:solidFill>
                  <a:srgbClr val="CC3300"/>
                </a:solidFill>
                <a:latin typeface="Times New Roman" panose="02020603050405020304" pitchFamily="18" charset="0"/>
                <a:ea typeface="仿宋_GB2312" pitchFamily="49" charset="-122"/>
              </a:rPr>
              <a:t>3</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1</a:t>
            </a:r>
            <a:r>
              <a:rPr kumimoji="1" lang="en-US" altLang="zh-CN" sz="3000">
                <a:solidFill>
                  <a:schemeClr val="accent2"/>
                </a:solidFill>
                <a:latin typeface="Times New Roman" panose="02020603050405020304" pitchFamily="18" charset="0"/>
                <a:ea typeface="仿宋_GB2312" pitchFamily="49" charset="-122"/>
              </a:rPr>
              <a:t> 	</a:t>
            </a:r>
            <a:r>
              <a:rPr kumimoji="1" lang="en-US" altLang="zh-CN" sz="3000" b="1">
                <a:solidFill>
                  <a:srgbClr val="000099"/>
                </a:solidFill>
                <a:latin typeface="Times New Roman" panose="02020603050405020304" pitchFamily="18" charset="0"/>
                <a:ea typeface="仿宋_GB2312" pitchFamily="49" charset="-122"/>
              </a:rPr>
              <a:t>{0,4}</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800080"/>
                </a:solidFill>
                <a:latin typeface="Times New Roman" panose="02020603050405020304" pitchFamily="18" charset="0"/>
                <a:ea typeface="仿宋_GB2312" pitchFamily="49" charset="-122"/>
              </a:rPr>
              <a:t>{1,3}</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2</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5</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6</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7</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8</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9</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10</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11</a:t>
            </a:r>
            <a:r>
              <a:rPr kumimoji="1" lang="en-US" altLang="zh-CN" sz="3000" b="1">
                <a:solidFill>
                  <a:srgbClr val="000099"/>
                </a:solidFill>
                <a:latin typeface="Times New Roman" panose="02020603050405020304" pitchFamily="18" charset="0"/>
                <a:ea typeface="仿宋_GB2312" pitchFamily="49" charset="-122"/>
              </a:rPr>
              <a:t>}</a:t>
            </a:r>
            <a:endParaRPr kumimoji="1" lang="en-US" altLang="zh-CN" sz="3000">
              <a:solidFill>
                <a:srgbClr val="000099"/>
              </a:solidFill>
              <a:latin typeface="Times New Roman" panose="02020603050405020304" pitchFamily="18" charset="0"/>
              <a:ea typeface="仿宋_GB2312" pitchFamily="49" charset="-122"/>
            </a:endParaRPr>
          </a:p>
          <a:p>
            <a:pPr eaLnBrk="1" hangingPunct="1">
              <a:lnSpc>
                <a:spcPct val="105000"/>
              </a:lnSpc>
              <a:buFont typeface="Wingdings" panose="05000000000000000000" pitchFamily="2" charset="2"/>
              <a:buNone/>
            </a:pPr>
            <a:r>
              <a:rPr kumimoji="1" lang="en-US" altLang="zh-CN" sz="3000" b="1">
                <a:solidFill>
                  <a:srgbClr val="CC3300"/>
                </a:solidFill>
                <a:latin typeface="Times New Roman" panose="02020603050405020304" pitchFamily="18" charset="0"/>
                <a:ea typeface="仿宋_GB2312" pitchFamily="49" charset="-122"/>
              </a:rPr>
              <a:t>6</a:t>
            </a:r>
            <a:r>
              <a:rPr kumimoji="1" lang="en-US" altLang="zh-CN" sz="3000" b="1" i="1">
                <a:solidFill>
                  <a:srgbClr val="FF3300"/>
                </a:solidFill>
                <a:latin typeface="Times New Roman" panose="02020603050405020304" pitchFamily="18" charset="0"/>
                <a:ea typeface="仿宋_GB2312" pitchFamily="49" charset="-122"/>
              </a:rPr>
              <a:t> </a:t>
            </a:r>
            <a:r>
              <a:rPr kumimoji="1"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b="1">
                <a:solidFill>
                  <a:srgbClr val="CC3300"/>
                </a:solidFill>
                <a:latin typeface="Times New Roman" panose="02020603050405020304" pitchFamily="18" charset="0"/>
                <a:ea typeface="仿宋_GB2312" pitchFamily="49" charset="-122"/>
              </a:rPr>
              <a:t>10 </a:t>
            </a:r>
            <a:r>
              <a:rPr kumimoji="1" lang="en-US" altLang="zh-CN" sz="3000" b="1">
                <a:solidFill>
                  <a:srgbClr val="000099"/>
                </a:solidFill>
                <a:latin typeface="Times New Roman" panose="02020603050405020304" pitchFamily="18" charset="0"/>
                <a:ea typeface="仿宋_GB2312" pitchFamily="49" charset="-122"/>
              </a:rPr>
              <a:t>{0,4}</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{1,3}</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2</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5</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800080"/>
                </a:solidFill>
                <a:latin typeface="Times New Roman" panose="02020603050405020304" pitchFamily="18" charset="0"/>
                <a:ea typeface="仿宋_GB2312" pitchFamily="49" charset="-122"/>
              </a:rPr>
              <a:t>{6,10}</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7</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8</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9</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1">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11</a:t>
            </a:r>
            <a:r>
              <a:rPr kumimoji="1" lang="en-US" altLang="zh-CN" sz="3000" b="1">
                <a:solidFill>
                  <a:srgbClr val="000099"/>
                </a:solidFill>
                <a:latin typeface="Times New Roman" panose="02020603050405020304" pitchFamily="18" charset="0"/>
                <a:ea typeface="仿宋_GB2312" pitchFamily="49" charset="-122"/>
              </a:rPr>
              <a:t>}</a:t>
            </a:r>
          </a:p>
          <a:p>
            <a:pPr eaLnBrk="1" hangingPunct="1">
              <a:buFont typeface="Wingdings" panose="05000000000000000000" pitchFamily="2" charset="2"/>
              <a:buNone/>
            </a:pPr>
            <a:r>
              <a:rPr kumimoji="1" lang="en-US" altLang="zh-CN" sz="3000" b="1">
                <a:solidFill>
                  <a:srgbClr val="CC3300"/>
                </a:solidFill>
                <a:latin typeface="Times New Roman" panose="02020603050405020304" pitchFamily="18" charset="0"/>
              </a:rPr>
              <a:t>8</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9</a:t>
            </a:r>
            <a:r>
              <a:rPr kumimoji="1" lang="en-US" altLang="zh-CN" sz="3000">
                <a:solidFill>
                  <a:schemeClr val="accent2"/>
                </a:solidFill>
                <a:latin typeface="Times New Roman" panose="02020603050405020304" pitchFamily="18" charset="0"/>
              </a:rPr>
              <a:t> 	</a:t>
            </a:r>
            <a:r>
              <a:rPr kumimoji="1" lang="en-US" altLang="zh-CN" sz="3000" b="1">
                <a:solidFill>
                  <a:srgbClr val="000099"/>
                </a:solidFill>
                <a:latin typeface="Times New Roman" panose="02020603050405020304" pitchFamily="18" charset="0"/>
              </a:rPr>
              <a:t>{0,4}</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2</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5</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{6,10}</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7</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800080"/>
                </a:solidFill>
                <a:latin typeface="Times New Roman" panose="02020603050405020304" pitchFamily="18" charset="0"/>
              </a:rPr>
              <a:t>{8,9}</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11</a:t>
            </a:r>
            <a:r>
              <a:rPr kumimoji="1" lang="en-US" altLang="zh-CN" sz="3000" b="1">
                <a:solidFill>
                  <a:srgbClr val="000099"/>
                </a:solidFill>
                <a:latin typeface="Times New Roman" panose="02020603050405020304" pitchFamily="18" charset="0"/>
              </a:rPr>
              <a:t>}</a:t>
            </a:r>
            <a:endParaRPr kumimoji="1" lang="en-US" altLang="zh-CN" sz="3000">
              <a:solidFill>
                <a:srgbClr val="000099"/>
              </a:solidFill>
              <a:latin typeface="Times New Roman" panose="02020603050405020304" pitchFamily="18" charset="0"/>
            </a:endParaRPr>
          </a:p>
          <a:p>
            <a:pPr eaLnBrk="1" hangingPunct="1">
              <a:buFont typeface="Wingdings" panose="05000000000000000000" pitchFamily="2" charset="2"/>
              <a:buNone/>
            </a:pPr>
            <a:r>
              <a:rPr kumimoji="1" lang="en-US" altLang="zh-CN" sz="3000" b="1">
                <a:solidFill>
                  <a:srgbClr val="CC3300"/>
                </a:solidFill>
                <a:latin typeface="Times New Roman" panose="02020603050405020304" pitchFamily="18" charset="0"/>
              </a:rPr>
              <a:t>7</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4</a:t>
            </a:r>
            <a:r>
              <a:rPr kumimoji="1" lang="en-US" altLang="zh-CN" sz="3000">
                <a:solidFill>
                  <a:schemeClr val="accent2"/>
                </a:solidFill>
                <a:latin typeface="Times New Roman" panose="02020603050405020304" pitchFamily="18" charset="0"/>
              </a:rPr>
              <a:t> 	</a:t>
            </a:r>
            <a:r>
              <a:rPr kumimoji="1" lang="en-US" altLang="zh-CN" sz="3000" b="1">
                <a:solidFill>
                  <a:srgbClr val="800080"/>
                </a:solidFill>
                <a:latin typeface="Times New Roman" panose="02020603050405020304" pitchFamily="18" charset="0"/>
              </a:rPr>
              <a:t>{0,4,7}</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2</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5</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{6,10}</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{8,9}</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11</a:t>
            </a:r>
            <a:r>
              <a:rPr kumimoji="1" lang="en-US" altLang="zh-CN" sz="3000" b="1">
                <a:solidFill>
                  <a:srgbClr val="000099"/>
                </a:solidFill>
                <a:latin typeface="Times New Roman" panose="02020603050405020304" pitchFamily="18" charset="0"/>
              </a:rPr>
              <a:t>}</a:t>
            </a:r>
            <a:endParaRPr kumimoji="1" lang="en-US" altLang="zh-CN" sz="3000" b="1">
              <a:solidFill>
                <a:srgbClr val="000099"/>
              </a:solidFill>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a:extLst>
              <a:ext uri="{FF2B5EF4-FFF2-40B4-BE49-F238E27FC236}">
                <a16:creationId xmlns:a16="http://schemas.microsoft.com/office/drawing/2014/main" id="{FC1704A1-6FEE-4EFE-803E-E1528C02EDE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08FC27A-576E-440E-BAEE-79ED974D3D7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22</a:t>
            </a:fld>
            <a:endParaRPr lang="en-US" altLang="zh-CN" sz="1800">
              <a:latin typeface="华文新魏" panose="02010800040101010101" pitchFamily="2" charset="-122"/>
              <a:ea typeface="华文新魏" panose="02010800040101010101" pitchFamily="2" charset="-122"/>
            </a:endParaRPr>
          </a:p>
        </p:txBody>
      </p:sp>
      <p:sp>
        <p:nvSpPr>
          <p:cNvPr id="25603" name="Rectangle 4">
            <a:extLst>
              <a:ext uri="{FF2B5EF4-FFF2-40B4-BE49-F238E27FC236}">
                <a16:creationId xmlns:a16="http://schemas.microsoft.com/office/drawing/2014/main" id="{8CB648A1-440C-4B35-AE62-848858637274}"/>
              </a:ext>
            </a:extLst>
          </p:cNvPr>
          <p:cNvSpPr>
            <a:spLocks noGrp="1" noChangeArrowheads="1"/>
          </p:cNvSpPr>
          <p:nvPr>
            <p:ph type="body" idx="1"/>
          </p:nvPr>
        </p:nvSpPr>
        <p:spPr>
          <a:xfrm>
            <a:off x="519113" y="695325"/>
            <a:ext cx="8229600" cy="5649913"/>
          </a:xfrm>
        </p:spPr>
        <p:txBody>
          <a:bodyPr/>
          <a:lstStyle/>
          <a:p>
            <a:pPr marL="609600" indent="-609600" eaLnBrk="1" hangingPunct="1">
              <a:buFont typeface="Wingdings" panose="05000000000000000000" pitchFamily="2" charset="2"/>
              <a:buNone/>
            </a:pPr>
            <a:r>
              <a:rPr kumimoji="1" lang="en-US" altLang="zh-CN" sz="3000">
                <a:solidFill>
                  <a:schemeClr val="accent2"/>
                </a:solidFill>
                <a:latin typeface="Times New Roman" panose="02020603050405020304" pitchFamily="18" charset="0"/>
              </a:rPr>
              <a:t>    	 </a:t>
            </a:r>
            <a:r>
              <a:rPr kumimoji="1" lang="en-US" altLang="zh-CN" sz="3000" b="1">
                <a:solidFill>
                  <a:srgbClr val="800080"/>
                </a:solidFill>
                <a:latin typeface="Times New Roman" panose="02020603050405020304" pitchFamily="18" charset="0"/>
              </a:rPr>
              <a:t>{0,4,7}</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2</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5</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{6,10}</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{8,9}</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11</a:t>
            </a:r>
            <a:r>
              <a:rPr kumimoji="1" lang="en-US" altLang="zh-CN" sz="3000" b="1">
                <a:solidFill>
                  <a:srgbClr val="000099"/>
                </a:solidFill>
                <a:latin typeface="Times New Roman" panose="02020603050405020304" pitchFamily="18" charset="0"/>
              </a:rPr>
              <a:t>}</a:t>
            </a:r>
            <a:endParaRPr kumimoji="1" lang="en-US" altLang="zh-CN" sz="3000" b="1">
              <a:solidFill>
                <a:srgbClr val="000099"/>
              </a:solidFill>
              <a:latin typeface="Times New Roman" panose="02020603050405020304" pitchFamily="18" charset="0"/>
              <a:ea typeface="仿宋_GB2312" pitchFamily="49" charset="-122"/>
            </a:endParaRPr>
          </a:p>
          <a:p>
            <a:pPr marL="609600" indent="-609600" eaLnBrk="1" hangingPunct="1">
              <a:buFont typeface="Wingdings" panose="05000000000000000000" pitchFamily="2" charset="2"/>
              <a:buNone/>
            </a:pPr>
            <a:r>
              <a:rPr kumimoji="1" lang="en-US" altLang="zh-CN" sz="3000" b="1">
                <a:solidFill>
                  <a:srgbClr val="CC3300"/>
                </a:solidFill>
                <a:latin typeface="Times New Roman" panose="02020603050405020304" pitchFamily="18" charset="0"/>
              </a:rPr>
              <a:t>6</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8</a:t>
            </a:r>
            <a:r>
              <a:rPr kumimoji="1" lang="en-US" altLang="zh-CN" sz="3000">
                <a:solidFill>
                  <a:schemeClr val="accent2"/>
                </a:solidFill>
                <a:latin typeface="Times New Roman" panose="02020603050405020304" pitchFamily="18" charset="0"/>
              </a:rPr>
              <a:t> 	 </a:t>
            </a:r>
            <a:r>
              <a:rPr kumimoji="1" lang="en-US" altLang="zh-CN" sz="3000" b="1">
                <a:solidFill>
                  <a:srgbClr val="000099"/>
                </a:solidFill>
                <a:latin typeface="Times New Roman" panose="02020603050405020304" pitchFamily="18" charset="0"/>
              </a:rPr>
              <a:t>{0,4,7}</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2</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5</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800080"/>
                </a:solidFill>
                <a:latin typeface="Times New Roman" panose="02020603050405020304" pitchFamily="18" charset="0"/>
              </a:rPr>
              <a:t>{6,8,9,10}</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11</a:t>
            </a:r>
            <a:r>
              <a:rPr kumimoji="1" lang="en-US" altLang="zh-CN" sz="3000" b="1">
                <a:solidFill>
                  <a:srgbClr val="000099"/>
                </a:solidFill>
                <a:latin typeface="Times New Roman" panose="02020603050405020304" pitchFamily="18" charset="0"/>
              </a:rPr>
              <a:t>}</a:t>
            </a:r>
            <a:endParaRPr kumimoji="1" lang="en-US" altLang="zh-CN" sz="3000">
              <a:solidFill>
                <a:srgbClr val="000099"/>
              </a:solidFill>
              <a:latin typeface="Times New Roman" panose="02020603050405020304" pitchFamily="18" charset="0"/>
            </a:endParaRPr>
          </a:p>
          <a:p>
            <a:pPr marL="609600" indent="-609600" eaLnBrk="1" hangingPunct="1">
              <a:buFont typeface="Wingdings" panose="05000000000000000000" pitchFamily="2" charset="2"/>
              <a:buNone/>
            </a:pPr>
            <a:r>
              <a:rPr kumimoji="1" lang="en-US" altLang="zh-CN" sz="3000" b="1">
                <a:solidFill>
                  <a:srgbClr val="CC3300"/>
                </a:solidFill>
                <a:latin typeface="Times New Roman" panose="02020603050405020304" pitchFamily="18" charset="0"/>
              </a:rPr>
              <a:t>3</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5</a:t>
            </a:r>
            <a:r>
              <a:rPr kumimoji="1" lang="en-US" altLang="zh-CN" sz="3000">
                <a:solidFill>
                  <a:schemeClr val="accent2"/>
                </a:solidFill>
                <a:latin typeface="Times New Roman" panose="02020603050405020304" pitchFamily="18" charset="0"/>
              </a:rPr>
              <a:t> 	 </a:t>
            </a:r>
            <a:r>
              <a:rPr kumimoji="1" lang="en-US" altLang="zh-CN" sz="3000" b="1">
                <a:solidFill>
                  <a:srgbClr val="000099"/>
                </a:solidFill>
                <a:latin typeface="Times New Roman" panose="02020603050405020304" pitchFamily="18" charset="0"/>
              </a:rPr>
              <a:t>{0,4,7}</a:t>
            </a:r>
            <a:r>
              <a:rPr kumimoji="1" lang="en-US" altLang="zh-CN" sz="3000">
                <a:solidFill>
                  <a:srgbClr val="000099"/>
                </a:solidFill>
                <a:latin typeface="Times New Roman" panose="02020603050405020304" pitchFamily="18" charset="0"/>
              </a:rPr>
              <a:t>,</a:t>
            </a:r>
            <a:r>
              <a:rPr kumimoji="1" lang="en-US" altLang="zh-CN" sz="3000" b="1">
                <a:solidFill>
                  <a:srgbClr val="800080"/>
                </a:solidFill>
                <a:latin typeface="Times New Roman" panose="02020603050405020304" pitchFamily="18" charset="0"/>
              </a:rPr>
              <a:t>{1,3,5}</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2</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{6,8,9,10}</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a:t>
            </a:r>
            <a:r>
              <a:rPr kumimoji="1" lang="en-US" altLang="zh-CN" sz="3000">
                <a:solidFill>
                  <a:srgbClr val="000099"/>
                </a:solidFill>
                <a:latin typeface="Times New Roman" panose="02020603050405020304" pitchFamily="18" charset="0"/>
              </a:rPr>
              <a:t>11</a:t>
            </a:r>
            <a:r>
              <a:rPr kumimoji="1" lang="en-US" altLang="zh-CN" sz="3000" b="1">
                <a:solidFill>
                  <a:srgbClr val="000099"/>
                </a:solidFill>
                <a:latin typeface="Times New Roman" panose="02020603050405020304" pitchFamily="18" charset="0"/>
              </a:rPr>
              <a:t>}</a:t>
            </a:r>
            <a:endParaRPr kumimoji="1" lang="en-US" altLang="zh-CN" sz="3000">
              <a:solidFill>
                <a:srgbClr val="000099"/>
              </a:solidFill>
              <a:latin typeface="Times New Roman" panose="02020603050405020304" pitchFamily="18" charset="0"/>
            </a:endParaRPr>
          </a:p>
          <a:p>
            <a:pPr marL="609600" indent="-609600" eaLnBrk="1" hangingPunct="1">
              <a:buFont typeface="Wingdings" panose="05000000000000000000" pitchFamily="2" charset="2"/>
              <a:buNone/>
            </a:pPr>
            <a:r>
              <a:rPr kumimoji="1" lang="en-US" altLang="zh-CN" sz="3000" b="1">
                <a:solidFill>
                  <a:srgbClr val="CC3300"/>
                </a:solidFill>
                <a:latin typeface="Times New Roman" panose="02020603050405020304" pitchFamily="18" charset="0"/>
              </a:rPr>
              <a:t>2</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11 </a:t>
            </a:r>
            <a:r>
              <a:rPr kumimoji="1" lang="en-US" altLang="zh-CN" sz="3000" b="1">
                <a:solidFill>
                  <a:srgbClr val="000099"/>
                </a:solidFill>
                <a:latin typeface="Times New Roman" panose="02020603050405020304" pitchFamily="18" charset="0"/>
              </a:rPr>
              <a:t>{0,4,7}</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{1,3,5}</a:t>
            </a:r>
            <a:r>
              <a:rPr kumimoji="1" lang="en-US" altLang="zh-CN" sz="3000">
                <a:solidFill>
                  <a:srgbClr val="000099"/>
                </a:solidFill>
                <a:latin typeface="Times New Roman" panose="02020603050405020304" pitchFamily="18" charset="0"/>
              </a:rPr>
              <a:t>,</a:t>
            </a:r>
            <a:r>
              <a:rPr kumimoji="1" lang="en-US" altLang="zh-CN" sz="3000">
                <a:solidFill>
                  <a:srgbClr val="800080"/>
                </a:solidFill>
                <a:latin typeface="Times New Roman" panose="02020603050405020304" pitchFamily="18" charset="0"/>
              </a:rPr>
              <a:t>{</a:t>
            </a:r>
            <a:r>
              <a:rPr kumimoji="1" lang="en-US" altLang="zh-CN" sz="3000" b="1">
                <a:solidFill>
                  <a:srgbClr val="800080"/>
                </a:solidFill>
                <a:latin typeface="Times New Roman" panose="02020603050405020304" pitchFamily="18" charset="0"/>
              </a:rPr>
              <a:t>2,11}</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{6,8,9,10}</a:t>
            </a:r>
            <a:endParaRPr kumimoji="1" lang="en-US" altLang="zh-CN" sz="3000">
              <a:solidFill>
                <a:srgbClr val="000099"/>
              </a:solidFill>
              <a:latin typeface="Times New Roman" panose="02020603050405020304" pitchFamily="18" charset="0"/>
            </a:endParaRPr>
          </a:p>
          <a:p>
            <a:pPr marL="609600" indent="-609600" eaLnBrk="1" hangingPunct="1">
              <a:buFont typeface="Wingdings" panose="05000000000000000000" pitchFamily="2" charset="2"/>
              <a:buNone/>
            </a:pPr>
            <a:r>
              <a:rPr kumimoji="1" lang="en-US" altLang="zh-CN" sz="3000" b="1">
                <a:solidFill>
                  <a:srgbClr val="CC3300"/>
                </a:solidFill>
                <a:latin typeface="Times New Roman" panose="02020603050405020304" pitchFamily="18" charset="0"/>
              </a:rPr>
              <a:t>11</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sym typeface="Symbol" panose="05050102010706020507" pitchFamily="18" charset="2"/>
              </a:rPr>
              <a:t> </a:t>
            </a:r>
            <a:r>
              <a:rPr kumimoji="1" lang="en-US" altLang="zh-CN" sz="3000" b="1">
                <a:solidFill>
                  <a:srgbClr val="CC3300"/>
                </a:solidFill>
                <a:latin typeface="Times New Roman" panose="02020603050405020304" pitchFamily="18" charset="0"/>
              </a:rPr>
              <a:t>0 </a:t>
            </a:r>
            <a:r>
              <a:rPr kumimoji="1" lang="en-US" altLang="zh-CN" sz="3000" b="1">
                <a:solidFill>
                  <a:srgbClr val="800080"/>
                </a:solidFill>
                <a:latin typeface="Times New Roman" panose="02020603050405020304" pitchFamily="18" charset="0"/>
              </a:rPr>
              <a:t>{0,2,4,7,11}</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{1,3,5}</a:t>
            </a:r>
            <a:r>
              <a:rPr kumimoji="1" lang="en-US" altLang="zh-CN" sz="3000">
                <a:solidFill>
                  <a:srgbClr val="000099"/>
                </a:solidFill>
                <a:latin typeface="Times New Roman" panose="02020603050405020304" pitchFamily="18" charset="0"/>
              </a:rPr>
              <a:t>,</a:t>
            </a:r>
            <a:r>
              <a:rPr kumimoji="1" lang="en-US" altLang="zh-CN" sz="3000" b="1">
                <a:solidFill>
                  <a:srgbClr val="000099"/>
                </a:solidFill>
                <a:latin typeface="Times New Roman" panose="02020603050405020304" pitchFamily="18" charset="0"/>
              </a:rPr>
              <a:t>{6,8,9,10}</a:t>
            </a:r>
          </a:p>
          <a:p>
            <a:pPr marL="609600" indent="-609600" eaLnBrk="1" hangingPunct="1">
              <a:buFont typeface="Wingdings" panose="05000000000000000000" pitchFamily="2" charset="2"/>
              <a:buNone/>
            </a:pPr>
            <a:endParaRPr kumimoji="1" lang="en-US" altLang="zh-CN" sz="3000" b="1">
              <a:ea typeface="仿宋_GB2312" pitchFamily="49" charset="-122"/>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14063AA-DAFC-46E1-B0E5-18DE42DFF001}"/>
              </a:ext>
            </a:extLst>
          </p:cNvPr>
          <p:cNvSpPr>
            <a:spLocks noGrp="1" noChangeArrowheads="1"/>
          </p:cNvSpPr>
          <p:nvPr>
            <p:ph type="title"/>
          </p:nvPr>
        </p:nvSpPr>
        <p:spPr>
          <a:xfrm>
            <a:off x="1524000" y="457200"/>
            <a:ext cx="5943600" cy="992188"/>
          </a:xfrm>
        </p:spPr>
        <p:txBody>
          <a:bodyPr/>
          <a:lstStyle/>
          <a:p>
            <a:pPr eaLnBrk="1" hangingPunct="1"/>
            <a:r>
              <a:rPr lang="zh-CN" altLang="en-US" sz="4000" b="1">
                <a:solidFill>
                  <a:schemeClr val="tx2"/>
                </a:solidFill>
                <a:latin typeface="华文新魏" panose="02010800040101010101" pitchFamily="2" charset="-122"/>
                <a:ea typeface="华文新魏" panose="02010800040101010101" pitchFamily="2" charset="-122"/>
              </a:rPr>
              <a:t>并查集 </a:t>
            </a:r>
            <a:r>
              <a:rPr lang="en-US" altLang="zh-CN" sz="4000" b="1">
                <a:solidFill>
                  <a:schemeClr val="tx2"/>
                </a:solidFill>
                <a:latin typeface="华文新魏" panose="02010800040101010101" pitchFamily="2" charset="-122"/>
                <a:ea typeface="华文新魏" panose="02010800040101010101" pitchFamily="2" charset="-122"/>
              </a:rPr>
              <a:t>(Union-Find Sets)</a:t>
            </a:r>
            <a:endParaRPr lang="en-US" altLang="zh-CN">
              <a:solidFill>
                <a:schemeClr val="tx2"/>
              </a:solidFill>
              <a:latin typeface="华文新魏" panose="02010800040101010101" pitchFamily="2" charset="-122"/>
              <a:ea typeface="华文新魏" panose="02010800040101010101" pitchFamily="2" charset="-122"/>
            </a:endParaRPr>
          </a:p>
        </p:txBody>
      </p:sp>
      <p:sp>
        <p:nvSpPr>
          <p:cNvPr id="26628" name="Text Box 3">
            <a:extLst>
              <a:ext uri="{FF2B5EF4-FFF2-40B4-BE49-F238E27FC236}">
                <a16:creationId xmlns:a16="http://schemas.microsoft.com/office/drawing/2014/main" id="{BAD2CBCD-0E31-458A-AD5C-6C457C40DF7F}"/>
              </a:ext>
            </a:extLst>
          </p:cNvPr>
          <p:cNvSpPr>
            <a:spLocks noGrp="1" noChangeArrowheads="1"/>
          </p:cNvSpPr>
          <p:nvPr>
            <p:ph type="body" idx="1"/>
          </p:nvPr>
        </p:nvSpPr>
        <p:spPr>
          <a:xfrm>
            <a:off x="550863" y="1592263"/>
            <a:ext cx="8305800" cy="4664075"/>
          </a:xfrm>
        </p:spPr>
        <p:txBody>
          <a:bodyPr/>
          <a:lstStyle/>
          <a:p>
            <a:pPr>
              <a:lnSpc>
                <a:spcPct val="150000"/>
              </a:lnSpc>
              <a:buClr>
                <a:srgbClr val="FF6600"/>
              </a:buClr>
              <a:buSzPct val="55000"/>
              <a:defRPr/>
            </a:pPr>
            <a:r>
              <a:rPr lang="zh-CN" altLang="en-US" sz="2800" b="1" dirty="0">
                <a:effectLst>
                  <a:outerShdw blurRad="38100" dist="38100" dir="2700000" algn="tl">
                    <a:srgbClr val="C0C0C0"/>
                  </a:outerShdw>
                </a:effectLst>
                <a:latin typeface="Times New Roman" panose="02020603050405020304" pitchFamily="18" charset="0"/>
                <a:ea typeface="仿宋_GB2312" pitchFamily="49" charset="-122"/>
              </a:rPr>
              <a:t>建立等价类的一种解决方案是先</a:t>
            </a:r>
            <a:r>
              <a:rPr lang="zh-CN" altLang="en-US" sz="2800" b="1" dirty="0">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把每一个对象看作是一个单元素集合</a:t>
            </a:r>
            <a:r>
              <a:rPr lang="zh-CN" altLang="en-US" sz="2800" b="1" dirty="0">
                <a:effectLst>
                  <a:outerShdw blurRad="38100" dist="38100" dir="2700000" algn="tl">
                    <a:srgbClr val="C0C0C0"/>
                  </a:outerShdw>
                </a:effectLst>
                <a:latin typeface="Times New Roman" panose="02020603050405020304" pitchFamily="18" charset="0"/>
                <a:ea typeface="仿宋_GB2312" pitchFamily="49" charset="-122"/>
              </a:rPr>
              <a:t>，然后按一定顺序将属于同一等价类的元素所在的集合合并。</a:t>
            </a:r>
          </a:p>
          <a:p>
            <a:pPr>
              <a:lnSpc>
                <a:spcPct val="150000"/>
              </a:lnSpc>
              <a:buClr>
                <a:srgbClr val="FF6600"/>
              </a:buClr>
              <a:buSzPct val="55000"/>
              <a:defRPr/>
            </a:pPr>
            <a:r>
              <a:rPr lang="zh-CN" altLang="en-US" sz="2800" b="1" dirty="0">
                <a:effectLst>
                  <a:outerShdw blurRad="38100" dist="38100" dir="2700000" algn="tl">
                    <a:srgbClr val="C0C0C0"/>
                  </a:outerShdw>
                </a:effectLst>
                <a:latin typeface="Times New Roman" panose="02020603050405020304" pitchFamily="18" charset="0"/>
                <a:ea typeface="仿宋_GB2312" pitchFamily="49" charset="-122"/>
              </a:rPr>
              <a:t>在此过程中将反复地使用一个</a:t>
            </a:r>
            <a:r>
              <a:rPr lang="zh-CN" altLang="en-US" sz="2800" b="1" dirty="0">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搜索</a:t>
            </a:r>
            <a:r>
              <a:rPr lang="en-US" altLang="zh-CN" sz="2800" b="1" dirty="0">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(Find)</a:t>
            </a:r>
            <a:r>
              <a:rPr lang="zh-CN" altLang="en-US" sz="2800" b="1" dirty="0">
                <a:effectLst>
                  <a:outerShdw blurRad="38100" dist="38100" dir="2700000" algn="tl">
                    <a:srgbClr val="C0C0C0"/>
                  </a:outerShdw>
                </a:effectLst>
                <a:latin typeface="Times New Roman" panose="02020603050405020304" pitchFamily="18" charset="0"/>
                <a:ea typeface="仿宋_GB2312" pitchFamily="49" charset="-122"/>
              </a:rPr>
              <a:t>运算，确定一个元素在哪一个集合中。</a:t>
            </a:r>
            <a:endParaRPr lang="en-US" altLang="zh-CN" sz="2800" b="1" dirty="0">
              <a:effectLst>
                <a:outerShdw blurRad="38100" dist="38100" dir="2700000" algn="tl">
                  <a:srgbClr val="C0C0C0"/>
                </a:outerShdw>
              </a:effectLst>
              <a:latin typeface="Times New Roman" panose="02020603050405020304" pitchFamily="18" charset="0"/>
              <a:ea typeface="仿宋_GB2312" pitchFamily="49" charset="-122"/>
            </a:endParaRPr>
          </a:p>
          <a:p>
            <a:pPr>
              <a:lnSpc>
                <a:spcPct val="150000"/>
              </a:lnSpc>
              <a:buClr>
                <a:srgbClr val="FF6600"/>
              </a:buClr>
              <a:buSzPct val="55000"/>
              <a:defRPr/>
            </a:pPr>
            <a:r>
              <a:rPr lang="zh-CN" altLang="en-US" sz="2800" b="1" dirty="0">
                <a:effectLst>
                  <a:outerShdw blurRad="38100" dist="38100" dir="2700000" algn="tl">
                    <a:srgbClr val="C0C0C0"/>
                  </a:outerShdw>
                </a:effectLst>
                <a:latin typeface="Times New Roman" panose="02020603050405020304" pitchFamily="18" charset="0"/>
                <a:ea typeface="仿宋_GB2312" pitchFamily="49" charset="-122"/>
              </a:rPr>
              <a:t>若两个等价对的元素不在同一个集合，则可以进行</a:t>
            </a:r>
            <a:r>
              <a:rPr lang="zh-CN" altLang="en-US" sz="2800" b="1" dirty="0">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合并</a:t>
            </a:r>
            <a:r>
              <a:rPr lang="en-US" altLang="zh-CN" sz="2800" b="1" dirty="0">
                <a:solidFill>
                  <a:srgbClr val="FF0000"/>
                </a:solidFill>
                <a:effectLst>
                  <a:outerShdw blurRad="38100" dist="38100" dir="2700000" algn="tl">
                    <a:srgbClr val="C0C0C0"/>
                  </a:outerShdw>
                </a:effectLst>
                <a:latin typeface="Times New Roman" panose="02020603050405020304" pitchFamily="18" charset="0"/>
                <a:ea typeface="仿宋_GB2312" pitchFamily="49" charset="-122"/>
              </a:rPr>
              <a:t>(Union)</a:t>
            </a:r>
            <a:r>
              <a:rPr lang="zh-CN" altLang="en-US" sz="2800" b="1" dirty="0">
                <a:effectLst>
                  <a:outerShdw blurRad="38100" dist="38100" dir="2700000" algn="tl">
                    <a:srgbClr val="C0C0C0"/>
                  </a:outerShdw>
                </a:effectLst>
                <a:latin typeface="Times New Roman" panose="02020603050405020304" pitchFamily="18" charset="0"/>
                <a:ea typeface="仿宋_GB2312" pitchFamily="49" charset="-122"/>
              </a:rPr>
              <a:t>。</a:t>
            </a:r>
          </a:p>
        </p:txBody>
      </p:sp>
      <p:sp>
        <p:nvSpPr>
          <p:cNvPr id="2" name="灯片编号占位符 4">
            <a:extLst>
              <a:ext uri="{FF2B5EF4-FFF2-40B4-BE49-F238E27FC236}">
                <a16:creationId xmlns:a16="http://schemas.microsoft.com/office/drawing/2014/main" id="{7F34065B-0E6C-41BB-BF97-39DC296A7D1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29C8920-7483-4C57-9EEF-8ECEB57BE3E8}"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23</a:t>
            </a:fld>
            <a:endParaRPr lang="en-US" altLang="zh-CN" sz="1800">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a:extLst>
              <a:ext uri="{FF2B5EF4-FFF2-40B4-BE49-F238E27FC236}">
                <a16:creationId xmlns:a16="http://schemas.microsoft.com/office/drawing/2014/main" id="{D023782D-5936-48E3-9FC8-C68F7760F5E6}"/>
              </a:ext>
            </a:extLst>
          </p:cNvPr>
          <p:cNvSpPr>
            <a:spLocks noGrp="1" noChangeArrowheads="1"/>
          </p:cNvSpPr>
          <p:nvPr>
            <p:ph type="body" idx="1"/>
          </p:nvPr>
        </p:nvSpPr>
        <p:spPr>
          <a:xfrm>
            <a:off x="506413" y="889000"/>
            <a:ext cx="8305800" cy="4724400"/>
          </a:xfrm>
          <a:noFill/>
        </p:spPr>
        <p:txBody>
          <a:bodyPr/>
          <a:lstStyle/>
          <a:p>
            <a:pPr eaLnBrk="1" hangingPunct="1">
              <a:lnSpc>
                <a:spcPct val="110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并查集支持以下三种操作：</a:t>
            </a:r>
          </a:p>
          <a:p>
            <a:pPr lvl="1" eaLnBrk="1" hangingPunct="1">
              <a:lnSpc>
                <a:spcPct val="110000"/>
              </a:lnSpc>
              <a:spcBef>
                <a:spcPct val="15000"/>
              </a:spcBef>
              <a:buClr>
                <a:srgbClr val="006600"/>
              </a:buClr>
              <a:buSzPct val="50000"/>
              <a:buFont typeface="Wingdings" panose="05000000000000000000" pitchFamily="2" charset="2"/>
              <a:buChar char="u"/>
            </a:pPr>
            <a:r>
              <a:rPr lang="zh-CN" altLang="en-US" sz="3000" b="1" i="1">
                <a:solidFill>
                  <a:schemeClr val="hlink"/>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Union (Root1, Root2)</a:t>
            </a:r>
            <a:r>
              <a:rPr lang="en-US" altLang="zh-CN" sz="3000">
                <a:solidFill>
                  <a:schemeClr val="hlink"/>
                </a:solidFill>
                <a:latin typeface="Times New Roman" panose="02020603050405020304" pitchFamily="18" charset="0"/>
                <a:ea typeface="仿宋_GB2312" pitchFamily="49" charset="-122"/>
              </a:rPr>
              <a:t>   </a:t>
            </a:r>
            <a:r>
              <a:rPr lang="en-US" altLang="zh-CN" sz="3000" b="1">
                <a:solidFill>
                  <a:srgbClr val="006600"/>
                </a:solidFill>
                <a:latin typeface="Times New Roman" panose="02020603050405020304" pitchFamily="18" charset="0"/>
                <a:ea typeface="仿宋_GB2312" pitchFamily="49" charset="-122"/>
              </a:rPr>
              <a:t>//</a:t>
            </a:r>
            <a:r>
              <a:rPr lang="zh-CN" altLang="en-US" sz="3000" b="1">
                <a:solidFill>
                  <a:srgbClr val="006600"/>
                </a:solidFill>
                <a:latin typeface="Times New Roman" panose="02020603050405020304" pitchFamily="18" charset="0"/>
                <a:ea typeface="仿宋_GB2312" pitchFamily="49" charset="-122"/>
              </a:rPr>
              <a:t>合并操作</a:t>
            </a:r>
            <a:endParaRPr lang="zh-CN" altLang="en-US" sz="3000">
              <a:solidFill>
                <a:srgbClr val="006600"/>
              </a:solidFill>
              <a:latin typeface="Times New Roman" panose="02020603050405020304" pitchFamily="18" charset="0"/>
              <a:ea typeface="仿宋_GB2312" pitchFamily="49" charset="-122"/>
            </a:endParaRPr>
          </a:p>
          <a:p>
            <a:pPr lvl="1" eaLnBrk="1" hangingPunct="1">
              <a:lnSpc>
                <a:spcPct val="110000"/>
              </a:lnSpc>
              <a:spcBef>
                <a:spcPct val="15000"/>
              </a:spcBef>
              <a:buClr>
                <a:srgbClr val="006600"/>
              </a:buClr>
              <a:buSzPct val="50000"/>
              <a:buFont typeface="Wingdings" panose="05000000000000000000" pitchFamily="2" charset="2"/>
              <a:buChar char="u"/>
            </a:pPr>
            <a:r>
              <a:rPr lang="zh-CN" altLang="en-US" sz="3000" b="1">
                <a:solidFill>
                  <a:schemeClr val="hlink"/>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Find (x)</a:t>
            </a:r>
            <a:r>
              <a:rPr lang="en-US" altLang="zh-CN" sz="3000">
                <a:solidFill>
                  <a:schemeClr val="hlink"/>
                </a:solidFill>
                <a:latin typeface="Times New Roman" panose="02020603050405020304" pitchFamily="18" charset="0"/>
                <a:ea typeface="仿宋_GB2312" pitchFamily="49" charset="-122"/>
              </a:rPr>
              <a:t>                          </a:t>
            </a:r>
            <a:r>
              <a:rPr lang="en-US" altLang="zh-CN" sz="3000" b="1">
                <a:solidFill>
                  <a:srgbClr val="006600"/>
                </a:solidFill>
                <a:latin typeface="Times New Roman" panose="02020603050405020304" pitchFamily="18" charset="0"/>
                <a:ea typeface="仿宋_GB2312" pitchFamily="49" charset="-122"/>
              </a:rPr>
              <a:t>//</a:t>
            </a:r>
            <a:r>
              <a:rPr lang="zh-CN" altLang="en-US" sz="3000" b="1">
                <a:solidFill>
                  <a:srgbClr val="006600"/>
                </a:solidFill>
                <a:latin typeface="Times New Roman" panose="02020603050405020304" pitchFamily="18" charset="0"/>
                <a:ea typeface="仿宋_GB2312" pitchFamily="49" charset="-122"/>
              </a:rPr>
              <a:t>查找操作</a:t>
            </a:r>
          </a:p>
          <a:p>
            <a:pPr lvl="1" eaLnBrk="1" hangingPunct="1">
              <a:lnSpc>
                <a:spcPct val="110000"/>
              </a:lnSpc>
              <a:spcBef>
                <a:spcPct val="15000"/>
              </a:spcBef>
              <a:buClr>
                <a:srgbClr val="006600"/>
              </a:buClr>
              <a:buSzPct val="50000"/>
              <a:buFont typeface="Wingdings" panose="05000000000000000000" pitchFamily="2" charset="2"/>
              <a:buChar char="u"/>
            </a:pPr>
            <a:r>
              <a:rPr lang="zh-CN" altLang="en-US" sz="3000" b="1">
                <a:solidFill>
                  <a:schemeClr val="hlink"/>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UFSets (s)</a:t>
            </a:r>
            <a:r>
              <a:rPr lang="en-US" altLang="zh-CN" sz="3000">
                <a:solidFill>
                  <a:schemeClr val="hlink"/>
                </a:solidFill>
                <a:latin typeface="Times New Roman" panose="02020603050405020304" pitchFamily="18" charset="0"/>
                <a:ea typeface="仿宋_GB2312" pitchFamily="49" charset="-122"/>
              </a:rPr>
              <a:t>                      </a:t>
            </a:r>
            <a:r>
              <a:rPr lang="en-US" altLang="zh-CN" sz="3000" b="1">
                <a:solidFill>
                  <a:srgbClr val="006600"/>
                </a:solidFill>
                <a:latin typeface="Times New Roman" panose="02020603050405020304" pitchFamily="18" charset="0"/>
                <a:ea typeface="仿宋_GB2312" pitchFamily="49" charset="-122"/>
              </a:rPr>
              <a:t>//</a:t>
            </a:r>
            <a:r>
              <a:rPr lang="zh-CN" altLang="en-US" sz="3000" b="1">
                <a:solidFill>
                  <a:srgbClr val="006600"/>
                </a:solidFill>
                <a:latin typeface="Times New Roman" panose="02020603050405020304" pitchFamily="18" charset="0"/>
                <a:ea typeface="仿宋_GB2312" pitchFamily="49" charset="-122"/>
              </a:rPr>
              <a:t>构造函数</a:t>
            </a:r>
          </a:p>
          <a:p>
            <a:pPr eaLnBrk="1" hangingPunct="1">
              <a:lnSpc>
                <a:spcPct val="110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对于并查集来说，每个集合用一棵树表示。</a:t>
            </a:r>
          </a:p>
          <a:p>
            <a:pPr eaLnBrk="1" hangingPunct="1">
              <a:lnSpc>
                <a:spcPct val="110000"/>
              </a:lnSpc>
              <a:spcBef>
                <a:spcPct val="15000"/>
              </a:spcBef>
              <a:buClr>
                <a:srgbClr val="800080"/>
              </a:buClr>
              <a:buSzPct val="50000"/>
            </a:pPr>
            <a:r>
              <a:rPr lang="zh-CN" altLang="en-US" sz="3000" b="1">
                <a:solidFill>
                  <a:srgbClr val="000099"/>
                </a:solidFill>
                <a:latin typeface="Times New Roman" panose="02020603050405020304" pitchFamily="18" charset="0"/>
                <a:ea typeface="仿宋_GB2312" pitchFamily="49" charset="-122"/>
              </a:rPr>
              <a:t>为此，采用</a:t>
            </a:r>
            <a:r>
              <a:rPr lang="zh-CN" altLang="en-US" sz="3000" b="1">
                <a:solidFill>
                  <a:schemeClr val="tx2"/>
                </a:solidFill>
                <a:latin typeface="Times New Roman" panose="02020603050405020304" pitchFamily="18" charset="0"/>
                <a:ea typeface="仿宋_GB2312" pitchFamily="49" charset="-122"/>
              </a:rPr>
              <a:t>树的双亲表示</a:t>
            </a:r>
            <a:r>
              <a:rPr lang="zh-CN" altLang="en-US" sz="3000" b="1">
                <a:solidFill>
                  <a:srgbClr val="000099"/>
                </a:solidFill>
                <a:latin typeface="Times New Roman" panose="02020603050405020304" pitchFamily="18" charset="0"/>
                <a:ea typeface="仿宋_GB2312" pitchFamily="49" charset="-122"/>
              </a:rPr>
              <a:t>作为集合存储表示。集合元素的编号从</a:t>
            </a:r>
            <a:r>
              <a:rPr lang="en-US" altLang="zh-CN" sz="3000" b="1">
                <a:solidFill>
                  <a:srgbClr val="000099"/>
                </a:solidFill>
                <a:latin typeface="Times New Roman" panose="02020603050405020304" pitchFamily="18" charset="0"/>
                <a:ea typeface="仿宋_GB2312" pitchFamily="49" charset="-122"/>
              </a:rPr>
              <a:t>0</a:t>
            </a:r>
            <a:r>
              <a:rPr lang="zh-CN" altLang="en-US" sz="3000" b="1">
                <a:solidFill>
                  <a:srgbClr val="000099"/>
                </a:solidFill>
                <a:latin typeface="Times New Roman" panose="02020603050405020304" pitchFamily="18" charset="0"/>
                <a:ea typeface="仿宋_GB2312" pitchFamily="49" charset="-122"/>
              </a:rPr>
              <a:t>到 </a:t>
            </a:r>
            <a:r>
              <a:rPr lang="en-US" altLang="zh-CN" sz="3000" b="1" i="1">
                <a:solidFill>
                  <a:srgbClr val="000099"/>
                </a:solidFill>
                <a:latin typeface="Times New Roman" panose="02020603050405020304" pitchFamily="18" charset="0"/>
                <a:ea typeface="仿宋_GB2312" pitchFamily="49" charset="-122"/>
              </a:rPr>
              <a:t>n</a:t>
            </a:r>
            <a:r>
              <a:rPr lang="en-US" altLang="zh-CN" sz="3000" b="1">
                <a:solidFill>
                  <a:srgbClr val="000099"/>
                </a:solidFill>
                <a:latin typeface="Courier New" panose="02070309020205020404" pitchFamily="49" charset="0"/>
                <a:ea typeface="楷体_GB2312" pitchFamily="49" charset="-122"/>
              </a:rPr>
              <a:t>-</a:t>
            </a:r>
            <a:r>
              <a:rPr lang="en-US" altLang="zh-CN" sz="3000" b="1">
                <a:solidFill>
                  <a:srgbClr val="000099"/>
                </a:solidFill>
                <a:latin typeface="Times New Roman" panose="02020603050405020304" pitchFamily="18" charset="0"/>
                <a:ea typeface="仿宋_GB2312" pitchFamily="49" charset="-122"/>
              </a:rPr>
              <a:t>1</a:t>
            </a:r>
            <a:r>
              <a:rPr lang="zh-CN" altLang="en-US" sz="3000" b="1">
                <a:solidFill>
                  <a:srgbClr val="000099"/>
                </a:solidFill>
                <a:latin typeface="Times New Roman" panose="02020603050405020304" pitchFamily="18" charset="0"/>
                <a:ea typeface="仿宋_GB2312" pitchFamily="49" charset="-122"/>
              </a:rPr>
              <a:t>。其中 </a:t>
            </a:r>
            <a:r>
              <a:rPr lang="en-US" altLang="zh-CN" sz="3000" b="1" i="1">
                <a:solidFill>
                  <a:srgbClr val="000099"/>
                </a:solidFill>
                <a:latin typeface="Times New Roman" panose="02020603050405020304" pitchFamily="18" charset="0"/>
                <a:ea typeface="仿宋_GB2312" pitchFamily="49" charset="-122"/>
              </a:rPr>
              <a:t>n </a:t>
            </a:r>
            <a:r>
              <a:rPr lang="zh-CN" altLang="en-US" sz="3000" b="1">
                <a:solidFill>
                  <a:srgbClr val="000099"/>
                </a:solidFill>
                <a:latin typeface="Times New Roman" panose="02020603050405020304" pitchFamily="18" charset="0"/>
                <a:ea typeface="仿宋_GB2312" pitchFamily="49" charset="-122"/>
              </a:rPr>
              <a:t>是最大元素个数。</a:t>
            </a:r>
          </a:p>
        </p:txBody>
      </p:sp>
      <p:sp>
        <p:nvSpPr>
          <p:cNvPr id="27651" name="灯片编号占位符 4">
            <a:extLst>
              <a:ext uri="{FF2B5EF4-FFF2-40B4-BE49-F238E27FC236}">
                <a16:creationId xmlns:a16="http://schemas.microsoft.com/office/drawing/2014/main" id="{47D3790D-04F1-4BDB-9E42-562AC7A80623}"/>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CA754A7-4843-4073-A5F3-F8218C7A28A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24</a:t>
            </a:fld>
            <a:endParaRPr lang="en-US" altLang="zh-CN" sz="1800">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a:extLst>
              <a:ext uri="{FF2B5EF4-FFF2-40B4-BE49-F238E27FC236}">
                <a16:creationId xmlns:a16="http://schemas.microsoft.com/office/drawing/2014/main" id="{543E6FAD-D876-4B68-A46B-EA23B789F1B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F0E2E0D-A2A4-40C0-AE5B-96301BD83A5B}"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25</a:t>
            </a:fld>
            <a:endParaRPr lang="en-US" altLang="zh-CN" sz="1800">
              <a:latin typeface="华文新魏" panose="02010800040101010101" pitchFamily="2" charset="-122"/>
              <a:ea typeface="华文新魏" panose="02010800040101010101" pitchFamily="2" charset="-122"/>
            </a:endParaRPr>
          </a:p>
        </p:txBody>
      </p:sp>
      <p:sp>
        <p:nvSpPr>
          <p:cNvPr id="28675" name="Rectangle 2">
            <a:extLst>
              <a:ext uri="{FF2B5EF4-FFF2-40B4-BE49-F238E27FC236}">
                <a16:creationId xmlns:a16="http://schemas.microsoft.com/office/drawing/2014/main" id="{13B688DB-3953-4C1D-A2BA-8CB4F9F17736}"/>
              </a:ext>
            </a:extLst>
          </p:cNvPr>
          <p:cNvSpPr>
            <a:spLocks noGrp="1" noChangeArrowheads="1"/>
          </p:cNvSpPr>
          <p:nvPr>
            <p:ph type="body" idx="1"/>
          </p:nvPr>
        </p:nvSpPr>
        <p:spPr>
          <a:xfrm>
            <a:off x="-1" y="1946275"/>
            <a:ext cx="8949549" cy="573088"/>
          </a:xfrm>
          <a:extLst>
            <a:ext uri="{91240B29-F687-4F45-9708-019B960494DF}">
              <a14:hiddenLine xmlns:a14="http://schemas.microsoft.com/office/drawing/2010/main" w="9525">
                <a:solidFill>
                  <a:srgbClr val="009900"/>
                </a:solidFill>
                <a:miter lim="800000"/>
                <a:headEnd/>
                <a:tailEnd/>
              </a14:hiddenLine>
            </a:ext>
          </a:extLst>
        </p:spPr>
        <p:txBody>
          <a:bodyPr/>
          <a:lstStyle/>
          <a:p>
            <a:pPr eaLnBrk="1" hangingPunct="1">
              <a:lnSpc>
                <a:spcPct val="105000"/>
              </a:lnSpc>
              <a:buClr>
                <a:srgbClr val="800080"/>
              </a:buClr>
              <a:buSzPct val="50000"/>
            </a:pPr>
            <a:r>
              <a:rPr lang="zh-CN" altLang="en-US" sz="2800" b="1" dirty="0">
                <a:latin typeface="Times New Roman" panose="02020603050405020304" pitchFamily="18" charset="0"/>
                <a:ea typeface="仿宋_GB2312" pitchFamily="49" charset="-122"/>
              </a:rPr>
              <a:t> 假设集合为 </a:t>
            </a:r>
            <a:r>
              <a:rPr lang="en-US" altLang="zh-CN" sz="2800" b="1" i="1" dirty="0">
                <a:solidFill>
                  <a:schemeClr val="tx2"/>
                </a:solidFill>
                <a:latin typeface="Times New Roman" panose="02020603050405020304" pitchFamily="18" charset="0"/>
                <a:ea typeface="仿宋_GB2312" pitchFamily="49" charset="-122"/>
              </a:rPr>
              <a:t>S</a:t>
            </a:r>
            <a:r>
              <a:rPr lang="en-US" altLang="zh-CN" sz="2800" b="1" baseline="-25000" dirty="0">
                <a:solidFill>
                  <a:schemeClr val="tx2"/>
                </a:solidFill>
                <a:latin typeface="Times New Roman" panose="02020603050405020304" pitchFamily="18" charset="0"/>
                <a:ea typeface="仿宋_GB2312" pitchFamily="49" charset="-122"/>
              </a:rPr>
              <a:t>1</a:t>
            </a:r>
            <a:r>
              <a:rPr lang="en-US" altLang="zh-CN" sz="2800" b="1" dirty="0">
                <a:solidFill>
                  <a:schemeClr val="tx2"/>
                </a:solidFill>
                <a:latin typeface="Times New Roman" panose="02020603050405020304" pitchFamily="18" charset="0"/>
                <a:ea typeface="仿宋_GB2312" pitchFamily="49" charset="-122"/>
              </a:rPr>
              <a:t>= {0, 6, 7, 8}</a:t>
            </a:r>
            <a:r>
              <a:rPr lang="en-US" altLang="zh-CN" sz="2800" b="1" dirty="0">
                <a:latin typeface="Times New Roman" panose="02020603050405020304" pitchFamily="18" charset="0"/>
                <a:ea typeface="仿宋_GB2312" pitchFamily="49" charset="-122"/>
              </a:rPr>
              <a:t>, </a:t>
            </a:r>
            <a:r>
              <a:rPr lang="en-US" altLang="zh-CN" sz="2800" b="1" i="1" dirty="0">
                <a:solidFill>
                  <a:schemeClr val="tx2"/>
                </a:solidFill>
                <a:latin typeface="Times New Roman" panose="02020603050405020304" pitchFamily="18" charset="0"/>
                <a:ea typeface="仿宋_GB2312" pitchFamily="49" charset="-122"/>
              </a:rPr>
              <a:t>S</a:t>
            </a:r>
            <a:r>
              <a:rPr lang="en-US" altLang="zh-CN" sz="2800" b="1" baseline="-25000" dirty="0">
                <a:solidFill>
                  <a:schemeClr val="tx2"/>
                </a:solidFill>
                <a:latin typeface="Times New Roman" panose="02020603050405020304" pitchFamily="18" charset="0"/>
                <a:ea typeface="仿宋_GB2312" pitchFamily="49" charset="-122"/>
              </a:rPr>
              <a:t>2</a:t>
            </a:r>
            <a:r>
              <a:rPr lang="en-US" altLang="zh-CN" sz="2800" b="1" dirty="0">
                <a:solidFill>
                  <a:schemeClr val="tx2"/>
                </a:solidFill>
                <a:latin typeface="Times New Roman" panose="02020603050405020304" pitchFamily="18" charset="0"/>
                <a:ea typeface="仿宋_GB2312" pitchFamily="49" charset="-122"/>
              </a:rPr>
              <a:t>= {4, 1, 9}</a:t>
            </a:r>
            <a:r>
              <a:rPr lang="en-US" altLang="zh-CN" sz="2800" b="1" dirty="0">
                <a:latin typeface="Times New Roman" panose="02020603050405020304" pitchFamily="18" charset="0"/>
                <a:ea typeface="仿宋_GB2312" pitchFamily="49" charset="-122"/>
              </a:rPr>
              <a:t>, </a:t>
            </a:r>
            <a:r>
              <a:rPr lang="en-US" altLang="zh-CN" sz="2800" b="1" i="1" dirty="0">
                <a:solidFill>
                  <a:schemeClr val="tx2"/>
                </a:solidFill>
                <a:latin typeface="Times New Roman" panose="02020603050405020304" pitchFamily="18" charset="0"/>
                <a:ea typeface="仿宋_GB2312" pitchFamily="49" charset="-122"/>
              </a:rPr>
              <a:t>S</a:t>
            </a:r>
            <a:r>
              <a:rPr lang="en-US" altLang="zh-CN" sz="2800" b="1" baseline="-25000" dirty="0">
                <a:solidFill>
                  <a:schemeClr val="tx2"/>
                </a:solidFill>
                <a:latin typeface="Times New Roman" panose="02020603050405020304" pitchFamily="18" charset="0"/>
                <a:ea typeface="仿宋_GB2312" pitchFamily="49" charset="-122"/>
              </a:rPr>
              <a:t>3</a:t>
            </a:r>
            <a:r>
              <a:rPr lang="en-US" altLang="zh-CN" sz="2800" b="1" dirty="0">
                <a:solidFill>
                  <a:schemeClr val="tx2"/>
                </a:solidFill>
                <a:latin typeface="Times New Roman" panose="02020603050405020304" pitchFamily="18" charset="0"/>
                <a:ea typeface="仿宋_GB2312" pitchFamily="49" charset="-122"/>
              </a:rPr>
              <a:t>= {2, 3, 5}</a:t>
            </a:r>
            <a:endParaRPr lang="en-US" altLang="zh-CN" sz="2800" b="1" dirty="0">
              <a:solidFill>
                <a:schemeClr val="tx2"/>
              </a:solidFill>
              <a:latin typeface="Times New Roman" panose="02020603050405020304" pitchFamily="18" charset="0"/>
            </a:endParaRPr>
          </a:p>
        </p:txBody>
      </p:sp>
      <p:sp>
        <p:nvSpPr>
          <p:cNvPr id="28676" name="Rectangle 52">
            <a:extLst>
              <a:ext uri="{FF2B5EF4-FFF2-40B4-BE49-F238E27FC236}">
                <a16:creationId xmlns:a16="http://schemas.microsoft.com/office/drawing/2014/main" id="{8E689B59-232E-48DB-A93F-04C884867D07}"/>
              </a:ext>
            </a:extLst>
          </p:cNvPr>
          <p:cNvSpPr>
            <a:spLocks noChangeArrowheads="1"/>
          </p:cNvSpPr>
          <p:nvPr/>
        </p:nvSpPr>
        <p:spPr bwMode="auto">
          <a:xfrm>
            <a:off x="533400" y="5248275"/>
            <a:ext cx="8001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10000"/>
              </a:spcBef>
              <a:buClr>
                <a:srgbClr val="800080"/>
              </a:buClr>
              <a:buSzPct val="50000"/>
            </a:pPr>
            <a:r>
              <a:rPr lang="zh-CN" altLang="en-US" sz="2800" b="1">
                <a:ea typeface="仿宋_GB2312" pitchFamily="49" charset="-122"/>
              </a:rPr>
              <a:t>为简化讨论，忽略实际的集合名，仅用表示集合的树的根来标识集合。</a:t>
            </a:r>
          </a:p>
        </p:txBody>
      </p:sp>
      <p:grpSp>
        <p:nvGrpSpPr>
          <p:cNvPr id="28677" name="Group 63">
            <a:extLst>
              <a:ext uri="{FF2B5EF4-FFF2-40B4-BE49-F238E27FC236}">
                <a16:creationId xmlns:a16="http://schemas.microsoft.com/office/drawing/2014/main" id="{B59AA00D-5410-48B9-B381-CF45611BC3CF}"/>
              </a:ext>
            </a:extLst>
          </p:cNvPr>
          <p:cNvGrpSpPr>
            <a:grpSpLocks/>
          </p:cNvGrpSpPr>
          <p:nvPr/>
        </p:nvGrpSpPr>
        <p:grpSpPr bwMode="auto">
          <a:xfrm>
            <a:off x="684213" y="2519363"/>
            <a:ext cx="7699375" cy="2652712"/>
            <a:chOff x="288" y="1161"/>
            <a:chExt cx="4850" cy="1671"/>
          </a:xfrm>
        </p:grpSpPr>
        <p:sp>
          <p:nvSpPr>
            <p:cNvPr id="28679" name="Rectangle 3">
              <a:extLst>
                <a:ext uri="{FF2B5EF4-FFF2-40B4-BE49-F238E27FC236}">
                  <a16:creationId xmlns:a16="http://schemas.microsoft.com/office/drawing/2014/main" id="{31D441B2-A77D-4FCA-BBDA-B97506F9E5BD}"/>
                </a:ext>
              </a:extLst>
            </p:cNvPr>
            <p:cNvSpPr>
              <a:spLocks noChangeArrowheads="1"/>
            </p:cNvSpPr>
            <p:nvPr/>
          </p:nvSpPr>
          <p:spPr bwMode="auto">
            <a:xfrm>
              <a:off x="624" y="1536"/>
              <a:ext cx="768" cy="1008"/>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0" name="Text Box 4">
              <a:extLst>
                <a:ext uri="{FF2B5EF4-FFF2-40B4-BE49-F238E27FC236}">
                  <a16:creationId xmlns:a16="http://schemas.microsoft.com/office/drawing/2014/main" id="{A228C1E6-92D2-4DB9-B674-125C48C59DA9}"/>
                </a:ext>
              </a:extLst>
            </p:cNvPr>
            <p:cNvSpPr txBox="1">
              <a:spLocks noChangeArrowheads="1"/>
            </p:cNvSpPr>
            <p:nvPr/>
          </p:nvSpPr>
          <p:spPr bwMode="auto">
            <a:xfrm>
              <a:off x="288" y="1161"/>
              <a:ext cx="148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仿宋_GB2312" pitchFamily="49" charset="-122"/>
                  <a:ea typeface="仿宋_GB2312" pitchFamily="49" charset="-122"/>
                </a:rPr>
                <a:t>集合名 指针</a:t>
              </a:r>
              <a:endParaRPr kumimoji="1" lang="zh-CN" altLang="en-US" sz="2400">
                <a:latin typeface="Times New Roman" panose="02020603050405020304" pitchFamily="18" charset="0"/>
              </a:endParaRPr>
            </a:p>
          </p:txBody>
        </p:sp>
        <p:sp>
          <p:nvSpPr>
            <p:cNvPr id="28681" name="Text Box 5">
              <a:extLst>
                <a:ext uri="{FF2B5EF4-FFF2-40B4-BE49-F238E27FC236}">
                  <a16:creationId xmlns:a16="http://schemas.microsoft.com/office/drawing/2014/main" id="{A6889D0D-ED5F-4176-88CF-87E397BF5F2A}"/>
                </a:ext>
              </a:extLst>
            </p:cNvPr>
            <p:cNvSpPr txBox="1">
              <a:spLocks noChangeArrowheads="1"/>
            </p:cNvSpPr>
            <p:nvPr/>
          </p:nvSpPr>
          <p:spPr bwMode="auto">
            <a:xfrm>
              <a:off x="411" y="1509"/>
              <a:ext cx="597" cy="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10000"/>
                </a:spcBef>
                <a:buClrTx/>
                <a:buSzTx/>
                <a:buFontTx/>
                <a:buNone/>
              </a:pPr>
              <a:r>
                <a:rPr kumimoji="1" lang="en-US" altLang="zh-CN" sz="2800" b="1">
                  <a:solidFill>
                    <a:schemeClr val="tx2"/>
                  </a:solidFill>
                  <a:latin typeface="Times New Roman" panose="02020603050405020304" pitchFamily="18" charset="0"/>
                </a:rPr>
                <a:t>0</a:t>
              </a:r>
              <a:r>
                <a:rPr kumimoji="1" lang="en-US" altLang="zh-CN" sz="2800" b="1">
                  <a:latin typeface="Times New Roman" panose="02020603050405020304" pitchFamily="18" charset="0"/>
                </a:rPr>
                <a:t>   </a:t>
              </a:r>
              <a:r>
                <a:rPr kumimoji="1" lang="en-US" altLang="zh-CN" sz="2800" b="1">
                  <a:solidFill>
                    <a:srgbClr val="006600"/>
                  </a:solidFill>
                  <a:latin typeface="Times New Roman" panose="02020603050405020304" pitchFamily="18" charset="0"/>
                </a:rPr>
                <a:t>S</a:t>
              </a:r>
              <a:r>
                <a:rPr kumimoji="1" lang="en-US" altLang="zh-CN" sz="2800" b="1" baseline="-25000">
                  <a:solidFill>
                    <a:srgbClr val="006600"/>
                  </a:solidFill>
                  <a:latin typeface="Times New Roman" panose="02020603050405020304" pitchFamily="18" charset="0"/>
                </a:rPr>
                <a:t>1</a:t>
              </a:r>
              <a:endParaRPr kumimoji="1" lang="en-US" altLang="zh-CN" sz="2800" b="1">
                <a:solidFill>
                  <a:srgbClr val="006600"/>
                </a:solidFill>
                <a:latin typeface="Times New Roman" panose="02020603050405020304" pitchFamily="18" charset="0"/>
              </a:endParaRPr>
            </a:p>
            <a:p>
              <a:pPr eaLnBrk="1" hangingPunct="1">
                <a:lnSpc>
                  <a:spcPct val="110000"/>
                </a:lnSpc>
                <a:spcBef>
                  <a:spcPct val="10000"/>
                </a:spcBef>
                <a:buClrTx/>
                <a:buSzTx/>
                <a:buFontTx/>
                <a:buNone/>
              </a:pPr>
              <a:r>
                <a:rPr kumimoji="1" lang="en-US" altLang="zh-CN" sz="2800" b="1">
                  <a:solidFill>
                    <a:schemeClr val="tx2"/>
                  </a:solidFill>
                  <a:latin typeface="Times New Roman" panose="02020603050405020304" pitchFamily="18" charset="0"/>
                </a:rPr>
                <a:t>1</a:t>
              </a:r>
              <a:r>
                <a:rPr kumimoji="1" lang="en-US" altLang="zh-CN" sz="2800" b="1">
                  <a:latin typeface="Times New Roman" panose="02020603050405020304" pitchFamily="18" charset="0"/>
                </a:rPr>
                <a:t>   </a:t>
              </a:r>
              <a:r>
                <a:rPr kumimoji="1" lang="en-US" altLang="zh-CN" sz="2800" b="1">
                  <a:solidFill>
                    <a:srgbClr val="006600"/>
                  </a:solidFill>
                  <a:latin typeface="Times New Roman" panose="02020603050405020304" pitchFamily="18" charset="0"/>
                </a:rPr>
                <a:t>S</a:t>
              </a:r>
              <a:r>
                <a:rPr kumimoji="1" lang="en-US" altLang="zh-CN" sz="2800" b="1" baseline="-25000">
                  <a:solidFill>
                    <a:srgbClr val="006600"/>
                  </a:solidFill>
                  <a:latin typeface="Times New Roman" panose="02020603050405020304" pitchFamily="18" charset="0"/>
                </a:rPr>
                <a:t>2</a:t>
              </a:r>
              <a:endParaRPr kumimoji="1" lang="en-US" altLang="zh-CN" sz="2800" b="1">
                <a:solidFill>
                  <a:srgbClr val="006600"/>
                </a:solidFill>
                <a:latin typeface="Times New Roman" panose="02020603050405020304" pitchFamily="18" charset="0"/>
              </a:endParaRPr>
            </a:p>
            <a:p>
              <a:pPr eaLnBrk="1" hangingPunct="1">
                <a:lnSpc>
                  <a:spcPct val="110000"/>
                </a:lnSpc>
                <a:spcBef>
                  <a:spcPct val="10000"/>
                </a:spcBef>
                <a:buClrTx/>
                <a:buSzTx/>
                <a:buFontTx/>
                <a:buNone/>
              </a:pPr>
              <a:r>
                <a:rPr kumimoji="1" lang="en-US" altLang="zh-CN" sz="2800" b="1">
                  <a:solidFill>
                    <a:schemeClr val="tx2"/>
                  </a:solidFill>
                  <a:latin typeface="Times New Roman" panose="02020603050405020304" pitchFamily="18" charset="0"/>
                </a:rPr>
                <a:t>2</a:t>
              </a:r>
              <a:r>
                <a:rPr kumimoji="1" lang="en-US" altLang="zh-CN" sz="2800" b="1">
                  <a:latin typeface="Times New Roman" panose="02020603050405020304" pitchFamily="18" charset="0"/>
                </a:rPr>
                <a:t>   </a:t>
              </a:r>
              <a:r>
                <a:rPr kumimoji="1" lang="en-US" altLang="zh-CN" sz="2800" b="1">
                  <a:solidFill>
                    <a:srgbClr val="006600"/>
                  </a:solidFill>
                  <a:latin typeface="Times New Roman" panose="02020603050405020304" pitchFamily="18" charset="0"/>
                </a:rPr>
                <a:t>S</a:t>
              </a:r>
              <a:r>
                <a:rPr kumimoji="1" lang="en-US" altLang="zh-CN" sz="2800" b="1" baseline="-25000">
                  <a:solidFill>
                    <a:srgbClr val="006600"/>
                  </a:solidFill>
                  <a:latin typeface="Times New Roman" panose="02020603050405020304" pitchFamily="18" charset="0"/>
                </a:rPr>
                <a:t>3</a:t>
              </a:r>
              <a:endParaRPr kumimoji="1" lang="en-US" altLang="zh-CN" sz="2400" b="1">
                <a:solidFill>
                  <a:srgbClr val="006600"/>
                </a:solidFill>
                <a:latin typeface="Times New Roman" panose="02020603050405020304" pitchFamily="18" charset="0"/>
              </a:endParaRPr>
            </a:p>
          </p:txBody>
        </p:sp>
        <p:sp>
          <p:nvSpPr>
            <p:cNvPr id="28682" name="Line 6">
              <a:extLst>
                <a:ext uri="{FF2B5EF4-FFF2-40B4-BE49-F238E27FC236}">
                  <a16:creationId xmlns:a16="http://schemas.microsoft.com/office/drawing/2014/main" id="{DC144779-FC0F-468D-A022-4BE4BEF002B7}"/>
                </a:ext>
              </a:extLst>
            </p:cNvPr>
            <p:cNvSpPr>
              <a:spLocks noChangeShapeType="1"/>
            </p:cNvSpPr>
            <p:nvPr/>
          </p:nvSpPr>
          <p:spPr bwMode="auto">
            <a:xfrm>
              <a:off x="1008" y="1536"/>
              <a:ext cx="0"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3" name="Line 7">
              <a:extLst>
                <a:ext uri="{FF2B5EF4-FFF2-40B4-BE49-F238E27FC236}">
                  <a16:creationId xmlns:a16="http://schemas.microsoft.com/office/drawing/2014/main" id="{8CE0EE30-B717-4C17-B09F-089179E105FB}"/>
                </a:ext>
              </a:extLst>
            </p:cNvPr>
            <p:cNvSpPr>
              <a:spLocks noChangeShapeType="1"/>
            </p:cNvSpPr>
            <p:nvPr/>
          </p:nvSpPr>
          <p:spPr bwMode="auto">
            <a:xfrm>
              <a:off x="624" y="187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Line 8">
              <a:extLst>
                <a:ext uri="{FF2B5EF4-FFF2-40B4-BE49-F238E27FC236}">
                  <a16:creationId xmlns:a16="http://schemas.microsoft.com/office/drawing/2014/main" id="{CA797E91-9069-4707-B7CF-484CAEDE701D}"/>
                </a:ext>
              </a:extLst>
            </p:cNvPr>
            <p:cNvSpPr>
              <a:spLocks noChangeShapeType="1"/>
            </p:cNvSpPr>
            <p:nvPr/>
          </p:nvSpPr>
          <p:spPr bwMode="auto">
            <a:xfrm>
              <a:off x="624" y="220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Oval 9">
              <a:extLst>
                <a:ext uri="{FF2B5EF4-FFF2-40B4-BE49-F238E27FC236}">
                  <a16:creationId xmlns:a16="http://schemas.microsoft.com/office/drawing/2014/main" id="{7DC20C92-DB40-492F-A4BD-2E8057D24ED7}"/>
                </a:ext>
              </a:extLst>
            </p:cNvPr>
            <p:cNvSpPr>
              <a:spLocks noChangeArrowheads="1"/>
            </p:cNvSpPr>
            <p:nvPr/>
          </p:nvSpPr>
          <p:spPr bwMode="auto">
            <a:xfrm>
              <a:off x="2256" y="1680"/>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6" name="Oval 10">
              <a:extLst>
                <a:ext uri="{FF2B5EF4-FFF2-40B4-BE49-F238E27FC236}">
                  <a16:creationId xmlns:a16="http://schemas.microsoft.com/office/drawing/2014/main" id="{82129951-B2FA-4E71-9735-FBB19A6A67D8}"/>
                </a:ext>
              </a:extLst>
            </p:cNvPr>
            <p:cNvSpPr>
              <a:spLocks noChangeArrowheads="1"/>
            </p:cNvSpPr>
            <p:nvPr/>
          </p:nvSpPr>
          <p:spPr bwMode="auto">
            <a:xfrm>
              <a:off x="2256"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7" name="Oval 11">
              <a:extLst>
                <a:ext uri="{FF2B5EF4-FFF2-40B4-BE49-F238E27FC236}">
                  <a16:creationId xmlns:a16="http://schemas.microsoft.com/office/drawing/2014/main" id="{CB7446C6-8DC7-49E1-A205-4A4D7970B3D6}"/>
                </a:ext>
              </a:extLst>
            </p:cNvPr>
            <p:cNvSpPr>
              <a:spLocks noChangeArrowheads="1"/>
            </p:cNvSpPr>
            <p:nvPr/>
          </p:nvSpPr>
          <p:spPr bwMode="auto">
            <a:xfrm>
              <a:off x="1872"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8" name="Oval 12">
              <a:extLst>
                <a:ext uri="{FF2B5EF4-FFF2-40B4-BE49-F238E27FC236}">
                  <a16:creationId xmlns:a16="http://schemas.microsoft.com/office/drawing/2014/main" id="{19D6AD40-8E44-40D5-A399-ABA85706A88C}"/>
                </a:ext>
              </a:extLst>
            </p:cNvPr>
            <p:cNvSpPr>
              <a:spLocks noChangeArrowheads="1"/>
            </p:cNvSpPr>
            <p:nvPr/>
          </p:nvSpPr>
          <p:spPr bwMode="auto">
            <a:xfrm>
              <a:off x="2640"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9" name="Oval 13">
              <a:extLst>
                <a:ext uri="{FF2B5EF4-FFF2-40B4-BE49-F238E27FC236}">
                  <a16:creationId xmlns:a16="http://schemas.microsoft.com/office/drawing/2014/main" id="{8928C554-7EF1-4371-9CBD-8156E7192094}"/>
                </a:ext>
              </a:extLst>
            </p:cNvPr>
            <p:cNvSpPr>
              <a:spLocks noChangeArrowheads="1"/>
            </p:cNvSpPr>
            <p:nvPr/>
          </p:nvSpPr>
          <p:spPr bwMode="auto">
            <a:xfrm>
              <a:off x="3264"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0" name="Oval 14">
              <a:extLst>
                <a:ext uri="{FF2B5EF4-FFF2-40B4-BE49-F238E27FC236}">
                  <a16:creationId xmlns:a16="http://schemas.microsoft.com/office/drawing/2014/main" id="{D053B90B-7A71-467C-9AE0-9C5E328A306C}"/>
                </a:ext>
              </a:extLst>
            </p:cNvPr>
            <p:cNvSpPr>
              <a:spLocks noChangeArrowheads="1"/>
            </p:cNvSpPr>
            <p:nvPr/>
          </p:nvSpPr>
          <p:spPr bwMode="auto">
            <a:xfrm>
              <a:off x="3744"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1" name="Oval 15">
              <a:extLst>
                <a:ext uri="{FF2B5EF4-FFF2-40B4-BE49-F238E27FC236}">
                  <a16:creationId xmlns:a16="http://schemas.microsoft.com/office/drawing/2014/main" id="{A6DB3B23-C2FE-4460-9E72-DC5D9DC0361A}"/>
                </a:ext>
              </a:extLst>
            </p:cNvPr>
            <p:cNvSpPr>
              <a:spLocks noChangeArrowheads="1"/>
            </p:cNvSpPr>
            <p:nvPr/>
          </p:nvSpPr>
          <p:spPr bwMode="auto">
            <a:xfrm>
              <a:off x="3504" y="1632"/>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2" name="Line 16">
              <a:extLst>
                <a:ext uri="{FF2B5EF4-FFF2-40B4-BE49-F238E27FC236}">
                  <a16:creationId xmlns:a16="http://schemas.microsoft.com/office/drawing/2014/main" id="{5C1809F3-9064-4C11-BACD-12E259B17D58}"/>
                </a:ext>
              </a:extLst>
            </p:cNvPr>
            <p:cNvSpPr>
              <a:spLocks noChangeShapeType="1"/>
            </p:cNvSpPr>
            <p:nvPr/>
          </p:nvSpPr>
          <p:spPr bwMode="auto">
            <a:xfrm flipH="1" flipV="1">
              <a:off x="2400" y="1960"/>
              <a:ext cx="4" cy="291"/>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Line 17">
              <a:extLst>
                <a:ext uri="{FF2B5EF4-FFF2-40B4-BE49-F238E27FC236}">
                  <a16:creationId xmlns:a16="http://schemas.microsoft.com/office/drawing/2014/main" id="{412FFCC1-279B-4246-97B8-A5935A92D6BE}"/>
                </a:ext>
              </a:extLst>
            </p:cNvPr>
            <p:cNvSpPr>
              <a:spLocks noChangeShapeType="1"/>
            </p:cNvSpPr>
            <p:nvPr/>
          </p:nvSpPr>
          <p:spPr bwMode="auto">
            <a:xfrm flipV="1">
              <a:off x="2064" y="1920"/>
              <a:ext cx="240"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4" name="Line 18">
              <a:extLst>
                <a:ext uri="{FF2B5EF4-FFF2-40B4-BE49-F238E27FC236}">
                  <a16:creationId xmlns:a16="http://schemas.microsoft.com/office/drawing/2014/main" id="{31AD56F2-5E0D-486B-A76F-FABF56232FDF}"/>
                </a:ext>
              </a:extLst>
            </p:cNvPr>
            <p:cNvSpPr>
              <a:spLocks noChangeShapeType="1"/>
            </p:cNvSpPr>
            <p:nvPr/>
          </p:nvSpPr>
          <p:spPr bwMode="auto">
            <a:xfrm flipH="1" flipV="1">
              <a:off x="2496" y="1920"/>
              <a:ext cx="240"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5" name="Line 19">
              <a:extLst>
                <a:ext uri="{FF2B5EF4-FFF2-40B4-BE49-F238E27FC236}">
                  <a16:creationId xmlns:a16="http://schemas.microsoft.com/office/drawing/2014/main" id="{9F7233FF-9BA1-4B14-BDA9-949B6D480BFD}"/>
                </a:ext>
              </a:extLst>
            </p:cNvPr>
            <p:cNvSpPr>
              <a:spLocks noChangeShapeType="1"/>
            </p:cNvSpPr>
            <p:nvPr/>
          </p:nvSpPr>
          <p:spPr bwMode="auto">
            <a:xfrm flipV="1">
              <a:off x="3456" y="1920"/>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6" name="Line 20">
              <a:extLst>
                <a:ext uri="{FF2B5EF4-FFF2-40B4-BE49-F238E27FC236}">
                  <a16:creationId xmlns:a16="http://schemas.microsoft.com/office/drawing/2014/main" id="{1B766AB4-90E8-405D-AE86-C65B65FFB4FD}"/>
                </a:ext>
              </a:extLst>
            </p:cNvPr>
            <p:cNvSpPr>
              <a:spLocks noChangeShapeType="1"/>
            </p:cNvSpPr>
            <p:nvPr/>
          </p:nvSpPr>
          <p:spPr bwMode="auto">
            <a:xfrm flipH="1" flipV="1">
              <a:off x="3696" y="1920"/>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7" name="Oval 21">
              <a:extLst>
                <a:ext uri="{FF2B5EF4-FFF2-40B4-BE49-F238E27FC236}">
                  <a16:creationId xmlns:a16="http://schemas.microsoft.com/office/drawing/2014/main" id="{65A77B7F-709E-4F9B-ACDE-81D73A9F0344}"/>
                </a:ext>
              </a:extLst>
            </p:cNvPr>
            <p:cNvSpPr>
              <a:spLocks noChangeArrowheads="1"/>
            </p:cNvSpPr>
            <p:nvPr/>
          </p:nvSpPr>
          <p:spPr bwMode="auto">
            <a:xfrm>
              <a:off x="4320"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8" name="Oval 22">
              <a:extLst>
                <a:ext uri="{FF2B5EF4-FFF2-40B4-BE49-F238E27FC236}">
                  <a16:creationId xmlns:a16="http://schemas.microsoft.com/office/drawing/2014/main" id="{CDC8A621-3FB8-4C35-B0C5-88B01792815F}"/>
                </a:ext>
              </a:extLst>
            </p:cNvPr>
            <p:cNvSpPr>
              <a:spLocks noChangeArrowheads="1"/>
            </p:cNvSpPr>
            <p:nvPr/>
          </p:nvSpPr>
          <p:spPr bwMode="auto">
            <a:xfrm>
              <a:off x="4800" y="2256"/>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99" name="Oval 23">
              <a:extLst>
                <a:ext uri="{FF2B5EF4-FFF2-40B4-BE49-F238E27FC236}">
                  <a16:creationId xmlns:a16="http://schemas.microsoft.com/office/drawing/2014/main" id="{6B09CF16-18FE-4ED4-8DB8-ACC5644656B0}"/>
                </a:ext>
              </a:extLst>
            </p:cNvPr>
            <p:cNvSpPr>
              <a:spLocks noChangeArrowheads="1"/>
            </p:cNvSpPr>
            <p:nvPr/>
          </p:nvSpPr>
          <p:spPr bwMode="auto">
            <a:xfrm>
              <a:off x="4560" y="1632"/>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700" name="Line 24">
              <a:extLst>
                <a:ext uri="{FF2B5EF4-FFF2-40B4-BE49-F238E27FC236}">
                  <a16:creationId xmlns:a16="http://schemas.microsoft.com/office/drawing/2014/main" id="{7DE07E4F-3D59-4E93-952A-912A2293CC0F}"/>
                </a:ext>
              </a:extLst>
            </p:cNvPr>
            <p:cNvSpPr>
              <a:spLocks noChangeShapeType="1"/>
            </p:cNvSpPr>
            <p:nvPr/>
          </p:nvSpPr>
          <p:spPr bwMode="auto">
            <a:xfrm flipV="1">
              <a:off x="4512" y="1920"/>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1" name="Line 25">
              <a:extLst>
                <a:ext uri="{FF2B5EF4-FFF2-40B4-BE49-F238E27FC236}">
                  <a16:creationId xmlns:a16="http://schemas.microsoft.com/office/drawing/2014/main" id="{E90F7E08-E030-4C9B-9A36-DAA37862FB53}"/>
                </a:ext>
              </a:extLst>
            </p:cNvPr>
            <p:cNvSpPr>
              <a:spLocks noChangeShapeType="1"/>
            </p:cNvSpPr>
            <p:nvPr/>
          </p:nvSpPr>
          <p:spPr bwMode="auto">
            <a:xfrm flipH="1" flipV="1">
              <a:off x="4752" y="1920"/>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2" name="Line 26">
              <a:extLst>
                <a:ext uri="{FF2B5EF4-FFF2-40B4-BE49-F238E27FC236}">
                  <a16:creationId xmlns:a16="http://schemas.microsoft.com/office/drawing/2014/main" id="{EF9BB3CB-D5FF-4CA8-96E5-4DF290612261}"/>
                </a:ext>
              </a:extLst>
            </p:cNvPr>
            <p:cNvSpPr>
              <a:spLocks noChangeShapeType="1"/>
            </p:cNvSpPr>
            <p:nvPr/>
          </p:nvSpPr>
          <p:spPr bwMode="auto">
            <a:xfrm>
              <a:off x="2400" y="1440"/>
              <a:ext cx="0" cy="240"/>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3" name="Line 27">
              <a:extLst>
                <a:ext uri="{FF2B5EF4-FFF2-40B4-BE49-F238E27FC236}">
                  <a16:creationId xmlns:a16="http://schemas.microsoft.com/office/drawing/2014/main" id="{639872CD-E1CA-4E69-B01B-4C4AEB62F777}"/>
                </a:ext>
              </a:extLst>
            </p:cNvPr>
            <p:cNvSpPr>
              <a:spLocks noChangeShapeType="1"/>
            </p:cNvSpPr>
            <p:nvPr/>
          </p:nvSpPr>
          <p:spPr bwMode="auto">
            <a:xfrm>
              <a:off x="3648" y="1440"/>
              <a:ext cx="0" cy="192"/>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4" name="Line 28">
              <a:extLst>
                <a:ext uri="{FF2B5EF4-FFF2-40B4-BE49-F238E27FC236}">
                  <a16:creationId xmlns:a16="http://schemas.microsoft.com/office/drawing/2014/main" id="{D0B99650-D739-4B27-BA31-F57305A2A303}"/>
                </a:ext>
              </a:extLst>
            </p:cNvPr>
            <p:cNvSpPr>
              <a:spLocks noChangeShapeType="1"/>
            </p:cNvSpPr>
            <p:nvPr/>
          </p:nvSpPr>
          <p:spPr bwMode="auto">
            <a:xfrm>
              <a:off x="4704" y="1440"/>
              <a:ext cx="0" cy="192"/>
            </a:xfrm>
            <a:prstGeom prst="line">
              <a:avLst/>
            </a:prstGeom>
            <a:noFill/>
            <a:ln w="28575">
              <a:solidFill>
                <a:schemeClr val="accent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5" name="Line 29">
              <a:extLst>
                <a:ext uri="{FF2B5EF4-FFF2-40B4-BE49-F238E27FC236}">
                  <a16:creationId xmlns:a16="http://schemas.microsoft.com/office/drawing/2014/main" id="{DAA5CEAD-F73D-4071-B274-37ABF553701D}"/>
                </a:ext>
              </a:extLst>
            </p:cNvPr>
            <p:cNvSpPr>
              <a:spLocks noChangeShapeType="1"/>
            </p:cNvSpPr>
            <p:nvPr/>
          </p:nvSpPr>
          <p:spPr bwMode="auto">
            <a:xfrm flipH="1">
              <a:off x="1248" y="1728"/>
              <a:ext cx="624" cy="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6" name="Line 30">
              <a:extLst>
                <a:ext uri="{FF2B5EF4-FFF2-40B4-BE49-F238E27FC236}">
                  <a16:creationId xmlns:a16="http://schemas.microsoft.com/office/drawing/2014/main" id="{C29C4B1F-7AF8-4A8F-8950-279A99CCBC46}"/>
                </a:ext>
              </a:extLst>
            </p:cNvPr>
            <p:cNvSpPr>
              <a:spLocks noChangeShapeType="1"/>
            </p:cNvSpPr>
            <p:nvPr/>
          </p:nvSpPr>
          <p:spPr bwMode="auto">
            <a:xfrm flipH="1">
              <a:off x="1248" y="2064"/>
              <a:ext cx="480" cy="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7" name="Line 31">
              <a:extLst>
                <a:ext uri="{FF2B5EF4-FFF2-40B4-BE49-F238E27FC236}">
                  <a16:creationId xmlns:a16="http://schemas.microsoft.com/office/drawing/2014/main" id="{C0293308-A5E2-4DF1-85EE-6982216D67BF}"/>
                </a:ext>
              </a:extLst>
            </p:cNvPr>
            <p:cNvSpPr>
              <a:spLocks noChangeShapeType="1"/>
            </p:cNvSpPr>
            <p:nvPr/>
          </p:nvSpPr>
          <p:spPr bwMode="auto">
            <a:xfrm flipH="1">
              <a:off x="1728" y="2064"/>
              <a:ext cx="0" cy="62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8" name="Line 32">
              <a:extLst>
                <a:ext uri="{FF2B5EF4-FFF2-40B4-BE49-F238E27FC236}">
                  <a16:creationId xmlns:a16="http://schemas.microsoft.com/office/drawing/2014/main" id="{D06FC824-1855-4BE0-9784-8D6145498779}"/>
                </a:ext>
              </a:extLst>
            </p:cNvPr>
            <p:cNvSpPr>
              <a:spLocks noChangeShapeType="1"/>
            </p:cNvSpPr>
            <p:nvPr/>
          </p:nvSpPr>
          <p:spPr bwMode="auto">
            <a:xfrm>
              <a:off x="1728" y="2688"/>
              <a:ext cx="13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9" name="Line 33">
              <a:extLst>
                <a:ext uri="{FF2B5EF4-FFF2-40B4-BE49-F238E27FC236}">
                  <a16:creationId xmlns:a16="http://schemas.microsoft.com/office/drawing/2014/main" id="{4073B24C-152C-457C-963B-1A092687EAE3}"/>
                </a:ext>
              </a:extLst>
            </p:cNvPr>
            <p:cNvSpPr>
              <a:spLocks noChangeShapeType="1"/>
            </p:cNvSpPr>
            <p:nvPr/>
          </p:nvSpPr>
          <p:spPr bwMode="auto">
            <a:xfrm flipH="1">
              <a:off x="3120" y="1440"/>
              <a:ext cx="52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0" name="Line 34">
              <a:extLst>
                <a:ext uri="{FF2B5EF4-FFF2-40B4-BE49-F238E27FC236}">
                  <a16:creationId xmlns:a16="http://schemas.microsoft.com/office/drawing/2014/main" id="{D8F055E6-0FDD-47B2-8B7F-45C61AD9D530}"/>
                </a:ext>
              </a:extLst>
            </p:cNvPr>
            <p:cNvSpPr>
              <a:spLocks noChangeShapeType="1"/>
            </p:cNvSpPr>
            <p:nvPr/>
          </p:nvSpPr>
          <p:spPr bwMode="auto">
            <a:xfrm>
              <a:off x="3120" y="1440"/>
              <a:ext cx="0" cy="124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1" name="Line 35">
              <a:extLst>
                <a:ext uri="{FF2B5EF4-FFF2-40B4-BE49-F238E27FC236}">
                  <a16:creationId xmlns:a16="http://schemas.microsoft.com/office/drawing/2014/main" id="{AFF53FE9-EE11-4B1D-A0A3-264962A37E4F}"/>
                </a:ext>
              </a:extLst>
            </p:cNvPr>
            <p:cNvSpPr>
              <a:spLocks noChangeShapeType="1"/>
            </p:cNvSpPr>
            <p:nvPr/>
          </p:nvSpPr>
          <p:spPr bwMode="auto">
            <a:xfrm flipH="1">
              <a:off x="1872" y="1440"/>
              <a:ext cx="52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2" name="Line 36">
              <a:extLst>
                <a:ext uri="{FF2B5EF4-FFF2-40B4-BE49-F238E27FC236}">
                  <a16:creationId xmlns:a16="http://schemas.microsoft.com/office/drawing/2014/main" id="{DFE819BD-7A84-4FBB-8273-6767A77B03CC}"/>
                </a:ext>
              </a:extLst>
            </p:cNvPr>
            <p:cNvSpPr>
              <a:spLocks noChangeShapeType="1"/>
            </p:cNvSpPr>
            <p:nvPr/>
          </p:nvSpPr>
          <p:spPr bwMode="auto">
            <a:xfrm>
              <a:off x="1872" y="1440"/>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3" name="Line 37">
              <a:extLst>
                <a:ext uri="{FF2B5EF4-FFF2-40B4-BE49-F238E27FC236}">
                  <a16:creationId xmlns:a16="http://schemas.microsoft.com/office/drawing/2014/main" id="{E02A1D8A-E66A-4D96-90E4-1178FA9DC466}"/>
                </a:ext>
              </a:extLst>
            </p:cNvPr>
            <p:cNvSpPr>
              <a:spLocks noChangeShapeType="1"/>
            </p:cNvSpPr>
            <p:nvPr/>
          </p:nvSpPr>
          <p:spPr bwMode="auto">
            <a:xfrm flipH="1">
              <a:off x="1248" y="2400"/>
              <a:ext cx="288" cy="0"/>
            </a:xfrm>
            <a:prstGeom prst="line">
              <a:avLst/>
            </a:prstGeom>
            <a:noFill/>
            <a:ln w="28575">
              <a:solidFill>
                <a:schemeClr val="accent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4" name="Line 38">
              <a:extLst>
                <a:ext uri="{FF2B5EF4-FFF2-40B4-BE49-F238E27FC236}">
                  <a16:creationId xmlns:a16="http://schemas.microsoft.com/office/drawing/2014/main" id="{0DDE799D-55F1-4A4D-B523-ACC624A94C4F}"/>
                </a:ext>
              </a:extLst>
            </p:cNvPr>
            <p:cNvSpPr>
              <a:spLocks noChangeShapeType="1"/>
            </p:cNvSpPr>
            <p:nvPr/>
          </p:nvSpPr>
          <p:spPr bwMode="auto">
            <a:xfrm>
              <a:off x="1536" y="2400"/>
              <a:ext cx="0"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5" name="Line 39">
              <a:extLst>
                <a:ext uri="{FF2B5EF4-FFF2-40B4-BE49-F238E27FC236}">
                  <a16:creationId xmlns:a16="http://schemas.microsoft.com/office/drawing/2014/main" id="{2364F5C6-DA13-4D7E-B862-C877DD700F83}"/>
                </a:ext>
              </a:extLst>
            </p:cNvPr>
            <p:cNvSpPr>
              <a:spLocks noChangeShapeType="1"/>
            </p:cNvSpPr>
            <p:nvPr/>
          </p:nvSpPr>
          <p:spPr bwMode="auto">
            <a:xfrm flipH="1">
              <a:off x="4176" y="1440"/>
              <a:ext cx="52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6" name="Line 40">
              <a:extLst>
                <a:ext uri="{FF2B5EF4-FFF2-40B4-BE49-F238E27FC236}">
                  <a16:creationId xmlns:a16="http://schemas.microsoft.com/office/drawing/2014/main" id="{74A683A6-D6B6-43DE-B26F-3A73C358B4D8}"/>
                </a:ext>
              </a:extLst>
            </p:cNvPr>
            <p:cNvSpPr>
              <a:spLocks noChangeShapeType="1"/>
            </p:cNvSpPr>
            <p:nvPr/>
          </p:nvSpPr>
          <p:spPr bwMode="auto">
            <a:xfrm>
              <a:off x="4176" y="1440"/>
              <a:ext cx="0" cy="13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7" name="Line 41">
              <a:extLst>
                <a:ext uri="{FF2B5EF4-FFF2-40B4-BE49-F238E27FC236}">
                  <a16:creationId xmlns:a16="http://schemas.microsoft.com/office/drawing/2014/main" id="{A8AF2C13-7159-4F3B-8B0E-72B97D52452E}"/>
                </a:ext>
              </a:extLst>
            </p:cNvPr>
            <p:cNvSpPr>
              <a:spLocks noChangeShapeType="1"/>
            </p:cNvSpPr>
            <p:nvPr/>
          </p:nvSpPr>
          <p:spPr bwMode="auto">
            <a:xfrm>
              <a:off x="1536" y="2832"/>
              <a:ext cx="264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8" name="Text Box 42">
              <a:extLst>
                <a:ext uri="{FF2B5EF4-FFF2-40B4-BE49-F238E27FC236}">
                  <a16:creationId xmlns:a16="http://schemas.microsoft.com/office/drawing/2014/main" id="{DB0084CD-CD9D-4882-9F47-B8E3DEE4ECEF}"/>
                </a:ext>
              </a:extLst>
            </p:cNvPr>
            <p:cNvSpPr txBox="1">
              <a:spLocks noChangeArrowheads="1"/>
            </p:cNvSpPr>
            <p:nvPr/>
          </p:nvSpPr>
          <p:spPr bwMode="auto">
            <a:xfrm>
              <a:off x="2481" y="149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28719" name="Text Box 43">
              <a:extLst>
                <a:ext uri="{FF2B5EF4-FFF2-40B4-BE49-F238E27FC236}">
                  <a16:creationId xmlns:a16="http://schemas.microsoft.com/office/drawing/2014/main" id="{1B5C76E6-2F0E-4878-B431-A985E21499BE}"/>
                </a:ext>
              </a:extLst>
            </p:cNvPr>
            <p:cNvSpPr txBox="1">
              <a:spLocks noChangeArrowheads="1"/>
            </p:cNvSpPr>
            <p:nvPr/>
          </p:nvSpPr>
          <p:spPr bwMode="auto">
            <a:xfrm>
              <a:off x="3765" y="149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28720" name="Text Box 44">
              <a:extLst>
                <a:ext uri="{FF2B5EF4-FFF2-40B4-BE49-F238E27FC236}">
                  <a16:creationId xmlns:a16="http://schemas.microsoft.com/office/drawing/2014/main" id="{A8014079-EF06-4E6F-B760-C354D1202F0D}"/>
                </a:ext>
              </a:extLst>
            </p:cNvPr>
            <p:cNvSpPr txBox="1">
              <a:spLocks noChangeArrowheads="1"/>
            </p:cNvSpPr>
            <p:nvPr/>
          </p:nvSpPr>
          <p:spPr bwMode="auto">
            <a:xfrm>
              <a:off x="4840" y="149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2</a:t>
              </a:r>
              <a:endParaRPr kumimoji="1" lang="en-US" altLang="zh-CN" sz="2800">
                <a:solidFill>
                  <a:srgbClr val="006600"/>
                </a:solidFill>
                <a:latin typeface="Times New Roman" panose="02020603050405020304" pitchFamily="18" charset="0"/>
              </a:endParaRPr>
            </a:p>
          </p:txBody>
        </p:sp>
        <p:sp>
          <p:nvSpPr>
            <p:cNvPr id="28721" name="Text Box 45">
              <a:extLst>
                <a:ext uri="{FF2B5EF4-FFF2-40B4-BE49-F238E27FC236}">
                  <a16:creationId xmlns:a16="http://schemas.microsoft.com/office/drawing/2014/main" id="{DC243FDD-7974-403D-B706-1403BCAAF7EE}"/>
                </a:ext>
              </a:extLst>
            </p:cNvPr>
            <p:cNvSpPr txBox="1">
              <a:spLocks noChangeArrowheads="1"/>
            </p:cNvSpPr>
            <p:nvPr/>
          </p:nvSpPr>
          <p:spPr bwMode="auto">
            <a:xfrm>
              <a:off x="2391" y="200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7</a:t>
              </a:r>
              <a:endParaRPr kumimoji="1" lang="en-US" altLang="zh-CN" sz="2800">
                <a:solidFill>
                  <a:srgbClr val="006600"/>
                </a:solidFill>
                <a:latin typeface="Times New Roman" panose="02020603050405020304" pitchFamily="18" charset="0"/>
              </a:endParaRPr>
            </a:p>
          </p:txBody>
        </p:sp>
        <p:sp>
          <p:nvSpPr>
            <p:cNvPr id="28722" name="Text Box 46">
              <a:extLst>
                <a:ext uri="{FF2B5EF4-FFF2-40B4-BE49-F238E27FC236}">
                  <a16:creationId xmlns:a16="http://schemas.microsoft.com/office/drawing/2014/main" id="{79742943-0961-4EDA-A4A3-045E4CE874FA}"/>
                </a:ext>
              </a:extLst>
            </p:cNvPr>
            <p:cNvSpPr txBox="1">
              <a:spLocks noChangeArrowheads="1"/>
            </p:cNvSpPr>
            <p:nvPr/>
          </p:nvSpPr>
          <p:spPr bwMode="auto">
            <a:xfrm>
              <a:off x="1837" y="19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6</a:t>
              </a:r>
              <a:endParaRPr kumimoji="1" lang="en-US" altLang="zh-CN" sz="2800">
                <a:solidFill>
                  <a:srgbClr val="006600"/>
                </a:solidFill>
                <a:latin typeface="Times New Roman" panose="02020603050405020304" pitchFamily="18" charset="0"/>
              </a:endParaRPr>
            </a:p>
          </p:txBody>
        </p:sp>
        <p:sp>
          <p:nvSpPr>
            <p:cNvPr id="28723" name="Text Box 47">
              <a:extLst>
                <a:ext uri="{FF2B5EF4-FFF2-40B4-BE49-F238E27FC236}">
                  <a16:creationId xmlns:a16="http://schemas.microsoft.com/office/drawing/2014/main" id="{E57112FE-1FE3-4D51-8575-21506DDAE3D3}"/>
                </a:ext>
              </a:extLst>
            </p:cNvPr>
            <p:cNvSpPr txBox="1">
              <a:spLocks noChangeArrowheads="1"/>
            </p:cNvSpPr>
            <p:nvPr/>
          </p:nvSpPr>
          <p:spPr bwMode="auto">
            <a:xfrm>
              <a:off x="2731" y="1979"/>
              <a:ext cx="2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8</a:t>
              </a:r>
              <a:endParaRPr kumimoji="1" lang="en-US" altLang="zh-CN" sz="2800">
                <a:solidFill>
                  <a:srgbClr val="006600"/>
                </a:solidFill>
                <a:latin typeface="Times New Roman" panose="02020603050405020304" pitchFamily="18" charset="0"/>
              </a:endParaRPr>
            </a:p>
          </p:txBody>
        </p:sp>
        <p:sp>
          <p:nvSpPr>
            <p:cNvPr id="28724" name="Text Box 48">
              <a:extLst>
                <a:ext uri="{FF2B5EF4-FFF2-40B4-BE49-F238E27FC236}">
                  <a16:creationId xmlns:a16="http://schemas.microsoft.com/office/drawing/2014/main" id="{FE1896D6-9F56-4E5B-8560-1F961157C264}"/>
                </a:ext>
              </a:extLst>
            </p:cNvPr>
            <p:cNvSpPr txBox="1">
              <a:spLocks noChangeArrowheads="1"/>
            </p:cNvSpPr>
            <p:nvPr/>
          </p:nvSpPr>
          <p:spPr bwMode="auto">
            <a:xfrm>
              <a:off x="3184" y="199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1</a:t>
              </a:r>
              <a:endParaRPr kumimoji="1" lang="en-US" altLang="zh-CN" sz="2800">
                <a:solidFill>
                  <a:srgbClr val="006600"/>
                </a:solidFill>
                <a:latin typeface="Times New Roman" panose="02020603050405020304" pitchFamily="18" charset="0"/>
              </a:endParaRPr>
            </a:p>
          </p:txBody>
        </p:sp>
        <p:sp>
          <p:nvSpPr>
            <p:cNvPr id="28725" name="Text Box 49">
              <a:extLst>
                <a:ext uri="{FF2B5EF4-FFF2-40B4-BE49-F238E27FC236}">
                  <a16:creationId xmlns:a16="http://schemas.microsoft.com/office/drawing/2014/main" id="{F1857DE0-9AD9-4480-BE85-C448BBE6054A}"/>
                </a:ext>
              </a:extLst>
            </p:cNvPr>
            <p:cNvSpPr txBox="1">
              <a:spLocks noChangeArrowheads="1"/>
            </p:cNvSpPr>
            <p:nvPr/>
          </p:nvSpPr>
          <p:spPr bwMode="auto">
            <a:xfrm>
              <a:off x="3855" y="19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9</a:t>
              </a:r>
              <a:endParaRPr kumimoji="1" lang="en-US" altLang="zh-CN" sz="2800">
                <a:solidFill>
                  <a:srgbClr val="006600"/>
                </a:solidFill>
                <a:latin typeface="Times New Roman" panose="02020603050405020304" pitchFamily="18" charset="0"/>
              </a:endParaRPr>
            </a:p>
          </p:txBody>
        </p:sp>
        <p:sp>
          <p:nvSpPr>
            <p:cNvPr id="28726" name="Text Box 50">
              <a:extLst>
                <a:ext uri="{FF2B5EF4-FFF2-40B4-BE49-F238E27FC236}">
                  <a16:creationId xmlns:a16="http://schemas.microsoft.com/office/drawing/2014/main" id="{6DE62FE4-4C4A-40BF-B635-59F85A29385C}"/>
                </a:ext>
              </a:extLst>
            </p:cNvPr>
            <p:cNvSpPr txBox="1">
              <a:spLocks noChangeArrowheads="1"/>
            </p:cNvSpPr>
            <p:nvPr/>
          </p:nvSpPr>
          <p:spPr bwMode="auto">
            <a:xfrm>
              <a:off x="4273" y="199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3</a:t>
              </a:r>
              <a:endParaRPr kumimoji="1" lang="en-US" altLang="zh-CN" sz="2800">
                <a:solidFill>
                  <a:srgbClr val="006600"/>
                </a:solidFill>
                <a:latin typeface="Times New Roman" panose="02020603050405020304" pitchFamily="18" charset="0"/>
              </a:endParaRPr>
            </a:p>
          </p:txBody>
        </p:sp>
        <p:sp>
          <p:nvSpPr>
            <p:cNvPr id="28727" name="Text Box 51">
              <a:extLst>
                <a:ext uri="{FF2B5EF4-FFF2-40B4-BE49-F238E27FC236}">
                  <a16:creationId xmlns:a16="http://schemas.microsoft.com/office/drawing/2014/main" id="{60454AE0-9D91-4E56-920D-B3A9410E92F6}"/>
                </a:ext>
              </a:extLst>
            </p:cNvPr>
            <p:cNvSpPr txBox="1">
              <a:spLocks noChangeArrowheads="1"/>
            </p:cNvSpPr>
            <p:nvPr/>
          </p:nvSpPr>
          <p:spPr bwMode="auto">
            <a:xfrm>
              <a:off x="4898" y="197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5</a:t>
              </a:r>
              <a:endParaRPr kumimoji="1" lang="en-US" altLang="zh-CN" sz="2800">
                <a:solidFill>
                  <a:srgbClr val="006600"/>
                </a:solidFill>
                <a:latin typeface="Times New Roman" panose="02020603050405020304" pitchFamily="18" charset="0"/>
              </a:endParaRPr>
            </a:p>
          </p:txBody>
        </p:sp>
        <p:sp>
          <p:nvSpPr>
            <p:cNvPr id="28728" name="Text Box 53">
              <a:extLst>
                <a:ext uri="{FF2B5EF4-FFF2-40B4-BE49-F238E27FC236}">
                  <a16:creationId xmlns:a16="http://schemas.microsoft.com/office/drawing/2014/main" id="{7F188F89-20DD-4E79-98E8-779F30687DA7}"/>
                </a:ext>
              </a:extLst>
            </p:cNvPr>
            <p:cNvSpPr txBox="1">
              <a:spLocks noChangeArrowheads="1"/>
            </p:cNvSpPr>
            <p:nvPr/>
          </p:nvSpPr>
          <p:spPr bwMode="auto">
            <a:xfrm>
              <a:off x="2231" y="1668"/>
              <a:ext cx="3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Courier New" panose="02070309020205020404" pitchFamily="49" charset="0"/>
                </a:rPr>
                <a:t>-</a:t>
              </a:r>
              <a:r>
                <a:rPr kumimoji="1" lang="en-US" altLang="zh-CN" sz="2400" b="1">
                  <a:latin typeface="Times New Roman" panose="02020603050405020304" pitchFamily="18" charset="0"/>
                </a:rPr>
                <a:t>4</a:t>
              </a:r>
              <a:endParaRPr kumimoji="1" lang="en-US" altLang="zh-CN" sz="2400">
                <a:latin typeface="Times New Roman" panose="02020603050405020304" pitchFamily="18" charset="0"/>
              </a:endParaRPr>
            </a:p>
          </p:txBody>
        </p:sp>
        <p:sp>
          <p:nvSpPr>
            <p:cNvPr id="28729" name="Text Box 54">
              <a:extLst>
                <a:ext uri="{FF2B5EF4-FFF2-40B4-BE49-F238E27FC236}">
                  <a16:creationId xmlns:a16="http://schemas.microsoft.com/office/drawing/2014/main" id="{9C0402D6-2129-449E-892F-7F29D3DF5B3E}"/>
                </a:ext>
              </a:extLst>
            </p:cNvPr>
            <p:cNvSpPr txBox="1">
              <a:spLocks noChangeArrowheads="1"/>
            </p:cNvSpPr>
            <p:nvPr/>
          </p:nvSpPr>
          <p:spPr bwMode="auto">
            <a:xfrm>
              <a:off x="1905"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28730" name="Text Box 55">
              <a:extLst>
                <a:ext uri="{FF2B5EF4-FFF2-40B4-BE49-F238E27FC236}">
                  <a16:creationId xmlns:a16="http://schemas.microsoft.com/office/drawing/2014/main" id="{DD6472F3-26FF-4CFC-9719-C97836597A17}"/>
                </a:ext>
              </a:extLst>
            </p:cNvPr>
            <p:cNvSpPr txBox="1">
              <a:spLocks noChangeArrowheads="1"/>
            </p:cNvSpPr>
            <p:nvPr/>
          </p:nvSpPr>
          <p:spPr bwMode="auto">
            <a:xfrm>
              <a:off x="2290"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28731" name="Text Box 56">
              <a:extLst>
                <a:ext uri="{FF2B5EF4-FFF2-40B4-BE49-F238E27FC236}">
                  <a16:creationId xmlns:a16="http://schemas.microsoft.com/office/drawing/2014/main" id="{1F5B7006-981E-496B-AA9B-82A99E9CD0B8}"/>
                </a:ext>
              </a:extLst>
            </p:cNvPr>
            <p:cNvSpPr txBox="1">
              <a:spLocks noChangeArrowheads="1"/>
            </p:cNvSpPr>
            <p:nvPr/>
          </p:nvSpPr>
          <p:spPr bwMode="auto">
            <a:xfrm>
              <a:off x="2685"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0</a:t>
              </a:r>
              <a:endParaRPr kumimoji="1" lang="en-US" altLang="zh-CN" sz="2400">
                <a:latin typeface="Times New Roman" panose="02020603050405020304" pitchFamily="18" charset="0"/>
              </a:endParaRPr>
            </a:p>
          </p:txBody>
        </p:sp>
        <p:sp>
          <p:nvSpPr>
            <p:cNvPr id="28732" name="Text Box 57">
              <a:extLst>
                <a:ext uri="{FF2B5EF4-FFF2-40B4-BE49-F238E27FC236}">
                  <a16:creationId xmlns:a16="http://schemas.microsoft.com/office/drawing/2014/main" id="{04C52A86-0B55-46F8-A7F5-DF67F527FA01}"/>
                </a:ext>
              </a:extLst>
            </p:cNvPr>
            <p:cNvSpPr txBox="1">
              <a:spLocks noChangeArrowheads="1"/>
            </p:cNvSpPr>
            <p:nvPr/>
          </p:nvSpPr>
          <p:spPr bwMode="auto">
            <a:xfrm>
              <a:off x="3492" y="1638"/>
              <a:ext cx="3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Courier New" panose="02070309020205020404" pitchFamily="49" charset="0"/>
                </a:rPr>
                <a:t>-</a:t>
              </a:r>
              <a:r>
                <a:rPr kumimoji="1" lang="en-US" altLang="zh-CN" sz="2400" b="1">
                  <a:latin typeface="Times New Roman" panose="02020603050405020304" pitchFamily="18" charset="0"/>
                </a:rPr>
                <a:t>3</a:t>
              </a:r>
              <a:endParaRPr kumimoji="1" lang="en-US" altLang="zh-CN" sz="2400">
                <a:latin typeface="Times New Roman" panose="02020603050405020304" pitchFamily="18" charset="0"/>
              </a:endParaRPr>
            </a:p>
          </p:txBody>
        </p:sp>
        <p:sp>
          <p:nvSpPr>
            <p:cNvPr id="28733" name="Text Box 58">
              <a:extLst>
                <a:ext uri="{FF2B5EF4-FFF2-40B4-BE49-F238E27FC236}">
                  <a16:creationId xmlns:a16="http://schemas.microsoft.com/office/drawing/2014/main" id="{8912A743-EE25-401B-B818-67E54A99A8BB}"/>
                </a:ext>
              </a:extLst>
            </p:cNvPr>
            <p:cNvSpPr txBox="1">
              <a:spLocks noChangeArrowheads="1"/>
            </p:cNvSpPr>
            <p:nvPr/>
          </p:nvSpPr>
          <p:spPr bwMode="auto">
            <a:xfrm>
              <a:off x="4536" y="1623"/>
              <a:ext cx="3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Courier New" panose="02070309020205020404" pitchFamily="49" charset="0"/>
                </a:rPr>
                <a:t>-</a:t>
              </a:r>
              <a:r>
                <a:rPr kumimoji="1" lang="en-US" altLang="zh-CN" sz="2400" b="1">
                  <a:latin typeface="Times New Roman" panose="02020603050405020304" pitchFamily="18" charset="0"/>
                </a:rPr>
                <a:t>3</a:t>
              </a:r>
              <a:endParaRPr kumimoji="1" lang="en-US" altLang="zh-CN" sz="2400">
                <a:latin typeface="Times New Roman" panose="02020603050405020304" pitchFamily="18" charset="0"/>
              </a:endParaRPr>
            </a:p>
          </p:txBody>
        </p:sp>
        <p:sp>
          <p:nvSpPr>
            <p:cNvPr id="28734" name="Text Box 59">
              <a:extLst>
                <a:ext uri="{FF2B5EF4-FFF2-40B4-BE49-F238E27FC236}">
                  <a16:creationId xmlns:a16="http://schemas.microsoft.com/office/drawing/2014/main" id="{DC62C5C1-798C-4643-BB85-6A076120C4DA}"/>
                </a:ext>
              </a:extLst>
            </p:cNvPr>
            <p:cNvSpPr txBox="1">
              <a:spLocks noChangeArrowheads="1"/>
            </p:cNvSpPr>
            <p:nvPr/>
          </p:nvSpPr>
          <p:spPr bwMode="auto">
            <a:xfrm>
              <a:off x="3298"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4</a:t>
              </a:r>
              <a:endParaRPr kumimoji="1" lang="en-US" altLang="zh-CN" sz="2400">
                <a:latin typeface="Times New Roman" panose="02020603050405020304" pitchFamily="18" charset="0"/>
              </a:endParaRPr>
            </a:p>
          </p:txBody>
        </p:sp>
        <p:sp>
          <p:nvSpPr>
            <p:cNvPr id="28735" name="Text Box 60">
              <a:extLst>
                <a:ext uri="{FF2B5EF4-FFF2-40B4-BE49-F238E27FC236}">
                  <a16:creationId xmlns:a16="http://schemas.microsoft.com/office/drawing/2014/main" id="{6AF3E7A5-F413-4CE1-B955-F6165845E8B7}"/>
                </a:ext>
              </a:extLst>
            </p:cNvPr>
            <p:cNvSpPr txBox="1">
              <a:spLocks noChangeArrowheads="1"/>
            </p:cNvSpPr>
            <p:nvPr/>
          </p:nvSpPr>
          <p:spPr bwMode="auto">
            <a:xfrm>
              <a:off x="3787"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4</a:t>
              </a:r>
              <a:endParaRPr kumimoji="1" lang="en-US" altLang="zh-CN" sz="2400">
                <a:latin typeface="Times New Roman" panose="02020603050405020304" pitchFamily="18" charset="0"/>
              </a:endParaRPr>
            </a:p>
          </p:txBody>
        </p:sp>
        <p:sp>
          <p:nvSpPr>
            <p:cNvPr id="28736" name="Text Box 61">
              <a:extLst>
                <a:ext uri="{FF2B5EF4-FFF2-40B4-BE49-F238E27FC236}">
                  <a16:creationId xmlns:a16="http://schemas.microsoft.com/office/drawing/2014/main" id="{418515DD-CC65-49F0-84F0-9CB6026D38A9}"/>
                </a:ext>
              </a:extLst>
            </p:cNvPr>
            <p:cNvSpPr txBox="1">
              <a:spLocks noChangeArrowheads="1"/>
            </p:cNvSpPr>
            <p:nvPr/>
          </p:nvSpPr>
          <p:spPr bwMode="auto">
            <a:xfrm>
              <a:off x="4354"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2</a:t>
              </a:r>
              <a:endParaRPr kumimoji="1" lang="en-US" altLang="zh-CN" sz="2400">
                <a:latin typeface="Times New Roman" panose="02020603050405020304" pitchFamily="18" charset="0"/>
              </a:endParaRPr>
            </a:p>
          </p:txBody>
        </p:sp>
        <p:sp>
          <p:nvSpPr>
            <p:cNvPr id="28737" name="Text Box 62">
              <a:extLst>
                <a:ext uri="{FF2B5EF4-FFF2-40B4-BE49-F238E27FC236}">
                  <a16:creationId xmlns:a16="http://schemas.microsoft.com/office/drawing/2014/main" id="{170C4E6C-2AA8-46F6-A0C7-EEFC63023841}"/>
                </a:ext>
              </a:extLst>
            </p:cNvPr>
            <p:cNvSpPr txBox="1">
              <a:spLocks noChangeArrowheads="1"/>
            </p:cNvSpPr>
            <p:nvPr/>
          </p:nvSpPr>
          <p:spPr bwMode="auto">
            <a:xfrm>
              <a:off x="4853" y="2251"/>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2</a:t>
              </a:r>
              <a:endParaRPr kumimoji="1" lang="en-US" altLang="zh-CN" sz="2400">
                <a:latin typeface="Times New Roman" panose="02020603050405020304" pitchFamily="18" charset="0"/>
              </a:endParaRPr>
            </a:p>
          </p:txBody>
        </p:sp>
      </p:grpSp>
      <p:sp>
        <p:nvSpPr>
          <p:cNvPr id="28678" name="矩形 1">
            <a:extLst>
              <a:ext uri="{FF2B5EF4-FFF2-40B4-BE49-F238E27FC236}">
                <a16:creationId xmlns:a16="http://schemas.microsoft.com/office/drawing/2014/main" id="{39D0760C-396C-47A5-9BFB-8C5E3C0D79C1}"/>
              </a:ext>
            </a:extLst>
          </p:cNvPr>
          <p:cNvSpPr>
            <a:spLocks noChangeArrowheads="1"/>
          </p:cNvSpPr>
          <p:nvPr/>
        </p:nvSpPr>
        <p:spPr bwMode="auto">
          <a:xfrm>
            <a:off x="0" y="455613"/>
            <a:ext cx="914400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15000"/>
              </a:spcBef>
              <a:buClr>
                <a:srgbClr val="800080"/>
              </a:buClr>
              <a:buSzPct val="50000"/>
            </a:pPr>
            <a:r>
              <a:rPr lang="zh-CN" altLang="en-US" sz="2800" b="1">
                <a:latin typeface="Times New Roman" panose="02020603050405020304" pitchFamily="18" charset="0"/>
                <a:ea typeface="仿宋_GB2312" pitchFamily="49" charset="-122"/>
              </a:rPr>
              <a:t>在树双亲表示中，第 </a:t>
            </a:r>
            <a:r>
              <a:rPr lang="en-US" altLang="zh-CN" sz="2800" b="1">
                <a:latin typeface="Times New Roman" panose="02020603050405020304" pitchFamily="18" charset="0"/>
                <a:ea typeface="仿宋_GB2312" pitchFamily="49" charset="-122"/>
              </a:rPr>
              <a:t>i </a:t>
            </a:r>
            <a:r>
              <a:rPr lang="zh-CN" altLang="en-US" sz="2800" b="1">
                <a:latin typeface="Times New Roman" panose="02020603050405020304" pitchFamily="18" charset="0"/>
                <a:ea typeface="仿宋_GB2312" pitchFamily="49" charset="-122"/>
              </a:rPr>
              <a:t>个数组元素代表包含集合元素 </a:t>
            </a:r>
            <a:r>
              <a:rPr lang="en-US" altLang="zh-CN" sz="2800" b="1">
                <a:latin typeface="Times New Roman" panose="02020603050405020304" pitchFamily="18" charset="0"/>
                <a:ea typeface="仿宋_GB2312" pitchFamily="49" charset="-122"/>
              </a:rPr>
              <a:t>i </a:t>
            </a:r>
            <a:r>
              <a:rPr lang="zh-CN" altLang="en-US" sz="2800" b="1">
                <a:latin typeface="Times New Roman" panose="02020603050405020304" pitchFamily="18" charset="0"/>
                <a:ea typeface="仿宋_GB2312" pitchFamily="49" charset="-122"/>
              </a:rPr>
              <a:t>的树结点。初始时，根结点的双亲为</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，用负数表示集合中的元素个数。</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3A30365F-3724-40BC-A992-57C258EB5FB6}"/>
              </a:ext>
            </a:extLst>
          </p:cNvPr>
          <p:cNvSpPr>
            <a:spLocks noGrp="1" noChangeArrowheads="1"/>
          </p:cNvSpPr>
          <p:nvPr>
            <p:ph type="title"/>
          </p:nvPr>
        </p:nvSpPr>
        <p:spPr>
          <a:xfrm>
            <a:off x="184150" y="692150"/>
            <a:ext cx="8561388" cy="444500"/>
          </a:xfrm>
        </p:spPr>
        <p:txBody>
          <a:bodyPr/>
          <a:lstStyle/>
          <a:p>
            <a:pPr>
              <a:defRPr/>
            </a:pPr>
            <a:r>
              <a:rPr lang="zh-CN" altLang="en-US" sz="3600" dirty="0">
                <a:solidFill>
                  <a:srgbClr val="003399"/>
                </a:solidFill>
                <a:effectLst>
                  <a:outerShdw blurRad="38100" dist="38100" dir="2700000" algn="tl">
                    <a:srgbClr val="C0C0C0"/>
                  </a:outerShdw>
                </a:effectLst>
                <a:latin typeface="Times New Roman" panose="02020603050405020304" pitchFamily="18" charset="0"/>
                <a:ea typeface="仿宋_GB2312" pitchFamily="49" charset="-122"/>
              </a:rPr>
              <a:t>利用并查集来解决等价问题的步骤如下：</a:t>
            </a:r>
            <a:endParaRPr lang="zh-CN" altLang="en-US" dirty="0">
              <a:latin typeface="Times New Roman" panose="02020603050405020304" pitchFamily="18" charset="0"/>
            </a:endParaRPr>
          </a:p>
        </p:txBody>
      </p:sp>
      <p:sp>
        <p:nvSpPr>
          <p:cNvPr id="140291" name="Rectangle 3">
            <a:extLst>
              <a:ext uri="{FF2B5EF4-FFF2-40B4-BE49-F238E27FC236}">
                <a16:creationId xmlns:a16="http://schemas.microsoft.com/office/drawing/2014/main" id="{CDE5E7FF-950F-4647-AD0B-E85F1C4E01BD}"/>
              </a:ext>
            </a:extLst>
          </p:cNvPr>
          <p:cNvSpPr>
            <a:spLocks noGrp="1" noChangeArrowheads="1"/>
          </p:cNvSpPr>
          <p:nvPr>
            <p:ph type="body" idx="1"/>
          </p:nvPr>
        </p:nvSpPr>
        <p:spPr>
          <a:xfrm>
            <a:off x="409575" y="1452563"/>
            <a:ext cx="8561388" cy="5297487"/>
          </a:xfrm>
        </p:spPr>
        <p:txBody>
          <a:bodyPr/>
          <a:lstStyle/>
          <a:p>
            <a:pPr algn="just">
              <a:lnSpc>
                <a:spcPts val="3500"/>
              </a:lnSpc>
              <a:spcBef>
                <a:spcPct val="10000"/>
              </a:spcBef>
              <a:buClr>
                <a:srgbClr val="FF6600"/>
              </a:buClr>
              <a:buSzPct val="55000"/>
              <a:defRPr/>
            </a:pPr>
            <a:r>
              <a:rPr lang="zh-CN" altLang="en-US" sz="3000" b="1" dirty="0">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利用</a:t>
            </a:r>
            <a:r>
              <a:rPr lang="en-US" altLang="zh-CN" sz="3000" b="1" dirty="0" err="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UFSets</a:t>
            </a:r>
            <a:r>
              <a:rPr lang="zh-CN" altLang="en-US" sz="3000" b="1" dirty="0">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操作</a:t>
            </a:r>
            <a:r>
              <a:rPr lang="en-US" altLang="zh-CN" sz="3000" b="1" dirty="0">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建立</a:t>
            </a:r>
            <a:r>
              <a:rPr lang="en-US" altLang="zh-CN" sz="3000" b="1" dirty="0" err="1">
                <a:solidFill>
                  <a:srgbClr val="CC3300"/>
                </a:solidFill>
                <a:effectLst>
                  <a:outerShdw blurRad="38100" dist="38100" dir="2700000" algn="tl">
                    <a:srgbClr val="C0C0C0"/>
                  </a:outerShdw>
                </a:effectLst>
                <a:latin typeface="Times New Roman" panose="02020603050405020304" pitchFamily="18" charset="0"/>
                <a:ea typeface="仿宋_GB2312" pitchFamily="49" charset="-122"/>
              </a:rPr>
              <a:t>UFSets</a:t>
            </a:r>
            <a:r>
              <a:rPr lang="zh-CN" altLang="en-US" sz="3000" b="1" dirty="0">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型集合</a:t>
            </a:r>
            <a:r>
              <a:rPr lang="en-US" altLang="zh-CN" sz="3000" b="1" dirty="0">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集合中每一个元素初始化为</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-1</a:t>
            </a:r>
            <a:r>
              <a:rPr lang="zh-CN" altLang="en-US" sz="3000" b="1" dirty="0">
                <a:solidFill>
                  <a:srgbClr val="008000"/>
                </a:solidFill>
                <a:effectLst>
                  <a:outerShdw blurRad="38100" dist="38100" dir="2700000" algn="tl">
                    <a:srgbClr val="C0C0C0"/>
                  </a:outerShdw>
                </a:effectLst>
                <a:latin typeface="Times New Roman" panose="02020603050405020304" pitchFamily="18" charset="0"/>
                <a:ea typeface="仿宋_GB2312" pitchFamily="49" charset="-122"/>
              </a:rPr>
              <a:t>，各自形成一个单元素子集合。</a:t>
            </a:r>
          </a:p>
          <a:p>
            <a:pPr algn="just">
              <a:lnSpc>
                <a:spcPts val="3500"/>
              </a:lnSpc>
              <a:spcBef>
                <a:spcPct val="10000"/>
              </a:spcBef>
              <a:buClr>
                <a:srgbClr val="FF6600"/>
              </a:buClr>
              <a:buSzPct val="55000"/>
              <a:defRPr/>
            </a:pP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重复以下步骤</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直到所有等价对读入并处理完为止。</a:t>
            </a:r>
          </a:p>
          <a:p>
            <a:pPr lvl="1" algn="just">
              <a:lnSpc>
                <a:spcPts val="3500"/>
              </a:lnSpc>
              <a:spcBef>
                <a:spcPct val="10000"/>
              </a:spcBef>
              <a:buClr>
                <a:srgbClr val="FF6600"/>
              </a:buClr>
              <a:buSzPct val="55000"/>
              <a:buFont typeface="Wingdings" panose="05000000000000000000" pitchFamily="2" charset="2"/>
              <a:buChar char="n"/>
              <a:defRPr/>
            </a:pP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 读入一个等价对</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a:t>
            </a:r>
            <a:r>
              <a:rPr lang="en-US" altLang="zh-CN" sz="3000" b="1" i="1" dirty="0" err="1">
                <a:effectLst>
                  <a:outerShdw blurRad="38100" dist="38100" dir="2700000" algn="tl">
                    <a:srgbClr val="C0C0C0"/>
                  </a:outerShdw>
                </a:effectLst>
                <a:latin typeface="Times New Roman" panose="02020603050405020304" pitchFamily="18" charset="0"/>
                <a:ea typeface="仿宋_GB2312" pitchFamily="49" charset="-122"/>
              </a:rPr>
              <a:t>i</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a:t>
            </a:r>
            <a:r>
              <a:rPr lang="en-US" altLang="zh-CN" sz="3000" b="1" i="1" dirty="0">
                <a:effectLst>
                  <a:outerShdw blurRad="38100" dist="38100" dir="2700000" algn="tl">
                    <a:srgbClr val="C0C0C0"/>
                  </a:outerShdw>
                </a:effectLst>
                <a:latin typeface="Times New Roman" panose="02020603050405020304" pitchFamily="18" charset="0"/>
                <a:ea typeface="仿宋_GB2312" pitchFamily="49" charset="-122"/>
              </a:rPr>
              <a:t>j</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a:t>
            </a:r>
          </a:p>
          <a:p>
            <a:pPr lvl="1" algn="just">
              <a:lnSpc>
                <a:spcPts val="3500"/>
              </a:lnSpc>
              <a:spcBef>
                <a:spcPct val="10000"/>
              </a:spcBef>
              <a:buClr>
                <a:srgbClr val="FF6600"/>
              </a:buClr>
              <a:buSzPct val="55000"/>
              <a:buFont typeface="Wingdings" panose="05000000000000000000" pitchFamily="2" charset="2"/>
              <a:buChar char="n"/>
              <a:defRPr/>
            </a:pP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用</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Find(</a:t>
            </a:r>
            <a:r>
              <a:rPr lang="en-US" altLang="zh-CN" sz="3000" b="1" dirty="0" err="1">
                <a:effectLst>
                  <a:outerShdw blurRad="38100" dist="38100" dir="2700000" algn="tl">
                    <a:srgbClr val="C0C0C0"/>
                  </a:outerShdw>
                </a:effectLst>
                <a:latin typeface="Times New Roman" panose="02020603050405020304" pitchFamily="18" charset="0"/>
                <a:ea typeface="仿宋_GB2312" pitchFamily="49" charset="-122"/>
              </a:rPr>
              <a:t>i</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Find(j)</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搜索 </a:t>
            </a:r>
            <a:r>
              <a:rPr lang="en-US" altLang="zh-CN" sz="3000" b="1" i="1" dirty="0" err="1">
                <a:effectLst>
                  <a:outerShdw blurRad="38100" dist="38100" dir="2700000" algn="tl">
                    <a:srgbClr val="C0C0C0"/>
                  </a:outerShdw>
                </a:effectLst>
                <a:latin typeface="Times New Roman" panose="02020603050405020304" pitchFamily="18" charset="0"/>
                <a:ea typeface="仿宋_GB2312" pitchFamily="49" charset="-122"/>
              </a:rPr>
              <a:t>i</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a:t>
            </a:r>
            <a:r>
              <a:rPr lang="en-US" altLang="zh-CN" sz="3000" b="1" i="1" dirty="0">
                <a:effectLst>
                  <a:outerShdw blurRad="38100" dist="38100" dir="2700000" algn="tl">
                    <a:srgbClr val="C0C0C0"/>
                  </a:outerShdw>
                </a:effectLst>
                <a:latin typeface="Times New Roman" panose="02020603050405020304" pitchFamily="18" charset="0"/>
                <a:ea typeface="仿宋_GB2312" pitchFamily="49" charset="-122"/>
              </a:rPr>
              <a:t>j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所属子集合的名字</a:t>
            </a:r>
            <a:r>
              <a:rPr lang="en-US" altLang="zh-CN" sz="3000" b="1" i="1" dirty="0">
                <a:effectLst>
                  <a:outerShdw blurRad="38100" dist="38100" dir="2700000" algn="tl">
                    <a:srgbClr val="C0C0C0"/>
                  </a:outerShdw>
                </a:effectLst>
                <a:latin typeface="Times New Roman" panose="02020603050405020304" pitchFamily="18" charset="0"/>
                <a:ea typeface="仿宋_GB2312" pitchFamily="49" charset="-122"/>
              </a:rPr>
              <a:t>x</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和</a:t>
            </a:r>
            <a:r>
              <a:rPr lang="en-US" altLang="zh-CN" sz="3000" b="1" i="1" dirty="0">
                <a:effectLst>
                  <a:outerShdw blurRad="38100" dist="38100" dir="2700000" algn="tl">
                    <a:srgbClr val="C0C0C0"/>
                  </a:outerShdw>
                </a:effectLst>
                <a:latin typeface="Times New Roman" panose="02020603050405020304" pitchFamily="18" charset="0"/>
                <a:ea typeface="仿宋_GB2312" pitchFamily="49" charset="-122"/>
              </a:rPr>
              <a:t>y</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a:t>
            </a:r>
          </a:p>
          <a:p>
            <a:pPr lvl="1" algn="just">
              <a:lnSpc>
                <a:spcPts val="3500"/>
              </a:lnSpc>
              <a:spcBef>
                <a:spcPct val="10000"/>
              </a:spcBef>
              <a:buClr>
                <a:srgbClr val="FF6600"/>
              </a:buClr>
              <a:buSzPct val="55000"/>
              <a:buFont typeface="Wingdings" panose="05000000000000000000" pitchFamily="2" charset="2"/>
              <a:buChar char="n"/>
              <a:defRPr/>
            </a:pP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若</a:t>
            </a:r>
            <a:r>
              <a:rPr lang="en-US" altLang="zh-CN" sz="3000" b="1" i="1" dirty="0">
                <a:effectLst>
                  <a:outerShdw blurRad="38100" dist="38100" dir="2700000" algn="tl">
                    <a:srgbClr val="C0C0C0"/>
                  </a:outerShdw>
                </a:effectLst>
                <a:latin typeface="Times New Roman" panose="02020603050405020304" pitchFamily="18" charset="0"/>
                <a:ea typeface="仿宋_GB2312" pitchFamily="49" charset="-122"/>
              </a:rPr>
              <a:t>x </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sym typeface="Symbol" panose="05050102010706020507" pitchFamily="18" charset="2"/>
              </a:rPr>
              <a:t></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a:t>
            </a:r>
            <a:r>
              <a:rPr lang="en-US" altLang="zh-CN" sz="3000" b="1" i="1" dirty="0">
                <a:effectLst>
                  <a:outerShdw blurRad="38100" dist="38100" dir="2700000" algn="tl">
                    <a:srgbClr val="C0C0C0"/>
                  </a:outerShdw>
                </a:effectLst>
                <a:latin typeface="Times New Roman" panose="02020603050405020304" pitchFamily="18" charset="0"/>
                <a:ea typeface="仿宋_GB2312" pitchFamily="49" charset="-122"/>
              </a:rPr>
              <a:t>y</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用 </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Union(</a:t>
            </a:r>
            <a:r>
              <a:rPr lang="en-US" altLang="zh-CN" sz="3000" b="1" dirty="0" err="1">
                <a:effectLst>
                  <a:outerShdw blurRad="38100" dist="38100" dir="2700000" algn="tl">
                    <a:srgbClr val="C0C0C0"/>
                  </a:outerShdw>
                </a:effectLst>
                <a:latin typeface="Times New Roman" panose="02020603050405020304" pitchFamily="18" charset="0"/>
                <a:ea typeface="仿宋_GB2312" pitchFamily="49" charset="-122"/>
              </a:rPr>
              <a:t>x,y</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或 </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Union(</a:t>
            </a:r>
            <a:r>
              <a:rPr lang="en-US" altLang="zh-CN" sz="3000" b="1" dirty="0" err="1">
                <a:effectLst>
                  <a:outerShdw blurRad="38100" dist="38100" dir="2700000" algn="tl">
                    <a:srgbClr val="C0C0C0"/>
                  </a:outerShdw>
                </a:effectLst>
                <a:latin typeface="Times New Roman" panose="02020603050405020304" pitchFamily="18" charset="0"/>
                <a:ea typeface="仿宋_GB2312" pitchFamily="49" charset="-122"/>
              </a:rPr>
              <a:t>y,x</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将它们合并</a:t>
            </a:r>
            <a:r>
              <a:rPr lang="en-US" altLang="zh-CN" sz="3000" b="1" dirty="0">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前者的根在 </a:t>
            </a:r>
            <a:r>
              <a:rPr lang="en-US" altLang="zh-CN" sz="3000" b="1" i="1" dirty="0">
                <a:effectLst>
                  <a:outerShdw blurRad="38100" dist="38100" dir="2700000" algn="tl">
                    <a:srgbClr val="C0C0C0"/>
                  </a:outerShdw>
                </a:effectLst>
                <a:latin typeface="Times New Roman" panose="02020603050405020304" pitchFamily="18" charset="0"/>
                <a:ea typeface="仿宋_GB2312" pitchFamily="49" charset="-122"/>
              </a:rPr>
              <a:t>x</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；后者的根在 </a:t>
            </a:r>
            <a:r>
              <a:rPr lang="en-US" altLang="zh-CN" sz="3000" b="1" i="1" dirty="0">
                <a:effectLst>
                  <a:outerShdw blurRad="38100" dist="38100" dir="2700000" algn="tl">
                    <a:srgbClr val="C0C0C0"/>
                  </a:outerShdw>
                </a:effectLst>
                <a:latin typeface="Times New Roman" panose="02020603050405020304" pitchFamily="18" charset="0"/>
                <a:ea typeface="仿宋_GB2312" pitchFamily="49" charset="-122"/>
              </a:rPr>
              <a:t>y</a:t>
            </a:r>
            <a:r>
              <a:rPr lang="zh-CN" altLang="en-US" sz="3000" b="1" dirty="0">
                <a:effectLst>
                  <a:outerShdw blurRad="38100" dist="38100" dir="2700000" algn="tl">
                    <a:srgbClr val="C0C0C0"/>
                  </a:outerShdw>
                </a:effectLst>
                <a:latin typeface="Times New Roman" panose="02020603050405020304" pitchFamily="18" charset="0"/>
                <a:ea typeface="仿宋_GB2312" pitchFamily="49" charset="-122"/>
              </a:rPr>
              <a:t>。</a:t>
            </a:r>
            <a:endParaRPr lang="zh-CN" altLang="en-US" sz="3000" dirty="0">
              <a:effectLst>
                <a:outerShdw blurRad="38100" dist="38100" dir="2700000" algn="tl">
                  <a:srgbClr val="C0C0C0"/>
                </a:outerShdw>
              </a:effectLst>
              <a:latin typeface="Times New Roman" panose="02020603050405020304" pitchFamily="18" charset="0"/>
              <a:ea typeface="仿宋_GB2312" pitchFamily="49" charset="-122"/>
            </a:endParaRPr>
          </a:p>
        </p:txBody>
      </p:sp>
    </p:spTree>
  </p:cSld>
  <p:clrMapOvr>
    <a:masterClrMapping/>
  </p:clrMapOvr>
  <p:transition>
    <p:spli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2">
            <a:extLst>
              <a:ext uri="{FF2B5EF4-FFF2-40B4-BE49-F238E27FC236}">
                <a16:creationId xmlns:a16="http://schemas.microsoft.com/office/drawing/2014/main" id="{8747329E-5FA8-4C6E-ABD9-BB76AD3AEA8C}"/>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545CC0B-F32B-4FAA-8F52-FECBFEB497B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27</a:t>
            </a:fld>
            <a:endParaRPr lang="en-US" altLang="zh-CN" sz="1800">
              <a:latin typeface="华文新魏" panose="02010800040101010101" pitchFamily="2" charset="-122"/>
              <a:ea typeface="华文新魏" panose="02010800040101010101" pitchFamily="2" charset="-122"/>
            </a:endParaRPr>
          </a:p>
        </p:txBody>
      </p:sp>
      <p:sp>
        <p:nvSpPr>
          <p:cNvPr id="30723" name="Rectangle 2">
            <a:extLst>
              <a:ext uri="{FF2B5EF4-FFF2-40B4-BE49-F238E27FC236}">
                <a16:creationId xmlns:a16="http://schemas.microsoft.com/office/drawing/2014/main" id="{8E06589D-5387-4277-B364-76A93B237F38}"/>
              </a:ext>
            </a:extLst>
          </p:cNvPr>
          <p:cNvSpPr>
            <a:spLocks noChangeArrowheads="1"/>
          </p:cNvSpPr>
          <p:nvPr/>
        </p:nvSpPr>
        <p:spPr bwMode="auto">
          <a:xfrm>
            <a:off x="533400" y="692150"/>
            <a:ext cx="80772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05000"/>
              </a:lnSpc>
              <a:spcBef>
                <a:spcPct val="10000"/>
              </a:spcBef>
              <a:buClr>
                <a:srgbClr val="800080"/>
              </a:buClr>
              <a:buSzPct val="50000"/>
            </a:pPr>
            <a:r>
              <a:rPr kumimoji="1" lang="zh-CN" altLang="en-US" sz="3000" b="1">
                <a:latin typeface="Times New Roman" panose="02020603050405020304" pitchFamily="18" charset="0"/>
                <a:ea typeface="仿宋_GB2312" pitchFamily="49" charset="-122"/>
              </a:rPr>
              <a:t>初始时</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用构造函数 </a:t>
            </a:r>
            <a:r>
              <a:rPr kumimoji="1" lang="en-US" altLang="zh-CN" sz="3000" b="1">
                <a:solidFill>
                  <a:schemeClr val="tx2"/>
                </a:solidFill>
                <a:latin typeface="Times New Roman" panose="02020603050405020304" pitchFamily="18" charset="0"/>
                <a:ea typeface="仿宋_GB2312" pitchFamily="49" charset="-122"/>
              </a:rPr>
              <a:t>UFSets(s)</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构造一个森林</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每棵树只有一个结点</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表示集合中各元素自成一个子集合。</a:t>
            </a:r>
          </a:p>
          <a:p>
            <a:pPr algn="just" eaLnBrk="1" hangingPunct="1">
              <a:lnSpc>
                <a:spcPct val="105000"/>
              </a:lnSpc>
              <a:spcBef>
                <a:spcPct val="10000"/>
              </a:spcBef>
              <a:buClr>
                <a:srgbClr val="800080"/>
              </a:buClr>
              <a:buSzPct val="50000"/>
            </a:pPr>
            <a:endParaRPr kumimoji="1" lang="zh-CN" altLang="en-US" sz="3000" b="1">
              <a:latin typeface="Times New Roman" panose="02020603050405020304" pitchFamily="18" charset="0"/>
              <a:ea typeface="仿宋_GB2312" pitchFamily="49" charset="-122"/>
            </a:endParaRPr>
          </a:p>
          <a:p>
            <a:pPr algn="just" eaLnBrk="1" hangingPunct="1">
              <a:lnSpc>
                <a:spcPct val="105000"/>
              </a:lnSpc>
              <a:spcBef>
                <a:spcPct val="10000"/>
              </a:spcBef>
              <a:buClr>
                <a:srgbClr val="800080"/>
              </a:buClr>
              <a:buSzPct val="50000"/>
            </a:pPr>
            <a:endParaRPr kumimoji="1" lang="zh-CN" altLang="en-US" sz="3000" b="1">
              <a:latin typeface="Times New Roman" panose="02020603050405020304" pitchFamily="18" charset="0"/>
              <a:ea typeface="仿宋_GB2312" pitchFamily="49" charset="-122"/>
            </a:endParaRPr>
          </a:p>
          <a:p>
            <a:pPr algn="just" eaLnBrk="1" hangingPunct="1">
              <a:lnSpc>
                <a:spcPct val="105000"/>
              </a:lnSpc>
              <a:spcBef>
                <a:spcPct val="10000"/>
              </a:spcBef>
              <a:buClr>
                <a:srgbClr val="800080"/>
              </a:buClr>
              <a:buSzPct val="50000"/>
            </a:pPr>
            <a:endParaRPr kumimoji="1" lang="zh-CN" altLang="en-US" sz="3000" b="1">
              <a:latin typeface="Times New Roman" panose="02020603050405020304" pitchFamily="18" charset="0"/>
              <a:ea typeface="仿宋_GB2312" pitchFamily="49" charset="-122"/>
            </a:endParaRPr>
          </a:p>
          <a:p>
            <a:pPr algn="just" eaLnBrk="1" hangingPunct="1">
              <a:lnSpc>
                <a:spcPct val="105000"/>
              </a:lnSpc>
              <a:spcBef>
                <a:spcPct val="10000"/>
              </a:spcBef>
              <a:buClr>
                <a:srgbClr val="800080"/>
              </a:buClr>
              <a:buSzPct val="50000"/>
            </a:pPr>
            <a:r>
              <a:rPr kumimoji="1" lang="zh-CN" altLang="en-US" sz="3000" b="1">
                <a:latin typeface="Times New Roman" panose="02020603050405020304" pitchFamily="18" charset="0"/>
                <a:ea typeface="仿宋_GB2312" pitchFamily="49" charset="-122"/>
              </a:rPr>
              <a:t>用 </a:t>
            </a:r>
            <a:r>
              <a:rPr kumimoji="1" lang="en-US" altLang="zh-CN" sz="3000" b="1">
                <a:solidFill>
                  <a:schemeClr val="tx2"/>
                </a:solidFill>
                <a:latin typeface="Times New Roman" panose="02020603050405020304" pitchFamily="18" charset="0"/>
                <a:ea typeface="仿宋_GB2312" pitchFamily="49" charset="-122"/>
              </a:rPr>
              <a:t>Find(i)</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寻找</a:t>
            </a:r>
            <a:r>
              <a:rPr kumimoji="1" lang="zh-CN" altLang="en-US" sz="3000" b="1">
                <a:solidFill>
                  <a:schemeClr val="tx2"/>
                </a:solidFill>
                <a:latin typeface="Times New Roman" panose="02020603050405020304" pitchFamily="18" charset="0"/>
                <a:ea typeface="仿宋_GB2312" pitchFamily="49" charset="-122"/>
              </a:rPr>
              <a:t>集合元素 </a:t>
            </a:r>
            <a:r>
              <a:rPr kumimoji="1" lang="en-US" altLang="zh-CN" sz="3000" b="1">
                <a:solidFill>
                  <a:schemeClr val="tx2"/>
                </a:solidFill>
                <a:latin typeface="Times New Roman" panose="02020603050405020304" pitchFamily="18" charset="0"/>
                <a:ea typeface="仿宋_GB2312" pitchFamily="49" charset="-122"/>
              </a:rPr>
              <a:t>i</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的根。如果有两个集合元素 </a:t>
            </a:r>
            <a:r>
              <a:rPr kumimoji="1" lang="en-US" altLang="zh-CN" sz="3000" b="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和 </a:t>
            </a:r>
            <a:r>
              <a:rPr kumimoji="1" lang="en-US" altLang="zh-CN" sz="3000" b="1">
                <a:latin typeface="Times New Roman" panose="02020603050405020304" pitchFamily="18" charset="0"/>
                <a:ea typeface="仿宋_GB2312" pitchFamily="49" charset="-122"/>
              </a:rPr>
              <a:t>j, </a:t>
            </a:r>
            <a:r>
              <a:rPr kumimoji="1" lang="en-US" altLang="zh-CN" sz="3000" b="1">
                <a:solidFill>
                  <a:schemeClr val="tx2"/>
                </a:solidFill>
                <a:latin typeface="Times New Roman" panose="02020603050405020304" pitchFamily="18" charset="0"/>
                <a:ea typeface="仿宋_GB2312" pitchFamily="49" charset="-122"/>
              </a:rPr>
              <a:t>Find(i) == Find(j)</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表明这两个元素在同一个集合中，</a:t>
            </a:r>
          </a:p>
          <a:p>
            <a:pPr algn="just" eaLnBrk="1" hangingPunct="1">
              <a:lnSpc>
                <a:spcPct val="105000"/>
              </a:lnSpc>
              <a:spcBef>
                <a:spcPct val="10000"/>
              </a:spcBef>
              <a:buClr>
                <a:srgbClr val="800080"/>
              </a:buClr>
              <a:buSzPct val="50000"/>
            </a:pPr>
            <a:r>
              <a:rPr kumimoji="1" lang="zh-CN" altLang="en-US" sz="3000" b="1">
                <a:latin typeface="Times New Roman" panose="02020603050405020304" pitchFamily="18" charset="0"/>
                <a:ea typeface="仿宋_GB2312" pitchFamily="49" charset="-122"/>
              </a:rPr>
              <a:t>如果两个集合元素 </a:t>
            </a:r>
            <a:r>
              <a:rPr kumimoji="1" lang="en-US" altLang="zh-CN" sz="3000" b="1">
                <a:latin typeface="Times New Roman" panose="02020603050405020304" pitchFamily="18" charset="0"/>
                <a:ea typeface="仿宋_GB2312" pitchFamily="49" charset="-122"/>
              </a:rPr>
              <a:t>i </a:t>
            </a:r>
            <a:r>
              <a:rPr kumimoji="1" lang="zh-CN" altLang="en-US" sz="3000" b="1">
                <a:latin typeface="Times New Roman" panose="02020603050405020304" pitchFamily="18" charset="0"/>
                <a:ea typeface="仿宋_GB2312" pitchFamily="49" charset="-122"/>
              </a:rPr>
              <a:t>和 </a:t>
            </a:r>
            <a:r>
              <a:rPr kumimoji="1" lang="en-US" altLang="zh-CN" sz="3000" b="1">
                <a:latin typeface="Times New Roman" panose="02020603050405020304" pitchFamily="18" charset="0"/>
                <a:ea typeface="仿宋_GB2312" pitchFamily="49" charset="-122"/>
              </a:rPr>
              <a:t>j </a:t>
            </a:r>
            <a:r>
              <a:rPr kumimoji="1" lang="zh-CN" altLang="en-US" sz="3000" b="1">
                <a:latin typeface="Times New Roman" panose="02020603050405020304" pitchFamily="18" charset="0"/>
                <a:ea typeface="仿宋_GB2312" pitchFamily="49" charset="-122"/>
              </a:rPr>
              <a:t>不在同一个集合中</a:t>
            </a:r>
            <a:r>
              <a:rPr kumimoji="1" lang="en-US" altLang="zh-CN" sz="3000" b="1">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可用 </a:t>
            </a:r>
            <a:r>
              <a:rPr kumimoji="1" lang="en-US" altLang="zh-CN" sz="3000" b="1">
                <a:solidFill>
                  <a:schemeClr val="tx2"/>
                </a:solidFill>
                <a:latin typeface="Times New Roman" panose="02020603050405020304" pitchFamily="18" charset="0"/>
                <a:ea typeface="仿宋_GB2312" pitchFamily="49" charset="-122"/>
              </a:rPr>
              <a:t>Union(i, j)</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将它们合并到一个集合中。</a:t>
            </a:r>
          </a:p>
        </p:txBody>
      </p:sp>
      <p:grpSp>
        <p:nvGrpSpPr>
          <p:cNvPr id="30724" name="Group 3">
            <a:extLst>
              <a:ext uri="{FF2B5EF4-FFF2-40B4-BE49-F238E27FC236}">
                <a16:creationId xmlns:a16="http://schemas.microsoft.com/office/drawing/2014/main" id="{E3D8E0DD-7844-4EAD-8359-30069485BFE5}"/>
              </a:ext>
            </a:extLst>
          </p:cNvPr>
          <p:cNvGrpSpPr>
            <a:grpSpLocks/>
          </p:cNvGrpSpPr>
          <p:nvPr/>
        </p:nvGrpSpPr>
        <p:grpSpPr bwMode="auto">
          <a:xfrm>
            <a:off x="457200" y="2312988"/>
            <a:ext cx="8001000" cy="1204912"/>
            <a:chOff x="288" y="508"/>
            <a:chExt cx="5040" cy="759"/>
          </a:xfrm>
        </p:grpSpPr>
        <p:sp>
          <p:nvSpPr>
            <p:cNvPr id="165892" name="Text Box 4">
              <a:extLst>
                <a:ext uri="{FF2B5EF4-FFF2-40B4-BE49-F238E27FC236}">
                  <a16:creationId xmlns:a16="http://schemas.microsoft.com/office/drawing/2014/main" id="{870E6844-F2C6-42BC-9C0E-1061DC4192E5}"/>
                </a:ext>
              </a:extLst>
            </p:cNvPr>
            <p:cNvSpPr txBox="1">
              <a:spLocks noChangeArrowheads="1"/>
            </p:cNvSpPr>
            <p:nvPr/>
          </p:nvSpPr>
          <p:spPr bwMode="auto">
            <a:xfrm>
              <a:off x="288" y="529"/>
              <a:ext cx="1008"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35000"/>
                </a:spcBef>
                <a:defRPr/>
              </a:pPr>
              <a:r>
                <a:rPr kumimoji="1" lang="zh-CN" altLang="en-US" sz="2800" b="1">
                  <a:effectLst>
                    <a:outerShdw blurRad="38100" dist="38100" dir="2700000" algn="tl">
                      <a:srgbClr val="C0C0C0"/>
                    </a:outerShdw>
                  </a:effectLst>
                  <a:latin typeface="Times New Roman" pitchFamily="18" charset="0"/>
                  <a:ea typeface="仿宋_GB2312" pitchFamily="49" charset="-122"/>
                </a:rPr>
                <a:t>下标</a:t>
              </a:r>
              <a:endParaRPr kumimoji="1" lang="zh-CN" altLang="en-US" sz="2800" b="1">
                <a:effectLst>
                  <a:outerShdw blurRad="38100" dist="38100" dir="2700000" algn="tl">
                    <a:srgbClr val="C0C0C0"/>
                  </a:outerShdw>
                </a:effectLst>
                <a:latin typeface="Times New Roman" pitchFamily="18" charset="0"/>
                <a:ea typeface="楷体_GB2312" pitchFamily="49" charset="-122"/>
              </a:endParaRPr>
            </a:p>
            <a:p>
              <a:pPr eaLnBrk="1" hangingPunct="1">
                <a:spcBef>
                  <a:spcPct val="35000"/>
                </a:spcBef>
                <a:defRPr/>
              </a:pPr>
              <a:r>
                <a:rPr kumimoji="1" lang="en-US" altLang="zh-CN" sz="2800" b="1">
                  <a:solidFill>
                    <a:schemeClr val="tx2"/>
                  </a:solidFill>
                  <a:latin typeface="Times New Roman" pitchFamily="18" charset="0"/>
                  <a:ea typeface="楷体_GB2312" pitchFamily="49" charset="-122"/>
                </a:rPr>
                <a:t>parent</a:t>
              </a:r>
              <a:endParaRPr kumimoji="1" lang="en-US" altLang="zh-CN" sz="2400" i="1">
                <a:latin typeface="Times New Roman" pitchFamily="18" charset="0"/>
              </a:endParaRPr>
            </a:p>
          </p:txBody>
        </p:sp>
        <p:sp>
          <p:nvSpPr>
            <p:cNvPr id="30726" name="Rectangle 5">
              <a:extLst>
                <a:ext uri="{FF2B5EF4-FFF2-40B4-BE49-F238E27FC236}">
                  <a16:creationId xmlns:a16="http://schemas.microsoft.com/office/drawing/2014/main" id="{02B8AEC2-E90E-4E8A-AAF4-DAE6FDBBEF3E}"/>
                </a:ext>
              </a:extLst>
            </p:cNvPr>
            <p:cNvSpPr>
              <a:spLocks noChangeArrowheads="1"/>
            </p:cNvSpPr>
            <p:nvPr/>
          </p:nvSpPr>
          <p:spPr bwMode="auto">
            <a:xfrm>
              <a:off x="1008" y="883"/>
              <a:ext cx="4320" cy="384"/>
            </a:xfrm>
            <a:prstGeom prst="rect">
              <a:avLst/>
            </a:prstGeom>
            <a:solidFill>
              <a:srgbClr val="CC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   </a:t>
              </a:r>
              <a:r>
                <a:rPr lang="en-US" altLang="zh-CN" b="1">
                  <a:solidFill>
                    <a:srgbClr val="000099"/>
                  </a:solidFill>
                  <a:latin typeface="楷体_GB2312" pitchFamily="49" charset="-122"/>
                  <a:ea typeface="楷体_GB2312" pitchFamily="49" charset="-122"/>
                </a:rPr>
                <a:t>-</a:t>
              </a:r>
              <a:r>
                <a:rPr lang="en-US" altLang="zh-CN" b="1">
                  <a:solidFill>
                    <a:srgbClr val="000099"/>
                  </a:solidFill>
                  <a:latin typeface="Times New Roman" panose="02020603050405020304" pitchFamily="18" charset="0"/>
                </a:rPr>
                <a:t>1</a:t>
              </a:r>
              <a:endParaRPr lang="en-US" altLang="zh-CN" sz="2400">
                <a:solidFill>
                  <a:srgbClr val="000099"/>
                </a:solidFill>
                <a:latin typeface="Times New Roman" panose="02020603050405020304" pitchFamily="18" charset="0"/>
              </a:endParaRPr>
            </a:p>
          </p:txBody>
        </p:sp>
        <p:sp>
          <p:nvSpPr>
            <p:cNvPr id="30727" name="Line 6">
              <a:extLst>
                <a:ext uri="{FF2B5EF4-FFF2-40B4-BE49-F238E27FC236}">
                  <a16:creationId xmlns:a16="http://schemas.microsoft.com/office/drawing/2014/main" id="{F3E01E73-DF2F-40B6-BE13-34D8BFA8E8C2}"/>
                </a:ext>
              </a:extLst>
            </p:cNvPr>
            <p:cNvSpPr>
              <a:spLocks noChangeShapeType="1"/>
            </p:cNvSpPr>
            <p:nvPr/>
          </p:nvSpPr>
          <p:spPr bwMode="auto">
            <a:xfrm>
              <a:off x="1440"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8" name="Line 7">
              <a:extLst>
                <a:ext uri="{FF2B5EF4-FFF2-40B4-BE49-F238E27FC236}">
                  <a16:creationId xmlns:a16="http://schemas.microsoft.com/office/drawing/2014/main" id="{04AE3EDC-B49A-4BD9-8F88-496270726274}"/>
                </a:ext>
              </a:extLst>
            </p:cNvPr>
            <p:cNvSpPr>
              <a:spLocks noChangeShapeType="1"/>
            </p:cNvSpPr>
            <p:nvPr/>
          </p:nvSpPr>
          <p:spPr bwMode="auto">
            <a:xfrm>
              <a:off x="1872"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9" name="Line 8">
              <a:extLst>
                <a:ext uri="{FF2B5EF4-FFF2-40B4-BE49-F238E27FC236}">
                  <a16:creationId xmlns:a16="http://schemas.microsoft.com/office/drawing/2014/main" id="{386FCAFE-6FA0-4EF1-8ACE-F6F9D50FDC2B}"/>
                </a:ext>
              </a:extLst>
            </p:cNvPr>
            <p:cNvSpPr>
              <a:spLocks noChangeShapeType="1"/>
            </p:cNvSpPr>
            <p:nvPr/>
          </p:nvSpPr>
          <p:spPr bwMode="auto">
            <a:xfrm>
              <a:off x="2304"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0" name="Line 9">
              <a:extLst>
                <a:ext uri="{FF2B5EF4-FFF2-40B4-BE49-F238E27FC236}">
                  <a16:creationId xmlns:a16="http://schemas.microsoft.com/office/drawing/2014/main" id="{8F000BFE-A2F7-478A-BCCE-73F078E5A058}"/>
                </a:ext>
              </a:extLst>
            </p:cNvPr>
            <p:cNvSpPr>
              <a:spLocks noChangeShapeType="1"/>
            </p:cNvSpPr>
            <p:nvPr/>
          </p:nvSpPr>
          <p:spPr bwMode="auto">
            <a:xfrm>
              <a:off x="2736"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1" name="Line 10">
              <a:extLst>
                <a:ext uri="{FF2B5EF4-FFF2-40B4-BE49-F238E27FC236}">
                  <a16:creationId xmlns:a16="http://schemas.microsoft.com/office/drawing/2014/main" id="{AD6F07EA-4E0A-4DCF-B25C-2F69DCBAC4B1}"/>
                </a:ext>
              </a:extLst>
            </p:cNvPr>
            <p:cNvSpPr>
              <a:spLocks noChangeShapeType="1"/>
            </p:cNvSpPr>
            <p:nvPr/>
          </p:nvSpPr>
          <p:spPr bwMode="auto">
            <a:xfrm>
              <a:off x="3168"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2" name="Line 11">
              <a:extLst>
                <a:ext uri="{FF2B5EF4-FFF2-40B4-BE49-F238E27FC236}">
                  <a16:creationId xmlns:a16="http://schemas.microsoft.com/office/drawing/2014/main" id="{9FCD2F0C-1995-4A7F-8A17-395B7524BC16}"/>
                </a:ext>
              </a:extLst>
            </p:cNvPr>
            <p:cNvSpPr>
              <a:spLocks noChangeShapeType="1"/>
            </p:cNvSpPr>
            <p:nvPr/>
          </p:nvSpPr>
          <p:spPr bwMode="auto">
            <a:xfrm>
              <a:off x="3600"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3" name="Line 12">
              <a:extLst>
                <a:ext uri="{FF2B5EF4-FFF2-40B4-BE49-F238E27FC236}">
                  <a16:creationId xmlns:a16="http://schemas.microsoft.com/office/drawing/2014/main" id="{E052D7F8-B139-496C-B818-3484500981A2}"/>
                </a:ext>
              </a:extLst>
            </p:cNvPr>
            <p:cNvSpPr>
              <a:spLocks noChangeShapeType="1"/>
            </p:cNvSpPr>
            <p:nvPr/>
          </p:nvSpPr>
          <p:spPr bwMode="auto">
            <a:xfrm>
              <a:off x="4032"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4" name="Line 13">
              <a:extLst>
                <a:ext uri="{FF2B5EF4-FFF2-40B4-BE49-F238E27FC236}">
                  <a16:creationId xmlns:a16="http://schemas.microsoft.com/office/drawing/2014/main" id="{C64ADAFB-4047-4056-A565-32FE0D269E6E}"/>
                </a:ext>
              </a:extLst>
            </p:cNvPr>
            <p:cNvSpPr>
              <a:spLocks noChangeShapeType="1"/>
            </p:cNvSpPr>
            <p:nvPr/>
          </p:nvSpPr>
          <p:spPr bwMode="auto">
            <a:xfrm>
              <a:off x="4464"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5" name="Text Box 14">
              <a:extLst>
                <a:ext uri="{FF2B5EF4-FFF2-40B4-BE49-F238E27FC236}">
                  <a16:creationId xmlns:a16="http://schemas.microsoft.com/office/drawing/2014/main" id="{44B598DB-BDEE-44FC-98B3-301B58C62CF3}"/>
                </a:ext>
              </a:extLst>
            </p:cNvPr>
            <p:cNvSpPr txBox="1">
              <a:spLocks noChangeArrowheads="1"/>
            </p:cNvSpPr>
            <p:nvPr/>
          </p:nvSpPr>
          <p:spPr bwMode="auto">
            <a:xfrm>
              <a:off x="1094" y="508"/>
              <a:ext cx="40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a:latin typeface="Times New Roman" panose="02020603050405020304" pitchFamily="18" charset="0"/>
                </a:rPr>
                <a:t>0     1      2     3      4      5     6      7      8      9</a:t>
              </a:r>
              <a:endParaRPr lang="en-US" altLang="zh-CN" sz="2400">
                <a:latin typeface="Times New Roman" panose="02020603050405020304" pitchFamily="18" charset="0"/>
              </a:endParaRPr>
            </a:p>
          </p:txBody>
        </p:sp>
        <p:sp>
          <p:nvSpPr>
            <p:cNvPr id="30736" name="Line 15">
              <a:extLst>
                <a:ext uri="{FF2B5EF4-FFF2-40B4-BE49-F238E27FC236}">
                  <a16:creationId xmlns:a16="http://schemas.microsoft.com/office/drawing/2014/main" id="{3ADD6B5C-B7DE-4CB4-8D4C-170068338793}"/>
                </a:ext>
              </a:extLst>
            </p:cNvPr>
            <p:cNvSpPr>
              <a:spLocks noChangeShapeType="1"/>
            </p:cNvSpPr>
            <p:nvPr/>
          </p:nvSpPr>
          <p:spPr bwMode="auto">
            <a:xfrm>
              <a:off x="4896" y="883"/>
              <a:ext cx="0" cy="384"/>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2">
            <a:extLst>
              <a:ext uri="{FF2B5EF4-FFF2-40B4-BE49-F238E27FC236}">
                <a16:creationId xmlns:a16="http://schemas.microsoft.com/office/drawing/2014/main" id="{A9D039E1-3BE8-4AA1-8FCE-9EB3A719B56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4823E86-DE17-404E-A3BB-8A61CB06D50D}"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28</a:t>
            </a:fld>
            <a:endParaRPr lang="en-US" altLang="zh-CN" sz="1800">
              <a:latin typeface="华文新魏" panose="02010800040101010101" pitchFamily="2" charset="-122"/>
              <a:ea typeface="华文新魏" panose="02010800040101010101" pitchFamily="2" charset="-122"/>
            </a:endParaRPr>
          </a:p>
        </p:txBody>
      </p:sp>
      <p:sp>
        <p:nvSpPr>
          <p:cNvPr id="31747" name="Text Box 5">
            <a:extLst>
              <a:ext uri="{FF2B5EF4-FFF2-40B4-BE49-F238E27FC236}">
                <a16:creationId xmlns:a16="http://schemas.microsoft.com/office/drawing/2014/main" id="{9D5B23B0-2722-4DBC-87E9-1CF6D38EDD06}"/>
              </a:ext>
            </a:extLst>
          </p:cNvPr>
          <p:cNvSpPr txBox="1">
            <a:spLocks noChangeArrowheads="1"/>
          </p:cNvSpPr>
          <p:nvPr/>
        </p:nvSpPr>
        <p:spPr bwMode="auto">
          <a:xfrm>
            <a:off x="2020888" y="5537200"/>
            <a:ext cx="57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latin typeface="Times New Roman" panose="02020603050405020304" pitchFamily="18" charset="0"/>
                <a:ea typeface="仿宋_GB2312" pitchFamily="49" charset="-122"/>
              </a:rPr>
              <a:t>S</a:t>
            </a:r>
            <a:r>
              <a:rPr kumimoji="1" lang="en-US" altLang="zh-CN" sz="2800" b="1" baseline="-25000">
                <a:latin typeface="Times New Roman" panose="02020603050405020304" pitchFamily="18" charset="0"/>
                <a:ea typeface="仿宋_GB2312" pitchFamily="49" charset="-122"/>
              </a:rPr>
              <a:t>1</a:t>
            </a:r>
            <a:endParaRPr kumimoji="1" lang="en-US" altLang="zh-CN" sz="2800">
              <a:latin typeface="Times New Roman" panose="02020603050405020304" pitchFamily="18" charset="0"/>
            </a:endParaRPr>
          </a:p>
        </p:txBody>
      </p:sp>
      <p:sp>
        <p:nvSpPr>
          <p:cNvPr id="166918" name="Text Box 6">
            <a:extLst>
              <a:ext uri="{FF2B5EF4-FFF2-40B4-BE49-F238E27FC236}">
                <a16:creationId xmlns:a16="http://schemas.microsoft.com/office/drawing/2014/main" id="{25EEAE23-534B-4C3F-AF48-7788AF312166}"/>
              </a:ext>
            </a:extLst>
          </p:cNvPr>
          <p:cNvSpPr txBox="1">
            <a:spLocks noChangeArrowheads="1"/>
          </p:cNvSpPr>
          <p:nvPr/>
        </p:nvSpPr>
        <p:spPr bwMode="auto">
          <a:xfrm>
            <a:off x="533400" y="1681163"/>
            <a:ext cx="16002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35000"/>
              </a:spcBef>
              <a:defRPr/>
            </a:pPr>
            <a:r>
              <a:rPr kumimoji="1" lang="zh-CN" altLang="en-US" sz="2800" b="1">
                <a:effectLst>
                  <a:outerShdw blurRad="38100" dist="38100" dir="2700000" algn="tl">
                    <a:srgbClr val="C0C0C0"/>
                  </a:outerShdw>
                </a:effectLst>
                <a:latin typeface="Times New Roman" pitchFamily="18" charset="0"/>
                <a:ea typeface="仿宋_GB2312" pitchFamily="49" charset="-122"/>
              </a:rPr>
              <a:t>下标</a:t>
            </a:r>
            <a:endParaRPr kumimoji="1" lang="zh-CN" altLang="en-US" sz="2800" b="1">
              <a:effectLst>
                <a:outerShdw blurRad="38100" dist="38100" dir="2700000" algn="tl">
                  <a:srgbClr val="C0C0C0"/>
                </a:outerShdw>
              </a:effectLst>
              <a:latin typeface="Times New Roman" pitchFamily="18" charset="0"/>
              <a:ea typeface="楷体_GB2312" pitchFamily="49" charset="-122"/>
            </a:endParaRPr>
          </a:p>
          <a:p>
            <a:pPr eaLnBrk="1" hangingPunct="1">
              <a:spcBef>
                <a:spcPct val="35000"/>
              </a:spcBef>
              <a:defRPr/>
            </a:pPr>
            <a:r>
              <a:rPr kumimoji="1" lang="en-US" altLang="zh-CN" sz="2800" b="1">
                <a:solidFill>
                  <a:schemeClr val="tx2"/>
                </a:solidFill>
                <a:latin typeface="Times New Roman" pitchFamily="18" charset="0"/>
                <a:ea typeface="楷体_GB2312" pitchFamily="49" charset="-122"/>
              </a:rPr>
              <a:t>parent</a:t>
            </a:r>
            <a:endParaRPr kumimoji="1" lang="en-US" altLang="zh-CN" sz="2400" i="1">
              <a:latin typeface="Times New Roman" pitchFamily="18" charset="0"/>
            </a:endParaRPr>
          </a:p>
        </p:txBody>
      </p:sp>
      <p:sp>
        <p:nvSpPr>
          <p:cNvPr id="166919" name="Text Box 7">
            <a:extLst>
              <a:ext uri="{FF2B5EF4-FFF2-40B4-BE49-F238E27FC236}">
                <a16:creationId xmlns:a16="http://schemas.microsoft.com/office/drawing/2014/main" id="{48CF994B-6F3A-4FDF-BEE9-725EA8A8326B}"/>
              </a:ext>
            </a:extLst>
          </p:cNvPr>
          <p:cNvSpPr txBox="1">
            <a:spLocks noChangeArrowheads="1"/>
          </p:cNvSpPr>
          <p:nvPr/>
        </p:nvSpPr>
        <p:spPr bwMode="auto">
          <a:xfrm>
            <a:off x="2400300" y="2959100"/>
            <a:ext cx="5067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zh-CN" altLang="en-US" sz="3200" b="1">
                <a:latin typeface="Times New Roman" pitchFamily="18" charset="0"/>
                <a:ea typeface="隶书" pitchFamily="49" charset="-122"/>
              </a:rPr>
              <a:t>集合 </a:t>
            </a:r>
            <a:r>
              <a:rPr kumimoji="1" lang="en-US" altLang="zh-CN" sz="2800" b="1" i="1">
                <a:effectLst>
                  <a:outerShdw blurRad="38100" dist="38100" dir="2700000" algn="tl">
                    <a:srgbClr val="C0C0C0"/>
                  </a:outerShdw>
                </a:effectLst>
                <a:latin typeface="Times New Roman" pitchFamily="18" charset="0"/>
                <a:ea typeface="仿宋_GB2312" pitchFamily="49" charset="-122"/>
              </a:rPr>
              <a:t>S</a:t>
            </a:r>
            <a:r>
              <a:rPr kumimoji="1" lang="en-US" altLang="zh-CN" sz="2800" b="1" baseline="-25000">
                <a:effectLst>
                  <a:outerShdw blurRad="38100" dist="38100" dir="2700000" algn="tl">
                    <a:srgbClr val="C0C0C0"/>
                  </a:outerShdw>
                </a:effectLst>
                <a:latin typeface="Times New Roman" pitchFamily="18" charset="0"/>
                <a:ea typeface="仿宋_GB2312" pitchFamily="49" charset="-122"/>
              </a:rPr>
              <a:t>1</a:t>
            </a:r>
            <a:r>
              <a:rPr kumimoji="1" lang="en-US" altLang="zh-CN" sz="2800" b="1">
                <a:effectLst>
                  <a:outerShdw blurRad="38100" dist="38100" dir="2700000" algn="tl">
                    <a:srgbClr val="C0C0C0"/>
                  </a:outerShdw>
                </a:effectLst>
                <a:latin typeface="Times New Roman" pitchFamily="18" charset="0"/>
                <a:ea typeface="仿宋_GB2312" pitchFamily="49" charset="-122"/>
              </a:rPr>
              <a:t>, </a:t>
            </a:r>
            <a:r>
              <a:rPr kumimoji="1" lang="en-US" altLang="zh-CN" sz="2800" b="1" i="1">
                <a:effectLst>
                  <a:outerShdw blurRad="38100" dist="38100" dir="2700000" algn="tl">
                    <a:srgbClr val="C0C0C0"/>
                  </a:outerShdw>
                </a:effectLst>
                <a:latin typeface="Times New Roman" pitchFamily="18" charset="0"/>
                <a:ea typeface="仿宋_GB2312" pitchFamily="49" charset="-122"/>
              </a:rPr>
              <a:t>S</a:t>
            </a:r>
            <a:r>
              <a:rPr kumimoji="1" lang="en-US" altLang="zh-CN" sz="2800" b="1" baseline="-25000">
                <a:effectLst>
                  <a:outerShdw blurRad="38100" dist="38100" dir="2700000" algn="tl">
                    <a:srgbClr val="C0C0C0"/>
                  </a:outerShdw>
                </a:effectLst>
                <a:latin typeface="Times New Roman" pitchFamily="18" charset="0"/>
                <a:ea typeface="仿宋_GB2312" pitchFamily="49" charset="-122"/>
              </a:rPr>
              <a:t>2 </a:t>
            </a:r>
            <a:r>
              <a:rPr kumimoji="1" lang="zh-CN" altLang="en-US" sz="3200" b="1">
                <a:latin typeface="Times New Roman" pitchFamily="18" charset="0"/>
                <a:ea typeface="隶书" pitchFamily="49" charset="-122"/>
              </a:rPr>
              <a:t>和 </a:t>
            </a:r>
            <a:r>
              <a:rPr kumimoji="1" lang="en-US" altLang="zh-CN" sz="2800" b="1" i="1">
                <a:effectLst>
                  <a:outerShdw blurRad="38100" dist="38100" dir="2700000" algn="tl">
                    <a:srgbClr val="C0C0C0"/>
                  </a:outerShdw>
                </a:effectLst>
                <a:latin typeface="Times New Roman" pitchFamily="18" charset="0"/>
                <a:ea typeface="仿宋_GB2312" pitchFamily="49" charset="-122"/>
              </a:rPr>
              <a:t>S</a:t>
            </a:r>
            <a:r>
              <a:rPr kumimoji="1" lang="en-US" altLang="zh-CN" sz="2800" b="1" baseline="-25000">
                <a:effectLst>
                  <a:outerShdw blurRad="38100" dist="38100" dir="2700000" algn="tl">
                    <a:srgbClr val="C0C0C0"/>
                  </a:outerShdw>
                </a:effectLst>
                <a:latin typeface="Times New Roman" pitchFamily="18" charset="0"/>
                <a:ea typeface="仿宋_GB2312" pitchFamily="49" charset="-122"/>
              </a:rPr>
              <a:t>3 </a:t>
            </a:r>
            <a:r>
              <a:rPr kumimoji="1" lang="zh-CN" altLang="en-US" sz="3200" b="1">
                <a:latin typeface="Times New Roman" pitchFamily="18" charset="0"/>
                <a:ea typeface="隶书" pitchFamily="49" charset="-122"/>
              </a:rPr>
              <a:t>的双亲表示</a:t>
            </a:r>
            <a:endParaRPr kumimoji="1" lang="zh-CN" altLang="en-US" sz="2400">
              <a:latin typeface="Times New Roman" pitchFamily="18" charset="0"/>
            </a:endParaRPr>
          </a:p>
        </p:txBody>
      </p:sp>
      <p:sp>
        <p:nvSpPr>
          <p:cNvPr id="31750" name="Rectangle 8">
            <a:extLst>
              <a:ext uri="{FF2B5EF4-FFF2-40B4-BE49-F238E27FC236}">
                <a16:creationId xmlns:a16="http://schemas.microsoft.com/office/drawing/2014/main" id="{8F31BC98-E020-4DB4-8BF7-64626B15ED72}"/>
              </a:ext>
            </a:extLst>
          </p:cNvPr>
          <p:cNvSpPr>
            <a:spLocks noChangeArrowheads="1"/>
          </p:cNvSpPr>
          <p:nvPr/>
        </p:nvSpPr>
        <p:spPr bwMode="auto">
          <a:xfrm>
            <a:off x="1676400" y="2243138"/>
            <a:ext cx="6858000" cy="609600"/>
          </a:xfrm>
          <a:prstGeom prst="rect">
            <a:avLst/>
          </a:prstGeom>
          <a:solidFill>
            <a:srgbClr val="CC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a:solidFill>
                  <a:srgbClr val="CC3300"/>
                </a:solidFill>
                <a:latin typeface="楷体_GB2312" pitchFamily="49" charset="-122"/>
                <a:ea typeface="楷体_GB2312" pitchFamily="49" charset="-122"/>
              </a:rPr>
              <a:t>-</a:t>
            </a:r>
            <a:r>
              <a:rPr lang="en-US" altLang="zh-CN" b="1">
                <a:solidFill>
                  <a:srgbClr val="CC3300"/>
                </a:solidFill>
                <a:latin typeface="Times New Roman" panose="02020603050405020304" pitchFamily="18" charset="0"/>
              </a:rPr>
              <a:t>4</a:t>
            </a:r>
            <a:r>
              <a:rPr lang="en-US" altLang="zh-CN" b="1">
                <a:latin typeface="Times New Roman" panose="02020603050405020304" pitchFamily="18" charset="0"/>
              </a:rPr>
              <a:t>    </a:t>
            </a:r>
            <a:r>
              <a:rPr lang="en-US" altLang="zh-CN" b="1">
                <a:solidFill>
                  <a:schemeClr val="accent2"/>
                </a:solidFill>
                <a:latin typeface="Times New Roman" panose="02020603050405020304" pitchFamily="18" charset="0"/>
              </a:rPr>
              <a:t>4</a:t>
            </a:r>
            <a:r>
              <a:rPr lang="en-US" altLang="zh-CN" b="1">
                <a:latin typeface="Times New Roman" panose="02020603050405020304" pitchFamily="18" charset="0"/>
              </a:rPr>
              <a:t>    </a:t>
            </a:r>
            <a:r>
              <a:rPr lang="en-US" altLang="zh-CN" b="1">
                <a:solidFill>
                  <a:srgbClr val="CC3300"/>
                </a:solidFill>
                <a:latin typeface="楷体_GB2312" pitchFamily="49" charset="-122"/>
                <a:ea typeface="楷体_GB2312" pitchFamily="49" charset="-122"/>
              </a:rPr>
              <a:t>-</a:t>
            </a:r>
            <a:r>
              <a:rPr lang="en-US" altLang="zh-CN" b="1">
                <a:solidFill>
                  <a:srgbClr val="CC3300"/>
                </a:solidFill>
                <a:latin typeface="Times New Roman" panose="02020603050405020304" pitchFamily="18" charset="0"/>
              </a:rPr>
              <a:t>3</a:t>
            </a:r>
            <a:r>
              <a:rPr lang="en-US" altLang="zh-CN" b="1">
                <a:latin typeface="Times New Roman" panose="02020603050405020304" pitchFamily="18" charset="0"/>
              </a:rPr>
              <a:t>   </a:t>
            </a:r>
            <a:r>
              <a:rPr lang="en-US" altLang="zh-CN" b="1">
                <a:solidFill>
                  <a:schemeClr val="accent2"/>
                </a:solidFill>
                <a:latin typeface="Times New Roman" panose="02020603050405020304" pitchFamily="18" charset="0"/>
              </a:rPr>
              <a:t> 2</a:t>
            </a:r>
            <a:r>
              <a:rPr lang="en-US" altLang="zh-CN" b="1">
                <a:latin typeface="Times New Roman" panose="02020603050405020304" pitchFamily="18" charset="0"/>
              </a:rPr>
              <a:t>    </a:t>
            </a:r>
            <a:r>
              <a:rPr lang="en-US" altLang="zh-CN" b="1">
                <a:solidFill>
                  <a:srgbClr val="CC3300"/>
                </a:solidFill>
                <a:latin typeface="楷体_GB2312" pitchFamily="49" charset="-122"/>
                <a:ea typeface="楷体_GB2312" pitchFamily="49" charset="-122"/>
              </a:rPr>
              <a:t>-</a:t>
            </a:r>
            <a:r>
              <a:rPr lang="en-US" altLang="zh-CN" b="1">
                <a:solidFill>
                  <a:srgbClr val="CC3300"/>
                </a:solidFill>
                <a:latin typeface="Times New Roman" panose="02020603050405020304" pitchFamily="18" charset="0"/>
              </a:rPr>
              <a:t>3</a:t>
            </a:r>
            <a:r>
              <a:rPr lang="en-US" altLang="zh-CN" b="1">
                <a:latin typeface="Times New Roman" panose="02020603050405020304" pitchFamily="18" charset="0"/>
              </a:rPr>
              <a:t>   </a:t>
            </a:r>
            <a:r>
              <a:rPr lang="en-US" altLang="zh-CN" b="1">
                <a:solidFill>
                  <a:schemeClr val="accent2"/>
                </a:solidFill>
                <a:latin typeface="Times New Roman" panose="02020603050405020304" pitchFamily="18" charset="0"/>
              </a:rPr>
              <a:t>2     0     0    0     4</a:t>
            </a:r>
            <a:endParaRPr lang="en-US" altLang="zh-CN" sz="2400">
              <a:latin typeface="Times New Roman" panose="02020603050405020304" pitchFamily="18" charset="0"/>
            </a:endParaRPr>
          </a:p>
        </p:txBody>
      </p:sp>
      <p:sp>
        <p:nvSpPr>
          <p:cNvPr id="31751" name="Line 9">
            <a:extLst>
              <a:ext uri="{FF2B5EF4-FFF2-40B4-BE49-F238E27FC236}">
                <a16:creationId xmlns:a16="http://schemas.microsoft.com/office/drawing/2014/main" id="{F4610B77-127D-4DD5-99C8-690423D7D2FB}"/>
              </a:ext>
            </a:extLst>
          </p:cNvPr>
          <p:cNvSpPr>
            <a:spLocks noChangeShapeType="1"/>
          </p:cNvSpPr>
          <p:nvPr/>
        </p:nvSpPr>
        <p:spPr bwMode="auto">
          <a:xfrm>
            <a:off x="23622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2" name="Line 10">
            <a:extLst>
              <a:ext uri="{FF2B5EF4-FFF2-40B4-BE49-F238E27FC236}">
                <a16:creationId xmlns:a16="http://schemas.microsoft.com/office/drawing/2014/main" id="{21757F0D-398B-4708-B711-9318E80F75F6}"/>
              </a:ext>
            </a:extLst>
          </p:cNvPr>
          <p:cNvSpPr>
            <a:spLocks noChangeShapeType="1"/>
          </p:cNvSpPr>
          <p:nvPr/>
        </p:nvSpPr>
        <p:spPr bwMode="auto">
          <a:xfrm>
            <a:off x="30480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3" name="Line 11">
            <a:extLst>
              <a:ext uri="{FF2B5EF4-FFF2-40B4-BE49-F238E27FC236}">
                <a16:creationId xmlns:a16="http://schemas.microsoft.com/office/drawing/2014/main" id="{2E7BE1DC-DCCE-4F88-A190-946867060C1F}"/>
              </a:ext>
            </a:extLst>
          </p:cNvPr>
          <p:cNvSpPr>
            <a:spLocks noChangeShapeType="1"/>
          </p:cNvSpPr>
          <p:nvPr/>
        </p:nvSpPr>
        <p:spPr bwMode="auto">
          <a:xfrm>
            <a:off x="37338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4" name="Line 12">
            <a:extLst>
              <a:ext uri="{FF2B5EF4-FFF2-40B4-BE49-F238E27FC236}">
                <a16:creationId xmlns:a16="http://schemas.microsoft.com/office/drawing/2014/main" id="{C3740BB3-92BA-471C-8E29-9CAD65EF8ECF}"/>
              </a:ext>
            </a:extLst>
          </p:cNvPr>
          <p:cNvSpPr>
            <a:spLocks noChangeShapeType="1"/>
          </p:cNvSpPr>
          <p:nvPr/>
        </p:nvSpPr>
        <p:spPr bwMode="auto">
          <a:xfrm>
            <a:off x="44196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5" name="Line 13">
            <a:extLst>
              <a:ext uri="{FF2B5EF4-FFF2-40B4-BE49-F238E27FC236}">
                <a16:creationId xmlns:a16="http://schemas.microsoft.com/office/drawing/2014/main" id="{1C43BD85-EA33-4DFC-8169-3FCEF144EF43}"/>
              </a:ext>
            </a:extLst>
          </p:cNvPr>
          <p:cNvSpPr>
            <a:spLocks noChangeShapeType="1"/>
          </p:cNvSpPr>
          <p:nvPr/>
        </p:nvSpPr>
        <p:spPr bwMode="auto">
          <a:xfrm>
            <a:off x="51054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6" name="Line 14">
            <a:extLst>
              <a:ext uri="{FF2B5EF4-FFF2-40B4-BE49-F238E27FC236}">
                <a16:creationId xmlns:a16="http://schemas.microsoft.com/office/drawing/2014/main" id="{F3F1E5BE-E299-40F7-A09D-35D13323E016}"/>
              </a:ext>
            </a:extLst>
          </p:cNvPr>
          <p:cNvSpPr>
            <a:spLocks noChangeShapeType="1"/>
          </p:cNvSpPr>
          <p:nvPr/>
        </p:nvSpPr>
        <p:spPr bwMode="auto">
          <a:xfrm>
            <a:off x="57912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7" name="Line 15">
            <a:extLst>
              <a:ext uri="{FF2B5EF4-FFF2-40B4-BE49-F238E27FC236}">
                <a16:creationId xmlns:a16="http://schemas.microsoft.com/office/drawing/2014/main" id="{01B98A7D-16D5-4DB8-AB80-50BF8F74E599}"/>
              </a:ext>
            </a:extLst>
          </p:cNvPr>
          <p:cNvSpPr>
            <a:spLocks noChangeShapeType="1"/>
          </p:cNvSpPr>
          <p:nvPr/>
        </p:nvSpPr>
        <p:spPr bwMode="auto">
          <a:xfrm>
            <a:off x="64770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8" name="Line 16">
            <a:extLst>
              <a:ext uri="{FF2B5EF4-FFF2-40B4-BE49-F238E27FC236}">
                <a16:creationId xmlns:a16="http://schemas.microsoft.com/office/drawing/2014/main" id="{17D25BCB-0987-4898-985C-A4C07A428411}"/>
              </a:ext>
            </a:extLst>
          </p:cNvPr>
          <p:cNvSpPr>
            <a:spLocks noChangeShapeType="1"/>
          </p:cNvSpPr>
          <p:nvPr/>
        </p:nvSpPr>
        <p:spPr bwMode="auto">
          <a:xfrm>
            <a:off x="71628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9" name="Text Box 17">
            <a:extLst>
              <a:ext uri="{FF2B5EF4-FFF2-40B4-BE49-F238E27FC236}">
                <a16:creationId xmlns:a16="http://schemas.microsoft.com/office/drawing/2014/main" id="{BCBD39B9-A693-4657-A18F-F5E6CFD8956D}"/>
              </a:ext>
            </a:extLst>
          </p:cNvPr>
          <p:cNvSpPr txBox="1">
            <a:spLocks noChangeArrowheads="1"/>
          </p:cNvSpPr>
          <p:nvPr/>
        </p:nvSpPr>
        <p:spPr bwMode="auto">
          <a:xfrm>
            <a:off x="1812925" y="1647825"/>
            <a:ext cx="6496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a:latin typeface="Times New Roman" panose="02020603050405020304" pitchFamily="18" charset="0"/>
              </a:rPr>
              <a:t>0     1      2     3      4      5     6      7      8      9</a:t>
            </a:r>
            <a:endParaRPr lang="en-US" altLang="zh-CN" sz="2400">
              <a:latin typeface="Times New Roman" panose="02020603050405020304" pitchFamily="18" charset="0"/>
            </a:endParaRPr>
          </a:p>
        </p:txBody>
      </p:sp>
      <p:sp>
        <p:nvSpPr>
          <p:cNvPr id="31760" name="Line 18">
            <a:extLst>
              <a:ext uri="{FF2B5EF4-FFF2-40B4-BE49-F238E27FC236}">
                <a16:creationId xmlns:a16="http://schemas.microsoft.com/office/drawing/2014/main" id="{7FA153DE-8246-4B4E-8F9F-0E56E743F1B4}"/>
              </a:ext>
            </a:extLst>
          </p:cNvPr>
          <p:cNvSpPr>
            <a:spLocks noChangeShapeType="1"/>
          </p:cNvSpPr>
          <p:nvPr/>
        </p:nvSpPr>
        <p:spPr bwMode="auto">
          <a:xfrm>
            <a:off x="7848600" y="2243138"/>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1" name="Text Box 43">
            <a:extLst>
              <a:ext uri="{FF2B5EF4-FFF2-40B4-BE49-F238E27FC236}">
                <a16:creationId xmlns:a16="http://schemas.microsoft.com/office/drawing/2014/main" id="{8FFEB0B1-074F-49AF-872C-1FD3AAC509E9}"/>
              </a:ext>
            </a:extLst>
          </p:cNvPr>
          <p:cNvSpPr txBox="1">
            <a:spLocks noChangeArrowheads="1"/>
          </p:cNvSpPr>
          <p:nvPr/>
        </p:nvSpPr>
        <p:spPr bwMode="auto">
          <a:xfrm>
            <a:off x="4432300" y="5537200"/>
            <a:ext cx="57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latin typeface="Times New Roman" panose="02020603050405020304" pitchFamily="18" charset="0"/>
                <a:ea typeface="仿宋_GB2312" pitchFamily="49" charset="-122"/>
              </a:rPr>
              <a:t>S</a:t>
            </a:r>
            <a:r>
              <a:rPr kumimoji="1" lang="en-US" altLang="zh-CN" sz="2800" b="1" baseline="-25000">
                <a:latin typeface="Times New Roman" panose="02020603050405020304" pitchFamily="18" charset="0"/>
                <a:ea typeface="仿宋_GB2312" pitchFamily="49" charset="-122"/>
              </a:rPr>
              <a:t>2</a:t>
            </a:r>
            <a:endParaRPr kumimoji="1" lang="en-US" altLang="zh-CN" sz="2800">
              <a:latin typeface="Times New Roman" panose="02020603050405020304" pitchFamily="18" charset="0"/>
            </a:endParaRPr>
          </a:p>
        </p:txBody>
      </p:sp>
      <p:sp>
        <p:nvSpPr>
          <p:cNvPr id="31762" name="Text Box 44">
            <a:extLst>
              <a:ext uri="{FF2B5EF4-FFF2-40B4-BE49-F238E27FC236}">
                <a16:creationId xmlns:a16="http://schemas.microsoft.com/office/drawing/2014/main" id="{148AD361-88F6-41BC-BEDC-6ABA3B436FE4}"/>
              </a:ext>
            </a:extLst>
          </p:cNvPr>
          <p:cNvSpPr txBox="1">
            <a:spLocks noChangeArrowheads="1"/>
          </p:cNvSpPr>
          <p:nvPr/>
        </p:nvSpPr>
        <p:spPr bwMode="auto">
          <a:xfrm>
            <a:off x="6484938" y="5537200"/>
            <a:ext cx="57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latin typeface="Times New Roman" panose="02020603050405020304" pitchFamily="18" charset="0"/>
                <a:ea typeface="仿宋_GB2312" pitchFamily="49" charset="-122"/>
              </a:rPr>
              <a:t>S</a:t>
            </a:r>
            <a:r>
              <a:rPr kumimoji="1" lang="en-US" altLang="zh-CN" sz="2800" b="1" baseline="-25000">
                <a:latin typeface="Times New Roman" panose="02020603050405020304" pitchFamily="18" charset="0"/>
                <a:ea typeface="仿宋_GB2312" pitchFamily="49" charset="-122"/>
              </a:rPr>
              <a:t>3</a:t>
            </a:r>
            <a:endParaRPr kumimoji="1" lang="en-US" altLang="zh-CN" sz="2800">
              <a:latin typeface="Times New Roman" panose="02020603050405020304" pitchFamily="18" charset="0"/>
            </a:endParaRPr>
          </a:p>
        </p:txBody>
      </p:sp>
      <p:sp>
        <p:nvSpPr>
          <p:cNvPr id="31763" name="Line 45">
            <a:extLst>
              <a:ext uri="{FF2B5EF4-FFF2-40B4-BE49-F238E27FC236}">
                <a16:creationId xmlns:a16="http://schemas.microsoft.com/office/drawing/2014/main" id="{F86FFCB1-0817-491A-A2A2-B2C98BE1581D}"/>
              </a:ext>
            </a:extLst>
          </p:cNvPr>
          <p:cNvSpPr>
            <a:spLocks noChangeShapeType="1"/>
          </p:cNvSpPr>
          <p:nvPr/>
        </p:nvSpPr>
        <p:spPr bwMode="auto">
          <a:xfrm>
            <a:off x="2590800" y="765175"/>
            <a:ext cx="0" cy="914400"/>
          </a:xfrm>
          <a:prstGeom prst="line">
            <a:avLst/>
          </a:prstGeom>
          <a:noFill/>
          <a:ln w="1905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4" name="Line 46">
            <a:extLst>
              <a:ext uri="{FF2B5EF4-FFF2-40B4-BE49-F238E27FC236}">
                <a16:creationId xmlns:a16="http://schemas.microsoft.com/office/drawing/2014/main" id="{0FAA2CE3-2A27-4481-8E2D-6E8CBCE3406B}"/>
              </a:ext>
            </a:extLst>
          </p:cNvPr>
          <p:cNvSpPr>
            <a:spLocks noChangeShapeType="1"/>
          </p:cNvSpPr>
          <p:nvPr/>
        </p:nvSpPr>
        <p:spPr bwMode="auto">
          <a:xfrm>
            <a:off x="4572000" y="765175"/>
            <a:ext cx="0" cy="990600"/>
          </a:xfrm>
          <a:prstGeom prst="line">
            <a:avLst/>
          </a:prstGeom>
          <a:noFill/>
          <a:ln w="19050">
            <a:solidFill>
              <a:schemeClr val="tx2"/>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5" name="Line 47">
            <a:extLst>
              <a:ext uri="{FF2B5EF4-FFF2-40B4-BE49-F238E27FC236}">
                <a16:creationId xmlns:a16="http://schemas.microsoft.com/office/drawing/2014/main" id="{CEC280BF-B5C1-4367-9F21-F19772C06940}"/>
              </a:ext>
            </a:extLst>
          </p:cNvPr>
          <p:cNvSpPr>
            <a:spLocks noChangeShapeType="1"/>
          </p:cNvSpPr>
          <p:nvPr/>
        </p:nvSpPr>
        <p:spPr bwMode="auto">
          <a:xfrm>
            <a:off x="2590800" y="765175"/>
            <a:ext cx="1981200" cy="0"/>
          </a:xfrm>
          <a:prstGeom prst="line">
            <a:avLst/>
          </a:prstGeom>
          <a:noFill/>
          <a:ln w="1905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6" name="Line 48">
            <a:extLst>
              <a:ext uri="{FF2B5EF4-FFF2-40B4-BE49-F238E27FC236}">
                <a16:creationId xmlns:a16="http://schemas.microsoft.com/office/drawing/2014/main" id="{1BB5B2A0-F72E-48E7-BFD1-9255107687A9}"/>
              </a:ext>
            </a:extLst>
          </p:cNvPr>
          <p:cNvSpPr>
            <a:spLocks noChangeShapeType="1"/>
          </p:cNvSpPr>
          <p:nvPr/>
        </p:nvSpPr>
        <p:spPr bwMode="auto">
          <a:xfrm>
            <a:off x="1828800" y="917575"/>
            <a:ext cx="0" cy="838200"/>
          </a:xfrm>
          <a:prstGeom prst="line">
            <a:avLst/>
          </a:prstGeom>
          <a:noFill/>
          <a:ln w="19050">
            <a:solidFill>
              <a:srgbClr val="006600"/>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7" name="Line 49">
            <a:extLst>
              <a:ext uri="{FF2B5EF4-FFF2-40B4-BE49-F238E27FC236}">
                <a16:creationId xmlns:a16="http://schemas.microsoft.com/office/drawing/2014/main" id="{0607AC87-0E87-43C4-802A-2110C7E48FDA}"/>
              </a:ext>
            </a:extLst>
          </p:cNvPr>
          <p:cNvSpPr>
            <a:spLocks noChangeShapeType="1"/>
          </p:cNvSpPr>
          <p:nvPr/>
        </p:nvSpPr>
        <p:spPr bwMode="auto">
          <a:xfrm>
            <a:off x="1981200" y="1069975"/>
            <a:ext cx="0" cy="685800"/>
          </a:xfrm>
          <a:prstGeom prst="line">
            <a:avLst/>
          </a:prstGeom>
          <a:noFill/>
          <a:ln w="19050">
            <a:solidFill>
              <a:srgbClr val="006600"/>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8" name="Line 50">
            <a:extLst>
              <a:ext uri="{FF2B5EF4-FFF2-40B4-BE49-F238E27FC236}">
                <a16:creationId xmlns:a16="http://schemas.microsoft.com/office/drawing/2014/main" id="{CE94BBDB-1A16-4DB7-ABA8-7E51475332A5}"/>
              </a:ext>
            </a:extLst>
          </p:cNvPr>
          <p:cNvSpPr>
            <a:spLocks noChangeShapeType="1"/>
          </p:cNvSpPr>
          <p:nvPr/>
        </p:nvSpPr>
        <p:spPr bwMode="auto">
          <a:xfrm>
            <a:off x="2133600" y="1222375"/>
            <a:ext cx="0" cy="533400"/>
          </a:xfrm>
          <a:prstGeom prst="line">
            <a:avLst/>
          </a:prstGeom>
          <a:noFill/>
          <a:ln w="19050">
            <a:solidFill>
              <a:srgbClr val="006600"/>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9" name="Line 51">
            <a:extLst>
              <a:ext uri="{FF2B5EF4-FFF2-40B4-BE49-F238E27FC236}">
                <a16:creationId xmlns:a16="http://schemas.microsoft.com/office/drawing/2014/main" id="{79D4AB21-883B-49B9-A107-6C6A46A1C5B3}"/>
              </a:ext>
            </a:extLst>
          </p:cNvPr>
          <p:cNvSpPr>
            <a:spLocks noChangeShapeType="1"/>
          </p:cNvSpPr>
          <p:nvPr/>
        </p:nvSpPr>
        <p:spPr bwMode="auto">
          <a:xfrm>
            <a:off x="2133600" y="1222375"/>
            <a:ext cx="3810000" cy="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0" name="Line 52">
            <a:extLst>
              <a:ext uri="{FF2B5EF4-FFF2-40B4-BE49-F238E27FC236}">
                <a16:creationId xmlns:a16="http://schemas.microsoft.com/office/drawing/2014/main" id="{20C39BC2-154F-4860-B31D-CE039559E7B9}"/>
              </a:ext>
            </a:extLst>
          </p:cNvPr>
          <p:cNvSpPr>
            <a:spLocks noChangeShapeType="1"/>
          </p:cNvSpPr>
          <p:nvPr/>
        </p:nvSpPr>
        <p:spPr bwMode="auto">
          <a:xfrm>
            <a:off x="5943600" y="1222375"/>
            <a:ext cx="0" cy="45720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1" name="Line 53">
            <a:extLst>
              <a:ext uri="{FF2B5EF4-FFF2-40B4-BE49-F238E27FC236}">
                <a16:creationId xmlns:a16="http://schemas.microsoft.com/office/drawing/2014/main" id="{BD829B2C-9A7D-49B5-A860-BA4B73550AAD}"/>
              </a:ext>
            </a:extLst>
          </p:cNvPr>
          <p:cNvSpPr>
            <a:spLocks noChangeShapeType="1"/>
          </p:cNvSpPr>
          <p:nvPr/>
        </p:nvSpPr>
        <p:spPr bwMode="auto">
          <a:xfrm>
            <a:off x="1981200" y="1069975"/>
            <a:ext cx="4724400" cy="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2" name="Line 54">
            <a:extLst>
              <a:ext uri="{FF2B5EF4-FFF2-40B4-BE49-F238E27FC236}">
                <a16:creationId xmlns:a16="http://schemas.microsoft.com/office/drawing/2014/main" id="{BD6EDE91-969C-43A7-8E23-37B250C37054}"/>
              </a:ext>
            </a:extLst>
          </p:cNvPr>
          <p:cNvSpPr>
            <a:spLocks noChangeShapeType="1"/>
          </p:cNvSpPr>
          <p:nvPr/>
        </p:nvSpPr>
        <p:spPr bwMode="auto">
          <a:xfrm>
            <a:off x="6705600" y="1069975"/>
            <a:ext cx="0" cy="60960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3" name="Line 55">
            <a:extLst>
              <a:ext uri="{FF2B5EF4-FFF2-40B4-BE49-F238E27FC236}">
                <a16:creationId xmlns:a16="http://schemas.microsoft.com/office/drawing/2014/main" id="{6B94FF0E-9A6D-4CA1-ABFC-DD53D0D192CA}"/>
              </a:ext>
            </a:extLst>
          </p:cNvPr>
          <p:cNvSpPr>
            <a:spLocks noChangeShapeType="1"/>
          </p:cNvSpPr>
          <p:nvPr/>
        </p:nvSpPr>
        <p:spPr bwMode="auto">
          <a:xfrm>
            <a:off x="1828800" y="917575"/>
            <a:ext cx="5562600" cy="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4" name="Line 56">
            <a:extLst>
              <a:ext uri="{FF2B5EF4-FFF2-40B4-BE49-F238E27FC236}">
                <a16:creationId xmlns:a16="http://schemas.microsoft.com/office/drawing/2014/main" id="{1ADE0FF2-DBDB-4766-AF16-02D3BD73AD9F}"/>
              </a:ext>
            </a:extLst>
          </p:cNvPr>
          <p:cNvSpPr>
            <a:spLocks noChangeShapeType="1"/>
          </p:cNvSpPr>
          <p:nvPr/>
        </p:nvSpPr>
        <p:spPr bwMode="auto">
          <a:xfrm>
            <a:off x="7391400" y="917575"/>
            <a:ext cx="0" cy="762000"/>
          </a:xfrm>
          <a:prstGeom prst="line">
            <a:avLst/>
          </a:prstGeom>
          <a:noFill/>
          <a:ln w="19050">
            <a:solidFill>
              <a:srgbClr val="0066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5" name="Line 57">
            <a:extLst>
              <a:ext uri="{FF2B5EF4-FFF2-40B4-BE49-F238E27FC236}">
                <a16:creationId xmlns:a16="http://schemas.microsoft.com/office/drawing/2014/main" id="{73E3C53A-C20C-41EA-B345-DC4EE931D781}"/>
              </a:ext>
            </a:extLst>
          </p:cNvPr>
          <p:cNvSpPr>
            <a:spLocks noChangeShapeType="1"/>
          </p:cNvSpPr>
          <p:nvPr/>
        </p:nvSpPr>
        <p:spPr bwMode="auto">
          <a:xfrm>
            <a:off x="4724400" y="765175"/>
            <a:ext cx="0" cy="990600"/>
          </a:xfrm>
          <a:prstGeom prst="line">
            <a:avLst/>
          </a:prstGeom>
          <a:noFill/>
          <a:ln w="19050">
            <a:solidFill>
              <a:schemeClr val="tx2"/>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6" name="Line 58">
            <a:extLst>
              <a:ext uri="{FF2B5EF4-FFF2-40B4-BE49-F238E27FC236}">
                <a16:creationId xmlns:a16="http://schemas.microsoft.com/office/drawing/2014/main" id="{C7EF9C64-3E33-4E14-A70F-E58D5C5A9E3C}"/>
              </a:ext>
            </a:extLst>
          </p:cNvPr>
          <p:cNvSpPr>
            <a:spLocks noChangeShapeType="1"/>
          </p:cNvSpPr>
          <p:nvPr/>
        </p:nvSpPr>
        <p:spPr bwMode="auto">
          <a:xfrm>
            <a:off x="4724400" y="765175"/>
            <a:ext cx="3429000" cy="0"/>
          </a:xfrm>
          <a:prstGeom prst="line">
            <a:avLst/>
          </a:prstGeom>
          <a:noFill/>
          <a:ln w="1905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7" name="Line 59">
            <a:extLst>
              <a:ext uri="{FF2B5EF4-FFF2-40B4-BE49-F238E27FC236}">
                <a16:creationId xmlns:a16="http://schemas.microsoft.com/office/drawing/2014/main" id="{2699A599-01EE-438A-90CA-72A5AAE460C2}"/>
              </a:ext>
            </a:extLst>
          </p:cNvPr>
          <p:cNvSpPr>
            <a:spLocks noChangeShapeType="1"/>
          </p:cNvSpPr>
          <p:nvPr/>
        </p:nvSpPr>
        <p:spPr bwMode="auto">
          <a:xfrm>
            <a:off x="8153400" y="765175"/>
            <a:ext cx="0" cy="914400"/>
          </a:xfrm>
          <a:prstGeom prst="line">
            <a:avLst/>
          </a:prstGeom>
          <a:noFill/>
          <a:ln w="1905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8" name="Line 60">
            <a:extLst>
              <a:ext uri="{FF2B5EF4-FFF2-40B4-BE49-F238E27FC236}">
                <a16:creationId xmlns:a16="http://schemas.microsoft.com/office/drawing/2014/main" id="{B8900978-046E-4978-A0E9-2DD732227ACF}"/>
              </a:ext>
            </a:extLst>
          </p:cNvPr>
          <p:cNvSpPr>
            <a:spLocks noChangeShapeType="1"/>
          </p:cNvSpPr>
          <p:nvPr/>
        </p:nvSpPr>
        <p:spPr bwMode="auto">
          <a:xfrm>
            <a:off x="3200400" y="1374775"/>
            <a:ext cx="0" cy="381000"/>
          </a:xfrm>
          <a:prstGeom prst="line">
            <a:avLst/>
          </a:prstGeom>
          <a:noFill/>
          <a:ln w="19050">
            <a:solidFill>
              <a:srgbClr val="000099"/>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9" name="Line 61">
            <a:extLst>
              <a:ext uri="{FF2B5EF4-FFF2-40B4-BE49-F238E27FC236}">
                <a16:creationId xmlns:a16="http://schemas.microsoft.com/office/drawing/2014/main" id="{B56659D5-C286-45CE-8FAD-F975D29A856B}"/>
              </a:ext>
            </a:extLst>
          </p:cNvPr>
          <p:cNvSpPr>
            <a:spLocks noChangeShapeType="1"/>
          </p:cNvSpPr>
          <p:nvPr/>
        </p:nvSpPr>
        <p:spPr bwMode="auto">
          <a:xfrm>
            <a:off x="3200400" y="1374775"/>
            <a:ext cx="2133600" cy="0"/>
          </a:xfrm>
          <a:prstGeom prst="line">
            <a:avLst/>
          </a:prstGeom>
          <a:noFill/>
          <a:ln w="19050">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0" name="Line 62">
            <a:extLst>
              <a:ext uri="{FF2B5EF4-FFF2-40B4-BE49-F238E27FC236}">
                <a16:creationId xmlns:a16="http://schemas.microsoft.com/office/drawing/2014/main" id="{B4F0F4BA-B107-4AD6-B996-C6F14CBE343D}"/>
              </a:ext>
            </a:extLst>
          </p:cNvPr>
          <p:cNvSpPr>
            <a:spLocks noChangeShapeType="1"/>
          </p:cNvSpPr>
          <p:nvPr/>
        </p:nvSpPr>
        <p:spPr bwMode="auto">
          <a:xfrm>
            <a:off x="5334000" y="1374775"/>
            <a:ext cx="0" cy="381000"/>
          </a:xfrm>
          <a:prstGeom prst="line">
            <a:avLst/>
          </a:prstGeom>
          <a:noFill/>
          <a:ln w="19050">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1" name="Line 63">
            <a:extLst>
              <a:ext uri="{FF2B5EF4-FFF2-40B4-BE49-F238E27FC236}">
                <a16:creationId xmlns:a16="http://schemas.microsoft.com/office/drawing/2014/main" id="{4B75EC0E-B5E9-4D14-815F-1DA38FC1583E}"/>
              </a:ext>
            </a:extLst>
          </p:cNvPr>
          <p:cNvSpPr>
            <a:spLocks noChangeShapeType="1"/>
          </p:cNvSpPr>
          <p:nvPr/>
        </p:nvSpPr>
        <p:spPr bwMode="auto">
          <a:xfrm>
            <a:off x="3352800" y="1527175"/>
            <a:ext cx="0" cy="228600"/>
          </a:xfrm>
          <a:prstGeom prst="line">
            <a:avLst/>
          </a:prstGeom>
          <a:noFill/>
          <a:ln w="19050">
            <a:solidFill>
              <a:srgbClr val="000099"/>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2" name="Line 64">
            <a:extLst>
              <a:ext uri="{FF2B5EF4-FFF2-40B4-BE49-F238E27FC236}">
                <a16:creationId xmlns:a16="http://schemas.microsoft.com/office/drawing/2014/main" id="{144AF078-1F8D-426C-AF26-0786A8DA504E}"/>
              </a:ext>
            </a:extLst>
          </p:cNvPr>
          <p:cNvSpPr>
            <a:spLocks noChangeShapeType="1"/>
          </p:cNvSpPr>
          <p:nvPr/>
        </p:nvSpPr>
        <p:spPr bwMode="auto">
          <a:xfrm>
            <a:off x="3352800" y="1527175"/>
            <a:ext cx="609600" cy="0"/>
          </a:xfrm>
          <a:prstGeom prst="line">
            <a:avLst/>
          </a:prstGeom>
          <a:noFill/>
          <a:ln w="19050">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3" name="Line 65">
            <a:extLst>
              <a:ext uri="{FF2B5EF4-FFF2-40B4-BE49-F238E27FC236}">
                <a16:creationId xmlns:a16="http://schemas.microsoft.com/office/drawing/2014/main" id="{442D314D-6BAF-47F2-BE1E-3359CE36729E}"/>
              </a:ext>
            </a:extLst>
          </p:cNvPr>
          <p:cNvSpPr>
            <a:spLocks noChangeShapeType="1"/>
          </p:cNvSpPr>
          <p:nvPr/>
        </p:nvSpPr>
        <p:spPr bwMode="auto">
          <a:xfrm flipH="1">
            <a:off x="3962400" y="1527175"/>
            <a:ext cx="0" cy="228600"/>
          </a:xfrm>
          <a:prstGeom prst="line">
            <a:avLst/>
          </a:prstGeom>
          <a:noFill/>
          <a:ln w="19050">
            <a:solidFill>
              <a:srgbClr val="00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784" name="Group 76">
            <a:extLst>
              <a:ext uri="{FF2B5EF4-FFF2-40B4-BE49-F238E27FC236}">
                <a16:creationId xmlns:a16="http://schemas.microsoft.com/office/drawing/2014/main" id="{E15F64D0-AFEC-4B66-9B2C-E27DDFCA1D57}"/>
              </a:ext>
            </a:extLst>
          </p:cNvPr>
          <p:cNvGrpSpPr>
            <a:grpSpLocks/>
          </p:cNvGrpSpPr>
          <p:nvPr/>
        </p:nvGrpSpPr>
        <p:grpSpPr bwMode="auto">
          <a:xfrm>
            <a:off x="1150938" y="3736975"/>
            <a:ext cx="2376487" cy="1655763"/>
            <a:chOff x="725" y="2160"/>
            <a:chExt cx="1497" cy="1043"/>
          </a:xfrm>
        </p:grpSpPr>
        <p:grpSp>
          <p:nvGrpSpPr>
            <p:cNvPr id="31811" name="Group 66">
              <a:extLst>
                <a:ext uri="{FF2B5EF4-FFF2-40B4-BE49-F238E27FC236}">
                  <a16:creationId xmlns:a16="http://schemas.microsoft.com/office/drawing/2014/main" id="{C9471713-A96B-4258-A8A2-D29753403C0C}"/>
                </a:ext>
              </a:extLst>
            </p:cNvPr>
            <p:cNvGrpSpPr>
              <a:grpSpLocks/>
            </p:cNvGrpSpPr>
            <p:nvPr/>
          </p:nvGrpSpPr>
          <p:grpSpPr bwMode="auto">
            <a:xfrm>
              <a:off x="816" y="2294"/>
              <a:ext cx="1248" cy="893"/>
              <a:chOff x="816" y="2294"/>
              <a:chExt cx="1248" cy="893"/>
            </a:xfrm>
          </p:grpSpPr>
          <p:sp>
            <p:nvSpPr>
              <p:cNvPr id="31820" name="Line 2">
                <a:extLst>
                  <a:ext uri="{FF2B5EF4-FFF2-40B4-BE49-F238E27FC236}">
                    <a16:creationId xmlns:a16="http://schemas.microsoft.com/office/drawing/2014/main" id="{F1B3B3F2-EA8D-444C-9AAB-67F7E3791134}"/>
                  </a:ext>
                </a:extLst>
              </p:cNvPr>
              <p:cNvSpPr>
                <a:spLocks noChangeShapeType="1"/>
              </p:cNvSpPr>
              <p:nvPr/>
            </p:nvSpPr>
            <p:spPr bwMode="auto">
              <a:xfrm flipV="1">
                <a:off x="1440" y="2563"/>
                <a:ext cx="0"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21" name="Line 3">
                <a:extLst>
                  <a:ext uri="{FF2B5EF4-FFF2-40B4-BE49-F238E27FC236}">
                    <a16:creationId xmlns:a16="http://schemas.microsoft.com/office/drawing/2014/main" id="{F2ACA321-A31A-43D9-9626-9129BA90E2A3}"/>
                  </a:ext>
                </a:extLst>
              </p:cNvPr>
              <p:cNvSpPr>
                <a:spLocks noChangeShapeType="1"/>
              </p:cNvSpPr>
              <p:nvPr/>
            </p:nvSpPr>
            <p:spPr bwMode="auto">
              <a:xfrm flipH="1" flipV="1">
                <a:off x="1536" y="2563"/>
                <a:ext cx="336" cy="355"/>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22" name="Line 4">
                <a:extLst>
                  <a:ext uri="{FF2B5EF4-FFF2-40B4-BE49-F238E27FC236}">
                    <a16:creationId xmlns:a16="http://schemas.microsoft.com/office/drawing/2014/main" id="{D7297FE3-AB01-48F0-87D1-13BC55478CCA}"/>
                  </a:ext>
                </a:extLst>
              </p:cNvPr>
              <p:cNvSpPr>
                <a:spLocks noChangeShapeType="1"/>
              </p:cNvSpPr>
              <p:nvPr/>
            </p:nvSpPr>
            <p:spPr bwMode="auto">
              <a:xfrm flipV="1">
                <a:off x="1008" y="2563"/>
                <a:ext cx="336" cy="355"/>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23" name="Oval 19">
                <a:extLst>
                  <a:ext uri="{FF2B5EF4-FFF2-40B4-BE49-F238E27FC236}">
                    <a16:creationId xmlns:a16="http://schemas.microsoft.com/office/drawing/2014/main" id="{07D9A801-8CB5-4D04-91DB-404632A64960}"/>
                  </a:ext>
                </a:extLst>
              </p:cNvPr>
              <p:cNvSpPr>
                <a:spLocks noChangeArrowheads="1"/>
              </p:cNvSpPr>
              <p:nvPr/>
            </p:nvSpPr>
            <p:spPr bwMode="auto">
              <a:xfrm>
                <a:off x="1296" y="2294"/>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24" name="Oval 20">
                <a:extLst>
                  <a:ext uri="{FF2B5EF4-FFF2-40B4-BE49-F238E27FC236}">
                    <a16:creationId xmlns:a16="http://schemas.microsoft.com/office/drawing/2014/main" id="{65D22472-0D0D-4303-99A4-11FF0F16368B}"/>
                  </a:ext>
                </a:extLst>
              </p:cNvPr>
              <p:cNvSpPr>
                <a:spLocks noChangeArrowheads="1"/>
              </p:cNvSpPr>
              <p:nvPr/>
            </p:nvSpPr>
            <p:spPr bwMode="auto">
              <a:xfrm>
                <a:off x="1296" y="289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25" name="Oval 21">
                <a:extLst>
                  <a:ext uri="{FF2B5EF4-FFF2-40B4-BE49-F238E27FC236}">
                    <a16:creationId xmlns:a16="http://schemas.microsoft.com/office/drawing/2014/main" id="{C2CE06BB-9CC1-4EB9-98F7-A4158DAEEE1A}"/>
                  </a:ext>
                </a:extLst>
              </p:cNvPr>
              <p:cNvSpPr>
                <a:spLocks noChangeArrowheads="1"/>
              </p:cNvSpPr>
              <p:nvPr/>
            </p:nvSpPr>
            <p:spPr bwMode="auto">
              <a:xfrm>
                <a:off x="816" y="289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26" name="Oval 22">
                <a:extLst>
                  <a:ext uri="{FF2B5EF4-FFF2-40B4-BE49-F238E27FC236}">
                    <a16:creationId xmlns:a16="http://schemas.microsoft.com/office/drawing/2014/main" id="{9216EB44-A03B-45AA-BEAF-201B6734FBF5}"/>
                  </a:ext>
                </a:extLst>
              </p:cNvPr>
              <p:cNvSpPr>
                <a:spLocks noChangeArrowheads="1"/>
              </p:cNvSpPr>
              <p:nvPr/>
            </p:nvSpPr>
            <p:spPr bwMode="auto">
              <a:xfrm>
                <a:off x="1776" y="289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31812" name="Text Box 23">
              <a:extLst>
                <a:ext uri="{FF2B5EF4-FFF2-40B4-BE49-F238E27FC236}">
                  <a16:creationId xmlns:a16="http://schemas.microsoft.com/office/drawing/2014/main" id="{F9820F90-3683-4890-A3FA-3D34EA1E2874}"/>
                </a:ext>
              </a:extLst>
            </p:cNvPr>
            <p:cNvSpPr txBox="1">
              <a:spLocks noChangeArrowheads="1"/>
            </p:cNvSpPr>
            <p:nvPr/>
          </p:nvSpPr>
          <p:spPr bwMode="auto">
            <a:xfrm>
              <a:off x="1551" y="216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31813" name="Text Box 24">
              <a:extLst>
                <a:ext uri="{FF2B5EF4-FFF2-40B4-BE49-F238E27FC236}">
                  <a16:creationId xmlns:a16="http://schemas.microsoft.com/office/drawing/2014/main" id="{DB82C3F9-1E58-4F8A-B460-693BCC8573D7}"/>
                </a:ext>
              </a:extLst>
            </p:cNvPr>
            <p:cNvSpPr txBox="1">
              <a:spLocks noChangeArrowheads="1"/>
            </p:cNvSpPr>
            <p:nvPr/>
          </p:nvSpPr>
          <p:spPr bwMode="auto">
            <a:xfrm>
              <a:off x="1461" y="265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7</a:t>
              </a:r>
              <a:endParaRPr kumimoji="1" lang="en-US" altLang="zh-CN" sz="2800">
                <a:solidFill>
                  <a:srgbClr val="006600"/>
                </a:solidFill>
                <a:latin typeface="Times New Roman" panose="02020603050405020304" pitchFamily="18" charset="0"/>
              </a:endParaRPr>
            </a:p>
          </p:txBody>
        </p:sp>
        <p:sp>
          <p:nvSpPr>
            <p:cNvPr id="31814" name="Text Box 25">
              <a:extLst>
                <a:ext uri="{FF2B5EF4-FFF2-40B4-BE49-F238E27FC236}">
                  <a16:creationId xmlns:a16="http://schemas.microsoft.com/office/drawing/2014/main" id="{35DAD6E5-4976-49D8-BB92-0BDC9485F4B7}"/>
                </a:ext>
              </a:extLst>
            </p:cNvPr>
            <p:cNvSpPr txBox="1">
              <a:spLocks noChangeArrowheads="1"/>
            </p:cNvSpPr>
            <p:nvPr/>
          </p:nvSpPr>
          <p:spPr bwMode="auto">
            <a:xfrm>
              <a:off x="725" y="263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6</a:t>
              </a:r>
              <a:endParaRPr kumimoji="1" lang="en-US" altLang="zh-CN" sz="2800">
                <a:solidFill>
                  <a:srgbClr val="006600"/>
                </a:solidFill>
                <a:latin typeface="Times New Roman" panose="02020603050405020304" pitchFamily="18" charset="0"/>
              </a:endParaRPr>
            </a:p>
          </p:txBody>
        </p:sp>
        <p:sp>
          <p:nvSpPr>
            <p:cNvPr id="31815" name="Text Box 26">
              <a:extLst>
                <a:ext uri="{FF2B5EF4-FFF2-40B4-BE49-F238E27FC236}">
                  <a16:creationId xmlns:a16="http://schemas.microsoft.com/office/drawing/2014/main" id="{CC317870-82C5-49BD-A0BD-D6708E22A95B}"/>
                </a:ext>
              </a:extLst>
            </p:cNvPr>
            <p:cNvSpPr txBox="1">
              <a:spLocks noChangeArrowheads="1"/>
            </p:cNvSpPr>
            <p:nvPr/>
          </p:nvSpPr>
          <p:spPr bwMode="auto">
            <a:xfrm>
              <a:off x="1982" y="264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8</a:t>
              </a:r>
              <a:endParaRPr kumimoji="1" lang="en-US" altLang="zh-CN" sz="2800">
                <a:solidFill>
                  <a:srgbClr val="006600"/>
                </a:solidFill>
                <a:latin typeface="Times New Roman" panose="02020603050405020304" pitchFamily="18" charset="0"/>
              </a:endParaRPr>
            </a:p>
          </p:txBody>
        </p:sp>
        <p:sp>
          <p:nvSpPr>
            <p:cNvPr id="31816" name="Text Box 67">
              <a:extLst>
                <a:ext uri="{FF2B5EF4-FFF2-40B4-BE49-F238E27FC236}">
                  <a16:creationId xmlns:a16="http://schemas.microsoft.com/office/drawing/2014/main" id="{FAC9FD7D-0DD4-45C3-BA84-C0124F574689}"/>
                </a:ext>
              </a:extLst>
            </p:cNvPr>
            <p:cNvSpPr txBox="1">
              <a:spLocks noChangeArrowheads="1"/>
            </p:cNvSpPr>
            <p:nvPr/>
          </p:nvSpPr>
          <p:spPr bwMode="auto">
            <a:xfrm>
              <a:off x="848" y="287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31817" name="Text Box 68">
              <a:extLst>
                <a:ext uri="{FF2B5EF4-FFF2-40B4-BE49-F238E27FC236}">
                  <a16:creationId xmlns:a16="http://schemas.microsoft.com/office/drawing/2014/main" id="{42F72115-DEDA-4527-BA02-019E998B7FBE}"/>
                </a:ext>
              </a:extLst>
            </p:cNvPr>
            <p:cNvSpPr txBox="1">
              <a:spLocks noChangeArrowheads="1"/>
            </p:cNvSpPr>
            <p:nvPr/>
          </p:nvSpPr>
          <p:spPr bwMode="auto">
            <a:xfrm>
              <a:off x="1325" y="287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31818" name="Text Box 69">
              <a:extLst>
                <a:ext uri="{FF2B5EF4-FFF2-40B4-BE49-F238E27FC236}">
                  <a16:creationId xmlns:a16="http://schemas.microsoft.com/office/drawing/2014/main" id="{4C5445E9-5C74-4D36-9B86-D3E42BB87794}"/>
                </a:ext>
              </a:extLst>
            </p:cNvPr>
            <p:cNvSpPr txBox="1">
              <a:spLocks noChangeArrowheads="1"/>
            </p:cNvSpPr>
            <p:nvPr/>
          </p:nvSpPr>
          <p:spPr bwMode="auto">
            <a:xfrm>
              <a:off x="1814" y="287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31819" name="Text Box 70">
              <a:extLst>
                <a:ext uri="{FF2B5EF4-FFF2-40B4-BE49-F238E27FC236}">
                  <a16:creationId xmlns:a16="http://schemas.microsoft.com/office/drawing/2014/main" id="{BF307B1D-2BED-47A9-BB00-7C857CDEA6EB}"/>
                </a:ext>
              </a:extLst>
            </p:cNvPr>
            <p:cNvSpPr txBox="1">
              <a:spLocks noChangeArrowheads="1"/>
            </p:cNvSpPr>
            <p:nvPr/>
          </p:nvSpPr>
          <p:spPr bwMode="auto">
            <a:xfrm>
              <a:off x="1270" y="2296"/>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Courier New" panose="02070309020205020404" pitchFamily="49" charset="0"/>
                </a:rPr>
                <a:t>-</a:t>
              </a:r>
              <a:r>
                <a:rPr kumimoji="1" lang="en-US" altLang="zh-CN" sz="2400" b="1">
                  <a:latin typeface="Times New Roman" panose="02020603050405020304" pitchFamily="18" charset="0"/>
                </a:rPr>
                <a:t>4</a:t>
              </a:r>
              <a:endParaRPr kumimoji="1" lang="en-US" altLang="zh-CN" sz="2400">
                <a:latin typeface="Times New Roman" panose="02020603050405020304" pitchFamily="18" charset="0"/>
              </a:endParaRPr>
            </a:p>
          </p:txBody>
        </p:sp>
      </p:grpSp>
      <p:grpSp>
        <p:nvGrpSpPr>
          <p:cNvPr id="31785" name="Group 77">
            <a:extLst>
              <a:ext uri="{FF2B5EF4-FFF2-40B4-BE49-F238E27FC236}">
                <a16:creationId xmlns:a16="http://schemas.microsoft.com/office/drawing/2014/main" id="{C1DC5706-1E31-4E0A-BD59-C6FCAC919306}"/>
              </a:ext>
            </a:extLst>
          </p:cNvPr>
          <p:cNvGrpSpPr>
            <a:grpSpLocks/>
          </p:cNvGrpSpPr>
          <p:nvPr/>
        </p:nvGrpSpPr>
        <p:grpSpPr bwMode="auto">
          <a:xfrm>
            <a:off x="3903663" y="3700463"/>
            <a:ext cx="1531937" cy="1728787"/>
            <a:chOff x="2459" y="2137"/>
            <a:chExt cx="965" cy="1089"/>
          </a:xfrm>
        </p:grpSpPr>
        <p:grpSp>
          <p:nvGrpSpPr>
            <p:cNvPr id="31799" name="Group 73">
              <a:extLst>
                <a:ext uri="{FF2B5EF4-FFF2-40B4-BE49-F238E27FC236}">
                  <a16:creationId xmlns:a16="http://schemas.microsoft.com/office/drawing/2014/main" id="{14302C46-68E8-484F-B769-B2907017D170}"/>
                </a:ext>
              </a:extLst>
            </p:cNvPr>
            <p:cNvGrpSpPr>
              <a:grpSpLocks/>
            </p:cNvGrpSpPr>
            <p:nvPr/>
          </p:nvGrpSpPr>
          <p:grpSpPr bwMode="auto">
            <a:xfrm>
              <a:off x="2544" y="2294"/>
              <a:ext cx="768" cy="912"/>
              <a:chOff x="2544" y="2294"/>
              <a:chExt cx="768" cy="912"/>
            </a:xfrm>
          </p:grpSpPr>
          <p:sp>
            <p:nvSpPr>
              <p:cNvPr id="31806" name="Oval 27">
                <a:extLst>
                  <a:ext uri="{FF2B5EF4-FFF2-40B4-BE49-F238E27FC236}">
                    <a16:creationId xmlns:a16="http://schemas.microsoft.com/office/drawing/2014/main" id="{278A1F32-A16D-46E4-961F-637945DD9B2B}"/>
                  </a:ext>
                </a:extLst>
              </p:cNvPr>
              <p:cNvSpPr>
                <a:spLocks noChangeArrowheads="1"/>
              </p:cNvSpPr>
              <p:nvPr/>
            </p:nvSpPr>
            <p:spPr bwMode="auto">
              <a:xfrm>
                <a:off x="2544" y="2918"/>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07" name="Oval 28">
                <a:extLst>
                  <a:ext uri="{FF2B5EF4-FFF2-40B4-BE49-F238E27FC236}">
                    <a16:creationId xmlns:a16="http://schemas.microsoft.com/office/drawing/2014/main" id="{4EF6FE26-41A8-4328-9AD5-33520BD75055}"/>
                  </a:ext>
                </a:extLst>
              </p:cNvPr>
              <p:cNvSpPr>
                <a:spLocks noChangeArrowheads="1"/>
              </p:cNvSpPr>
              <p:nvPr/>
            </p:nvSpPr>
            <p:spPr bwMode="auto">
              <a:xfrm>
                <a:off x="3024" y="2918"/>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08" name="Oval 29">
                <a:extLst>
                  <a:ext uri="{FF2B5EF4-FFF2-40B4-BE49-F238E27FC236}">
                    <a16:creationId xmlns:a16="http://schemas.microsoft.com/office/drawing/2014/main" id="{3F84E6D8-54CF-4ECE-8B2D-D1AF87ACDE94}"/>
                  </a:ext>
                </a:extLst>
              </p:cNvPr>
              <p:cNvSpPr>
                <a:spLocks noChangeArrowheads="1"/>
              </p:cNvSpPr>
              <p:nvPr/>
            </p:nvSpPr>
            <p:spPr bwMode="auto">
              <a:xfrm>
                <a:off x="2784" y="2294"/>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809" name="Line 30">
                <a:extLst>
                  <a:ext uri="{FF2B5EF4-FFF2-40B4-BE49-F238E27FC236}">
                    <a16:creationId xmlns:a16="http://schemas.microsoft.com/office/drawing/2014/main" id="{707CD5FA-CBDD-49C1-8EE6-A382214ABF05}"/>
                  </a:ext>
                </a:extLst>
              </p:cNvPr>
              <p:cNvSpPr>
                <a:spLocks noChangeShapeType="1"/>
              </p:cNvSpPr>
              <p:nvPr/>
            </p:nvSpPr>
            <p:spPr bwMode="auto">
              <a:xfrm flipV="1">
                <a:off x="2736" y="2582"/>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10" name="Line 31">
                <a:extLst>
                  <a:ext uri="{FF2B5EF4-FFF2-40B4-BE49-F238E27FC236}">
                    <a16:creationId xmlns:a16="http://schemas.microsoft.com/office/drawing/2014/main" id="{24E8B1A3-DC54-4378-ADE8-7B4B354D3026}"/>
                  </a:ext>
                </a:extLst>
              </p:cNvPr>
              <p:cNvSpPr>
                <a:spLocks noChangeShapeType="1"/>
              </p:cNvSpPr>
              <p:nvPr/>
            </p:nvSpPr>
            <p:spPr bwMode="auto">
              <a:xfrm flipH="1" flipV="1">
                <a:off x="2976" y="2582"/>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800" name="Text Box 32">
              <a:extLst>
                <a:ext uri="{FF2B5EF4-FFF2-40B4-BE49-F238E27FC236}">
                  <a16:creationId xmlns:a16="http://schemas.microsoft.com/office/drawing/2014/main" id="{9B9EC713-E46C-4207-9894-F6AD6B35D7B8}"/>
                </a:ext>
              </a:extLst>
            </p:cNvPr>
            <p:cNvSpPr txBox="1">
              <a:spLocks noChangeArrowheads="1"/>
            </p:cNvSpPr>
            <p:nvPr/>
          </p:nvSpPr>
          <p:spPr bwMode="auto">
            <a:xfrm>
              <a:off x="3048" y="2137"/>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31801" name="Text Box 33">
              <a:extLst>
                <a:ext uri="{FF2B5EF4-FFF2-40B4-BE49-F238E27FC236}">
                  <a16:creationId xmlns:a16="http://schemas.microsoft.com/office/drawing/2014/main" id="{C2EAA964-B498-4E36-961C-EB3E767072A9}"/>
                </a:ext>
              </a:extLst>
            </p:cNvPr>
            <p:cNvSpPr txBox="1">
              <a:spLocks noChangeArrowheads="1"/>
            </p:cNvSpPr>
            <p:nvPr/>
          </p:nvSpPr>
          <p:spPr bwMode="auto">
            <a:xfrm>
              <a:off x="2459" y="263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1</a:t>
              </a:r>
              <a:endParaRPr kumimoji="1" lang="en-US" altLang="zh-CN" sz="2800">
                <a:solidFill>
                  <a:srgbClr val="006600"/>
                </a:solidFill>
                <a:latin typeface="Times New Roman" panose="02020603050405020304" pitchFamily="18" charset="0"/>
              </a:endParaRPr>
            </a:p>
          </p:txBody>
        </p:sp>
        <p:sp>
          <p:nvSpPr>
            <p:cNvPr id="31802" name="Text Box 34">
              <a:extLst>
                <a:ext uri="{FF2B5EF4-FFF2-40B4-BE49-F238E27FC236}">
                  <a16:creationId xmlns:a16="http://schemas.microsoft.com/office/drawing/2014/main" id="{F03D4B55-AE3D-4C31-8AFF-E5F7C9B9E0CD}"/>
                </a:ext>
              </a:extLst>
            </p:cNvPr>
            <p:cNvSpPr txBox="1">
              <a:spLocks noChangeArrowheads="1"/>
            </p:cNvSpPr>
            <p:nvPr/>
          </p:nvSpPr>
          <p:spPr bwMode="auto">
            <a:xfrm>
              <a:off x="3184" y="265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9</a:t>
              </a:r>
              <a:endParaRPr kumimoji="1" lang="en-US" altLang="zh-CN" sz="2800">
                <a:solidFill>
                  <a:srgbClr val="006600"/>
                </a:solidFill>
                <a:latin typeface="Times New Roman" panose="02020603050405020304" pitchFamily="18" charset="0"/>
              </a:endParaRPr>
            </a:p>
          </p:txBody>
        </p:sp>
        <p:sp>
          <p:nvSpPr>
            <p:cNvPr id="31803" name="Text Box 71">
              <a:extLst>
                <a:ext uri="{FF2B5EF4-FFF2-40B4-BE49-F238E27FC236}">
                  <a16:creationId xmlns:a16="http://schemas.microsoft.com/office/drawing/2014/main" id="{70F571D1-FF5B-4D40-9E2E-80BD53798916}"/>
                </a:ext>
              </a:extLst>
            </p:cNvPr>
            <p:cNvSpPr txBox="1">
              <a:spLocks noChangeArrowheads="1"/>
            </p:cNvSpPr>
            <p:nvPr/>
          </p:nvSpPr>
          <p:spPr bwMode="auto">
            <a:xfrm>
              <a:off x="2767" y="2296"/>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Courier New" panose="02070309020205020404" pitchFamily="49" charset="0"/>
                </a:rPr>
                <a:t>-</a:t>
              </a:r>
              <a:r>
                <a:rPr kumimoji="1" lang="en-US" altLang="zh-CN" sz="2400" b="1">
                  <a:latin typeface="Times New Roman" panose="02020603050405020304" pitchFamily="18" charset="0"/>
                </a:rPr>
                <a:t>3</a:t>
              </a:r>
              <a:endParaRPr kumimoji="1" lang="en-US" altLang="zh-CN" sz="2400">
                <a:latin typeface="Times New Roman" panose="02020603050405020304" pitchFamily="18" charset="0"/>
              </a:endParaRPr>
            </a:p>
          </p:txBody>
        </p:sp>
        <p:sp>
          <p:nvSpPr>
            <p:cNvPr id="31804" name="Text Box 74">
              <a:extLst>
                <a:ext uri="{FF2B5EF4-FFF2-40B4-BE49-F238E27FC236}">
                  <a16:creationId xmlns:a16="http://schemas.microsoft.com/office/drawing/2014/main" id="{3885972A-7CA5-4DDE-BFB2-90B358FC8841}"/>
                </a:ext>
              </a:extLst>
            </p:cNvPr>
            <p:cNvSpPr txBox="1">
              <a:spLocks noChangeArrowheads="1"/>
            </p:cNvSpPr>
            <p:nvPr/>
          </p:nvSpPr>
          <p:spPr bwMode="auto">
            <a:xfrm>
              <a:off x="2572" y="289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4</a:t>
              </a:r>
              <a:endParaRPr kumimoji="1" lang="en-US" altLang="zh-CN" sz="2800">
                <a:latin typeface="Times New Roman" panose="02020603050405020304" pitchFamily="18" charset="0"/>
              </a:endParaRPr>
            </a:p>
          </p:txBody>
        </p:sp>
        <p:sp>
          <p:nvSpPr>
            <p:cNvPr id="31805" name="Text Box 75">
              <a:extLst>
                <a:ext uri="{FF2B5EF4-FFF2-40B4-BE49-F238E27FC236}">
                  <a16:creationId xmlns:a16="http://schemas.microsoft.com/office/drawing/2014/main" id="{12A24D8A-0240-4EE7-8514-635CA8831B1B}"/>
                </a:ext>
              </a:extLst>
            </p:cNvPr>
            <p:cNvSpPr txBox="1">
              <a:spLocks noChangeArrowheads="1"/>
            </p:cNvSpPr>
            <p:nvPr/>
          </p:nvSpPr>
          <p:spPr bwMode="auto">
            <a:xfrm>
              <a:off x="3048" y="288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4</a:t>
              </a:r>
              <a:endParaRPr kumimoji="1" lang="en-US" altLang="zh-CN" sz="2800">
                <a:latin typeface="Times New Roman" panose="02020603050405020304" pitchFamily="18" charset="0"/>
              </a:endParaRPr>
            </a:p>
          </p:txBody>
        </p:sp>
      </p:grpSp>
      <p:grpSp>
        <p:nvGrpSpPr>
          <p:cNvPr id="31786" name="Group 81">
            <a:extLst>
              <a:ext uri="{FF2B5EF4-FFF2-40B4-BE49-F238E27FC236}">
                <a16:creationId xmlns:a16="http://schemas.microsoft.com/office/drawing/2014/main" id="{DEB9080F-68E6-48D7-B0BC-68D3674A9111}"/>
              </a:ext>
            </a:extLst>
          </p:cNvPr>
          <p:cNvGrpSpPr>
            <a:grpSpLocks/>
          </p:cNvGrpSpPr>
          <p:nvPr/>
        </p:nvGrpSpPr>
        <p:grpSpPr bwMode="auto">
          <a:xfrm>
            <a:off x="6011863" y="3722688"/>
            <a:ext cx="1439862" cy="1743075"/>
            <a:chOff x="3787" y="2151"/>
            <a:chExt cx="907" cy="1098"/>
          </a:xfrm>
        </p:grpSpPr>
        <p:sp>
          <p:nvSpPr>
            <p:cNvPr id="31787" name="Text Box 36">
              <a:extLst>
                <a:ext uri="{FF2B5EF4-FFF2-40B4-BE49-F238E27FC236}">
                  <a16:creationId xmlns:a16="http://schemas.microsoft.com/office/drawing/2014/main" id="{ED1A3399-8448-4F25-AB43-BDCE154F3ABF}"/>
                </a:ext>
              </a:extLst>
            </p:cNvPr>
            <p:cNvSpPr txBox="1">
              <a:spLocks noChangeArrowheads="1"/>
            </p:cNvSpPr>
            <p:nvPr/>
          </p:nvSpPr>
          <p:spPr bwMode="auto">
            <a:xfrm>
              <a:off x="4341" y="215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2</a:t>
              </a:r>
              <a:endParaRPr kumimoji="1" lang="en-US" altLang="zh-CN" sz="2800">
                <a:solidFill>
                  <a:srgbClr val="006600"/>
                </a:solidFill>
                <a:latin typeface="Times New Roman" panose="02020603050405020304" pitchFamily="18" charset="0"/>
              </a:endParaRPr>
            </a:p>
          </p:txBody>
        </p:sp>
        <p:grpSp>
          <p:nvGrpSpPr>
            <p:cNvPr id="31788" name="Group 78">
              <a:extLst>
                <a:ext uri="{FF2B5EF4-FFF2-40B4-BE49-F238E27FC236}">
                  <a16:creationId xmlns:a16="http://schemas.microsoft.com/office/drawing/2014/main" id="{6D02EC85-BE7B-4E62-B854-D75747664FC8}"/>
                </a:ext>
              </a:extLst>
            </p:cNvPr>
            <p:cNvGrpSpPr>
              <a:grpSpLocks/>
            </p:cNvGrpSpPr>
            <p:nvPr/>
          </p:nvGrpSpPr>
          <p:grpSpPr bwMode="auto">
            <a:xfrm>
              <a:off x="3840" y="2323"/>
              <a:ext cx="768" cy="912"/>
              <a:chOff x="3840" y="2323"/>
              <a:chExt cx="768" cy="912"/>
            </a:xfrm>
          </p:grpSpPr>
          <p:sp>
            <p:nvSpPr>
              <p:cNvPr id="31794" name="Oval 35">
                <a:extLst>
                  <a:ext uri="{FF2B5EF4-FFF2-40B4-BE49-F238E27FC236}">
                    <a16:creationId xmlns:a16="http://schemas.microsoft.com/office/drawing/2014/main" id="{7394922C-4955-46DB-BA65-0D2CDCFE46DC}"/>
                  </a:ext>
                </a:extLst>
              </p:cNvPr>
              <p:cNvSpPr>
                <a:spLocks noChangeArrowheads="1"/>
              </p:cNvSpPr>
              <p:nvPr/>
            </p:nvSpPr>
            <p:spPr bwMode="auto">
              <a:xfrm>
                <a:off x="4080" y="2323"/>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95" name="Oval 37">
                <a:extLst>
                  <a:ext uri="{FF2B5EF4-FFF2-40B4-BE49-F238E27FC236}">
                    <a16:creationId xmlns:a16="http://schemas.microsoft.com/office/drawing/2014/main" id="{41EB69C1-092D-48C5-A8CE-52E51F8CA557}"/>
                  </a:ext>
                </a:extLst>
              </p:cNvPr>
              <p:cNvSpPr>
                <a:spLocks noChangeArrowheads="1"/>
              </p:cNvSpPr>
              <p:nvPr/>
            </p:nvSpPr>
            <p:spPr bwMode="auto">
              <a:xfrm>
                <a:off x="3840" y="2947"/>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96" name="Oval 38">
                <a:extLst>
                  <a:ext uri="{FF2B5EF4-FFF2-40B4-BE49-F238E27FC236}">
                    <a16:creationId xmlns:a16="http://schemas.microsoft.com/office/drawing/2014/main" id="{EB89F23B-FE65-421C-88B1-0CE5723162D2}"/>
                  </a:ext>
                </a:extLst>
              </p:cNvPr>
              <p:cNvSpPr>
                <a:spLocks noChangeArrowheads="1"/>
              </p:cNvSpPr>
              <p:nvPr/>
            </p:nvSpPr>
            <p:spPr bwMode="auto">
              <a:xfrm>
                <a:off x="4320" y="2947"/>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97" name="Line 39">
                <a:extLst>
                  <a:ext uri="{FF2B5EF4-FFF2-40B4-BE49-F238E27FC236}">
                    <a16:creationId xmlns:a16="http://schemas.microsoft.com/office/drawing/2014/main" id="{2E506183-6DEF-4B2A-8E8D-1DC5E3325294}"/>
                  </a:ext>
                </a:extLst>
              </p:cNvPr>
              <p:cNvSpPr>
                <a:spLocks noChangeShapeType="1"/>
              </p:cNvSpPr>
              <p:nvPr/>
            </p:nvSpPr>
            <p:spPr bwMode="auto">
              <a:xfrm flipV="1">
                <a:off x="4032" y="2611"/>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8" name="Line 40">
                <a:extLst>
                  <a:ext uri="{FF2B5EF4-FFF2-40B4-BE49-F238E27FC236}">
                    <a16:creationId xmlns:a16="http://schemas.microsoft.com/office/drawing/2014/main" id="{D15CE527-4D8E-4A23-BBF5-4B4C7F8A7A7F}"/>
                  </a:ext>
                </a:extLst>
              </p:cNvPr>
              <p:cNvSpPr>
                <a:spLocks noChangeShapeType="1"/>
              </p:cNvSpPr>
              <p:nvPr/>
            </p:nvSpPr>
            <p:spPr bwMode="auto">
              <a:xfrm flipH="1" flipV="1">
                <a:off x="4272" y="2611"/>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789" name="Text Box 41">
              <a:extLst>
                <a:ext uri="{FF2B5EF4-FFF2-40B4-BE49-F238E27FC236}">
                  <a16:creationId xmlns:a16="http://schemas.microsoft.com/office/drawing/2014/main" id="{16D69E9C-0958-43ED-B8C4-18E49FD70F2A}"/>
                </a:ext>
              </a:extLst>
            </p:cNvPr>
            <p:cNvSpPr txBox="1">
              <a:spLocks noChangeArrowheads="1"/>
            </p:cNvSpPr>
            <p:nvPr/>
          </p:nvSpPr>
          <p:spPr bwMode="auto">
            <a:xfrm>
              <a:off x="3787" y="268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3</a:t>
              </a:r>
              <a:endParaRPr kumimoji="1" lang="en-US" altLang="zh-CN" sz="2800">
                <a:solidFill>
                  <a:srgbClr val="006600"/>
                </a:solidFill>
                <a:latin typeface="Times New Roman" panose="02020603050405020304" pitchFamily="18" charset="0"/>
              </a:endParaRPr>
            </a:p>
          </p:txBody>
        </p:sp>
        <p:sp>
          <p:nvSpPr>
            <p:cNvPr id="31790" name="Text Box 42">
              <a:extLst>
                <a:ext uri="{FF2B5EF4-FFF2-40B4-BE49-F238E27FC236}">
                  <a16:creationId xmlns:a16="http://schemas.microsoft.com/office/drawing/2014/main" id="{9CC7C47B-F1F5-4236-AE24-7C30A9D867EC}"/>
                </a:ext>
              </a:extLst>
            </p:cNvPr>
            <p:cNvSpPr txBox="1">
              <a:spLocks noChangeArrowheads="1"/>
            </p:cNvSpPr>
            <p:nvPr/>
          </p:nvSpPr>
          <p:spPr bwMode="auto">
            <a:xfrm>
              <a:off x="4454" y="268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5</a:t>
              </a:r>
              <a:endParaRPr kumimoji="1" lang="en-US" altLang="zh-CN" sz="2800">
                <a:solidFill>
                  <a:srgbClr val="006600"/>
                </a:solidFill>
                <a:latin typeface="Times New Roman" panose="02020603050405020304" pitchFamily="18" charset="0"/>
              </a:endParaRPr>
            </a:p>
          </p:txBody>
        </p:sp>
        <p:sp>
          <p:nvSpPr>
            <p:cNvPr id="31791" name="Text Box 72">
              <a:extLst>
                <a:ext uri="{FF2B5EF4-FFF2-40B4-BE49-F238E27FC236}">
                  <a16:creationId xmlns:a16="http://schemas.microsoft.com/office/drawing/2014/main" id="{19F97DB7-AB77-4283-8DE8-A39CE0DA4D9C}"/>
                </a:ext>
              </a:extLst>
            </p:cNvPr>
            <p:cNvSpPr txBox="1">
              <a:spLocks noChangeArrowheads="1"/>
            </p:cNvSpPr>
            <p:nvPr/>
          </p:nvSpPr>
          <p:spPr bwMode="auto">
            <a:xfrm>
              <a:off x="4060" y="2319"/>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Courier New" panose="02070309020205020404" pitchFamily="49" charset="0"/>
                </a:rPr>
                <a:t>-</a:t>
              </a:r>
              <a:r>
                <a:rPr kumimoji="1" lang="en-US" altLang="zh-CN" sz="2400" b="1">
                  <a:latin typeface="Times New Roman" panose="02020603050405020304" pitchFamily="18" charset="0"/>
                </a:rPr>
                <a:t>3</a:t>
              </a:r>
              <a:endParaRPr kumimoji="1" lang="en-US" altLang="zh-CN" sz="2400">
                <a:latin typeface="Times New Roman" panose="02020603050405020304" pitchFamily="18" charset="0"/>
              </a:endParaRPr>
            </a:p>
          </p:txBody>
        </p:sp>
        <p:sp>
          <p:nvSpPr>
            <p:cNvPr id="31792" name="Text Box 79">
              <a:extLst>
                <a:ext uri="{FF2B5EF4-FFF2-40B4-BE49-F238E27FC236}">
                  <a16:creationId xmlns:a16="http://schemas.microsoft.com/office/drawing/2014/main" id="{A2DFE76A-355C-434A-9A37-09BB04FB14D8}"/>
                </a:ext>
              </a:extLst>
            </p:cNvPr>
            <p:cNvSpPr txBox="1">
              <a:spLocks noChangeArrowheads="1"/>
            </p:cNvSpPr>
            <p:nvPr/>
          </p:nvSpPr>
          <p:spPr bwMode="auto">
            <a:xfrm>
              <a:off x="3878" y="290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2</a:t>
              </a:r>
              <a:endParaRPr kumimoji="1" lang="en-US" altLang="zh-CN" sz="2800">
                <a:latin typeface="Times New Roman" panose="02020603050405020304" pitchFamily="18" charset="0"/>
              </a:endParaRPr>
            </a:p>
          </p:txBody>
        </p:sp>
        <p:sp>
          <p:nvSpPr>
            <p:cNvPr id="31793" name="Text Box 80">
              <a:extLst>
                <a:ext uri="{FF2B5EF4-FFF2-40B4-BE49-F238E27FC236}">
                  <a16:creationId xmlns:a16="http://schemas.microsoft.com/office/drawing/2014/main" id="{11F2A739-93F7-4F55-A7DB-96BA90967F0D}"/>
                </a:ext>
              </a:extLst>
            </p:cNvPr>
            <p:cNvSpPr txBox="1">
              <a:spLocks noChangeArrowheads="1"/>
            </p:cNvSpPr>
            <p:nvPr/>
          </p:nvSpPr>
          <p:spPr bwMode="auto">
            <a:xfrm>
              <a:off x="4354" y="292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2</a:t>
              </a:r>
              <a:endParaRPr kumimoji="1" lang="en-US" altLang="zh-CN" sz="2800">
                <a:latin typeface="Times New Roman" panose="02020603050405020304" pitchFamily="18" charset="0"/>
              </a:endParaRPr>
            </a:p>
          </p:txBody>
        </p:sp>
      </p:gr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2">
            <a:extLst>
              <a:ext uri="{FF2B5EF4-FFF2-40B4-BE49-F238E27FC236}">
                <a16:creationId xmlns:a16="http://schemas.microsoft.com/office/drawing/2014/main" id="{43174B6B-5B04-467A-8D22-062DBD50CDE0}"/>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C9BAB0-508D-4F95-A927-53E6894504EF}"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29</a:t>
            </a:fld>
            <a:endParaRPr lang="en-US" altLang="zh-CN" sz="1800">
              <a:latin typeface="华文新魏" panose="02010800040101010101" pitchFamily="2" charset="-122"/>
              <a:ea typeface="华文新魏" panose="02010800040101010101" pitchFamily="2" charset="-122"/>
            </a:endParaRPr>
          </a:p>
        </p:txBody>
      </p:sp>
      <p:sp>
        <p:nvSpPr>
          <p:cNvPr id="32771" name="Oval 2">
            <a:extLst>
              <a:ext uri="{FF2B5EF4-FFF2-40B4-BE49-F238E27FC236}">
                <a16:creationId xmlns:a16="http://schemas.microsoft.com/office/drawing/2014/main" id="{2EEFA797-294F-4E0C-88D1-666BA431B059}"/>
              </a:ext>
            </a:extLst>
          </p:cNvPr>
          <p:cNvSpPr>
            <a:spLocks noChangeArrowheads="1"/>
          </p:cNvSpPr>
          <p:nvPr/>
        </p:nvSpPr>
        <p:spPr bwMode="auto">
          <a:xfrm>
            <a:off x="6400800" y="4876800"/>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72" name="Text Box 3">
            <a:extLst>
              <a:ext uri="{FF2B5EF4-FFF2-40B4-BE49-F238E27FC236}">
                <a16:creationId xmlns:a16="http://schemas.microsoft.com/office/drawing/2014/main" id="{A9DB300F-B7F2-4A2A-BC91-0C117F353980}"/>
              </a:ext>
            </a:extLst>
          </p:cNvPr>
          <p:cNvSpPr txBox="1">
            <a:spLocks noChangeArrowheads="1"/>
          </p:cNvSpPr>
          <p:nvPr/>
        </p:nvSpPr>
        <p:spPr bwMode="auto">
          <a:xfrm>
            <a:off x="2484438" y="5516563"/>
            <a:ext cx="4838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i="1">
                <a:solidFill>
                  <a:schemeClr val="tx2"/>
                </a:solidFill>
                <a:latin typeface="Times New Roman" panose="02020603050405020304" pitchFamily="18" charset="0"/>
                <a:ea typeface="仿宋_GB2312" pitchFamily="49" charset="-122"/>
              </a:rPr>
              <a:t>S</a:t>
            </a:r>
            <a:r>
              <a:rPr kumimoji="1" lang="en-US" altLang="zh-CN" b="1" baseline="-25000">
                <a:solidFill>
                  <a:schemeClr val="tx2"/>
                </a:solidFill>
                <a:latin typeface="Times New Roman" panose="02020603050405020304" pitchFamily="18" charset="0"/>
                <a:ea typeface="仿宋_GB2312" pitchFamily="49" charset="-122"/>
              </a:rPr>
              <a:t>1</a:t>
            </a:r>
            <a:r>
              <a:rPr kumimoji="1" lang="en-US" altLang="zh-CN" b="1">
                <a:solidFill>
                  <a:schemeClr val="tx2"/>
                </a:solidFill>
                <a:latin typeface="Times New Roman" panose="02020603050405020304" pitchFamily="18" charset="0"/>
                <a:ea typeface="仿宋_GB2312" pitchFamily="49" charset="-122"/>
              </a:rPr>
              <a:t> </a:t>
            </a:r>
            <a:r>
              <a:rPr kumimoji="1" lang="en-US" altLang="zh-CN"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b="1">
                <a:solidFill>
                  <a:schemeClr val="tx2"/>
                </a:solidFill>
                <a:latin typeface="Times New Roman" panose="02020603050405020304" pitchFamily="18" charset="0"/>
                <a:ea typeface="仿宋_GB2312" pitchFamily="49" charset="-122"/>
                <a:sym typeface="Technic" pitchFamily="2" charset="2"/>
              </a:rPr>
              <a:t> </a:t>
            </a:r>
            <a:r>
              <a:rPr kumimoji="1" lang="en-US" altLang="zh-CN" b="1" i="1">
                <a:solidFill>
                  <a:schemeClr val="tx2"/>
                </a:solidFill>
                <a:latin typeface="Times New Roman" panose="02020603050405020304" pitchFamily="18" charset="0"/>
                <a:ea typeface="仿宋_GB2312" pitchFamily="49" charset="-122"/>
              </a:rPr>
              <a:t>S</a:t>
            </a:r>
            <a:r>
              <a:rPr kumimoji="1" lang="en-US" altLang="zh-CN" b="1" baseline="-25000">
                <a:solidFill>
                  <a:schemeClr val="tx2"/>
                </a:solidFill>
                <a:latin typeface="Times New Roman" panose="02020603050405020304" pitchFamily="18" charset="0"/>
                <a:ea typeface="仿宋_GB2312" pitchFamily="49" charset="-122"/>
              </a:rPr>
              <a:t>2</a:t>
            </a:r>
            <a:r>
              <a:rPr kumimoji="1" lang="zh-CN" altLang="en-US" b="1">
                <a:latin typeface="Times New Roman" panose="02020603050405020304" pitchFamily="18" charset="0"/>
                <a:ea typeface="仿宋_GB2312" pitchFamily="49" charset="-122"/>
              </a:rPr>
              <a:t>的可能的表示方法</a:t>
            </a:r>
            <a:endParaRPr kumimoji="1" lang="zh-CN" altLang="en-US" sz="2400">
              <a:latin typeface="Times New Roman" panose="02020603050405020304" pitchFamily="18" charset="0"/>
            </a:endParaRPr>
          </a:p>
        </p:txBody>
      </p:sp>
      <p:sp>
        <p:nvSpPr>
          <p:cNvPr id="167940" name="Text Box 4">
            <a:extLst>
              <a:ext uri="{FF2B5EF4-FFF2-40B4-BE49-F238E27FC236}">
                <a16:creationId xmlns:a16="http://schemas.microsoft.com/office/drawing/2014/main" id="{E00C5B4C-D148-44A4-81EB-EA5491544387}"/>
              </a:ext>
            </a:extLst>
          </p:cNvPr>
          <p:cNvSpPr txBox="1">
            <a:spLocks noChangeArrowheads="1"/>
          </p:cNvSpPr>
          <p:nvPr/>
        </p:nvSpPr>
        <p:spPr bwMode="auto">
          <a:xfrm>
            <a:off x="533400" y="657225"/>
            <a:ext cx="16002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35000"/>
              </a:spcBef>
              <a:defRPr/>
            </a:pPr>
            <a:r>
              <a:rPr kumimoji="1" lang="zh-CN" altLang="en-US" sz="2800" b="1">
                <a:effectLst>
                  <a:outerShdw blurRad="38100" dist="38100" dir="2700000" algn="tl">
                    <a:srgbClr val="C0C0C0"/>
                  </a:outerShdw>
                </a:effectLst>
                <a:latin typeface="Times New Roman" pitchFamily="18" charset="0"/>
                <a:ea typeface="仿宋_GB2312" pitchFamily="49" charset="-122"/>
              </a:rPr>
              <a:t>下标</a:t>
            </a:r>
            <a:endParaRPr kumimoji="1" lang="zh-CN" altLang="en-US" sz="2800" b="1">
              <a:effectLst>
                <a:outerShdw blurRad="38100" dist="38100" dir="2700000" algn="tl">
                  <a:srgbClr val="C0C0C0"/>
                </a:outerShdw>
              </a:effectLst>
              <a:latin typeface="Times New Roman" pitchFamily="18" charset="0"/>
              <a:ea typeface="楷体_GB2312" pitchFamily="49" charset="-122"/>
            </a:endParaRPr>
          </a:p>
          <a:p>
            <a:pPr eaLnBrk="1" hangingPunct="1">
              <a:spcBef>
                <a:spcPct val="35000"/>
              </a:spcBef>
              <a:defRPr/>
            </a:pPr>
            <a:r>
              <a:rPr kumimoji="1" lang="en-US" altLang="zh-CN" sz="2800" b="1">
                <a:solidFill>
                  <a:schemeClr val="tx2"/>
                </a:solidFill>
                <a:latin typeface="Times New Roman" pitchFamily="18" charset="0"/>
                <a:ea typeface="楷体_GB2312" pitchFamily="49" charset="-122"/>
              </a:rPr>
              <a:t>parent</a:t>
            </a:r>
            <a:endParaRPr kumimoji="1" lang="en-US" altLang="zh-CN" sz="2400" i="1">
              <a:latin typeface="Times New Roman" pitchFamily="18" charset="0"/>
            </a:endParaRPr>
          </a:p>
        </p:txBody>
      </p:sp>
      <p:sp>
        <p:nvSpPr>
          <p:cNvPr id="32774" name="Text Box 5">
            <a:extLst>
              <a:ext uri="{FF2B5EF4-FFF2-40B4-BE49-F238E27FC236}">
                <a16:creationId xmlns:a16="http://schemas.microsoft.com/office/drawing/2014/main" id="{4A33A5D9-D42D-4081-BFD7-12F7C2DC1290}"/>
              </a:ext>
            </a:extLst>
          </p:cNvPr>
          <p:cNvSpPr txBox="1">
            <a:spLocks noChangeArrowheads="1"/>
          </p:cNvSpPr>
          <p:nvPr/>
        </p:nvSpPr>
        <p:spPr bwMode="auto">
          <a:xfrm>
            <a:off x="2400300" y="1935163"/>
            <a:ext cx="5295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latin typeface="Times New Roman" panose="02020603050405020304" pitchFamily="18" charset="0"/>
                <a:ea typeface="隶书" panose="02010509060101010101" pitchFamily="49" charset="-122"/>
              </a:rPr>
              <a:t>集合 </a:t>
            </a:r>
            <a:r>
              <a:rPr kumimoji="1" lang="en-US" altLang="zh-CN" sz="2800" b="1" i="1">
                <a:solidFill>
                  <a:schemeClr val="tx2"/>
                </a:solidFill>
                <a:latin typeface="Times New Roman" panose="02020603050405020304" pitchFamily="18" charset="0"/>
                <a:ea typeface="仿宋_GB2312" pitchFamily="49" charset="-122"/>
              </a:rPr>
              <a:t>S</a:t>
            </a:r>
            <a:r>
              <a:rPr kumimoji="1" lang="en-US" altLang="zh-CN" sz="2800" b="1" baseline="-25000">
                <a:solidFill>
                  <a:schemeClr val="tx2"/>
                </a:solidFill>
                <a:latin typeface="Times New Roman" panose="02020603050405020304" pitchFamily="18" charset="0"/>
                <a:ea typeface="仿宋_GB2312" pitchFamily="49" charset="-122"/>
              </a:rPr>
              <a:t>1 </a:t>
            </a:r>
            <a:r>
              <a:rPr kumimoji="1"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2800" b="1">
                <a:solidFill>
                  <a:schemeClr val="tx2"/>
                </a:solidFill>
                <a:latin typeface="Times New Roman" panose="02020603050405020304" pitchFamily="18" charset="0"/>
                <a:ea typeface="仿宋_GB2312" pitchFamily="49" charset="-122"/>
              </a:rPr>
              <a:t> </a:t>
            </a:r>
            <a:r>
              <a:rPr kumimoji="1" lang="en-US" altLang="zh-CN" sz="2800" b="1" i="1">
                <a:solidFill>
                  <a:schemeClr val="tx2"/>
                </a:solidFill>
                <a:latin typeface="Times New Roman" panose="02020603050405020304" pitchFamily="18" charset="0"/>
                <a:ea typeface="仿宋_GB2312" pitchFamily="49" charset="-122"/>
              </a:rPr>
              <a:t>S</a:t>
            </a:r>
            <a:r>
              <a:rPr kumimoji="1" lang="en-US" altLang="zh-CN" sz="2800" b="1" baseline="-25000">
                <a:solidFill>
                  <a:schemeClr val="tx2"/>
                </a:solidFill>
                <a:latin typeface="Times New Roman" panose="02020603050405020304" pitchFamily="18" charset="0"/>
                <a:ea typeface="仿宋_GB2312" pitchFamily="49" charset="-122"/>
              </a:rPr>
              <a:t>2</a:t>
            </a:r>
            <a:r>
              <a:rPr kumimoji="1" lang="en-US" altLang="zh-CN" sz="2800" b="1" baseline="-25000">
                <a:latin typeface="Times New Roman" panose="02020603050405020304" pitchFamily="18" charset="0"/>
                <a:ea typeface="仿宋_GB2312" pitchFamily="49" charset="-122"/>
              </a:rPr>
              <a:t> </a:t>
            </a:r>
            <a:r>
              <a:rPr kumimoji="1" lang="zh-CN" altLang="en-US" b="1">
                <a:latin typeface="Times New Roman" panose="02020603050405020304" pitchFamily="18" charset="0"/>
                <a:ea typeface="隶书" panose="02010509060101010101" pitchFamily="49" charset="-122"/>
              </a:rPr>
              <a:t>和</a:t>
            </a:r>
            <a:r>
              <a:rPr kumimoji="1" lang="zh-CN" altLang="en-US" b="1">
                <a:solidFill>
                  <a:schemeClr val="tx2"/>
                </a:solidFill>
                <a:latin typeface="Times New Roman" panose="02020603050405020304" pitchFamily="18" charset="0"/>
                <a:ea typeface="隶书" panose="02010509060101010101" pitchFamily="49" charset="-122"/>
              </a:rPr>
              <a:t> </a:t>
            </a:r>
            <a:r>
              <a:rPr kumimoji="1" lang="en-US" altLang="zh-CN" sz="2800" b="1" i="1">
                <a:solidFill>
                  <a:schemeClr val="tx2"/>
                </a:solidFill>
                <a:latin typeface="Times New Roman" panose="02020603050405020304" pitchFamily="18" charset="0"/>
                <a:ea typeface="仿宋_GB2312" pitchFamily="49" charset="-122"/>
              </a:rPr>
              <a:t>S</a:t>
            </a:r>
            <a:r>
              <a:rPr kumimoji="1" lang="en-US" altLang="zh-CN" sz="2800" b="1" baseline="-25000">
                <a:solidFill>
                  <a:schemeClr val="tx2"/>
                </a:solidFill>
                <a:latin typeface="Times New Roman" panose="02020603050405020304" pitchFamily="18" charset="0"/>
                <a:ea typeface="仿宋_GB2312" pitchFamily="49" charset="-122"/>
              </a:rPr>
              <a:t>3 </a:t>
            </a:r>
            <a:r>
              <a:rPr kumimoji="1" lang="zh-CN" altLang="en-US" b="1">
                <a:latin typeface="Times New Roman" panose="02020603050405020304" pitchFamily="18" charset="0"/>
                <a:ea typeface="隶书" panose="02010509060101010101" pitchFamily="49" charset="-122"/>
              </a:rPr>
              <a:t>的双亲表示</a:t>
            </a:r>
          </a:p>
        </p:txBody>
      </p:sp>
      <p:sp>
        <p:nvSpPr>
          <p:cNvPr id="32775" name="Rectangle 6">
            <a:extLst>
              <a:ext uri="{FF2B5EF4-FFF2-40B4-BE49-F238E27FC236}">
                <a16:creationId xmlns:a16="http://schemas.microsoft.com/office/drawing/2014/main" id="{63ECCEFE-9FC5-48B2-AD7F-BD1AFB813905}"/>
              </a:ext>
            </a:extLst>
          </p:cNvPr>
          <p:cNvSpPr>
            <a:spLocks noChangeArrowheads="1"/>
          </p:cNvSpPr>
          <p:nvPr/>
        </p:nvSpPr>
        <p:spPr bwMode="auto">
          <a:xfrm>
            <a:off x="1676400" y="1219200"/>
            <a:ext cx="6858000" cy="609600"/>
          </a:xfrm>
          <a:prstGeom prst="rect">
            <a:avLst/>
          </a:prstGeom>
          <a:solidFill>
            <a:srgbClr val="CCFFCC"/>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a:solidFill>
                  <a:srgbClr val="CC3300"/>
                </a:solidFill>
                <a:latin typeface="楷体_GB2312" pitchFamily="49" charset="-122"/>
                <a:ea typeface="楷体_GB2312" pitchFamily="49" charset="-122"/>
              </a:rPr>
              <a:t>-</a:t>
            </a:r>
            <a:r>
              <a:rPr lang="en-US" altLang="zh-CN" b="1">
                <a:solidFill>
                  <a:srgbClr val="CC3300"/>
                </a:solidFill>
                <a:latin typeface="Times New Roman" panose="02020603050405020304" pitchFamily="18" charset="0"/>
              </a:rPr>
              <a:t>7</a:t>
            </a:r>
            <a:r>
              <a:rPr lang="en-US" altLang="zh-CN" b="1">
                <a:latin typeface="Times New Roman" panose="02020603050405020304" pitchFamily="18" charset="0"/>
              </a:rPr>
              <a:t>    </a:t>
            </a:r>
            <a:r>
              <a:rPr lang="en-US" altLang="zh-CN" b="1">
                <a:solidFill>
                  <a:schemeClr val="accent2"/>
                </a:solidFill>
                <a:latin typeface="Times New Roman" panose="02020603050405020304" pitchFamily="18" charset="0"/>
              </a:rPr>
              <a:t>4</a:t>
            </a:r>
            <a:r>
              <a:rPr lang="en-US" altLang="zh-CN" b="1">
                <a:latin typeface="Times New Roman" panose="02020603050405020304" pitchFamily="18" charset="0"/>
              </a:rPr>
              <a:t>    </a:t>
            </a:r>
            <a:r>
              <a:rPr lang="en-US" altLang="zh-CN" b="1">
                <a:solidFill>
                  <a:srgbClr val="CC3300"/>
                </a:solidFill>
                <a:latin typeface="楷体_GB2312" pitchFamily="49" charset="-122"/>
                <a:ea typeface="楷体_GB2312" pitchFamily="49" charset="-122"/>
              </a:rPr>
              <a:t>-</a:t>
            </a:r>
            <a:r>
              <a:rPr lang="en-US" altLang="zh-CN" b="1">
                <a:solidFill>
                  <a:srgbClr val="CC3300"/>
                </a:solidFill>
                <a:latin typeface="Times New Roman" panose="02020603050405020304" pitchFamily="18" charset="0"/>
              </a:rPr>
              <a:t>3</a:t>
            </a:r>
            <a:r>
              <a:rPr lang="en-US" altLang="zh-CN" b="1">
                <a:latin typeface="Times New Roman" panose="02020603050405020304" pitchFamily="18" charset="0"/>
              </a:rPr>
              <a:t>    2    </a:t>
            </a:r>
            <a:r>
              <a:rPr lang="en-US" altLang="zh-CN" b="1">
                <a:solidFill>
                  <a:srgbClr val="FF33CC"/>
                </a:solidFill>
                <a:latin typeface="Times New Roman" panose="02020603050405020304" pitchFamily="18" charset="0"/>
                <a:ea typeface="楷体_GB2312" pitchFamily="49" charset="-122"/>
              </a:rPr>
              <a:t>0</a:t>
            </a:r>
            <a:r>
              <a:rPr lang="en-US" altLang="zh-CN" b="1">
                <a:latin typeface="Times New Roman" panose="02020603050405020304" pitchFamily="18" charset="0"/>
                <a:ea typeface="楷体_GB2312" pitchFamily="49" charset="-122"/>
              </a:rPr>
              <a:t>  </a:t>
            </a:r>
            <a:r>
              <a:rPr lang="en-US" altLang="zh-CN" b="1">
                <a:latin typeface="Times New Roman" panose="02020603050405020304" pitchFamily="18" charset="0"/>
              </a:rPr>
              <a:t>   2     </a:t>
            </a:r>
            <a:r>
              <a:rPr lang="en-US" altLang="zh-CN" b="1">
                <a:solidFill>
                  <a:srgbClr val="FF33CC"/>
                </a:solidFill>
                <a:latin typeface="Times New Roman" panose="02020603050405020304" pitchFamily="18" charset="0"/>
              </a:rPr>
              <a:t>0     0    0</a:t>
            </a:r>
            <a:r>
              <a:rPr lang="en-US" altLang="zh-CN" b="1">
                <a:latin typeface="Times New Roman" panose="02020603050405020304" pitchFamily="18" charset="0"/>
              </a:rPr>
              <a:t>     </a:t>
            </a:r>
            <a:r>
              <a:rPr lang="en-US" altLang="zh-CN" b="1">
                <a:solidFill>
                  <a:schemeClr val="accent2"/>
                </a:solidFill>
                <a:latin typeface="Times New Roman" panose="02020603050405020304" pitchFamily="18" charset="0"/>
              </a:rPr>
              <a:t>4</a:t>
            </a:r>
            <a:endParaRPr lang="en-US" altLang="zh-CN" sz="2400">
              <a:latin typeface="Times New Roman" panose="02020603050405020304" pitchFamily="18" charset="0"/>
            </a:endParaRPr>
          </a:p>
        </p:txBody>
      </p:sp>
      <p:sp>
        <p:nvSpPr>
          <p:cNvPr id="32776" name="Line 7">
            <a:extLst>
              <a:ext uri="{FF2B5EF4-FFF2-40B4-BE49-F238E27FC236}">
                <a16:creationId xmlns:a16="http://schemas.microsoft.com/office/drawing/2014/main" id="{D23618D8-C61F-4136-9E5D-7B662B991ADE}"/>
              </a:ext>
            </a:extLst>
          </p:cNvPr>
          <p:cNvSpPr>
            <a:spLocks noChangeShapeType="1"/>
          </p:cNvSpPr>
          <p:nvPr/>
        </p:nvSpPr>
        <p:spPr bwMode="auto">
          <a:xfrm>
            <a:off x="23622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7" name="Line 8">
            <a:extLst>
              <a:ext uri="{FF2B5EF4-FFF2-40B4-BE49-F238E27FC236}">
                <a16:creationId xmlns:a16="http://schemas.microsoft.com/office/drawing/2014/main" id="{B3DC5584-BCB8-4FED-B1D2-CA86A7683868}"/>
              </a:ext>
            </a:extLst>
          </p:cNvPr>
          <p:cNvSpPr>
            <a:spLocks noChangeShapeType="1"/>
          </p:cNvSpPr>
          <p:nvPr/>
        </p:nvSpPr>
        <p:spPr bwMode="auto">
          <a:xfrm>
            <a:off x="30480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8" name="Line 9">
            <a:extLst>
              <a:ext uri="{FF2B5EF4-FFF2-40B4-BE49-F238E27FC236}">
                <a16:creationId xmlns:a16="http://schemas.microsoft.com/office/drawing/2014/main" id="{D9E2FC19-537F-490B-88BD-B344E9E14C3D}"/>
              </a:ext>
            </a:extLst>
          </p:cNvPr>
          <p:cNvSpPr>
            <a:spLocks noChangeShapeType="1"/>
          </p:cNvSpPr>
          <p:nvPr/>
        </p:nvSpPr>
        <p:spPr bwMode="auto">
          <a:xfrm>
            <a:off x="37338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9" name="Line 10">
            <a:extLst>
              <a:ext uri="{FF2B5EF4-FFF2-40B4-BE49-F238E27FC236}">
                <a16:creationId xmlns:a16="http://schemas.microsoft.com/office/drawing/2014/main" id="{7081D458-04A2-4092-8576-82306CD15A82}"/>
              </a:ext>
            </a:extLst>
          </p:cNvPr>
          <p:cNvSpPr>
            <a:spLocks noChangeShapeType="1"/>
          </p:cNvSpPr>
          <p:nvPr/>
        </p:nvSpPr>
        <p:spPr bwMode="auto">
          <a:xfrm>
            <a:off x="44196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0" name="Line 11">
            <a:extLst>
              <a:ext uri="{FF2B5EF4-FFF2-40B4-BE49-F238E27FC236}">
                <a16:creationId xmlns:a16="http://schemas.microsoft.com/office/drawing/2014/main" id="{D27C6218-DCC1-458D-A61C-3DB5CB7FF23C}"/>
              </a:ext>
            </a:extLst>
          </p:cNvPr>
          <p:cNvSpPr>
            <a:spLocks noChangeShapeType="1"/>
          </p:cNvSpPr>
          <p:nvPr/>
        </p:nvSpPr>
        <p:spPr bwMode="auto">
          <a:xfrm>
            <a:off x="51054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1" name="Line 12">
            <a:extLst>
              <a:ext uri="{FF2B5EF4-FFF2-40B4-BE49-F238E27FC236}">
                <a16:creationId xmlns:a16="http://schemas.microsoft.com/office/drawing/2014/main" id="{A98BC09A-7022-4B69-B442-3EAA52FAA45D}"/>
              </a:ext>
            </a:extLst>
          </p:cNvPr>
          <p:cNvSpPr>
            <a:spLocks noChangeShapeType="1"/>
          </p:cNvSpPr>
          <p:nvPr/>
        </p:nvSpPr>
        <p:spPr bwMode="auto">
          <a:xfrm>
            <a:off x="57912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2" name="Line 13">
            <a:extLst>
              <a:ext uri="{FF2B5EF4-FFF2-40B4-BE49-F238E27FC236}">
                <a16:creationId xmlns:a16="http://schemas.microsoft.com/office/drawing/2014/main" id="{308D340D-AED0-46B5-B1D0-55F060342B49}"/>
              </a:ext>
            </a:extLst>
          </p:cNvPr>
          <p:cNvSpPr>
            <a:spLocks noChangeShapeType="1"/>
          </p:cNvSpPr>
          <p:nvPr/>
        </p:nvSpPr>
        <p:spPr bwMode="auto">
          <a:xfrm>
            <a:off x="64770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3" name="Line 14">
            <a:extLst>
              <a:ext uri="{FF2B5EF4-FFF2-40B4-BE49-F238E27FC236}">
                <a16:creationId xmlns:a16="http://schemas.microsoft.com/office/drawing/2014/main" id="{7C59CE75-CDE6-4B08-A8F3-1B858EE21D1A}"/>
              </a:ext>
            </a:extLst>
          </p:cNvPr>
          <p:cNvSpPr>
            <a:spLocks noChangeShapeType="1"/>
          </p:cNvSpPr>
          <p:nvPr/>
        </p:nvSpPr>
        <p:spPr bwMode="auto">
          <a:xfrm>
            <a:off x="71628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4" name="Text Box 15">
            <a:extLst>
              <a:ext uri="{FF2B5EF4-FFF2-40B4-BE49-F238E27FC236}">
                <a16:creationId xmlns:a16="http://schemas.microsoft.com/office/drawing/2014/main" id="{2654A06D-3367-4116-AEAC-2C2EEF6D44F2}"/>
              </a:ext>
            </a:extLst>
          </p:cNvPr>
          <p:cNvSpPr txBox="1">
            <a:spLocks noChangeArrowheads="1"/>
          </p:cNvSpPr>
          <p:nvPr/>
        </p:nvSpPr>
        <p:spPr bwMode="auto">
          <a:xfrm>
            <a:off x="1812925" y="623888"/>
            <a:ext cx="6496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a:latin typeface="Times New Roman" panose="02020603050405020304" pitchFamily="18" charset="0"/>
              </a:rPr>
              <a:t>0     1      2     3      4      5     6      7      8      9</a:t>
            </a:r>
            <a:endParaRPr lang="en-US" altLang="zh-CN" sz="2400">
              <a:latin typeface="Times New Roman" panose="02020603050405020304" pitchFamily="18" charset="0"/>
            </a:endParaRPr>
          </a:p>
        </p:txBody>
      </p:sp>
      <p:sp>
        <p:nvSpPr>
          <p:cNvPr id="32785" name="Line 16">
            <a:extLst>
              <a:ext uri="{FF2B5EF4-FFF2-40B4-BE49-F238E27FC236}">
                <a16:creationId xmlns:a16="http://schemas.microsoft.com/office/drawing/2014/main" id="{06D69D2E-C30B-4DCA-B0D5-20DFDE700A36}"/>
              </a:ext>
            </a:extLst>
          </p:cNvPr>
          <p:cNvSpPr>
            <a:spLocks noChangeShapeType="1"/>
          </p:cNvSpPr>
          <p:nvPr/>
        </p:nvSpPr>
        <p:spPr bwMode="auto">
          <a:xfrm>
            <a:off x="7848600" y="1219200"/>
            <a:ext cx="0" cy="609600"/>
          </a:xfrm>
          <a:prstGeom prst="line">
            <a:avLst/>
          </a:prstGeom>
          <a:noFill/>
          <a:ln w="3810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6" name="Text Box 24">
            <a:extLst>
              <a:ext uri="{FF2B5EF4-FFF2-40B4-BE49-F238E27FC236}">
                <a16:creationId xmlns:a16="http://schemas.microsoft.com/office/drawing/2014/main" id="{2B00F6BF-CFDF-4F8C-972A-0CF84CC08471}"/>
              </a:ext>
            </a:extLst>
          </p:cNvPr>
          <p:cNvSpPr txBox="1">
            <a:spLocks noChangeArrowheads="1"/>
          </p:cNvSpPr>
          <p:nvPr/>
        </p:nvSpPr>
        <p:spPr bwMode="auto">
          <a:xfrm>
            <a:off x="2427288" y="2600325"/>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32787" name="Text Box 25">
            <a:extLst>
              <a:ext uri="{FF2B5EF4-FFF2-40B4-BE49-F238E27FC236}">
                <a16:creationId xmlns:a16="http://schemas.microsoft.com/office/drawing/2014/main" id="{83BA7FAF-E855-4C44-9C50-FFC7E8FEAEC9}"/>
              </a:ext>
            </a:extLst>
          </p:cNvPr>
          <p:cNvSpPr txBox="1">
            <a:spLocks noChangeArrowheads="1"/>
          </p:cNvSpPr>
          <p:nvPr/>
        </p:nvSpPr>
        <p:spPr bwMode="auto">
          <a:xfrm>
            <a:off x="1655763" y="34147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7</a:t>
            </a:r>
            <a:endParaRPr kumimoji="1" lang="en-US" altLang="zh-CN" sz="2800">
              <a:latin typeface="Times New Roman" panose="02020603050405020304" pitchFamily="18" charset="0"/>
            </a:endParaRPr>
          </a:p>
        </p:txBody>
      </p:sp>
      <p:sp>
        <p:nvSpPr>
          <p:cNvPr id="32788" name="Text Box 26">
            <a:extLst>
              <a:ext uri="{FF2B5EF4-FFF2-40B4-BE49-F238E27FC236}">
                <a16:creationId xmlns:a16="http://schemas.microsoft.com/office/drawing/2014/main" id="{02FD088D-3DB2-4A06-9B2D-09FABFC980F3}"/>
              </a:ext>
            </a:extLst>
          </p:cNvPr>
          <p:cNvSpPr txBox="1">
            <a:spLocks noChangeArrowheads="1"/>
          </p:cNvSpPr>
          <p:nvPr/>
        </p:nvSpPr>
        <p:spPr bwMode="auto">
          <a:xfrm>
            <a:off x="971550" y="34147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6</a:t>
            </a:r>
            <a:endParaRPr kumimoji="1" lang="en-US" altLang="zh-CN" sz="2800">
              <a:latin typeface="Times New Roman" panose="02020603050405020304" pitchFamily="18" charset="0"/>
            </a:endParaRPr>
          </a:p>
        </p:txBody>
      </p:sp>
      <p:sp>
        <p:nvSpPr>
          <p:cNvPr id="32789" name="Text Box 27">
            <a:extLst>
              <a:ext uri="{FF2B5EF4-FFF2-40B4-BE49-F238E27FC236}">
                <a16:creationId xmlns:a16="http://schemas.microsoft.com/office/drawing/2014/main" id="{5DB1A6E0-CFEA-48C7-8BC3-822850975D90}"/>
              </a:ext>
            </a:extLst>
          </p:cNvPr>
          <p:cNvSpPr txBox="1">
            <a:spLocks noChangeArrowheads="1"/>
          </p:cNvSpPr>
          <p:nvPr/>
        </p:nvSpPr>
        <p:spPr bwMode="auto">
          <a:xfrm>
            <a:off x="2462213" y="34290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8</a:t>
            </a:r>
            <a:endParaRPr kumimoji="1" lang="en-US" altLang="zh-CN" sz="2800">
              <a:latin typeface="Times New Roman" panose="02020603050405020304" pitchFamily="18" charset="0"/>
            </a:endParaRPr>
          </a:p>
        </p:txBody>
      </p:sp>
      <p:sp>
        <p:nvSpPr>
          <p:cNvPr id="32790" name="Text Box 33">
            <a:extLst>
              <a:ext uri="{FF2B5EF4-FFF2-40B4-BE49-F238E27FC236}">
                <a16:creationId xmlns:a16="http://schemas.microsoft.com/office/drawing/2014/main" id="{C4239CC5-C0B8-4AB1-A695-059E452883AD}"/>
              </a:ext>
            </a:extLst>
          </p:cNvPr>
          <p:cNvSpPr txBox="1">
            <a:spLocks noChangeArrowheads="1"/>
          </p:cNvSpPr>
          <p:nvPr/>
        </p:nvSpPr>
        <p:spPr bwMode="auto">
          <a:xfrm>
            <a:off x="3219450" y="34147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4</a:t>
            </a:r>
            <a:endParaRPr kumimoji="1" lang="en-US" altLang="zh-CN" sz="2800">
              <a:latin typeface="Times New Roman" panose="02020603050405020304" pitchFamily="18" charset="0"/>
            </a:endParaRPr>
          </a:p>
        </p:txBody>
      </p:sp>
      <p:sp>
        <p:nvSpPr>
          <p:cNvPr id="32791" name="Text Box 34">
            <a:extLst>
              <a:ext uri="{FF2B5EF4-FFF2-40B4-BE49-F238E27FC236}">
                <a16:creationId xmlns:a16="http://schemas.microsoft.com/office/drawing/2014/main" id="{AEF47121-A1F6-4AE6-86AE-B6589B03633D}"/>
              </a:ext>
            </a:extLst>
          </p:cNvPr>
          <p:cNvSpPr txBox="1">
            <a:spLocks noChangeArrowheads="1"/>
          </p:cNvSpPr>
          <p:nvPr/>
        </p:nvSpPr>
        <p:spPr bwMode="auto">
          <a:xfrm>
            <a:off x="2462213" y="44005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32792" name="Text Box 35">
            <a:extLst>
              <a:ext uri="{FF2B5EF4-FFF2-40B4-BE49-F238E27FC236}">
                <a16:creationId xmlns:a16="http://schemas.microsoft.com/office/drawing/2014/main" id="{30BD248A-9706-4DB8-BA7C-2EE67FA4D78D}"/>
              </a:ext>
            </a:extLst>
          </p:cNvPr>
          <p:cNvSpPr txBox="1">
            <a:spLocks noChangeArrowheads="1"/>
          </p:cNvSpPr>
          <p:nvPr/>
        </p:nvSpPr>
        <p:spPr bwMode="auto">
          <a:xfrm>
            <a:off x="3578225" y="44005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9</a:t>
            </a:r>
            <a:endParaRPr kumimoji="1" lang="en-US" altLang="zh-CN" sz="2800">
              <a:latin typeface="Times New Roman" panose="02020603050405020304" pitchFamily="18" charset="0"/>
            </a:endParaRPr>
          </a:p>
        </p:txBody>
      </p:sp>
      <p:grpSp>
        <p:nvGrpSpPr>
          <p:cNvPr id="32793" name="Group 57">
            <a:extLst>
              <a:ext uri="{FF2B5EF4-FFF2-40B4-BE49-F238E27FC236}">
                <a16:creationId xmlns:a16="http://schemas.microsoft.com/office/drawing/2014/main" id="{650CED27-02CE-4C2B-B282-5995968E8322}"/>
              </a:ext>
            </a:extLst>
          </p:cNvPr>
          <p:cNvGrpSpPr>
            <a:grpSpLocks/>
          </p:cNvGrpSpPr>
          <p:nvPr/>
        </p:nvGrpSpPr>
        <p:grpSpPr bwMode="auto">
          <a:xfrm>
            <a:off x="1066800" y="2925763"/>
            <a:ext cx="2743200" cy="2362200"/>
            <a:chOff x="672" y="1843"/>
            <a:chExt cx="1728" cy="1488"/>
          </a:xfrm>
        </p:grpSpPr>
        <p:sp>
          <p:nvSpPr>
            <p:cNvPr id="32828" name="Oval 17">
              <a:extLst>
                <a:ext uri="{FF2B5EF4-FFF2-40B4-BE49-F238E27FC236}">
                  <a16:creationId xmlns:a16="http://schemas.microsoft.com/office/drawing/2014/main" id="{A738275D-C221-4568-BF47-192E20E37878}"/>
                </a:ext>
              </a:extLst>
            </p:cNvPr>
            <p:cNvSpPr>
              <a:spLocks noChangeArrowheads="1"/>
            </p:cNvSpPr>
            <p:nvPr/>
          </p:nvSpPr>
          <p:spPr bwMode="auto">
            <a:xfrm>
              <a:off x="1296" y="1843"/>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29" name="Oval 18">
              <a:extLst>
                <a:ext uri="{FF2B5EF4-FFF2-40B4-BE49-F238E27FC236}">
                  <a16:creationId xmlns:a16="http://schemas.microsoft.com/office/drawing/2014/main" id="{DE6F4282-FBCC-4A92-B2D7-2070660C71A3}"/>
                </a:ext>
              </a:extLst>
            </p:cNvPr>
            <p:cNvSpPr>
              <a:spLocks noChangeArrowheads="1"/>
            </p:cNvSpPr>
            <p:nvPr/>
          </p:nvSpPr>
          <p:spPr bwMode="auto">
            <a:xfrm>
              <a:off x="1056" y="241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0" name="Oval 19">
              <a:extLst>
                <a:ext uri="{FF2B5EF4-FFF2-40B4-BE49-F238E27FC236}">
                  <a16:creationId xmlns:a16="http://schemas.microsoft.com/office/drawing/2014/main" id="{5D7DB61E-81F2-4B32-89D4-CCF5BA747D86}"/>
                </a:ext>
              </a:extLst>
            </p:cNvPr>
            <p:cNvSpPr>
              <a:spLocks noChangeArrowheads="1"/>
            </p:cNvSpPr>
            <p:nvPr/>
          </p:nvSpPr>
          <p:spPr bwMode="auto">
            <a:xfrm>
              <a:off x="672" y="241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1" name="Oval 20">
              <a:extLst>
                <a:ext uri="{FF2B5EF4-FFF2-40B4-BE49-F238E27FC236}">
                  <a16:creationId xmlns:a16="http://schemas.microsoft.com/office/drawing/2014/main" id="{A0B12675-E008-40D9-8D56-60FEF232DE25}"/>
                </a:ext>
              </a:extLst>
            </p:cNvPr>
            <p:cNvSpPr>
              <a:spLocks noChangeArrowheads="1"/>
            </p:cNvSpPr>
            <p:nvPr/>
          </p:nvSpPr>
          <p:spPr bwMode="auto">
            <a:xfrm>
              <a:off x="1440" y="241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2" name="Line 21">
              <a:extLst>
                <a:ext uri="{FF2B5EF4-FFF2-40B4-BE49-F238E27FC236}">
                  <a16:creationId xmlns:a16="http://schemas.microsoft.com/office/drawing/2014/main" id="{E6A891DF-14B4-42B6-9A81-11BB0924CACE}"/>
                </a:ext>
              </a:extLst>
            </p:cNvPr>
            <p:cNvSpPr>
              <a:spLocks noChangeShapeType="1"/>
            </p:cNvSpPr>
            <p:nvPr/>
          </p:nvSpPr>
          <p:spPr bwMode="auto">
            <a:xfrm flipV="1">
              <a:off x="1200" y="2112"/>
              <a:ext cx="192" cy="307"/>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3" name="Line 22">
              <a:extLst>
                <a:ext uri="{FF2B5EF4-FFF2-40B4-BE49-F238E27FC236}">
                  <a16:creationId xmlns:a16="http://schemas.microsoft.com/office/drawing/2014/main" id="{BC4D7B93-73BD-4195-9560-A26F0F22F87B}"/>
                </a:ext>
              </a:extLst>
            </p:cNvPr>
            <p:cNvSpPr>
              <a:spLocks noChangeShapeType="1"/>
            </p:cNvSpPr>
            <p:nvPr/>
          </p:nvSpPr>
          <p:spPr bwMode="auto">
            <a:xfrm flipV="1">
              <a:off x="864" y="2064"/>
              <a:ext cx="432" cy="355"/>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4" name="Line 23">
              <a:extLst>
                <a:ext uri="{FF2B5EF4-FFF2-40B4-BE49-F238E27FC236}">
                  <a16:creationId xmlns:a16="http://schemas.microsoft.com/office/drawing/2014/main" id="{F7D47FD3-2C6A-4C71-B59B-B99C4D3D77E6}"/>
                </a:ext>
              </a:extLst>
            </p:cNvPr>
            <p:cNvSpPr>
              <a:spLocks noChangeShapeType="1"/>
            </p:cNvSpPr>
            <p:nvPr/>
          </p:nvSpPr>
          <p:spPr bwMode="auto">
            <a:xfrm flipH="1" flipV="1">
              <a:off x="1488" y="2112"/>
              <a:ext cx="48" cy="307"/>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5" name="Oval 28">
              <a:extLst>
                <a:ext uri="{FF2B5EF4-FFF2-40B4-BE49-F238E27FC236}">
                  <a16:creationId xmlns:a16="http://schemas.microsoft.com/office/drawing/2014/main" id="{91784B8D-1F48-4CAD-9879-FF44042215C1}"/>
                </a:ext>
              </a:extLst>
            </p:cNvPr>
            <p:cNvSpPr>
              <a:spLocks noChangeArrowheads="1"/>
            </p:cNvSpPr>
            <p:nvPr/>
          </p:nvSpPr>
          <p:spPr bwMode="auto">
            <a:xfrm>
              <a:off x="1632" y="3043"/>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6" name="Oval 29">
              <a:extLst>
                <a:ext uri="{FF2B5EF4-FFF2-40B4-BE49-F238E27FC236}">
                  <a16:creationId xmlns:a16="http://schemas.microsoft.com/office/drawing/2014/main" id="{7F71DE7D-E6DC-4490-B577-00E41B9EF9E9}"/>
                </a:ext>
              </a:extLst>
            </p:cNvPr>
            <p:cNvSpPr>
              <a:spLocks noChangeArrowheads="1"/>
            </p:cNvSpPr>
            <p:nvPr/>
          </p:nvSpPr>
          <p:spPr bwMode="auto">
            <a:xfrm>
              <a:off x="2112" y="3043"/>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7" name="Oval 30">
              <a:extLst>
                <a:ext uri="{FF2B5EF4-FFF2-40B4-BE49-F238E27FC236}">
                  <a16:creationId xmlns:a16="http://schemas.microsoft.com/office/drawing/2014/main" id="{A421AE26-0156-4EEC-BE05-4DD3C2615EC6}"/>
                </a:ext>
              </a:extLst>
            </p:cNvPr>
            <p:cNvSpPr>
              <a:spLocks noChangeArrowheads="1"/>
            </p:cNvSpPr>
            <p:nvPr/>
          </p:nvSpPr>
          <p:spPr bwMode="auto">
            <a:xfrm>
              <a:off x="1872" y="2419"/>
              <a:ext cx="288" cy="288"/>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38" name="Line 31">
              <a:extLst>
                <a:ext uri="{FF2B5EF4-FFF2-40B4-BE49-F238E27FC236}">
                  <a16:creationId xmlns:a16="http://schemas.microsoft.com/office/drawing/2014/main" id="{24927F52-9E90-418E-B0A9-3973030149C3}"/>
                </a:ext>
              </a:extLst>
            </p:cNvPr>
            <p:cNvSpPr>
              <a:spLocks noChangeShapeType="1"/>
            </p:cNvSpPr>
            <p:nvPr/>
          </p:nvSpPr>
          <p:spPr bwMode="auto">
            <a:xfrm flipV="1">
              <a:off x="1824" y="2707"/>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9" name="Line 32">
              <a:extLst>
                <a:ext uri="{FF2B5EF4-FFF2-40B4-BE49-F238E27FC236}">
                  <a16:creationId xmlns:a16="http://schemas.microsoft.com/office/drawing/2014/main" id="{BC04FF8F-647E-4327-A185-6F4B8CD0DB2F}"/>
                </a:ext>
              </a:extLst>
            </p:cNvPr>
            <p:cNvSpPr>
              <a:spLocks noChangeShapeType="1"/>
            </p:cNvSpPr>
            <p:nvPr/>
          </p:nvSpPr>
          <p:spPr bwMode="auto">
            <a:xfrm flipH="1" flipV="1">
              <a:off x="2064" y="2707"/>
              <a:ext cx="144" cy="33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40" name="Line 36">
              <a:extLst>
                <a:ext uri="{FF2B5EF4-FFF2-40B4-BE49-F238E27FC236}">
                  <a16:creationId xmlns:a16="http://schemas.microsoft.com/office/drawing/2014/main" id="{2ED98697-60F9-4DA6-8A1F-AEBA03189F9F}"/>
                </a:ext>
              </a:extLst>
            </p:cNvPr>
            <p:cNvSpPr>
              <a:spLocks noChangeShapeType="1"/>
            </p:cNvSpPr>
            <p:nvPr/>
          </p:nvSpPr>
          <p:spPr bwMode="auto">
            <a:xfrm flipH="1" flipV="1">
              <a:off x="1584" y="2064"/>
              <a:ext cx="336"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794" name="Oval 37">
            <a:extLst>
              <a:ext uri="{FF2B5EF4-FFF2-40B4-BE49-F238E27FC236}">
                <a16:creationId xmlns:a16="http://schemas.microsoft.com/office/drawing/2014/main" id="{7DABF183-A003-49E7-A352-C66870813AC5}"/>
              </a:ext>
            </a:extLst>
          </p:cNvPr>
          <p:cNvSpPr>
            <a:spLocks noChangeArrowheads="1"/>
          </p:cNvSpPr>
          <p:nvPr/>
        </p:nvSpPr>
        <p:spPr bwMode="auto">
          <a:xfrm>
            <a:off x="6477000" y="3916363"/>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5" name="Oval 38">
            <a:extLst>
              <a:ext uri="{FF2B5EF4-FFF2-40B4-BE49-F238E27FC236}">
                <a16:creationId xmlns:a16="http://schemas.microsoft.com/office/drawing/2014/main" id="{0CDA7BE2-0944-4C08-9E35-87FA8CD24F9C}"/>
              </a:ext>
            </a:extLst>
          </p:cNvPr>
          <p:cNvSpPr>
            <a:spLocks noChangeArrowheads="1"/>
          </p:cNvSpPr>
          <p:nvPr/>
        </p:nvSpPr>
        <p:spPr bwMode="auto">
          <a:xfrm>
            <a:off x="7239000" y="3916363"/>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6" name="Oval 39">
            <a:extLst>
              <a:ext uri="{FF2B5EF4-FFF2-40B4-BE49-F238E27FC236}">
                <a16:creationId xmlns:a16="http://schemas.microsoft.com/office/drawing/2014/main" id="{0C0B1996-3EF5-41F8-B93C-7B9361974FB9}"/>
              </a:ext>
            </a:extLst>
          </p:cNvPr>
          <p:cNvSpPr>
            <a:spLocks noChangeArrowheads="1"/>
          </p:cNvSpPr>
          <p:nvPr/>
        </p:nvSpPr>
        <p:spPr bwMode="auto">
          <a:xfrm>
            <a:off x="6477000" y="2925763"/>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797" name="Line 40">
            <a:extLst>
              <a:ext uri="{FF2B5EF4-FFF2-40B4-BE49-F238E27FC236}">
                <a16:creationId xmlns:a16="http://schemas.microsoft.com/office/drawing/2014/main" id="{7CA8A871-7775-405D-AE1C-92B90ECE2FAE}"/>
              </a:ext>
            </a:extLst>
          </p:cNvPr>
          <p:cNvSpPr>
            <a:spLocks noChangeShapeType="1"/>
          </p:cNvSpPr>
          <p:nvPr/>
        </p:nvSpPr>
        <p:spPr bwMode="auto">
          <a:xfrm flipV="1">
            <a:off x="6705600" y="3352800"/>
            <a:ext cx="0" cy="563563"/>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8" name="Line 41">
            <a:extLst>
              <a:ext uri="{FF2B5EF4-FFF2-40B4-BE49-F238E27FC236}">
                <a16:creationId xmlns:a16="http://schemas.microsoft.com/office/drawing/2014/main" id="{580F3BCB-FB68-4CF5-8E9E-FD7C184DFC87}"/>
              </a:ext>
            </a:extLst>
          </p:cNvPr>
          <p:cNvSpPr>
            <a:spLocks noChangeShapeType="1"/>
          </p:cNvSpPr>
          <p:nvPr/>
        </p:nvSpPr>
        <p:spPr bwMode="auto">
          <a:xfrm flipH="1" flipV="1">
            <a:off x="6858000" y="3352800"/>
            <a:ext cx="533400" cy="563563"/>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9" name="Text Box 42">
            <a:extLst>
              <a:ext uri="{FF2B5EF4-FFF2-40B4-BE49-F238E27FC236}">
                <a16:creationId xmlns:a16="http://schemas.microsoft.com/office/drawing/2014/main" id="{40391A69-7452-40DC-A4D8-395F5FF3760C}"/>
              </a:ext>
            </a:extLst>
          </p:cNvPr>
          <p:cNvSpPr txBox="1">
            <a:spLocks noChangeArrowheads="1"/>
          </p:cNvSpPr>
          <p:nvPr/>
        </p:nvSpPr>
        <p:spPr bwMode="auto">
          <a:xfrm>
            <a:off x="6877050" y="26733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4</a:t>
            </a:r>
            <a:endParaRPr kumimoji="1" lang="en-US" altLang="zh-CN" sz="2800">
              <a:latin typeface="Times New Roman" panose="02020603050405020304" pitchFamily="18" charset="0"/>
            </a:endParaRPr>
          </a:p>
        </p:txBody>
      </p:sp>
      <p:sp>
        <p:nvSpPr>
          <p:cNvPr id="32800" name="Text Box 43">
            <a:extLst>
              <a:ext uri="{FF2B5EF4-FFF2-40B4-BE49-F238E27FC236}">
                <a16:creationId xmlns:a16="http://schemas.microsoft.com/office/drawing/2014/main" id="{F29FCDE7-B386-4EE9-8087-B38A4B558D51}"/>
              </a:ext>
            </a:extLst>
          </p:cNvPr>
          <p:cNvSpPr txBox="1">
            <a:spLocks noChangeArrowheads="1"/>
          </p:cNvSpPr>
          <p:nvPr/>
        </p:nvSpPr>
        <p:spPr bwMode="auto">
          <a:xfrm>
            <a:off x="6351588" y="3500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1</a:t>
            </a:r>
            <a:endParaRPr kumimoji="1" lang="en-US" altLang="zh-CN" sz="2800">
              <a:latin typeface="Times New Roman" panose="02020603050405020304" pitchFamily="18" charset="0"/>
            </a:endParaRPr>
          </a:p>
        </p:txBody>
      </p:sp>
      <p:sp>
        <p:nvSpPr>
          <p:cNvPr id="32801" name="Text Box 44">
            <a:extLst>
              <a:ext uri="{FF2B5EF4-FFF2-40B4-BE49-F238E27FC236}">
                <a16:creationId xmlns:a16="http://schemas.microsoft.com/office/drawing/2014/main" id="{E1B9C229-7F52-467D-A4B4-7B2A174E5293}"/>
              </a:ext>
            </a:extLst>
          </p:cNvPr>
          <p:cNvSpPr txBox="1">
            <a:spLocks noChangeArrowheads="1"/>
          </p:cNvSpPr>
          <p:nvPr/>
        </p:nvSpPr>
        <p:spPr bwMode="auto">
          <a:xfrm>
            <a:off x="7539038" y="3500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9</a:t>
            </a:r>
            <a:endParaRPr kumimoji="1" lang="en-US" altLang="zh-CN" sz="2800">
              <a:latin typeface="Times New Roman" panose="02020603050405020304" pitchFamily="18" charset="0"/>
            </a:endParaRPr>
          </a:p>
        </p:txBody>
      </p:sp>
      <p:sp>
        <p:nvSpPr>
          <p:cNvPr id="32802" name="Oval 45">
            <a:extLst>
              <a:ext uri="{FF2B5EF4-FFF2-40B4-BE49-F238E27FC236}">
                <a16:creationId xmlns:a16="http://schemas.microsoft.com/office/drawing/2014/main" id="{718A7169-0799-4FA1-9E61-CD94F61EEE6F}"/>
              </a:ext>
            </a:extLst>
          </p:cNvPr>
          <p:cNvSpPr>
            <a:spLocks noChangeArrowheads="1"/>
          </p:cNvSpPr>
          <p:nvPr/>
        </p:nvSpPr>
        <p:spPr bwMode="auto">
          <a:xfrm>
            <a:off x="5715000" y="3916363"/>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3" name="Oval 46">
            <a:extLst>
              <a:ext uri="{FF2B5EF4-FFF2-40B4-BE49-F238E27FC236}">
                <a16:creationId xmlns:a16="http://schemas.microsoft.com/office/drawing/2014/main" id="{66F0E29F-0736-4A6C-BB7C-4490086E6F89}"/>
              </a:ext>
            </a:extLst>
          </p:cNvPr>
          <p:cNvSpPr>
            <a:spLocks noChangeArrowheads="1"/>
          </p:cNvSpPr>
          <p:nvPr/>
        </p:nvSpPr>
        <p:spPr bwMode="auto">
          <a:xfrm>
            <a:off x="5715000" y="4876800"/>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04" name="Line 47">
            <a:extLst>
              <a:ext uri="{FF2B5EF4-FFF2-40B4-BE49-F238E27FC236}">
                <a16:creationId xmlns:a16="http://schemas.microsoft.com/office/drawing/2014/main" id="{5619C7B5-6DCB-471D-9810-926FAEE006E7}"/>
              </a:ext>
            </a:extLst>
          </p:cNvPr>
          <p:cNvSpPr>
            <a:spLocks noChangeShapeType="1"/>
          </p:cNvSpPr>
          <p:nvPr/>
        </p:nvSpPr>
        <p:spPr bwMode="auto">
          <a:xfrm flipV="1">
            <a:off x="5943600" y="4343400"/>
            <a:ext cx="0" cy="5334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5" name="Line 48">
            <a:extLst>
              <a:ext uri="{FF2B5EF4-FFF2-40B4-BE49-F238E27FC236}">
                <a16:creationId xmlns:a16="http://schemas.microsoft.com/office/drawing/2014/main" id="{4C422FD1-D7C9-4BF5-BBF4-0AB120CF9CC5}"/>
              </a:ext>
            </a:extLst>
          </p:cNvPr>
          <p:cNvSpPr>
            <a:spLocks noChangeShapeType="1"/>
          </p:cNvSpPr>
          <p:nvPr/>
        </p:nvSpPr>
        <p:spPr bwMode="auto">
          <a:xfrm flipV="1">
            <a:off x="5334000" y="4313238"/>
            <a:ext cx="457200" cy="639762"/>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6" name="Line 49">
            <a:extLst>
              <a:ext uri="{FF2B5EF4-FFF2-40B4-BE49-F238E27FC236}">
                <a16:creationId xmlns:a16="http://schemas.microsoft.com/office/drawing/2014/main" id="{C16D67FF-823A-4F3F-BD3F-598B4BEBA48E}"/>
              </a:ext>
            </a:extLst>
          </p:cNvPr>
          <p:cNvSpPr>
            <a:spLocks noChangeShapeType="1"/>
          </p:cNvSpPr>
          <p:nvPr/>
        </p:nvSpPr>
        <p:spPr bwMode="auto">
          <a:xfrm flipH="1" flipV="1">
            <a:off x="6096000" y="4343400"/>
            <a:ext cx="381000" cy="60960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07" name="Text Box 50">
            <a:extLst>
              <a:ext uri="{FF2B5EF4-FFF2-40B4-BE49-F238E27FC236}">
                <a16:creationId xmlns:a16="http://schemas.microsoft.com/office/drawing/2014/main" id="{9117158E-BACB-45A0-8AA2-8C952A13BB9B}"/>
              </a:ext>
            </a:extLst>
          </p:cNvPr>
          <p:cNvSpPr txBox="1">
            <a:spLocks noChangeArrowheads="1"/>
          </p:cNvSpPr>
          <p:nvPr/>
        </p:nvSpPr>
        <p:spPr bwMode="auto">
          <a:xfrm>
            <a:off x="5651500" y="3500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0</a:t>
            </a:r>
            <a:endParaRPr kumimoji="1" lang="en-US" altLang="zh-CN" sz="2800">
              <a:latin typeface="Times New Roman" panose="02020603050405020304" pitchFamily="18" charset="0"/>
            </a:endParaRPr>
          </a:p>
        </p:txBody>
      </p:sp>
      <p:sp>
        <p:nvSpPr>
          <p:cNvPr id="32808" name="Text Box 51">
            <a:extLst>
              <a:ext uri="{FF2B5EF4-FFF2-40B4-BE49-F238E27FC236}">
                <a16:creationId xmlns:a16="http://schemas.microsoft.com/office/drawing/2014/main" id="{56B5B0D8-5E6D-40AA-BFFF-1A1CC95289AA}"/>
              </a:ext>
            </a:extLst>
          </p:cNvPr>
          <p:cNvSpPr txBox="1">
            <a:spLocks noChangeArrowheads="1"/>
          </p:cNvSpPr>
          <p:nvPr/>
        </p:nvSpPr>
        <p:spPr bwMode="auto">
          <a:xfrm>
            <a:off x="6711950" y="4530725"/>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8</a:t>
            </a:r>
            <a:endParaRPr kumimoji="1" lang="en-US" altLang="zh-CN" sz="2800">
              <a:latin typeface="Times New Roman" panose="02020603050405020304" pitchFamily="18" charset="0"/>
            </a:endParaRPr>
          </a:p>
        </p:txBody>
      </p:sp>
      <p:sp>
        <p:nvSpPr>
          <p:cNvPr id="32809" name="Oval 52">
            <a:extLst>
              <a:ext uri="{FF2B5EF4-FFF2-40B4-BE49-F238E27FC236}">
                <a16:creationId xmlns:a16="http://schemas.microsoft.com/office/drawing/2014/main" id="{DED7BDCC-4081-4359-AAE4-52198DD34438}"/>
              </a:ext>
            </a:extLst>
          </p:cNvPr>
          <p:cNvSpPr>
            <a:spLocks noChangeArrowheads="1"/>
          </p:cNvSpPr>
          <p:nvPr/>
        </p:nvSpPr>
        <p:spPr bwMode="auto">
          <a:xfrm>
            <a:off x="5029200" y="4876800"/>
            <a:ext cx="457200" cy="457200"/>
          </a:xfrm>
          <a:prstGeom prst="ellipse">
            <a:avLst/>
          </a:prstGeom>
          <a:solidFill>
            <a:srgbClr val="FFFFCC"/>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10" name="Text Box 53">
            <a:extLst>
              <a:ext uri="{FF2B5EF4-FFF2-40B4-BE49-F238E27FC236}">
                <a16:creationId xmlns:a16="http://schemas.microsoft.com/office/drawing/2014/main" id="{AADED0FE-F37A-4A4E-9186-9117A62FAE53}"/>
              </a:ext>
            </a:extLst>
          </p:cNvPr>
          <p:cNvSpPr txBox="1">
            <a:spLocks noChangeArrowheads="1"/>
          </p:cNvSpPr>
          <p:nvPr/>
        </p:nvSpPr>
        <p:spPr bwMode="auto">
          <a:xfrm>
            <a:off x="5580063" y="45085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7</a:t>
            </a:r>
            <a:endParaRPr kumimoji="1" lang="en-US" altLang="zh-CN" sz="2800">
              <a:latin typeface="Times New Roman" panose="02020603050405020304" pitchFamily="18" charset="0"/>
            </a:endParaRPr>
          </a:p>
        </p:txBody>
      </p:sp>
      <p:sp>
        <p:nvSpPr>
          <p:cNvPr id="32811" name="Text Box 54">
            <a:extLst>
              <a:ext uri="{FF2B5EF4-FFF2-40B4-BE49-F238E27FC236}">
                <a16:creationId xmlns:a16="http://schemas.microsoft.com/office/drawing/2014/main" id="{36F1733C-937F-4302-86B8-4CF268BCA7BE}"/>
              </a:ext>
            </a:extLst>
          </p:cNvPr>
          <p:cNvSpPr txBox="1">
            <a:spLocks noChangeArrowheads="1"/>
          </p:cNvSpPr>
          <p:nvPr/>
        </p:nvSpPr>
        <p:spPr bwMode="auto">
          <a:xfrm>
            <a:off x="4859338" y="449421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6</a:t>
            </a:r>
            <a:endParaRPr kumimoji="1" lang="en-US" altLang="zh-CN" sz="2800">
              <a:latin typeface="Times New Roman" panose="02020603050405020304" pitchFamily="18" charset="0"/>
            </a:endParaRPr>
          </a:p>
        </p:txBody>
      </p:sp>
      <p:sp>
        <p:nvSpPr>
          <p:cNvPr id="32812" name="Line 55">
            <a:extLst>
              <a:ext uri="{FF2B5EF4-FFF2-40B4-BE49-F238E27FC236}">
                <a16:creationId xmlns:a16="http://schemas.microsoft.com/office/drawing/2014/main" id="{D01A2030-468B-4DE3-A912-6970E60C8631}"/>
              </a:ext>
            </a:extLst>
          </p:cNvPr>
          <p:cNvSpPr>
            <a:spLocks noChangeShapeType="1"/>
          </p:cNvSpPr>
          <p:nvPr/>
        </p:nvSpPr>
        <p:spPr bwMode="auto">
          <a:xfrm flipV="1">
            <a:off x="6019800" y="3352800"/>
            <a:ext cx="533400" cy="563563"/>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3" name="AutoShape 56">
            <a:extLst>
              <a:ext uri="{FF2B5EF4-FFF2-40B4-BE49-F238E27FC236}">
                <a16:creationId xmlns:a16="http://schemas.microsoft.com/office/drawing/2014/main" id="{23A92A2D-5FAA-4597-962A-768117F94C99}"/>
              </a:ext>
            </a:extLst>
          </p:cNvPr>
          <p:cNvSpPr>
            <a:spLocks noChangeArrowheads="1"/>
          </p:cNvSpPr>
          <p:nvPr/>
        </p:nvSpPr>
        <p:spPr bwMode="auto">
          <a:xfrm>
            <a:off x="1219200" y="2133600"/>
            <a:ext cx="304800" cy="990600"/>
          </a:xfrm>
          <a:prstGeom prst="curvedRightArrow">
            <a:avLst>
              <a:gd name="adj1" fmla="val 65000"/>
              <a:gd name="adj2" fmla="val 13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2814" name="Text Box 58">
            <a:extLst>
              <a:ext uri="{FF2B5EF4-FFF2-40B4-BE49-F238E27FC236}">
                <a16:creationId xmlns:a16="http://schemas.microsoft.com/office/drawing/2014/main" id="{AB127302-5849-4CF1-94F9-0DE5400C0ABF}"/>
              </a:ext>
            </a:extLst>
          </p:cNvPr>
          <p:cNvSpPr txBox="1">
            <a:spLocks noChangeArrowheads="1"/>
          </p:cNvSpPr>
          <p:nvPr/>
        </p:nvSpPr>
        <p:spPr bwMode="auto">
          <a:xfrm>
            <a:off x="2016125" y="2935288"/>
            <a:ext cx="611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6600"/>
                </a:solidFill>
                <a:latin typeface="Courier New" panose="02070309020205020404" pitchFamily="49" charset="0"/>
              </a:rPr>
              <a:t>-</a:t>
            </a:r>
            <a:r>
              <a:rPr kumimoji="1" lang="en-US" altLang="zh-CN" sz="2400" b="1">
                <a:solidFill>
                  <a:srgbClr val="006600"/>
                </a:solidFill>
                <a:latin typeface="Times New Roman" panose="02020603050405020304" pitchFamily="18" charset="0"/>
              </a:rPr>
              <a:t>7</a:t>
            </a:r>
            <a:endParaRPr kumimoji="1" lang="en-US" altLang="zh-CN" sz="2400">
              <a:solidFill>
                <a:srgbClr val="006600"/>
              </a:solidFill>
              <a:latin typeface="Times New Roman" panose="02020603050405020304" pitchFamily="18" charset="0"/>
            </a:endParaRPr>
          </a:p>
        </p:txBody>
      </p:sp>
      <p:sp>
        <p:nvSpPr>
          <p:cNvPr id="32815" name="Text Box 59">
            <a:extLst>
              <a:ext uri="{FF2B5EF4-FFF2-40B4-BE49-F238E27FC236}">
                <a16:creationId xmlns:a16="http://schemas.microsoft.com/office/drawing/2014/main" id="{9D8B2645-EAC2-4A7B-9725-DF4CBC123731}"/>
              </a:ext>
            </a:extLst>
          </p:cNvPr>
          <p:cNvSpPr txBox="1">
            <a:spLocks noChangeArrowheads="1"/>
          </p:cNvSpPr>
          <p:nvPr/>
        </p:nvSpPr>
        <p:spPr bwMode="auto">
          <a:xfrm>
            <a:off x="6445250" y="2935288"/>
            <a:ext cx="611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solidFill>
                  <a:srgbClr val="006600"/>
                </a:solidFill>
                <a:latin typeface="Courier New" panose="02070309020205020404" pitchFamily="49" charset="0"/>
              </a:rPr>
              <a:t>-</a:t>
            </a:r>
            <a:r>
              <a:rPr kumimoji="1" lang="en-US" altLang="zh-CN" sz="2400" b="1">
                <a:solidFill>
                  <a:srgbClr val="006600"/>
                </a:solidFill>
                <a:latin typeface="Times New Roman" panose="02020603050405020304" pitchFamily="18" charset="0"/>
              </a:rPr>
              <a:t>7</a:t>
            </a:r>
            <a:endParaRPr kumimoji="1" lang="en-US" altLang="zh-CN" sz="2400">
              <a:solidFill>
                <a:srgbClr val="006600"/>
              </a:solidFill>
              <a:latin typeface="Times New Roman" panose="02020603050405020304" pitchFamily="18" charset="0"/>
            </a:endParaRPr>
          </a:p>
        </p:txBody>
      </p:sp>
      <p:sp>
        <p:nvSpPr>
          <p:cNvPr id="32816" name="Text Box 60">
            <a:extLst>
              <a:ext uri="{FF2B5EF4-FFF2-40B4-BE49-F238E27FC236}">
                <a16:creationId xmlns:a16="http://schemas.microsoft.com/office/drawing/2014/main" id="{97B27A6E-F8BB-4EC0-B904-B9C31599C8D6}"/>
              </a:ext>
            </a:extLst>
          </p:cNvPr>
          <p:cNvSpPr txBox="1">
            <a:spLocks noChangeArrowheads="1"/>
          </p:cNvSpPr>
          <p:nvPr/>
        </p:nvSpPr>
        <p:spPr bwMode="auto">
          <a:xfrm>
            <a:off x="1130300" y="38100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32817" name="Text Box 61">
            <a:extLst>
              <a:ext uri="{FF2B5EF4-FFF2-40B4-BE49-F238E27FC236}">
                <a16:creationId xmlns:a16="http://schemas.microsoft.com/office/drawing/2014/main" id="{6C8322D4-D8FB-4B9A-985E-3E58256056BC}"/>
              </a:ext>
            </a:extLst>
          </p:cNvPr>
          <p:cNvSpPr txBox="1">
            <a:spLocks noChangeArrowheads="1"/>
          </p:cNvSpPr>
          <p:nvPr/>
        </p:nvSpPr>
        <p:spPr bwMode="auto">
          <a:xfrm>
            <a:off x="1727200" y="3789363"/>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32818" name="Text Box 62">
            <a:extLst>
              <a:ext uri="{FF2B5EF4-FFF2-40B4-BE49-F238E27FC236}">
                <a16:creationId xmlns:a16="http://schemas.microsoft.com/office/drawing/2014/main" id="{142D552F-EDA7-4999-A9B7-9A95461AA90F}"/>
              </a:ext>
            </a:extLst>
          </p:cNvPr>
          <p:cNvSpPr txBox="1">
            <a:spLocks noChangeArrowheads="1"/>
          </p:cNvSpPr>
          <p:nvPr/>
        </p:nvSpPr>
        <p:spPr bwMode="auto">
          <a:xfrm>
            <a:off x="2339975" y="38100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32819" name="Text Box 63">
            <a:extLst>
              <a:ext uri="{FF2B5EF4-FFF2-40B4-BE49-F238E27FC236}">
                <a16:creationId xmlns:a16="http://schemas.microsoft.com/office/drawing/2014/main" id="{C88A293B-6A0F-4261-BB3C-4E303A3E9DA3}"/>
              </a:ext>
            </a:extLst>
          </p:cNvPr>
          <p:cNvSpPr txBox="1">
            <a:spLocks noChangeArrowheads="1"/>
          </p:cNvSpPr>
          <p:nvPr/>
        </p:nvSpPr>
        <p:spPr bwMode="auto">
          <a:xfrm>
            <a:off x="3024188" y="38100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32820" name="Text Box 64">
            <a:extLst>
              <a:ext uri="{FF2B5EF4-FFF2-40B4-BE49-F238E27FC236}">
                <a16:creationId xmlns:a16="http://schemas.microsoft.com/office/drawing/2014/main" id="{15418A79-CFB6-44C1-89A0-61CF229B50D4}"/>
              </a:ext>
            </a:extLst>
          </p:cNvPr>
          <p:cNvSpPr txBox="1">
            <a:spLocks noChangeArrowheads="1"/>
          </p:cNvSpPr>
          <p:nvPr/>
        </p:nvSpPr>
        <p:spPr bwMode="auto">
          <a:xfrm>
            <a:off x="2627313" y="47815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32821" name="Text Box 65">
            <a:extLst>
              <a:ext uri="{FF2B5EF4-FFF2-40B4-BE49-F238E27FC236}">
                <a16:creationId xmlns:a16="http://schemas.microsoft.com/office/drawing/2014/main" id="{AF9C70E1-1DAF-46BF-BE69-7F1769AA05CF}"/>
              </a:ext>
            </a:extLst>
          </p:cNvPr>
          <p:cNvSpPr txBox="1">
            <a:spLocks noChangeArrowheads="1"/>
          </p:cNvSpPr>
          <p:nvPr/>
        </p:nvSpPr>
        <p:spPr bwMode="auto">
          <a:xfrm>
            <a:off x="3384550" y="478155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32822" name="Text Box 66">
            <a:extLst>
              <a:ext uri="{FF2B5EF4-FFF2-40B4-BE49-F238E27FC236}">
                <a16:creationId xmlns:a16="http://schemas.microsoft.com/office/drawing/2014/main" id="{9F1F704B-5C4B-4D50-A853-C2B2C9A1A226}"/>
              </a:ext>
            </a:extLst>
          </p:cNvPr>
          <p:cNvSpPr txBox="1">
            <a:spLocks noChangeArrowheads="1"/>
          </p:cNvSpPr>
          <p:nvPr/>
        </p:nvSpPr>
        <p:spPr bwMode="auto">
          <a:xfrm>
            <a:off x="5759450" y="3881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32823" name="Text Box 67">
            <a:extLst>
              <a:ext uri="{FF2B5EF4-FFF2-40B4-BE49-F238E27FC236}">
                <a16:creationId xmlns:a16="http://schemas.microsoft.com/office/drawing/2014/main" id="{06DDA5EE-901E-4EE8-8A83-9CB484FE9AE9}"/>
              </a:ext>
            </a:extLst>
          </p:cNvPr>
          <p:cNvSpPr txBox="1">
            <a:spLocks noChangeArrowheads="1"/>
          </p:cNvSpPr>
          <p:nvPr/>
        </p:nvSpPr>
        <p:spPr bwMode="auto">
          <a:xfrm>
            <a:off x="6530975" y="3881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32824" name="Text Box 68">
            <a:extLst>
              <a:ext uri="{FF2B5EF4-FFF2-40B4-BE49-F238E27FC236}">
                <a16:creationId xmlns:a16="http://schemas.microsoft.com/office/drawing/2014/main" id="{51ADE8B1-ACE2-4351-AA6A-E90C08D726EC}"/>
              </a:ext>
            </a:extLst>
          </p:cNvPr>
          <p:cNvSpPr txBox="1">
            <a:spLocks noChangeArrowheads="1"/>
          </p:cNvSpPr>
          <p:nvPr/>
        </p:nvSpPr>
        <p:spPr bwMode="auto">
          <a:xfrm>
            <a:off x="7272338" y="38814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4</a:t>
            </a:r>
            <a:endParaRPr kumimoji="1" lang="en-US" altLang="zh-CN" sz="2800">
              <a:solidFill>
                <a:srgbClr val="006600"/>
              </a:solidFill>
              <a:latin typeface="Times New Roman" panose="02020603050405020304" pitchFamily="18" charset="0"/>
            </a:endParaRPr>
          </a:p>
        </p:txBody>
      </p:sp>
      <p:sp>
        <p:nvSpPr>
          <p:cNvPr id="32825" name="Text Box 69">
            <a:extLst>
              <a:ext uri="{FF2B5EF4-FFF2-40B4-BE49-F238E27FC236}">
                <a16:creationId xmlns:a16="http://schemas.microsoft.com/office/drawing/2014/main" id="{5C6669FA-F5B1-4E51-80D5-17E45FE3AA96}"/>
              </a:ext>
            </a:extLst>
          </p:cNvPr>
          <p:cNvSpPr txBox="1">
            <a:spLocks noChangeArrowheads="1"/>
          </p:cNvSpPr>
          <p:nvPr/>
        </p:nvSpPr>
        <p:spPr bwMode="auto">
          <a:xfrm>
            <a:off x="5076825" y="48339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32826" name="Text Box 70">
            <a:extLst>
              <a:ext uri="{FF2B5EF4-FFF2-40B4-BE49-F238E27FC236}">
                <a16:creationId xmlns:a16="http://schemas.microsoft.com/office/drawing/2014/main" id="{1ED9EF4F-DB0E-4460-84C0-5F289C709A2E}"/>
              </a:ext>
            </a:extLst>
          </p:cNvPr>
          <p:cNvSpPr txBox="1">
            <a:spLocks noChangeArrowheads="1"/>
          </p:cNvSpPr>
          <p:nvPr/>
        </p:nvSpPr>
        <p:spPr bwMode="auto">
          <a:xfrm>
            <a:off x="5759450" y="48339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
        <p:nvSpPr>
          <p:cNvPr id="32827" name="Text Box 71">
            <a:extLst>
              <a:ext uri="{FF2B5EF4-FFF2-40B4-BE49-F238E27FC236}">
                <a16:creationId xmlns:a16="http://schemas.microsoft.com/office/drawing/2014/main" id="{48219DDC-15B5-4BD4-965B-DA9986FEA53C}"/>
              </a:ext>
            </a:extLst>
          </p:cNvPr>
          <p:cNvSpPr txBox="1">
            <a:spLocks noChangeArrowheads="1"/>
          </p:cNvSpPr>
          <p:nvPr/>
        </p:nvSpPr>
        <p:spPr bwMode="auto">
          <a:xfrm>
            <a:off x="6459538" y="4833938"/>
            <a:ext cx="38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00"/>
                </a:solidFill>
                <a:latin typeface="Times New Roman" panose="02020603050405020304" pitchFamily="18" charset="0"/>
              </a:rPr>
              <a:t>0</a:t>
            </a:r>
            <a:endParaRPr kumimoji="1" lang="en-US" altLang="zh-CN" sz="2800">
              <a:solidFill>
                <a:srgbClr val="006600"/>
              </a:solidFill>
              <a:latin typeface="Times New Roman" panose="02020603050405020304" pitchFamily="18" charset="0"/>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a:extLst>
              <a:ext uri="{FF2B5EF4-FFF2-40B4-BE49-F238E27FC236}">
                <a16:creationId xmlns:a16="http://schemas.microsoft.com/office/drawing/2014/main" id="{842C0109-7FCC-4457-8E8F-3597E3A2D76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41DA994-1816-42FE-841B-3150252DA1B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a:t>
            </a:fld>
            <a:endParaRPr lang="en-US" altLang="zh-CN" sz="1800">
              <a:latin typeface="华文新魏" panose="02010800040101010101" pitchFamily="2" charset="-122"/>
              <a:ea typeface="华文新魏" panose="02010800040101010101" pitchFamily="2" charset="-122"/>
            </a:endParaRPr>
          </a:p>
        </p:txBody>
      </p:sp>
      <p:sp>
        <p:nvSpPr>
          <p:cNvPr id="6147" name="Rectangle 2">
            <a:extLst>
              <a:ext uri="{FF2B5EF4-FFF2-40B4-BE49-F238E27FC236}">
                <a16:creationId xmlns:a16="http://schemas.microsoft.com/office/drawing/2014/main" id="{73116AAD-856E-4C6F-AA7F-5090D4038797}"/>
              </a:ext>
            </a:extLst>
          </p:cNvPr>
          <p:cNvSpPr>
            <a:spLocks noGrp="1" noChangeArrowheads="1"/>
          </p:cNvSpPr>
          <p:nvPr>
            <p:ph type="body" idx="1"/>
          </p:nvPr>
        </p:nvSpPr>
        <p:spPr>
          <a:xfrm>
            <a:off x="576263" y="765175"/>
            <a:ext cx="7991475" cy="5486400"/>
          </a:xfrm>
        </p:spPr>
        <p:txBody>
          <a:bodyPr/>
          <a:lstStyle/>
          <a:p>
            <a:pPr eaLnBrk="1" hangingPunct="1">
              <a:spcBef>
                <a:spcPct val="15000"/>
              </a:spcBef>
              <a:buClr>
                <a:srgbClr val="800080"/>
              </a:buClr>
              <a:buSzPct val="50000"/>
            </a:pPr>
            <a:r>
              <a:rPr lang="zh-CN" altLang="en-US" sz="3400" b="1">
                <a:latin typeface="Times New Roman" panose="02020603050405020304" pitchFamily="18" charset="0"/>
                <a:ea typeface="仿宋_GB2312" pitchFamily="49" charset="-122"/>
              </a:rPr>
              <a:t>集合中的成员之间的关系？</a:t>
            </a:r>
            <a:endParaRPr lang="en-US" altLang="zh-CN" sz="3400" b="1">
              <a:latin typeface="Times New Roman" panose="02020603050405020304" pitchFamily="18" charset="0"/>
              <a:ea typeface="仿宋_GB2312" pitchFamily="49" charset="-122"/>
            </a:endParaRPr>
          </a:p>
          <a:p>
            <a:pPr eaLnBrk="1" hangingPunct="1">
              <a:spcBef>
                <a:spcPct val="15000"/>
              </a:spcBef>
              <a:buClr>
                <a:srgbClr val="800080"/>
              </a:buClr>
              <a:buSzPct val="50000"/>
            </a:pPr>
            <a:r>
              <a:rPr lang="zh-CN" altLang="en-US" sz="3400" b="1">
                <a:latin typeface="Times New Roman" panose="02020603050405020304" pitchFamily="18" charset="0"/>
                <a:ea typeface="仿宋_GB2312" pitchFamily="49" charset="-122"/>
              </a:rPr>
              <a:t>集合成员一般是无序的，但在表示它时，常写在一个序列里。</a:t>
            </a:r>
          </a:p>
          <a:p>
            <a:pPr eaLnBrk="1" hangingPunct="1">
              <a:spcBef>
                <a:spcPct val="15000"/>
              </a:spcBef>
              <a:buClr>
                <a:srgbClr val="800080"/>
              </a:buClr>
              <a:buSzPct val="50000"/>
            </a:pPr>
            <a:r>
              <a:rPr lang="zh-CN" altLang="en-US" sz="3400" b="1">
                <a:latin typeface="Times New Roman" panose="02020603050405020304" pitchFamily="18" charset="0"/>
                <a:ea typeface="仿宋_GB2312" pitchFamily="49" charset="-122"/>
              </a:rPr>
              <a:t>常设定集合中的单元素具有线性有序关系，此关系可记作“</a:t>
            </a:r>
            <a:r>
              <a:rPr lang="en-US" altLang="zh-CN" sz="3400" b="1">
                <a:solidFill>
                  <a:srgbClr val="FF0000"/>
                </a:solidFill>
                <a:latin typeface="Times New Roman" panose="02020603050405020304" pitchFamily="18" charset="0"/>
                <a:ea typeface="仿宋_GB2312" pitchFamily="49" charset="-122"/>
              </a:rPr>
              <a:t>&lt;</a:t>
            </a:r>
            <a:r>
              <a:rPr lang="en-US" altLang="zh-CN" sz="3400" b="1">
                <a:latin typeface="Times New Roman" panose="02020603050405020304" pitchFamily="18" charset="0"/>
                <a:ea typeface="仿宋_GB2312" pitchFamily="49" charset="-122"/>
              </a:rPr>
              <a:t>”</a:t>
            </a:r>
            <a:r>
              <a:rPr lang="zh-CN" altLang="en-US" sz="3400" b="1">
                <a:latin typeface="Times New Roman" panose="02020603050405020304" pitchFamily="18" charset="0"/>
                <a:ea typeface="仿宋_GB2312" pitchFamily="49" charset="-122"/>
              </a:rPr>
              <a:t>，表示“</a:t>
            </a:r>
            <a:r>
              <a:rPr lang="zh-CN" altLang="en-US" sz="3400" b="1">
                <a:solidFill>
                  <a:srgbClr val="FF0000"/>
                </a:solidFill>
                <a:latin typeface="Times New Roman" panose="02020603050405020304" pitchFamily="18" charset="0"/>
                <a:ea typeface="仿宋_GB2312" pitchFamily="49" charset="-122"/>
              </a:rPr>
              <a:t>优先于</a:t>
            </a:r>
            <a:r>
              <a:rPr lang="zh-CN" altLang="en-US" sz="3400" b="1">
                <a:latin typeface="Times New Roman" panose="02020603050405020304" pitchFamily="18" charset="0"/>
                <a:ea typeface="仿宋_GB2312" pitchFamily="49" charset="-122"/>
              </a:rPr>
              <a:t>”。</a:t>
            </a:r>
          </a:p>
          <a:p>
            <a:pPr eaLnBrk="1" hangingPunct="1">
              <a:spcBef>
                <a:spcPct val="15000"/>
              </a:spcBef>
              <a:buClr>
                <a:srgbClr val="800080"/>
              </a:buClr>
              <a:buSzPct val="50000"/>
            </a:pPr>
            <a:r>
              <a:rPr lang="zh-CN" altLang="en-US" sz="3400" b="1">
                <a:latin typeface="Times New Roman" panose="02020603050405020304" pitchFamily="18" charset="0"/>
                <a:ea typeface="仿宋_GB2312" pitchFamily="49" charset="-122"/>
              </a:rPr>
              <a:t>整数、字符和串都有一个自然线性顺序。指针也可依据其在序列中安排的位置给予一个线性顺序。</a:t>
            </a:r>
          </a:p>
          <a:p>
            <a:pPr eaLnBrk="1" hangingPunct="1">
              <a:spcBef>
                <a:spcPct val="15000"/>
              </a:spcBef>
              <a:buClr>
                <a:srgbClr val="800080"/>
              </a:buClr>
              <a:buSzPct val="50000"/>
            </a:pPr>
            <a:endParaRPr lang="en-US" altLang="zh-CN" sz="3400">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a:extLst>
              <a:ext uri="{FF2B5EF4-FFF2-40B4-BE49-F238E27FC236}">
                <a16:creationId xmlns:a16="http://schemas.microsoft.com/office/drawing/2014/main" id="{E8FAB203-7E25-4065-B7BF-6A8F0E68159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8101C7-84F0-48D1-9BCD-CD119057280C}"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30</a:t>
            </a:fld>
            <a:endParaRPr lang="en-US" altLang="zh-CN" sz="1800">
              <a:latin typeface="华文新魏" panose="02010800040101010101" pitchFamily="2" charset="-122"/>
              <a:ea typeface="华文新魏" panose="02010800040101010101" pitchFamily="2" charset="-122"/>
            </a:endParaRPr>
          </a:p>
        </p:txBody>
      </p:sp>
      <p:sp>
        <p:nvSpPr>
          <p:cNvPr id="33795" name="Rectangle 3">
            <a:extLst>
              <a:ext uri="{FF2B5EF4-FFF2-40B4-BE49-F238E27FC236}">
                <a16:creationId xmlns:a16="http://schemas.microsoft.com/office/drawing/2014/main" id="{9043E2F5-2F90-4224-81D7-D902D867E747}"/>
              </a:ext>
            </a:extLst>
          </p:cNvPr>
          <p:cNvSpPr>
            <a:spLocks noGrp="1" noChangeArrowheads="1"/>
          </p:cNvSpPr>
          <p:nvPr>
            <p:ph type="title"/>
          </p:nvPr>
        </p:nvSpPr>
        <p:spPr>
          <a:xfrm>
            <a:off x="457200" y="441325"/>
            <a:ext cx="8229600" cy="884238"/>
          </a:xfrm>
        </p:spPr>
        <p:txBody>
          <a:bodyPr/>
          <a:lstStyle/>
          <a:p>
            <a:pPr algn="ctr" eaLnBrk="1" hangingPunct="1"/>
            <a:r>
              <a:rPr lang="zh-CN" altLang="en-US" sz="4000" b="1">
                <a:solidFill>
                  <a:schemeClr val="tx2"/>
                </a:solidFill>
                <a:ea typeface="华文新魏" panose="02010800040101010101" pitchFamily="2" charset="-122"/>
              </a:rPr>
              <a:t>用双亲表示实现并查集的类定义</a:t>
            </a:r>
            <a:r>
              <a:rPr lang="zh-CN" altLang="en-US"/>
              <a:t> </a:t>
            </a:r>
          </a:p>
        </p:txBody>
      </p:sp>
      <p:sp>
        <p:nvSpPr>
          <p:cNvPr id="33796" name="Rectangle 4">
            <a:extLst>
              <a:ext uri="{FF2B5EF4-FFF2-40B4-BE49-F238E27FC236}">
                <a16:creationId xmlns:a16="http://schemas.microsoft.com/office/drawing/2014/main" id="{4396A449-09F0-4A2E-911F-27EA05CF1965}"/>
              </a:ext>
            </a:extLst>
          </p:cNvPr>
          <p:cNvSpPr>
            <a:spLocks noGrp="1" noChangeArrowheads="1"/>
          </p:cNvSpPr>
          <p:nvPr>
            <p:ph type="body" idx="1"/>
          </p:nvPr>
        </p:nvSpPr>
        <p:spPr>
          <a:xfrm>
            <a:off x="684213" y="1303338"/>
            <a:ext cx="8229600" cy="5078412"/>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10</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集合中的各个子集合互不相交</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UFSets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 { delete </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&amp; operator = </a:t>
            </a: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集合赋值</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Union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Root1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Root2)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子集合并</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Find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查找</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的根</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UnionByHeight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Root1</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Root2)</a:t>
            </a: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改进例程</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压缩高度的合并算法</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a:extLst>
              <a:ext uri="{FF2B5EF4-FFF2-40B4-BE49-F238E27FC236}">
                <a16:creationId xmlns:a16="http://schemas.microsoft.com/office/drawing/2014/main" id="{E1342942-B0D4-4021-ADDE-8B098A3580D7}"/>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C5948D4-B164-4F12-9414-554CED57C01E}"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31</a:t>
            </a:fld>
            <a:endParaRPr lang="en-US" altLang="zh-CN" sz="1800">
              <a:latin typeface="华文新魏" panose="02010800040101010101" pitchFamily="2" charset="-122"/>
              <a:ea typeface="华文新魏" panose="02010800040101010101" pitchFamily="2" charset="-122"/>
            </a:endParaRPr>
          </a:p>
        </p:txBody>
      </p:sp>
      <p:sp>
        <p:nvSpPr>
          <p:cNvPr id="34819" name="Rectangle 3">
            <a:extLst>
              <a:ext uri="{FF2B5EF4-FFF2-40B4-BE49-F238E27FC236}">
                <a16:creationId xmlns:a16="http://schemas.microsoft.com/office/drawing/2014/main" id="{47FF4C9A-C5FB-49C8-88AB-11165082D2B9}"/>
              </a:ext>
            </a:extLst>
          </p:cNvPr>
          <p:cNvSpPr>
            <a:spLocks noGrp="1" noChangeArrowheads="1"/>
          </p:cNvSpPr>
          <p:nvPr>
            <p:ph type="body" idx="1"/>
          </p:nvPr>
        </p:nvSpPr>
        <p:spPr>
          <a:xfrm>
            <a:off x="627063" y="692150"/>
            <a:ext cx="8229600" cy="5724525"/>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parent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集合元素数组</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双亲表示</a:t>
            </a:r>
            <a:r>
              <a:rPr lang="en-US" altLang="zh-CN" sz="2800">
                <a:solidFill>
                  <a:schemeClr val="tx2"/>
                </a:solidFill>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集合元素的数目</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endParaRPr lang="en-US" altLang="zh-CN"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UFSets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r>
              <a:rPr lang="en-US" altLang="zh-CN" sz="2800">
                <a:solidFill>
                  <a:schemeClr val="tx2"/>
                </a:solidFill>
                <a:latin typeface="Times New Roman" panose="02020603050405020304" pitchFamily="18" charset="0"/>
                <a:ea typeface="隶书" panose="02010509060101010101" pitchFamily="49" charset="-122"/>
              </a:rPr>
              <a:t>sz </a:t>
            </a:r>
            <a:r>
              <a:rPr lang="zh-CN" altLang="en-US" sz="2800">
                <a:solidFill>
                  <a:schemeClr val="tx2"/>
                </a:solidFill>
                <a:latin typeface="Times New Roman" panose="02020603050405020304" pitchFamily="18" charset="0"/>
                <a:ea typeface="隶书" panose="02010509060101010101" pitchFamily="49" charset="-122"/>
              </a:rPr>
              <a:t>是集合元素个数，双亲数组的范围</a:t>
            </a: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为</a:t>
            </a:r>
            <a:r>
              <a:rPr lang="en-US" altLang="zh-CN" sz="2800" b="1">
                <a:solidFill>
                  <a:schemeClr val="tx2"/>
                </a:solidFill>
                <a:latin typeface="Times New Roman" panose="02020603050405020304" pitchFamily="18" charset="0"/>
                <a:ea typeface="隶书" panose="02010509060101010101" pitchFamily="49" charset="-122"/>
              </a:rPr>
              <a:t>parent[0]</a:t>
            </a:r>
            <a:r>
              <a:rPr lang="zh-CN" altLang="en-US" sz="2800" b="1">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ea typeface="隶书" panose="02010509060101010101" pitchFamily="49" charset="-122"/>
              </a:rPr>
              <a:t>parent[size</a:t>
            </a:r>
            <a:r>
              <a:rPr lang="en-US" altLang="zh-CN" sz="2800" b="1">
                <a:solidFill>
                  <a:schemeClr val="tx2"/>
                </a:solidFill>
                <a:latin typeface="Courier New" panose="02070309020205020404" pitchFamily="49" charset="0"/>
                <a:ea typeface="隶书" panose="02010509060101010101" pitchFamily="49" charset="-122"/>
              </a:rPr>
              <a:t>-</a:t>
            </a:r>
            <a:r>
              <a:rPr lang="en-US" altLang="zh-CN" sz="2800" b="1">
                <a:solidFill>
                  <a:schemeClr val="tx2"/>
                </a:solidFill>
                <a:latin typeface="Times New Roman" panose="02020603050405020304" pitchFamily="18" charset="0"/>
                <a:ea typeface="隶书" panose="02010509060101010101" pitchFamily="49" charset="-122"/>
              </a:rPr>
              <a:t>1]</a:t>
            </a:r>
            <a:r>
              <a:rPr lang="zh-CN" altLang="en-US" sz="2800" b="1">
                <a:solidFill>
                  <a:schemeClr val="tx2"/>
                </a:solidFill>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size = sz</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集合元素个数</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parent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int[size]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创建双亲数组</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parent[i]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每个自成单元素集合</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a:extLst>
              <a:ext uri="{FF2B5EF4-FFF2-40B4-BE49-F238E27FC236}">
                <a16:creationId xmlns:a16="http://schemas.microsoft.com/office/drawing/2014/main" id="{1C8DE160-3E51-475D-B1A9-95BCC817E30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30B2C59-86C6-42B9-B9B1-EDAAEE29CEA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32</a:t>
            </a:fld>
            <a:endParaRPr lang="en-US" altLang="zh-CN" sz="1800">
              <a:latin typeface="华文新魏" panose="02010800040101010101" pitchFamily="2" charset="-122"/>
              <a:ea typeface="华文新魏" panose="02010800040101010101" pitchFamily="2" charset="-122"/>
            </a:endParaRPr>
          </a:p>
        </p:txBody>
      </p:sp>
      <p:sp>
        <p:nvSpPr>
          <p:cNvPr id="35843" name="Rectangle 2">
            <a:extLst>
              <a:ext uri="{FF2B5EF4-FFF2-40B4-BE49-F238E27FC236}">
                <a16:creationId xmlns:a16="http://schemas.microsoft.com/office/drawing/2014/main" id="{ADDFE182-566C-4E75-B33E-129CE1D34A5B}"/>
              </a:ext>
            </a:extLst>
          </p:cNvPr>
          <p:cNvSpPr>
            <a:spLocks noGrp="1" noChangeArrowheads="1"/>
          </p:cNvSpPr>
          <p:nvPr>
            <p:ph type="body" idx="1"/>
          </p:nvPr>
        </p:nvSpPr>
        <p:spPr>
          <a:xfrm>
            <a:off x="652463" y="765175"/>
            <a:ext cx="7772400" cy="4114800"/>
          </a:xfrm>
        </p:spPr>
        <p:txBody>
          <a:bodyPr/>
          <a:lstStyle/>
          <a:p>
            <a:pPr eaLnBrk="1" hangingPunct="1">
              <a:lnSpc>
                <a:spcPct val="115000"/>
              </a:lnSpc>
              <a:buClr>
                <a:srgbClr val="800080"/>
              </a:buClr>
              <a:buSzPct val="50000"/>
            </a:pPr>
            <a:r>
              <a:rPr lang="zh-CN" altLang="en-US" sz="3000" b="1">
                <a:ea typeface="仿宋_GB2312" pitchFamily="49" charset="-122"/>
              </a:rPr>
              <a:t>并查集操作的算法</a:t>
            </a:r>
          </a:p>
          <a:p>
            <a:pPr lvl="1" eaLnBrk="1" hangingPunct="1">
              <a:lnSpc>
                <a:spcPct val="115000"/>
              </a:lnSpc>
              <a:buClr>
                <a:schemeClr val="tx2"/>
              </a:buClr>
              <a:buSzTx/>
              <a:buFont typeface="Wingdings" panose="05000000000000000000" pitchFamily="2" charset="2"/>
              <a:buChar char="Ø"/>
            </a:pPr>
            <a:r>
              <a:rPr lang="zh-CN" altLang="en-US" sz="3000" b="1">
                <a:ea typeface="仿宋_GB2312" pitchFamily="49" charset="-122"/>
              </a:rPr>
              <a:t> 查找</a:t>
            </a:r>
            <a:endParaRPr lang="zh-CN" altLang="en-US" sz="3000" b="1">
              <a:ea typeface="长城新魏碑体" pitchFamily="49" charset="-122"/>
            </a:endParaRPr>
          </a:p>
        </p:txBody>
      </p:sp>
      <p:sp>
        <p:nvSpPr>
          <p:cNvPr id="171011" name="Oval 3">
            <a:extLst>
              <a:ext uri="{FF2B5EF4-FFF2-40B4-BE49-F238E27FC236}">
                <a16:creationId xmlns:a16="http://schemas.microsoft.com/office/drawing/2014/main" id="{A36922DA-AD77-4BBF-95BE-83F3F8973B9D}"/>
              </a:ext>
            </a:extLst>
          </p:cNvPr>
          <p:cNvSpPr>
            <a:spLocks noChangeArrowheads="1"/>
          </p:cNvSpPr>
          <p:nvPr/>
        </p:nvSpPr>
        <p:spPr bwMode="auto">
          <a:xfrm>
            <a:off x="2133600" y="2438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5</a:t>
            </a:r>
            <a:endParaRPr kumimoji="1" lang="en-US" altLang="zh-CN" sz="2400">
              <a:latin typeface="Times New Roman" pitchFamily="18" charset="0"/>
            </a:endParaRPr>
          </a:p>
        </p:txBody>
      </p:sp>
      <p:sp>
        <p:nvSpPr>
          <p:cNvPr id="35845" name="Line 4">
            <a:extLst>
              <a:ext uri="{FF2B5EF4-FFF2-40B4-BE49-F238E27FC236}">
                <a16:creationId xmlns:a16="http://schemas.microsoft.com/office/drawing/2014/main" id="{C106B7FF-D2A9-4FE9-AE39-DFF6D11AFD9B}"/>
              </a:ext>
            </a:extLst>
          </p:cNvPr>
          <p:cNvSpPr>
            <a:spLocks noChangeShapeType="1"/>
          </p:cNvSpPr>
          <p:nvPr/>
        </p:nvSpPr>
        <p:spPr bwMode="auto">
          <a:xfrm flipH="1">
            <a:off x="2667000" y="26670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6" name="Oval 5">
            <a:extLst>
              <a:ext uri="{FF2B5EF4-FFF2-40B4-BE49-F238E27FC236}">
                <a16:creationId xmlns:a16="http://schemas.microsoft.com/office/drawing/2014/main" id="{03A2FA9C-D62F-4C45-97A4-E992FDCDB982}"/>
              </a:ext>
            </a:extLst>
          </p:cNvPr>
          <p:cNvSpPr>
            <a:spLocks noChangeArrowheads="1"/>
          </p:cNvSpPr>
          <p:nvPr/>
        </p:nvSpPr>
        <p:spPr bwMode="auto">
          <a:xfrm>
            <a:off x="3352800" y="2438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5847" name="Line 6">
            <a:extLst>
              <a:ext uri="{FF2B5EF4-FFF2-40B4-BE49-F238E27FC236}">
                <a16:creationId xmlns:a16="http://schemas.microsoft.com/office/drawing/2014/main" id="{C95BC421-CC9F-4767-A4B7-8AEADDA5EF07}"/>
              </a:ext>
            </a:extLst>
          </p:cNvPr>
          <p:cNvSpPr>
            <a:spLocks noChangeShapeType="1"/>
          </p:cNvSpPr>
          <p:nvPr/>
        </p:nvSpPr>
        <p:spPr bwMode="auto">
          <a:xfrm flipH="1">
            <a:off x="3886200" y="26670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48" name="Oval 7">
            <a:extLst>
              <a:ext uri="{FF2B5EF4-FFF2-40B4-BE49-F238E27FC236}">
                <a16:creationId xmlns:a16="http://schemas.microsoft.com/office/drawing/2014/main" id="{BBBA0464-59A6-41D1-B7BE-53CE01CA0438}"/>
              </a:ext>
            </a:extLst>
          </p:cNvPr>
          <p:cNvSpPr>
            <a:spLocks noChangeArrowheads="1"/>
          </p:cNvSpPr>
          <p:nvPr/>
        </p:nvSpPr>
        <p:spPr bwMode="auto">
          <a:xfrm>
            <a:off x="4572000" y="2438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5849" name="Line 8">
            <a:extLst>
              <a:ext uri="{FF2B5EF4-FFF2-40B4-BE49-F238E27FC236}">
                <a16:creationId xmlns:a16="http://schemas.microsoft.com/office/drawing/2014/main" id="{6FEEFA8A-F2B9-4FB0-8D7C-E44DA8BCF17C}"/>
              </a:ext>
            </a:extLst>
          </p:cNvPr>
          <p:cNvSpPr>
            <a:spLocks noChangeShapeType="1"/>
          </p:cNvSpPr>
          <p:nvPr/>
        </p:nvSpPr>
        <p:spPr bwMode="auto">
          <a:xfrm flipH="1">
            <a:off x="5105400" y="2667000"/>
            <a:ext cx="762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0" name="Oval 9">
            <a:extLst>
              <a:ext uri="{FF2B5EF4-FFF2-40B4-BE49-F238E27FC236}">
                <a16:creationId xmlns:a16="http://schemas.microsoft.com/office/drawing/2014/main" id="{2B09F32F-E671-4A66-B36B-254ED2BA00DE}"/>
              </a:ext>
            </a:extLst>
          </p:cNvPr>
          <p:cNvSpPr>
            <a:spLocks noChangeArrowheads="1"/>
          </p:cNvSpPr>
          <p:nvPr/>
        </p:nvSpPr>
        <p:spPr bwMode="auto">
          <a:xfrm>
            <a:off x="5791200" y="2438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35851" name="Line 10">
            <a:extLst>
              <a:ext uri="{FF2B5EF4-FFF2-40B4-BE49-F238E27FC236}">
                <a16:creationId xmlns:a16="http://schemas.microsoft.com/office/drawing/2014/main" id="{2DE6DBA1-E768-4F65-8C4B-39EF56B26460}"/>
              </a:ext>
            </a:extLst>
          </p:cNvPr>
          <p:cNvSpPr>
            <a:spLocks noChangeShapeType="1"/>
          </p:cNvSpPr>
          <p:nvPr/>
        </p:nvSpPr>
        <p:spPr bwMode="auto">
          <a:xfrm flipH="1">
            <a:off x="6324600" y="26670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2" name="Oval 11">
            <a:extLst>
              <a:ext uri="{FF2B5EF4-FFF2-40B4-BE49-F238E27FC236}">
                <a16:creationId xmlns:a16="http://schemas.microsoft.com/office/drawing/2014/main" id="{E2CF0F6F-0E8A-4B1F-8B80-2577C22AD970}"/>
              </a:ext>
            </a:extLst>
          </p:cNvPr>
          <p:cNvSpPr>
            <a:spLocks noChangeArrowheads="1"/>
          </p:cNvSpPr>
          <p:nvPr/>
        </p:nvSpPr>
        <p:spPr bwMode="auto">
          <a:xfrm>
            <a:off x="7010400" y="2438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35853" name="Text Box 12">
            <a:extLst>
              <a:ext uri="{FF2B5EF4-FFF2-40B4-BE49-F238E27FC236}">
                <a16:creationId xmlns:a16="http://schemas.microsoft.com/office/drawing/2014/main" id="{AE761A00-CE73-424C-950F-2A4091475E6E}"/>
              </a:ext>
            </a:extLst>
          </p:cNvPr>
          <p:cNvSpPr txBox="1">
            <a:spLocks noChangeArrowheads="1"/>
          </p:cNvSpPr>
          <p:nvPr/>
        </p:nvSpPr>
        <p:spPr bwMode="auto">
          <a:xfrm>
            <a:off x="1828800" y="2133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35854" name="Text Box 13">
            <a:extLst>
              <a:ext uri="{FF2B5EF4-FFF2-40B4-BE49-F238E27FC236}">
                <a16:creationId xmlns:a16="http://schemas.microsoft.com/office/drawing/2014/main" id="{AEC6E83C-15BE-4A69-8CC1-9F6D53342DB5}"/>
              </a:ext>
            </a:extLst>
          </p:cNvPr>
          <p:cNvSpPr txBox="1">
            <a:spLocks noChangeArrowheads="1"/>
          </p:cNvSpPr>
          <p:nvPr/>
        </p:nvSpPr>
        <p:spPr bwMode="auto">
          <a:xfrm>
            <a:off x="2971800" y="2133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35855" name="Text Box 14">
            <a:extLst>
              <a:ext uri="{FF2B5EF4-FFF2-40B4-BE49-F238E27FC236}">
                <a16:creationId xmlns:a16="http://schemas.microsoft.com/office/drawing/2014/main" id="{1CA62DD2-72B4-498F-A950-26B496689605}"/>
              </a:ext>
            </a:extLst>
          </p:cNvPr>
          <p:cNvSpPr txBox="1">
            <a:spLocks noChangeArrowheads="1"/>
          </p:cNvSpPr>
          <p:nvPr/>
        </p:nvSpPr>
        <p:spPr bwMode="auto">
          <a:xfrm>
            <a:off x="4267200" y="2133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35856" name="Text Box 15">
            <a:extLst>
              <a:ext uri="{FF2B5EF4-FFF2-40B4-BE49-F238E27FC236}">
                <a16:creationId xmlns:a16="http://schemas.microsoft.com/office/drawing/2014/main" id="{24CF13A8-E351-4E58-BBC4-F45620595002}"/>
              </a:ext>
            </a:extLst>
          </p:cNvPr>
          <p:cNvSpPr txBox="1">
            <a:spLocks noChangeArrowheads="1"/>
          </p:cNvSpPr>
          <p:nvPr/>
        </p:nvSpPr>
        <p:spPr bwMode="auto">
          <a:xfrm>
            <a:off x="5486400" y="2147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35857" name="Text Box 16">
            <a:extLst>
              <a:ext uri="{FF2B5EF4-FFF2-40B4-BE49-F238E27FC236}">
                <a16:creationId xmlns:a16="http://schemas.microsoft.com/office/drawing/2014/main" id="{06651156-C222-4278-BD2F-E3285A392DFB}"/>
              </a:ext>
            </a:extLst>
          </p:cNvPr>
          <p:cNvSpPr txBox="1">
            <a:spLocks noChangeArrowheads="1"/>
          </p:cNvSpPr>
          <p:nvPr/>
        </p:nvSpPr>
        <p:spPr bwMode="auto">
          <a:xfrm>
            <a:off x="6705600" y="2133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35858" name="Line 17">
            <a:extLst>
              <a:ext uri="{FF2B5EF4-FFF2-40B4-BE49-F238E27FC236}">
                <a16:creationId xmlns:a16="http://schemas.microsoft.com/office/drawing/2014/main" id="{A43F0221-30F4-476C-8659-BB047A9CEA5F}"/>
              </a:ext>
            </a:extLst>
          </p:cNvPr>
          <p:cNvSpPr>
            <a:spLocks noChangeShapeType="1"/>
          </p:cNvSpPr>
          <p:nvPr/>
        </p:nvSpPr>
        <p:spPr bwMode="auto">
          <a:xfrm flipV="1">
            <a:off x="7272338" y="3048000"/>
            <a:ext cx="0" cy="30480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9" name="Text Box 18">
            <a:extLst>
              <a:ext uri="{FF2B5EF4-FFF2-40B4-BE49-F238E27FC236}">
                <a16:creationId xmlns:a16="http://schemas.microsoft.com/office/drawing/2014/main" id="{CE5AC768-1736-418C-992D-F1F73BBA32B2}"/>
              </a:ext>
            </a:extLst>
          </p:cNvPr>
          <p:cNvSpPr txBox="1">
            <a:spLocks noChangeArrowheads="1"/>
          </p:cNvSpPr>
          <p:nvPr/>
        </p:nvSpPr>
        <p:spPr bwMode="auto">
          <a:xfrm>
            <a:off x="6807200" y="3267075"/>
            <a:ext cx="1401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Find (4)</a:t>
            </a:r>
          </a:p>
        </p:txBody>
      </p:sp>
      <p:sp>
        <p:nvSpPr>
          <p:cNvPr id="35860" name="Line 19">
            <a:extLst>
              <a:ext uri="{FF2B5EF4-FFF2-40B4-BE49-F238E27FC236}">
                <a16:creationId xmlns:a16="http://schemas.microsoft.com/office/drawing/2014/main" id="{17312B5E-FD45-4A8D-9764-5C66853648E9}"/>
              </a:ext>
            </a:extLst>
          </p:cNvPr>
          <p:cNvSpPr>
            <a:spLocks noChangeShapeType="1"/>
          </p:cNvSpPr>
          <p:nvPr/>
        </p:nvSpPr>
        <p:spPr bwMode="auto">
          <a:xfrm flipV="1">
            <a:off x="6053138" y="3048000"/>
            <a:ext cx="0" cy="68580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1" name="Text Box 20">
            <a:extLst>
              <a:ext uri="{FF2B5EF4-FFF2-40B4-BE49-F238E27FC236}">
                <a16:creationId xmlns:a16="http://schemas.microsoft.com/office/drawing/2014/main" id="{5E459907-946F-4F0E-B741-18D6D53B44F7}"/>
              </a:ext>
            </a:extLst>
          </p:cNvPr>
          <p:cNvSpPr txBox="1">
            <a:spLocks noChangeArrowheads="1"/>
          </p:cNvSpPr>
          <p:nvPr/>
        </p:nvSpPr>
        <p:spPr bwMode="auto">
          <a:xfrm>
            <a:off x="5486400" y="3657600"/>
            <a:ext cx="2506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Find</a:t>
            </a:r>
            <a:r>
              <a:rPr kumimoji="1" lang="en-US" altLang="zh-CN" sz="2800" b="1" i="1">
                <a:latin typeface="Times New Roman" panose="02020603050405020304" pitchFamily="18" charset="0"/>
              </a:rPr>
              <a:t> </a:t>
            </a:r>
            <a:r>
              <a:rPr kumimoji="1" lang="en-US" altLang="zh-CN" sz="2800" b="1">
                <a:latin typeface="Times New Roman" panose="02020603050405020304" pitchFamily="18" charset="0"/>
              </a:rPr>
              <a:t>(3)      = 3</a:t>
            </a:r>
            <a:r>
              <a:rPr kumimoji="1" lang="en-US" altLang="zh-CN">
                <a:solidFill>
                  <a:srgbClr val="006666"/>
                </a:solidFill>
                <a:latin typeface="Times New Roman" panose="02020603050405020304" pitchFamily="18" charset="0"/>
              </a:rPr>
              <a:t> </a:t>
            </a:r>
            <a:endParaRPr kumimoji="1" lang="en-US" altLang="zh-CN" sz="2400" b="1">
              <a:latin typeface="Times New Roman" panose="02020603050405020304" pitchFamily="18" charset="0"/>
            </a:endParaRPr>
          </a:p>
        </p:txBody>
      </p:sp>
      <p:sp>
        <p:nvSpPr>
          <p:cNvPr id="35862" name="Line 21">
            <a:extLst>
              <a:ext uri="{FF2B5EF4-FFF2-40B4-BE49-F238E27FC236}">
                <a16:creationId xmlns:a16="http://schemas.microsoft.com/office/drawing/2014/main" id="{178AF8E5-C3D8-4632-A7DC-992FFA8EC302}"/>
              </a:ext>
            </a:extLst>
          </p:cNvPr>
          <p:cNvSpPr>
            <a:spLocks noChangeShapeType="1"/>
          </p:cNvSpPr>
          <p:nvPr/>
        </p:nvSpPr>
        <p:spPr bwMode="auto">
          <a:xfrm flipV="1">
            <a:off x="4833938" y="3048000"/>
            <a:ext cx="0" cy="114300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3" name="Text Box 22">
            <a:extLst>
              <a:ext uri="{FF2B5EF4-FFF2-40B4-BE49-F238E27FC236}">
                <a16:creationId xmlns:a16="http://schemas.microsoft.com/office/drawing/2014/main" id="{C376E078-7088-4C9E-B92F-9BF253AD517B}"/>
              </a:ext>
            </a:extLst>
          </p:cNvPr>
          <p:cNvSpPr txBox="1">
            <a:spLocks noChangeArrowheads="1"/>
          </p:cNvSpPr>
          <p:nvPr/>
        </p:nvSpPr>
        <p:spPr bwMode="auto">
          <a:xfrm>
            <a:off x="4191000" y="4076700"/>
            <a:ext cx="2506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Find (2)</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=2</a:t>
            </a:r>
            <a:r>
              <a:rPr kumimoji="1" lang="en-US" altLang="zh-CN" b="1">
                <a:solidFill>
                  <a:srgbClr val="006666"/>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35864" name="Line 23">
            <a:extLst>
              <a:ext uri="{FF2B5EF4-FFF2-40B4-BE49-F238E27FC236}">
                <a16:creationId xmlns:a16="http://schemas.microsoft.com/office/drawing/2014/main" id="{CF97D30F-6DAF-4905-91EE-887E8BB67110}"/>
              </a:ext>
            </a:extLst>
          </p:cNvPr>
          <p:cNvSpPr>
            <a:spLocks noChangeShapeType="1"/>
          </p:cNvSpPr>
          <p:nvPr/>
        </p:nvSpPr>
        <p:spPr bwMode="auto">
          <a:xfrm flipV="1">
            <a:off x="3614738" y="3048000"/>
            <a:ext cx="0" cy="152400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5" name="Text Box 24">
            <a:extLst>
              <a:ext uri="{FF2B5EF4-FFF2-40B4-BE49-F238E27FC236}">
                <a16:creationId xmlns:a16="http://schemas.microsoft.com/office/drawing/2014/main" id="{D95109DA-3DF4-4044-8659-2AC351E1265F}"/>
              </a:ext>
            </a:extLst>
          </p:cNvPr>
          <p:cNvSpPr txBox="1">
            <a:spLocks noChangeArrowheads="1"/>
          </p:cNvSpPr>
          <p:nvPr/>
        </p:nvSpPr>
        <p:spPr bwMode="auto">
          <a:xfrm>
            <a:off x="2987675" y="4545013"/>
            <a:ext cx="2316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Find (1)     = 1</a:t>
            </a:r>
          </a:p>
        </p:txBody>
      </p:sp>
      <p:sp>
        <p:nvSpPr>
          <p:cNvPr id="35866" name="Line 25">
            <a:extLst>
              <a:ext uri="{FF2B5EF4-FFF2-40B4-BE49-F238E27FC236}">
                <a16:creationId xmlns:a16="http://schemas.microsoft.com/office/drawing/2014/main" id="{0D2B2D4F-3823-4CF6-9778-C94A8765B5CE}"/>
              </a:ext>
            </a:extLst>
          </p:cNvPr>
          <p:cNvSpPr>
            <a:spLocks noChangeShapeType="1"/>
          </p:cNvSpPr>
          <p:nvPr/>
        </p:nvSpPr>
        <p:spPr bwMode="auto">
          <a:xfrm flipV="1">
            <a:off x="2376488" y="3033713"/>
            <a:ext cx="0" cy="198120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7" name="Text Box 26">
            <a:extLst>
              <a:ext uri="{FF2B5EF4-FFF2-40B4-BE49-F238E27FC236}">
                <a16:creationId xmlns:a16="http://schemas.microsoft.com/office/drawing/2014/main" id="{BC757743-DFE8-407D-9CB2-38302BF9FB27}"/>
              </a:ext>
            </a:extLst>
          </p:cNvPr>
          <p:cNvSpPr txBox="1">
            <a:spLocks noChangeArrowheads="1"/>
          </p:cNvSpPr>
          <p:nvPr/>
        </p:nvSpPr>
        <p:spPr bwMode="auto">
          <a:xfrm>
            <a:off x="1751013" y="4953000"/>
            <a:ext cx="25193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Find (0)     = 0</a:t>
            </a:r>
            <a:r>
              <a:rPr kumimoji="1" lang="en-US" altLang="zh-CN">
                <a:solidFill>
                  <a:srgbClr val="006666"/>
                </a:solidFill>
                <a:latin typeface="Times New Roman" panose="02020603050405020304" pitchFamily="18" charset="0"/>
              </a:rPr>
              <a:t>  </a:t>
            </a:r>
          </a:p>
        </p:txBody>
      </p:sp>
      <p:sp>
        <p:nvSpPr>
          <p:cNvPr id="171035" name="Text Box 27">
            <a:extLst>
              <a:ext uri="{FF2B5EF4-FFF2-40B4-BE49-F238E27FC236}">
                <a16:creationId xmlns:a16="http://schemas.microsoft.com/office/drawing/2014/main" id="{0145B518-EFE1-4BAC-880A-33D93CC3328C}"/>
              </a:ext>
            </a:extLst>
          </p:cNvPr>
          <p:cNvSpPr txBox="1">
            <a:spLocks noChangeArrowheads="1"/>
          </p:cNvSpPr>
          <p:nvPr/>
        </p:nvSpPr>
        <p:spPr bwMode="auto">
          <a:xfrm>
            <a:off x="2124075" y="5378450"/>
            <a:ext cx="26400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3600" b="1">
                <a:solidFill>
                  <a:srgbClr val="FF3300"/>
                </a:solidFill>
                <a:latin typeface="Times New Roman" pitchFamily="18" charset="0"/>
                <a:ea typeface="隶书" pitchFamily="49" charset="-122"/>
              </a:rPr>
              <a:t> </a:t>
            </a:r>
            <a:r>
              <a:rPr kumimoji="1" lang="en-US" altLang="zh-CN" sz="2800" b="1">
                <a:latin typeface="Times New Roman" pitchFamily="18" charset="0"/>
                <a:ea typeface="隶书" pitchFamily="49" charset="-122"/>
              </a:rPr>
              <a:t>= </a:t>
            </a:r>
            <a:r>
              <a:rPr kumimoji="1" lang="en-US" altLang="zh-CN" sz="2800" b="1">
                <a:latin typeface="隶书" pitchFamily="49" charset="-122"/>
                <a:ea typeface="隶书" pitchFamily="49" charset="-122"/>
              </a:rPr>
              <a:t>-</a:t>
            </a:r>
            <a:r>
              <a:rPr kumimoji="1" lang="en-US" altLang="zh-CN" sz="2800" b="1">
                <a:latin typeface="Times New Roman" pitchFamily="18" charset="0"/>
                <a:ea typeface="隶书" pitchFamily="49" charset="-122"/>
              </a:rPr>
              <a:t>5 &lt; 0</a:t>
            </a:r>
            <a:r>
              <a:rPr kumimoji="1" lang="en-US" altLang="zh-CN" sz="3200" b="1">
                <a:solidFill>
                  <a:srgbClr val="006666"/>
                </a:solidFill>
                <a:latin typeface="Times New Roman" pitchFamily="18" charset="0"/>
                <a:ea typeface="隶书" pitchFamily="49" charset="-122"/>
              </a:rPr>
              <a:t>  </a:t>
            </a:r>
            <a:r>
              <a:rPr kumimoji="1" lang="en-US" altLang="zh-CN" sz="3600" b="1">
                <a:solidFill>
                  <a:srgbClr val="FF3300"/>
                </a:solidFill>
                <a:latin typeface="Times New Roman" pitchFamily="18" charset="0"/>
                <a:ea typeface="隶书" pitchFamily="49" charset="-122"/>
              </a:rPr>
              <a:t> </a:t>
            </a:r>
            <a:r>
              <a:rPr kumimoji="1" lang="zh-CN" altLang="en-US" sz="3200" b="1">
                <a:solidFill>
                  <a:schemeClr val="tx2"/>
                </a:solidFill>
                <a:effectLst>
                  <a:outerShdw blurRad="38100" dist="38100" dir="2700000" algn="tl">
                    <a:srgbClr val="C0C0C0"/>
                  </a:outerShdw>
                </a:effectLst>
                <a:latin typeface="Times New Roman" pitchFamily="18" charset="0"/>
                <a:ea typeface="仿宋_GB2312" pitchFamily="49" charset="-122"/>
              </a:rPr>
              <a:t>结束</a:t>
            </a:r>
            <a:endParaRPr kumimoji="1" lang="zh-CN" altLang="en-US" sz="2400">
              <a:solidFill>
                <a:schemeClr val="tx2"/>
              </a:solidFill>
              <a:latin typeface="Times New Roman" pitchFamily="18" charset="0"/>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a:extLst>
              <a:ext uri="{FF2B5EF4-FFF2-40B4-BE49-F238E27FC236}">
                <a16:creationId xmlns:a16="http://schemas.microsoft.com/office/drawing/2014/main" id="{D2B06FB5-BE7F-44A3-A166-458B550A97D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DC2EE11-D851-49D2-8F15-E503EF3FCEB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33</a:t>
            </a:fld>
            <a:endParaRPr lang="en-US" altLang="zh-CN" sz="1800">
              <a:latin typeface="华文新魏" panose="02010800040101010101" pitchFamily="2" charset="-122"/>
              <a:ea typeface="华文新魏" panose="02010800040101010101" pitchFamily="2" charset="-122"/>
            </a:endParaRPr>
          </a:p>
        </p:txBody>
      </p:sp>
      <p:grpSp>
        <p:nvGrpSpPr>
          <p:cNvPr id="36867" name="Group 23">
            <a:extLst>
              <a:ext uri="{FF2B5EF4-FFF2-40B4-BE49-F238E27FC236}">
                <a16:creationId xmlns:a16="http://schemas.microsoft.com/office/drawing/2014/main" id="{AB1F65F3-4A04-453D-8644-24DCF74636AD}"/>
              </a:ext>
            </a:extLst>
          </p:cNvPr>
          <p:cNvGrpSpPr>
            <a:grpSpLocks/>
          </p:cNvGrpSpPr>
          <p:nvPr/>
        </p:nvGrpSpPr>
        <p:grpSpPr bwMode="auto">
          <a:xfrm>
            <a:off x="974725" y="606425"/>
            <a:ext cx="7102475" cy="3124200"/>
            <a:chOff x="614" y="382"/>
            <a:chExt cx="4474" cy="1968"/>
          </a:xfrm>
        </p:grpSpPr>
        <p:sp>
          <p:nvSpPr>
            <p:cNvPr id="36869" name="Rectangle 3">
              <a:extLst>
                <a:ext uri="{FF2B5EF4-FFF2-40B4-BE49-F238E27FC236}">
                  <a16:creationId xmlns:a16="http://schemas.microsoft.com/office/drawing/2014/main" id="{A64691DA-E4D6-4873-847A-F73B6F7AB874}"/>
                </a:ext>
              </a:extLst>
            </p:cNvPr>
            <p:cNvSpPr>
              <a:spLocks noChangeArrowheads="1"/>
            </p:cNvSpPr>
            <p:nvPr/>
          </p:nvSpPr>
          <p:spPr bwMode="auto">
            <a:xfrm>
              <a:off x="1536" y="718"/>
              <a:ext cx="3216" cy="336"/>
            </a:xfrm>
            <a:prstGeom prst="rect">
              <a:avLst/>
            </a:prstGeom>
            <a:solidFill>
              <a:srgbClr val="CCFFFF"/>
            </a:solid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a:latin typeface="Times New Roman" panose="02020603050405020304" pitchFamily="18" charset="0"/>
                </a:rPr>
                <a:t>  </a:t>
              </a:r>
              <a:r>
                <a:rPr kumimoji="1" lang="en-US" altLang="zh-CN">
                  <a:latin typeface="黑体" panose="02010609060101010101" pitchFamily="49" charset="-122"/>
                  <a:ea typeface="黑体" panose="02010609060101010101" pitchFamily="49" charset="-122"/>
                </a:rPr>
                <a:t>-</a:t>
              </a:r>
              <a:r>
                <a:rPr kumimoji="1" lang="en-US" altLang="zh-CN" b="1">
                  <a:latin typeface="Times New Roman" panose="02020603050405020304" pitchFamily="18" charset="0"/>
                  <a:ea typeface="黑体" panose="02010609060101010101" pitchFamily="49" charset="-122"/>
                </a:rPr>
                <a:t>5</a:t>
              </a:r>
              <a:r>
                <a:rPr kumimoji="1" lang="en-US" altLang="zh-CN" b="1">
                  <a:latin typeface="黑体" panose="02010609060101010101" pitchFamily="49" charset="-122"/>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0       1         2        3</a:t>
              </a:r>
              <a:endParaRPr kumimoji="1" lang="en-US" altLang="zh-CN" sz="2400">
                <a:latin typeface="Times New Roman" panose="02020603050405020304" pitchFamily="18" charset="0"/>
              </a:endParaRPr>
            </a:p>
          </p:txBody>
        </p:sp>
        <p:sp>
          <p:nvSpPr>
            <p:cNvPr id="36870" name="Text Box 4">
              <a:extLst>
                <a:ext uri="{FF2B5EF4-FFF2-40B4-BE49-F238E27FC236}">
                  <a16:creationId xmlns:a16="http://schemas.microsoft.com/office/drawing/2014/main" id="{5CE19BB7-4A1A-4188-832B-3686430907CE}"/>
                </a:ext>
              </a:extLst>
            </p:cNvPr>
            <p:cNvSpPr txBox="1">
              <a:spLocks noChangeArrowheads="1"/>
            </p:cNvSpPr>
            <p:nvPr/>
          </p:nvSpPr>
          <p:spPr bwMode="auto">
            <a:xfrm>
              <a:off x="614" y="670"/>
              <a:ext cx="8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rgbClr val="FF3300"/>
                  </a:solidFill>
                  <a:latin typeface="Times New Roman" panose="02020603050405020304" pitchFamily="18" charset="0"/>
                </a:rPr>
                <a:t>parent</a:t>
              </a:r>
              <a:endParaRPr kumimoji="1" lang="en-US" altLang="zh-CN" sz="2400">
                <a:latin typeface="Times New Roman" panose="02020603050405020304" pitchFamily="18" charset="0"/>
              </a:endParaRPr>
            </a:p>
          </p:txBody>
        </p:sp>
        <p:sp>
          <p:nvSpPr>
            <p:cNvPr id="36871" name="Line 5">
              <a:extLst>
                <a:ext uri="{FF2B5EF4-FFF2-40B4-BE49-F238E27FC236}">
                  <a16:creationId xmlns:a16="http://schemas.microsoft.com/office/drawing/2014/main" id="{5D83B053-C646-414B-8E0A-A8036CB5F6F0}"/>
                </a:ext>
              </a:extLst>
            </p:cNvPr>
            <p:cNvSpPr>
              <a:spLocks noChangeShapeType="1"/>
            </p:cNvSpPr>
            <p:nvPr/>
          </p:nvSpPr>
          <p:spPr bwMode="auto">
            <a:xfrm>
              <a:off x="2160" y="718"/>
              <a:ext cx="0" cy="336"/>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2" name="Line 6">
              <a:extLst>
                <a:ext uri="{FF2B5EF4-FFF2-40B4-BE49-F238E27FC236}">
                  <a16:creationId xmlns:a16="http://schemas.microsoft.com/office/drawing/2014/main" id="{AA5F719F-4A83-47BF-95F9-EF42D63FC38E}"/>
                </a:ext>
              </a:extLst>
            </p:cNvPr>
            <p:cNvSpPr>
              <a:spLocks noChangeShapeType="1"/>
            </p:cNvSpPr>
            <p:nvPr/>
          </p:nvSpPr>
          <p:spPr bwMode="auto">
            <a:xfrm>
              <a:off x="2832" y="718"/>
              <a:ext cx="0" cy="336"/>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3" name="Line 7">
              <a:extLst>
                <a:ext uri="{FF2B5EF4-FFF2-40B4-BE49-F238E27FC236}">
                  <a16:creationId xmlns:a16="http://schemas.microsoft.com/office/drawing/2014/main" id="{78556D8E-ED67-4C62-8333-2DEF9FB19805}"/>
                </a:ext>
              </a:extLst>
            </p:cNvPr>
            <p:cNvSpPr>
              <a:spLocks noChangeShapeType="1"/>
            </p:cNvSpPr>
            <p:nvPr/>
          </p:nvSpPr>
          <p:spPr bwMode="auto">
            <a:xfrm>
              <a:off x="3456" y="718"/>
              <a:ext cx="0" cy="336"/>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4" name="Line 8">
              <a:extLst>
                <a:ext uri="{FF2B5EF4-FFF2-40B4-BE49-F238E27FC236}">
                  <a16:creationId xmlns:a16="http://schemas.microsoft.com/office/drawing/2014/main" id="{487C3A25-3AE2-4D10-8048-58092FDBB9F9}"/>
                </a:ext>
              </a:extLst>
            </p:cNvPr>
            <p:cNvSpPr>
              <a:spLocks noChangeShapeType="1"/>
            </p:cNvSpPr>
            <p:nvPr/>
          </p:nvSpPr>
          <p:spPr bwMode="auto">
            <a:xfrm>
              <a:off x="4128" y="718"/>
              <a:ext cx="0" cy="336"/>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5" name="Line 9">
              <a:extLst>
                <a:ext uri="{FF2B5EF4-FFF2-40B4-BE49-F238E27FC236}">
                  <a16:creationId xmlns:a16="http://schemas.microsoft.com/office/drawing/2014/main" id="{1B5EB6CE-8EE4-4AD9-958A-2C01966652F4}"/>
                </a:ext>
              </a:extLst>
            </p:cNvPr>
            <p:cNvSpPr>
              <a:spLocks noChangeShapeType="1"/>
            </p:cNvSpPr>
            <p:nvPr/>
          </p:nvSpPr>
          <p:spPr bwMode="auto">
            <a:xfrm flipV="1">
              <a:off x="4416" y="1054"/>
              <a:ext cx="0" cy="24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6" name="Line 10">
              <a:extLst>
                <a:ext uri="{FF2B5EF4-FFF2-40B4-BE49-F238E27FC236}">
                  <a16:creationId xmlns:a16="http://schemas.microsoft.com/office/drawing/2014/main" id="{0869A640-49F9-4624-A3A3-4E8613D778DF}"/>
                </a:ext>
              </a:extLst>
            </p:cNvPr>
            <p:cNvSpPr>
              <a:spLocks noChangeShapeType="1"/>
            </p:cNvSpPr>
            <p:nvPr/>
          </p:nvSpPr>
          <p:spPr bwMode="auto">
            <a:xfrm flipV="1">
              <a:off x="3792" y="1054"/>
              <a:ext cx="0" cy="48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7" name="Line 11">
              <a:extLst>
                <a:ext uri="{FF2B5EF4-FFF2-40B4-BE49-F238E27FC236}">
                  <a16:creationId xmlns:a16="http://schemas.microsoft.com/office/drawing/2014/main" id="{9E1EB9B5-1F3E-4908-9D82-2B449CB6B471}"/>
                </a:ext>
              </a:extLst>
            </p:cNvPr>
            <p:cNvSpPr>
              <a:spLocks noChangeShapeType="1"/>
            </p:cNvSpPr>
            <p:nvPr/>
          </p:nvSpPr>
          <p:spPr bwMode="auto">
            <a:xfrm flipV="1">
              <a:off x="3168" y="1054"/>
              <a:ext cx="0" cy="72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8" name="Line 12">
              <a:extLst>
                <a:ext uri="{FF2B5EF4-FFF2-40B4-BE49-F238E27FC236}">
                  <a16:creationId xmlns:a16="http://schemas.microsoft.com/office/drawing/2014/main" id="{26EE6642-204A-4B1A-A684-3F4B1C5B67FD}"/>
                </a:ext>
              </a:extLst>
            </p:cNvPr>
            <p:cNvSpPr>
              <a:spLocks noChangeShapeType="1"/>
            </p:cNvSpPr>
            <p:nvPr/>
          </p:nvSpPr>
          <p:spPr bwMode="auto">
            <a:xfrm flipV="1">
              <a:off x="2496" y="1054"/>
              <a:ext cx="0" cy="480"/>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9" name="Line 13">
              <a:extLst>
                <a:ext uri="{FF2B5EF4-FFF2-40B4-BE49-F238E27FC236}">
                  <a16:creationId xmlns:a16="http://schemas.microsoft.com/office/drawing/2014/main" id="{2C7DB170-BD52-4B27-ABC0-7A5B76B9A20E}"/>
                </a:ext>
              </a:extLst>
            </p:cNvPr>
            <p:cNvSpPr>
              <a:spLocks noChangeShapeType="1"/>
            </p:cNvSpPr>
            <p:nvPr/>
          </p:nvSpPr>
          <p:spPr bwMode="auto">
            <a:xfrm flipV="1">
              <a:off x="1872" y="1054"/>
              <a:ext cx="0" cy="192"/>
            </a:xfrm>
            <a:prstGeom prst="line">
              <a:avLst/>
            </a:prstGeom>
            <a:noFill/>
            <a:ln w="28575">
              <a:solidFill>
                <a:srgbClr val="0066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0" name="Text Box 14">
              <a:extLst>
                <a:ext uri="{FF2B5EF4-FFF2-40B4-BE49-F238E27FC236}">
                  <a16:creationId xmlns:a16="http://schemas.microsoft.com/office/drawing/2014/main" id="{266A9D26-22FA-476C-96BD-9F3E5123D148}"/>
                </a:ext>
              </a:extLst>
            </p:cNvPr>
            <p:cNvSpPr txBox="1">
              <a:spLocks noChangeArrowheads="1"/>
            </p:cNvSpPr>
            <p:nvPr/>
          </p:nvSpPr>
          <p:spPr bwMode="auto">
            <a:xfrm>
              <a:off x="4032" y="1218"/>
              <a:ext cx="105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66"/>
                  </a:solidFill>
                  <a:latin typeface="Times New Roman" panose="02020603050405020304" pitchFamily="18" charset="0"/>
                </a:rPr>
                <a:t>Parent[4]</a:t>
              </a:r>
            </a:p>
            <a:p>
              <a:pPr eaLnBrk="1" hangingPunct="1">
                <a:spcBef>
                  <a:spcPct val="0"/>
                </a:spcBef>
                <a:buClrTx/>
                <a:buSzTx/>
                <a:buFontTx/>
                <a:buNone/>
              </a:pPr>
              <a:r>
                <a:rPr kumimoji="1" lang="en-US" altLang="zh-CN" sz="2800" b="1">
                  <a:solidFill>
                    <a:srgbClr val="006666"/>
                  </a:solidFill>
                  <a:latin typeface="Times New Roman" panose="02020603050405020304" pitchFamily="18" charset="0"/>
                </a:rPr>
                <a:t>         =3 </a:t>
              </a:r>
              <a:endParaRPr kumimoji="1" lang="en-US" altLang="zh-CN" sz="2400">
                <a:latin typeface="Times New Roman" panose="02020603050405020304" pitchFamily="18" charset="0"/>
              </a:endParaRPr>
            </a:p>
          </p:txBody>
        </p:sp>
        <p:sp>
          <p:nvSpPr>
            <p:cNvPr id="36881" name="Text Box 15">
              <a:extLst>
                <a:ext uri="{FF2B5EF4-FFF2-40B4-BE49-F238E27FC236}">
                  <a16:creationId xmlns:a16="http://schemas.microsoft.com/office/drawing/2014/main" id="{D9135C56-E657-485D-BABC-6A4F89BDF7C7}"/>
                </a:ext>
              </a:extLst>
            </p:cNvPr>
            <p:cNvSpPr txBox="1">
              <a:spLocks noChangeArrowheads="1"/>
            </p:cNvSpPr>
            <p:nvPr/>
          </p:nvSpPr>
          <p:spPr bwMode="auto">
            <a:xfrm>
              <a:off x="3416" y="1458"/>
              <a:ext cx="102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Times New Roman" panose="02020603050405020304" pitchFamily="18" charset="0"/>
                </a:rPr>
                <a:t>Parent[3]</a:t>
              </a:r>
            </a:p>
            <a:p>
              <a:pPr eaLnBrk="1" hangingPunct="1">
                <a:spcBef>
                  <a:spcPct val="0"/>
                </a:spcBef>
                <a:buClrTx/>
                <a:buSzTx/>
                <a:buFontTx/>
                <a:buNone/>
              </a:pPr>
              <a:r>
                <a:rPr kumimoji="1" lang="en-US" altLang="zh-CN" sz="2800" b="1">
                  <a:solidFill>
                    <a:srgbClr val="CC3300"/>
                  </a:solidFill>
                  <a:latin typeface="Times New Roman" panose="02020603050405020304" pitchFamily="18" charset="0"/>
                </a:rPr>
                <a:t>      =2</a:t>
              </a:r>
            </a:p>
          </p:txBody>
        </p:sp>
        <p:sp>
          <p:nvSpPr>
            <p:cNvPr id="36882" name="Text Box 16">
              <a:extLst>
                <a:ext uri="{FF2B5EF4-FFF2-40B4-BE49-F238E27FC236}">
                  <a16:creationId xmlns:a16="http://schemas.microsoft.com/office/drawing/2014/main" id="{AB04BDA2-E6B4-4E02-A1BF-D35E04D7411A}"/>
                </a:ext>
              </a:extLst>
            </p:cNvPr>
            <p:cNvSpPr txBox="1">
              <a:spLocks noChangeArrowheads="1"/>
            </p:cNvSpPr>
            <p:nvPr/>
          </p:nvSpPr>
          <p:spPr bwMode="auto">
            <a:xfrm>
              <a:off x="2688" y="1698"/>
              <a:ext cx="102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66"/>
                  </a:solidFill>
                  <a:latin typeface="Times New Roman" panose="02020603050405020304" pitchFamily="18" charset="0"/>
                </a:rPr>
                <a:t>Parent[2]</a:t>
              </a:r>
            </a:p>
            <a:p>
              <a:pPr eaLnBrk="1" hangingPunct="1">
                <a:spcBef>
                  <a:spcPct val="0"/>
                </a:spcBef>
                <a:buClrTx/>
                <a:buSzTx/>
                <a:buFontTx/>
                <a:buNone/>
              </a:pPr>
              <a:r>
                <a:rPr kumimoji="1" lang="en-US" altLang="zh-CN" sz="2800" b="1">
                  <a:solidFill>
                    <a:srgbClr val="006666"/>
                  </a:solidFill>
                  <a:latin typeface="Times New Roman" panose="02020603050405020304" pitchFamily="18" charset="0"/>
                </a:rPr>
                <a:t>      =1</a:t>
              </a:r>
            </a:p>
          </p:txBody>
        </p:sp>
        <p:sp>
          <p:nvSpPr>
            <p:cNvPr id="36883" name="Text Box 17">
              <a:extLst>
                <a:ext uri="{FF2B5EF4-FFF2-40B4-BE49-F238E27FC236}">
                  <a16:creationId xmlns:a16="http://schemas.microsoft.com/office/drawing/2014/main" id="{383C9029-080A-4B8E-AAE8-C9BD17D847FC}"/>
                </a:ext>
              </a:extLst>
            </p:cNvPr>
            <p:cNvSpPr txBox="1">
              <a:spLocks noChangeArrowheads="1"/>
            </p:cNvSpPr>
            <p:nvPr/>
          </p:nvSpPr>
          <p:spPr bwMode="auto">
            <a:xfrm>
              <a:off x="2064" y="1452"/>
              <a:ext cx="102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Times New Roman" panose="02020603050405020304" pitchFamily="18" charset="0"/>
                </a:rPr>
                <a:t>Parent[1]</a:t>
              </a:r>
            </a:p>
            <a:p>
              <a:pPr eaLnBrk="1" hangingPunct="1">
                <a:spcBef>
                  <a:spcPct val="0"/>
                </a:spcBef>
                <a:buClrTx/>
                <a:buSzTx/>
                <a:buFontTx/>
                <a:buNone/>
              </a:pPr>
              <a:r>
                <a:rPr kumimoji="1" lang="en-US" altLang="zh-CN" sz="2800" b="1">
                  <a:solidFill>
                    <a:srgbClr val="CC3300"/>
                  </a:solidFill>
                  <a:latin typeface="Times New Roman" panose="02020603050405020304" pitchFamily="18" charset="0"/>
                </a:rPr>
                <a:t>   =0</a:t>
              </a:r>
              <a:endParaRPr kumimoji="1" lang="en-US" altLang="zh-CN" sz="2400">
                <a:latin typeface="Times New Roman" panose="02020603050405020304" pitchFamily="18" charset="0"/>
              </a:endParaRPr>
            </a:p>
          </p:txBody>
        </p:sp>
        <p:sp>
          <p:nvSpPr>
            <p:cNvPr id="36884" name="Text Box 18">
              <a:extLst>
                <a:ext uri="{FF2B5EF4-FFF2-40B4-BE49-F238E27FC236}">
                  <a16:creationId xmlns:a16="http://schemas.microsoft.com/office/drawing/2014/main" id="{6499DE91-5CB8-4CCB-A36D-84577A5DFC06}"/>
                </a:ext>
              </a:extLst>
            </p:cNvPr>
            <p:cNvSpPr txBox="1">
              <a:spLocks noChangeArrowheads="1"/>
            </p:cNvSpPr>
            <p:nvPr/>
          </p:nvSpPr>
          <p:spPr bwMode="auto">
            <a:xfrm>
              <a:off x="1200" y="1198"/>
              <a:ext cx="102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6666"/>
                  </a:solidFill>
                  <a:latin typeface="Times New Roman" panose="02020603050405020304" pitchFamily="18" charset="0"/>
                </a:rPr>
                <a:t>Parent[0]</a:t>
              </a:r>
            </a:p>
            <a:p>
              <a:pPr eaLnBrk="1" hangingPunct="1">
                <a:spcBef>
                  <a:spcPct val="0"/>
                </a:spcBef>
                <a:buClrTx/>
                <a:buSzTx/>
                <a:buFontTx/>
                <a:buNone/>
              </a:pPr>
              <a:r>
                <a:rPr kumimoji="1" lang="en-US" altLang="zh-CN" sz="2800" b="1">
                  <a:solidFill>
                    <a:srgbClr val="006666"/>
                  </a:solidFill>
                  <a:latin typeface="Times New Roman" panose="02020603050405020304" pitchFamily="18" charset="0"/>
                </a:rPr>
                <a:t>   =-5</a:t>
              </a:r>
              <a:endParaRPr kumimoji="1" lang="en-US" altLang="zh-CN" sz="2400">
                <a:latin typeface="Times New Roman" panose="02020603050405020304" pitchFamily="18" charset="0"/>
              </a:endParaRPr>
            </a:p>
          </p:txBody>
        </p:sp>
        <p:sp>
          <p:nvSpPr>
            <p:cNvPr id="36885" name="Text Box 19">
              <a:extLst>
                <a:ext uri="{FF2B5EF4-FFF2-40B4-BE49-F238E27FC236}">
                  <a16:creationId xmlns:a16="http://schemas.microsoft.com/office/drawing/2014/main" id="{D521CC4E-2091-4C3A-830F-082A996F6ACD}"/>
                </a:ext>
              </a:extLst>
            </p:cNvPr>
            <p:cNvSpPr txBox="1">
              <a:spLocks noChangeArrowheads="1"/>
            </p:cNvSpPr>
            <p:nvPr/>
          </p:nvSpPr>
          <p:spPr bwMode="auto">
            <a:xfrm>
              <a:off x="1564" y="382"/>
              <a:ext cx="28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CC3300"/>
                  </a:solidFill>
                  <a:latin typeface="Times New Roman" panose="02020603050405020304" pitchFamily="18" charset="0"/>
                </a:rPr>
                <a:t>0         1          2         3          4</a:t>
              </a:r>
              <a:endParaRPr kumimoji="1" lang="en-US" altLang="zh-CN" sz="2400">
                <a:latin typeface="Times New Roman" panose="02020603050405020304" pitchFamily="18" charset="0"/>
              </a:endParaRPr>
            </a:p>
          </p:txBody>
        </p:sp>
        <p:sp>
          <p:nvSpPr>
            <p:cNvPr id="36886" name="Line 20">
              <a:extLst>
                <a:ext uri="{FF2B5EF4-FFF2-40B4-BE49-F238E27FC236}">
                  <a16:creationId xmlns:a16="http://schemas.microsoft.com/office/drawing/2014/main" id="{32F25EBC-F93A-4637-AA50-040233012B9C}"/>
                </a:ext>
              </a:extLst>
            </p:cNvPr>
            <p:cNvSpPr>
              <a:spLocks noChangeShapeType="1"/>
            </p:cNvSpPr>
            <p:nvPr/>
          </p:nvSpPr>
          <p:spPr bwMode="auto">
            <a:xfrm>
              <a:off x="624" y="2350"/>
              <a:ext cx="4416" cy="0"/>
            </a:xfrm>
            <a:prstGeom prst="line">
              <a:avLst/>
            </a:prstGeom>
            <a:noFill/>
            <a:ln w="9525">
              <a:solidFill>
                <a:schemeClr val="folHlink"/>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868" name="Rectangle 22">
            <a:extLst>
              <a:ext uri="{FF2B5EF4-FFF2-40B4-BE49-F238E27FC236}">
                <a16:creationId xmlns:a16="http://schemas.microsoft.com/office/drawing/2014/main" id="{15DEF0B3-836B-4BA0-B11B-428B88EBB0D3}"/>
              </a:ext>
            </a:extLst>
          </p:cNvPr>
          <p:cNvSpPr>
            <a:spLocks noGrp="1" noChangeArrowheads="1"/>
          </p:cNvSpPr>
          <p:nvPr>
            <p:ph type="body" idx="1"/>
          </p:nvPr>
        </p:nvSpPr>
        <p:spPr>
          <a:xfrm>
            <a:off x="698500" y="3644900"/>
            <a:ext cx="8229600" cy="2628900"/>
          </a:xfrm>
        </p:spPr>
        <p:txBody>
          <a:bodyPr/>
          <a:lstStyle/>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UFSets</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Find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p>
          <a:p>
            <a:pPr eaLnBrk="1" hangingPunct="1">
              <a:spcBef>
                <a:spcPct val="10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函数搜索并返回包含元素</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的树的根。</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(parent[x]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0)</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根的</a:t>
            </a:r>
            <a:r>
              <a:rPr lang="en-US" altLang="zh-CN" sz="2800">
                <a:solidFill>
                  <a:schemeClr val="tx2"/>
                </a:solidFill>
                <a:latin typeface="Times New Roman" panose="02020603050405020304" pitchFamily="18" charset="0"/>
                <a:ea typeface="隶书" panose="02010509060101010101" pitchFamily="49" charset="-122"/>
              </a:rPr>
              <a:t>parent[]</a:t>
            </a:r>
            <a:r>
              <a:rPr lang="zh-CN" altLang="en-US" sz="2800">
                <a:solidFill>
                  <a:schemeClr val="tx2"/>
                </a:solidFill>
                <a:latin typeface="Times New Roman" panose="02020603050405020304" pitchFamily="18" charset="0"/>
                <a:ea typeface="隶书" panose="02010509060101010101" pitchFamily="49" charset="-122"/>
              </a:rPr>
              <a:t>值小于</a:t>
            </a:r>
            <a:r>
              <a:rPr lang="en-US" altLang="zh-CN" sz="2800">
                <a:solidFill>
                  <a:schemeClr val="tx2"/>
                </a:solidFill>
                <a:latin typeface="Times New Roman" panose="02020603050405020304" pitchFamily="18" charset="0"/>
                <a:ea typeface="隶书" panose="02010509060101010101" pitchFamily="49" charset="-122"/>
              </a:rPr>
              <a:t>0</a:t>
            </a:r>
            <a:r>
              <a:rPr lang="en-US" altLang="zh-CN" sz="2800">
                <a:latin typeface="Times New Roman" panose="02020603050405020304" pitchFamily="18" charset="0"/>
                <a:ea typeface="隶书" panose="02010509060101010101" pitchFamily="49" charset="-122"/>
              </a:rPr>
              <a:t>  </a:t>
            </a:r>
          </a:p>
          <a:p>
            <a:pPr eaLnBrk="1" hangingPunct="1">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return</a:t>
            </a:r>
            <a:r>
              <a:rPr lang="en-US" altLang="zh-CN" sz="2800">
                <a:latin typeface="Times New Roman" panose="02020603050405020304" pitchFamily="18" charset="0"/>
                <a:ea typeface="隶书" panose="02010509060101010101" pitchFamily="49" charset="-122"/>
              </a:rPr>
              <a:t> (Find (parent[x]))</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4">
            <a:extLst>
              <a:ext uri="{FF2B5EF4-FFF2-40B4-BE49-F238E27FC236}">
                <a16:creationId xmlns:a16="http://schemas.microsoft.com/office/drawing/2014/main" id="{54CDBD0F-248C-4FC2-BAB4-D63A423E6F3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2005D45-BB1A-4573-9EAE-363D99952235}"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34</a:t>
            </a:fld>
            <a:endParaRPr lang="en-US" altLang="zh-CN" sz="1800">
              <a:latin typeface="华文新魏" panose="02010800040101010101" pitchFamily="2" charset="-122"/>
              <a:ea typeface="华文新魏" panose="02010800040101010101" pitchFamily="2" charset="-122"/>
            </a:endParaRPr>
          </a:p>
        </p:txBody>
      </p:sp>
      <p:sp>
        <p:nvSpPr>
          <p:cNvPr id="37891" name="Rectangle 2">
            <a:extLst>
              <a:ext uri="{FF2B5EF4-FFF2-40B4-BE49-F238E27FC236}">
                <a16:creationId xmlns:a16="http://schemas.microsoft.com/office/drawing/2014/main" id="{3ACB0C20-82E9-4FF0-AA5C-1A58C560CB36}"/>
              </a:ext>
            </a:extLst>
          </p:cNvPr>
          <p:cNvSpPr>
            <a:spLocks noGrp="1" noChangeArrowheads="1"/>
          </p:cNvSpPr>
          <p:nvPr>
            <p:ph type="body" idx="1"/>
          </p:nvPr>
        </p:nvSpPr>
        <p:spPr>
          <a:xfrm>
            <a:off x="639763" y="800100"/>
            <a:ext cx="8001000" cy="5842000"/>
          </a:xfrm>
        </p:spPr>
        <p:txBody>
          <a:bodyPr/>
          <a:lstStyle/>
          <a:p>
            <a:pPr algn="just" eaLnBrk="1" hangingPunct="1">
              <a:spcBef>
                <a:spcPct val="5000"/>
              </a:spcBef>
              <a:buClr>
                <a:schemeClr val="tx1"/>
              </a:buCl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UFSets</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Union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Root1,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Root2) </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algn="just" eaLnBrk="1" hangingPunct="1">
              <a:spcBef>
                <a:spcPct val="5000"/>
              </a:spcBef>
              <a:buClr>
                <a:schemeClr val="tx1"/>
              </a:buClr>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求两个不相交集合</a:t>
            </a:r>
            <a:r>
              <a:rPr lang="en-US" altLang="zh-CN" sz="2800" b="1">
                <a:solidFill>
                  <a:schemeClr val="tx2"/>
                </a:solidFill>
                <a:latin typeface="Times New Roman" panose="02020603050405020304" pitchFamily="18" charset="0"/>
                <a:ea typeface="隶书" panose="02010509060101010101" pitchFamily="49" charset="-122"/>
              </a:rPr>
              <a:t>Root1</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b="1">
                <a:solidFill>
                  <a:schemeClr val="tx2"/>
                </a:solidFill>
                <a:latin typeface="Times New Roman" panose="02020603050405020304" pitchFamily="18" charset="0"/>
                <a:ea typeface="隶书" panose="02010509060101010101" pitchFamily="49" charset="-122"/>
              </a:rPr>
              <a:t>Root2</a:t>
            </a:r>
            <a:r>
              <a:rPr lang="zh-CN" altLang="en-US" sz="2800">
                <a:solidFill>
                  <a:schemeClr val="tx2"/>
                </a:solidFill>
                <a:latin typeface="Times New Roman" panose="02020603050405020304" pitchFamily="18" charset="0"/>
                <a:ea typeface="隶书" panose="02010509060101010101" pitchFamily="49" charset="-122"/>
              </a:rPr>
              <a:t>的并</a:t>
            </a:r>
          </a:p>
          <a:p>
            <a:pPr algn="just" eaLnBrk="1" hangingPunct="1">
              <a:spcBef>
                <a:spcPct val="5000"/>
              </a:spcBef>
              <a:buClr>
                <a:schemeClr val="tx1"/>
              </a:buClr>
              <a:buFont typeface="Wingdings" panose="05000000000000000000" pitchFamily="2" charset="2"/>
              <a:buNone/>
            </a:pPr>
            <a:r>
              <a:rPr lang="zh-CN" altLang="en-US" sz="2800">
                <a:solidFill>
                  <a:srgbClr val="CC0000"/>
                </a:solidFill>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parent[Root1] += parent[Root2]</a:t>
            </a:r>
            <a:r>
              <a:rPr lang="en-US" altLang="zh-CN" sz="2800" b="1">
                <a:latin typeface="Times New Roman" panose="02020603050405020304" pitchFamily="18" charset="0"/>
                <a:ea typeface="隶书" panose="02010509060101010101" pitchFamily="49" charset="-122"/>
              </a:rPr>
              <a:t>;</a:t>
            </a:r>
          </a:p>
          <a:p>
            <a:pPr algn="just" eaLnBrk="1" hangingPunct="1">
              <a:spcBef>
                <a:spcPct val="5000"/>
              </a:spcBef>
              <a:buClr>
                <a:schemeClr val="tx1"/>
              </a:buCl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parent[Root2] = Root1</a:t>
            </a:r>
            <a:r>
              <a:rPr lang="en-US" altLang="zh-CN" sz="2800" b="1">
                <a:latin typeface="Times New Roman" panose="02020603050405020304" pitchFamily="18" charset="0"/>
                <a:ea typeface="隶书" panose="02010509060101010101" pitchFamily="49" charset="-122"/>
              </a:rPr>
              <a:t>;</a:t>
            </a:r>
          </a:p>
          <a:p>
            <a:pPr algn="just" eaLnBrk="1" hangingPunct="1">
              <a:spcBef>
                <a:spcPct val="5000"/>
              </a:spcBef>
              <a:buClr>
                <a:schemeClr val="tx1"/>
              </a:buCl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将</a:t>
            </a:r>
            <a:r>
              <a:rPr lang="en-US" altLang="zh-CN" sz="2800" b="1">
                <a:solidFill>
                  <a:schemeClr val="tx2"/>
                </a:solidFill>
                <a:latin typeface="Times New Roman" panose="02020603050405020304" pitchFamily="18" charset="0"/>
                <a:ea typeface="隶书" panose="02010509060101010101" pitchFamily="49" charset="-122"/>
              </a:rPr>
              <a:t>Root2</a:t>
            </a:r>
            <a:r>
              <a:rPr lang="zh-CN" altLang="en-US" sz="2800">
                <a:solidFill>
                  <a:schemeClr val="tx2"/>
                </a:solidFill>
                <a:latin typeface="Times New Roman" panose="02020603050405020304" pitchFamily="18" charset="0"/>
                <a:ea typeface="隶书" panose="02010509060101010101" pitchFamily="49" charset="-122"/>
              </a:rPr>
              <a:t>连接到</a:t>
            </a:r>
            <a:r>
              <a:rPr lang="en-US" altLang="zh-CN" sz="2800" b="1">
                <a:solidFill>
                  <a:schemeClr val="tx2"/>
                </a:solidFill>
                <a:latin typeface="Times New Roman" panose="02020603050405020304" pitchFamily="18" charset="0"/>
                <a:ea typeface="隶书" panose="02010509060101010101" pitchFamily="49" charset="-122"/>
              </a:rPr>
              <a:t>Root1</a:t>
            </a:r>
            <a:r>
              <a:rPr lang="zh-CN" altLang="en-US" sz="2800">
                <a:solidFill>
                  <a:schemeClr val="tx2"/>
                </a:solidFill>
                <a:latin typeface="Times New Roman" panose="02020603050405020304" pitchFamily="18" charset="0"/>
                <a:ea typeface="隶书" panose="02010509060101010101" pitchFamily="49" charset="-122"/>
              </a:rPr>
              <a:t>下面</a:t>
            </a:r>
          </a:p>
          <a:p>
            <a:pPr algn="just" eaLnBrk="1" hangingPunct="1">
              <a:spcBef>
                <a:spcPct val="5000"/>
              </a:spcBef>
              <a:buClr>
                <a:schemeClr val="tx1"/>
              </a:buClr>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eaLnBrk="1" hangingPunct="1">
              <a:spcBef>
                <a:spcPct val="5000"/>
              </a:spcBef>
            </a:pPr>
            <a:endParaRPr lang="en-US" altLang="zh-CN" sz="2800">
              <a:latin typeface="Times New Roman" panose="02020603050405020304" pitchFamily="18" charset="0"/>
              <a:ea typeface="隶书" panose="02010509060101010101" pitchFamily="49" charset="-122"/>
            </a:endParaRPr>
          </a:p>
          <a:p>
            <a:pPr eaLnBrk="1" hangingPunct="1">
              <a:lnSpc>
                <a:spcPct val="105000"/>
              </a:lnSpc>
              <a:buClr>
                <a:srgbClr val="800080"/>
              </a:buClr>
              <a:buSzPct val="50000"/>
            </a:pPr>
            <a:r>
              <a:rPr lang="en-US" altLang="zh-CN" sz="2800" b="1">
                <a:latin typeface="Times New Roman" panose="02020603050405020304" pitchFamily="18" charset="0"/>
                <a:ea typeface="仿宋_GB2312" pitchFamily="49" charset="-122"/>
              </a:rPr>
              <a:t>Find </a:t>
            </a:r>
            <a:r>
              <a:rPr lang="zh-CN" altLang="zh-CN" sz="2800" b="1">
                <a:latin typeface="Times New Roman" panose="02020603050405020304" pitchFamily="18" charset="0"/>
                <a:ea typeface="仿宋_GB2312" pitchFamily="49" charset="-122"/>
              </a:rPr>
              <a:t>和</a:t>
            </a: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Union </a:t>
            </a:r>
            <a:r>
              <a:rPr lang="zh-CN" altLang="en-US" sz="2800" b="1">
                <a:latin typeface="Times New Roman" panose="02020603050405020304" pitchFamily="18" charset="0"/>
                <a:ea typeface="仿宋_GB2312" pitchFamily="49" charset="-122"/>
              </a:rPr>
              <a:t>操作性能不好。假设最初 </a:t>
            </a:r>
            <a:r>
              <a:rPr lang="en-US" altLang="zh-CN" sz="2800" b="1">
                <a:latin typeface="Times New Roman" panose="02020603050405020304" pitchFamily="18" charset="0"/>
                <a:ea typeface="仿宋_GB2312" pitchFamily="49" charset="-122"/>
              </a:rPr>
              <a:t>n </a:t>
            </a:r>
            <a:r>
              <a:rPr lang="zh-CN" altLang="en-US" sz="2800" b="1">
                <a:latin typeface="Times New Roman" panose="02020603050405020304" pitchFamily="18" charset="0"/>
                <a:ea typeface="仿宋_GB2312" pitchFamily="49" charset="-122"/>
              </a:rPr>
              <a:t>个元素构成 </a:t>
            </a:r>
            <a:r>
              <a:rPr lang="en-US" altLang="zh-CN" sz="2800" b="1">
                <a:latin typeface="Times New Roman" panose="02020603050405020304" pitchFamily="18" charset="0"/>
                <a:ea typeface="仿宋_GB2312" pitchFamily="49" charset="-122"/>
              </a:rPr>
              <a:t>n </a:t>
            </a:r>
            <a:r>
              <a:rPr lang="zh-CN" altLang="en-US" sz="2800" b="1">
                <a:latin typeface="Times New Roman" panose="02020603050405020304" pitchFamily="18" charset="0"/>
                <a:ea typeface="仿宋_GB2312" pitchFamily="49" charset="-122"/>
              </a:rPr>
              <a:t>棵树组成的森林，</a:t>
            </a:r>
            <a:r>
              <a:rPr lang="en-US" altLang="zh-CN" sz="2800" b="1">
                <a:latin typeface="Times New Roman" panose="02020603050405020304" pitchFamily="18" charset="0"/>
                <a:ea typeface="仿宋_GB2312" pitchFamily="49" charset="-122"/>
              </a:rPr>
              <a:t>parent[i] = </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。做处理</a:t>
            </a:r>
            <a:r>
              <a:rPr lang="en-US" altLang="zh-CN" sz="2800" b="1">
                <a:latin typeface="Times New Roman" panose="02020603050405020304" pitchFamily="18" charset="0"/>
                <a:ea typeface="仿宋_GB2312" pitchFamily="49" charset="-122"/>
              </a:rPr>
              <a:t>Union(n</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2, n</a:t>
            </a:r>
            <a:r>
              <a:rPr lang="en-US" altLang="zh-CN" sz="2800" b="1">
                <a:latin typeface="Courier New" panose="02070309020205020404" pitchFamily="49" charset="0"/>
                <a:ea typeface="仿宋_GB2312" pitchFamily="49" charset="-122"/>
              </a:rPr>
              <a:t>-</a:t>
            </a:r>
            <a:r>
              <a:rPr lang="en-US" altLang="zh-CN" sz="2800" b="1">
                <a:latin typeface="Times New Roman" panose="02020603050405020304" pitchFamily="18" charset="0"/>
                <a:ea typeface="仿宋_GB2312" pitchFamily="49" charset="-122"/>
              </a:rPr>
              <a:t>1), …, Union(1, 2), Union(0, 1)</a:t>
            </a:r>
            <a:r>
              <a:rPr lang="zh-CN" altLang="en-US" sz="2800" b="1">
                <a:latin typeface="Times New Roman" panose="02020603050405020304" pitchFamily="18" charset="0"/>
                <a:ea typeface="仿宋_GB2312" pitchFamily="49" charset="-122"/>
              </a:rPr>
              <a:t>后，将产生退化的树。</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a:extLst>
              <a:ext uri="{FF2B5EF4-FFF2-40B4-BE49-F238E27FC236}">
                <a16:creationId xmlns:a16="http://schemas.microsoft.com/office/drawing/2014/main" id="{EA50C4DE-4E81-4D6B-8088-090367B5485C}"/>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6174D6-33C1-4AB4-9408-303FACFE8F90}"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35</a:t>
            </a:fld>
            <a:endParaRPr lang="en-US" altLang="zh-CN" sz="1800">
              <a:latin typeface="华文新魏" panose="02010800040101010101" pitchFamily="2" charset="-122"/>
              <a:ea typeface="华文新魏" panose="02010800040101010101" pitchFamily="2" charset="-122"/>
            </a:endParaRPr>
          </a:p>
        </p:txBody>
      </p:sp>
      <p:sp>
        <p:nvSpPr>
          <p:cNvPr id="38915" name="AutoShape 2">
            <a:extLst>
              <a:ext uri="{FF2B5EF4-FFF2-40B4-BE49-F238E27FC236}">
                <a16:creationId xmlns:a16="http://schemas.microsoft.com/office/drawing/2014/main" id="{E00BF1D2-6C76-4921-AE94-8BF39C22C2B8}"/>
              </a:ext>
            </a:extLst>
          </p:cNvPr>
          <p:cNvSpPr>
            <a:spLocks noChangeArrowheads="1"/>
          </p:cNvSpPr>
          <p:nvPr/>
        </p:nvSpPr>
        <p:spPr bwMode="auto">
          <a:xfrm>
            <a:off x="2514600" y="609600"/>
            <a:ext cx="4495800" cy="1143000"/>
          </a:xfrm>
          <a:prstGeom prst="bevel">
            <a:avLst>
              <a:gd name="adj" fmla="val 12500"/>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74083" name="Rectangle 3">
            <a:extLst>
              <a:ext uri="{FF2B5EF4-FFF2-40B4-BE49-F238E27FC236}">
                <a16:creationId xmlns:a16="http://schemas.microsoft.com/office/drawing/2014/main" id="{EA4C35AA-F3EE-4448-A0D3-B3B45A65C49C}"/>
              </a:ext>
            </a:extLst>
          </p:cNvPr>
          <p:cNvSpPr>
            <a:spLocks noGrp="1" noChangeArrowheads="1"/>
          </p:cNvSpPr>
          <p:nvPr>
            <p:ph type="body" idx="1"/>
          </p:nvPr>
        </p:nvSpPr>
        <p:spPr>
          <a:xfrm>
            <a:off x="914400" y="685800"/>
            <a:ext cx="7391400" cy="4114800"/>
          </a:xfrm>
        </p:spPr>
        <p:txBody>
          <a:bodyPr/>
          <a:lstStyle/>
          <a:p>
            <a:pPr eaLnBrk="1" hangingPunct="1">
              <a:spcBef>
                <a:spcPct val="0"/>
              </a:spcBef>
              <a:buClr>
                <a:schemeClr val="tx2"/>
              </a:buClr>
              <a:buSzPct val="50000"/>
              <a:defRPr/>
            </a:pPr>
            <a:r>
              <a:rPr lang="zh-CN" altLang="en-US" sz="3600" b="1">
                <a:solidFill>
                  <a:srgbClr val="800080"/>
                </a:solidFill>
                <a:effectLst>
                  <a:outerShdw blurRad="38100" dist="38100" dir="2700000" algn="tl">
                    <a:srgbClr val="C0C0C0"/>
                  </a:outerShdw>
                </a:effectLst>
                <a:ea typeface="仿宋_GB2312" pitchFamily="49" charset="-122"/>
              </a:rPr>
              <a:t>合并</a:t>
            </a:r>
            <a:endParaRPr lang="zh-CN" altLang="en-US"/>
          </a:p>
        </p:txBody>
      </p:sp>
      <p:sp>
        <p:nvSpPr>
          <p:cNvPr id="174084" name="Oval 4">
            <a:extLst>
              <a:ext uri="{FF2B5EF4-FFF2-40B4-BE49-F238E27FC236}">
                <a16:creationId xmlns:a16="http://schemas.microsoft.com/office/drawing/2014/main" id="{75FDD38E-0ACB-47DD-91A0-C8F733B46356}"/>
              </a:ext>
            </a:extLst>
          </p:cNvPr>
          <p:cNvSpPr>
            <a:spLocks noChangeArrowheads="1"/>
          </p:cNvSpPr>
          <p:nvPr/>
        </p:nvSpPr>
        <p:spPr bwMode="auto">
          <a:xfrm>
            <a:off x="37338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4085" name="Oval 5">
            <a:extLst>
              <a:ext uri="{FF2B5EF4-FFF2-40B4-BE49-F238E27FC236}">
                <a16:creationId xmlns:a16="http://schemas.microsoft.com/office/drawing/2014/main" id="{D3524AD7-214C-4988-9AEF-E58A86FA2BD5}"/>
              </a:ext>
            </a:extLst>
          </p:cNvPr>
          <p:cNvSpPr>
            <a:spLocks noChangeArrowheads="1"/>
          </p:cNvSpPr>
          <p:nvPr/>
        </p:nvSpPr>
        <p:spPr bwMode="auto">
          <a:xfrm>
            <a:off x="28956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endParaRPr kumimoji="1" lang="en-US" altLang="zh-CN" sz="2400">
              <a:latin typeface="Times New Roman" pitchFamily="18" charset="0"/>
            </a:endParaRPr>
          </a:p>
        </p:txBody>
      </p:sp>
      <p:sp>
        <p:nvSpPr>
          <p:cNvPr id="174086" name="Oval 6">
            <a:extLst>
              <a:ext uri="{FF2B5EF4-FFF2-40B4-BE49-F238E27FC236}">
                <a16:creationId xmlns:a16="http://schemas.microsoft.com/office/drawing/2014/main" id="{1B0261CB-8A8A-4DC9-9FAC-1854C92EAB23}"/>
              </a:ext>
            </a:extLst>
          </p:cNvPr>
          <p:cNvSpPr>
            <a:spLocks noChangeArrowheads="1"/>
          </p:cNvSpPr>
          <p:nvPr/>
        </p:nvSpPr>
        <p:spPr bwMode="auto">
          <a:xfrm>
            <a:off x="45720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4087" name="Oval 7">
            <a:extLst>
              <a:ext uri="{FF2B5EF4-FFF2-40B4-BE49-F238E27FC236}">
                <a16:creationId xmlns:a16="http://schemas.microsoft.com/office/drawing/2014/main" id="{67FD54A0-C3B0-49B3-AE25-02F806A3867D}"/>
              </a:ext>
            </a:extLst>
          </p:cNvPr>
          <p:cNvSpPr>
            <a:spLocks noChangeArrowheads="1"/>
          </p:cNvSpPr>
          <p:nvPr/>
        </p:nvSpPr>
        <p:spPr bwMode="auto">
          <a:xfrm>
            <a:off x="54102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4088" name="Oval 8">
            <a:extLst>
              <a:ext uri="{FF2B5EF4-FFF2-40B4-BE49-F238E27FC236}">
                <a16:creationId xmlns:a16="http://schemas.microsoft.com/office/drawing/2014/main" id="{C171D79B-9A93-4744-804B-A3B267B3CD57}"/>
              </a:ext>
            </a:extLst>
          </p:cNvPr>
          <p:cNvSpPr>
            <a:spLocks noChangeArrowheads="1"/>
          </p:cNvSpPr>
          <p:nvPr/>
        </p:nvSpPr>
        <p:spPr bwMode="auto">
          <a:xfrm>
            <a:off x="62484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4089" name="Text Box 9">
            <a:extLst>
              <a:ext uri="{FF2B5EF4-FFF2-40B4-BE49-F238E27FC236}">
                <a16:creationId xmlns:a16="http://schemas.microsoft.com/office/drawing/2014/main" id="{2FCCB7D6-245B-42A0-A8C2-6B6BD5B2982C}"/>
              </a:ext>
            </a:extLst>
          </p:cNvPr>
          <p:cNvSpPr txBox="1">
            <a:spLocks noChangeArrowheads="1"/>
          </p:cNvSpPr>
          <p:nvPr/>
        </p:nvSpPr>
        <p:spPr bwMode="auto">
          <a:xfrm>
            <a:off x="2609850" y="685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effectLst>
                  <a:outerShdw blurRad="38100" dist="38100" dir="2700000" algn="tl">
                    <a:srgbClr val="C0C0C0"/>
                  </a:outerShdw>
                </a:effectLst>
                <a:latin typeface="Times New Roman" pitchFamily="18" charset="0"/>
              </a:rPr>
              <a:t>0</a:t>
            </a:r>
            <a:endParaRPr kumimoji="1" lang="en-US" altLang="zh-CN" sz="2400">
              <a:latin typeface="Times New Roman" pitchFamily="18" charset="0"/>
            </a:endParaRPr>
          </a:p>
        </p:txBody>
      </p:sp>
      <p:sp>
        <p:nvSpPr>
          <p:cNvPr id="174090" name="Text Box 10">
            <a:extLst>
              <a:ext uri="{FF2B5EF4-FFF2-40B4-BE49-F238E27FC236}">
                <a16:creationId xmlns:a16="http://schemas.microsoft.com/office/drawing/2014/main" id="{19758ADE-7A99-4DDD-BC5C-33B7164A87F0}"/>
              </a:ext>
            </a:extLst>
          </p:cNvPr>
          <p:cNvSpPr txBox="1">
            <a:spLocks noChangeArrowheads="1"/>
          </p:cNvSpPr>
          <p:nvPr/>
        </p:nvSpPr>
        <p:spPr bwMode="auto">
          <a:xfrm>
            <a:off x="4286250" y="685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effectLst>
                  <a:outerShdw blurRad="38100" dist="38100" dir="2700000" algn="tl">
                    <a:srgbClr val="C0C0C0"/>
                  </a:outerShdw>
                </a:effectLst>
                <a:latin typeface="Times New Roman" pitchFamily="18" charset="0"/>
              </a:rPr>
              <a:t>2</a:t>
            </a:r>
            <a:endParaRPr kumimoji="1" lang="en-US" altLang="zh-CN" sz="2400">
              <a:latin typeface="Times New Roman" pitchFamily="18" charset="0"/>
            </a:endParaRPr>
          </a:p>
        </p:txBody>
      </p:sp>
      <p:sp>
        <p:nvSpPr>
          <p:cNvPr id="174091" name="Text Box 11">
            <a:extLst>
              <a:ext uri="{FF2B5EF4-FFF2-40B4-BE49-F238E27FC236}">
                <a16:creationId xmlns:a16="http://schemas.microsoft.com/office/drawing/2014/main" id="{B7CEDA51-B0B7-4CD3-A674-98822B140383}"/>
              </a:ext>
            </a:extLst>
          </p:cNvPr>
          <p:cNvSpPr txBox="1">
            <a:spLocks noChangeArrowheads="1"/>
          </p:cNvSpPr>
          <p:nvPr/>
        </p:nvSpPr>
        <p:spPr bwMode="auto">
          <a:xfrm>
            <a:off x="5124450" y="685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effectLst>
                  <a:outerShdw blurRad="38100" dist="38100" dir="2700000" algn="tl">
                    <a:srgbClr val="C0C0C0"/>
                  </a:outerShdw>
                </a:effectLst>
                <a:latin typeface="Times New Roman" pitchFamily="18" charset="0"/>
              </a:rPr>
              <a:t>3</a:t>
            </a:r>
            <a:endParaRPr kumimoji="1" lang="en-US" altLang="zh-CN" sz="2400">
              <a:latin typeface="Times New Roman" pitchFamily="18" charset="0"/>
            </a:endParaRPr>
          </a:p>
        </p:txBody>
      </p:sp>
      <p:sp>
        <p:nvSpPr>
          <p:cNvPr id="174092" name="Text Box 12">
            <a:extLst>
              <a:ext uri="{FF2B5EF4-FFF2-40B4-BE49-F238E27FC236}">
                <a16:creationId xmlns:a16="http://schemas.microsoft.com/office/drawing/2014/main" id="{71FFC5F3-69FE-4FEB-8107-3BC53357FFEB}"/>
              </a:ext>
            </a:extLst>
          </p:cNvPr>
          <p:cNvSpPr txBox="1">
            <a:spLocks noChangeArrowheads="1"/>
          </p:cNvSpPr>
          <p:nvPr/>
        </p:nvSpPr>
        <p:spPr bwMode="auto">
          <a:xfrm>
            <a:off x="5962650" y="685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effectLst>
                  <a:outerShdw blurRad="38100" dist="38100" dir="2700000" algn="tl">
                    <a:srgbClr val="C0C0C0"/>
                  </a:outerShdw>
                </a:effectLst>
                <a:latin typeface="Times New Roman" pitchFamily="18" charset="0"/>
              </a:rPr>
              <a:t>4</a:t>
            </a:r>
            <a:endParaRPr kumimoji="1" lang="en-US" altLang="zh-CN" sz="2400">
              <a:latin typeface="Times New Roman" pitchFamily="18" charset="0"/>
            </a:endParaRPr>
          </a:p>
        </p:txBody>
      </p:sp>
      <p:sp>
        <p:nvSpPr>
          <p:cNvPr id="174093" name="Oval 13">
            <a:extLst>
              <a:ext uri="{FF2B5EF4-FFF2-40B4-BE49-F238E27FC236}">
                <a16:creationId xmlns:a16="http://schemas.microsoft.com/office/drawing/2014/main" id="{3980DE4E-88EE-4AFF-A3A0-4B9360A8F5F5}"/>
              </a:ext>
            </a:extLst>
          </p:cNvPr>
          <p:cNvSpPr>
            <a:spLocks noChangeArrowheads="1"/>
          </p:cNvSpPr>
          <p:nvPr/>
        </p:nvSpPr>
        <p:spPr bwMode="auto">
          <a:xfrm>
            <a:off x="3276600" y="19812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3</a:t>
            </a:r>
            <a:endParaRPr kumimoji="1" lang="en-US" altLang="zh-CN" sz="2400">
              <a:latin typeface="Times New Roman" pitchFamily="18" charset="0"/>
            </a:endParaRPr>
          </a:p>
        </p:txBody>
      </p:sp>
      <p:sp>
        <p:nvSpPr>
          <p:cNvPr id="174094" name="Oval 14">
            <a:extLst>
              <a:ext uri="{FF2B5EF4-FFF2-40B4-BE49-F238E27FC236}">
                <a16:creationId xmlns:a16="http://schemas.microsoft.com/office/drawing/2014/main" id="{3B997202-0AC2-4BBA-B9CF-5CB41B8806E0}"/>
              </a:ext>
            </a:extLst>
          </p:cNvPr>
          <p:cNvSpPr>
            <a:spLocks noChangeArrowheads="1"/>
          </p:cNvSpPr>
          <p:nvPr/>
        </p:nvSpPr>
        <p:spPr bwMode="auto">
          <a:xfrm>
            <a:off x="7391400" y="9906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5</a:t>
            </a:r>
            <a:endParaRPr kumimoji="1" lang="en-US" altLang="zh-CN" sz="2400">
              <a:latin typeface="Times New Roman" pitchFamily="18" charset="0"/>
            </a:endParaRPr>
          </a:p>
        </p:txBody>
      </p:sp>
      <p:sp>
        <p:nvSpPr>
          <p:cNvPr id="38928" name="Oval 15">
            <a:extLst>
              <a:ext uri="{FF2B5EF4-FFF2-40B4-BE49-F238E27FC236}">
                <a16:creationId xmlns:a16="http://schemas.microsoft.com/office/drawing/2014/main" id="{482AA899-19C5-4150-A7C9-69C5C557E9B0}"/>
              </a:ext>
            </a:extLst>
          </p:cNvPr>
          <p:cNvSpPr>
            <a:spLocks noChangeArrowheads="1"/>
          </p:cNvSpPr>
          <p:nvPr/>
        </p:nvSpPr>
        <p:spPr bwMode="auto">
          <a:xfrm>
            <a:off x="7391400" y="19812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8929" name="Oval 16">
            <a:extLst>
              <a:ext uri="{FF2B5EF4-FFF2-40B4-BE49-F238E27FC236}">
                <a16:creationId xmlns:a16="http://schemas.microsoft.com/office/drawing/2014/main" id="{39F8794A-EFDC-4D56-BCB4-E17810FCCDE2}"/>
              </a:ext>
            </a:extLst>
          </p:cNvPr>
          <p:cNvSpPr>
            <a:spLocks noChangeArrowheads="1"/>
          </p:cNvSpPr>
          <p:nvPr/>
        </p:nvSpPr>
        <p:spPr bwMode="auto">
          <a:xfrm>
            <a:off x="3276600" y="3962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38930" name="Text Box 17">
            <a:extLst>
              <a:ext uri="{FF2B5EF4-FFF2-40B4-BE49-F238E27FC236}">
                <a16:creationId xmlns:a16="http://schemas.microsoft.com/office/drawing/2014/main" id="{381BEB0B-EB01-4889-B515-11AA15CC9098}"/>
              </a:ext>
            </a:extLst>
          </p:cNvPr>
          <p:cNvSpPr txBox="1">
            <a:spLocks noChangeArrowheads="1"/>
          </p:cNvSpPr>
          <p:nvPr/>
        </p:nvSpPr>
        <p:spPr bwMode="auto">
          <a:xfrm>
            <a:off x="2990850" y="1676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174098" name="Text Box 18">
            <a:extLst>
              <a:ext uri="{FF2B5EF4-FFF2-40B4-BE49-F238E27FC236}">
                <a16:creationId xmlns:a16="http://schemas.microsoft.com/office/drawing/2014/main" id="{D82D89D9-9D27-418C-BADD-B4A0E02F0436}"/>
              </a:ext>
            </a:extLst>
          </p:cNvPr>
          <p:cNvSpPr txBox="1">
            <a:spLocks noChangeArrowheads="1"/>
          </p:cNvSpPr>
          <p:nvPr/>
        </p:nvSpPr>
        <p:spPr bwMode="auto">
          <a:xfrm>
            <a:off x="3448050" y="685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effectLst>
                  <a:outerShdw blurRad="38100" dist="38100" dir="2700000" algn="tl">
                    <a:srgbClr val="C0C0C0"/>
                  </a:outerShdw>
                </a:effectLst>
                <a:latin typeface="Times New Roman" pitchFamily="18" charset="0"/>
              </a:rPr>
              <a:t>1</a:t>
            </a:r>
            <a:endParaRPr kumimoji="1" lang="en-US" altLang="zh-CN" sz="2400">
              <a:latin typeface="Times New Roman" pitchFamily="18" charset="0"/>
            </a:endParaRPr>
          </a:p>
        </p:txBody>
      </p:sp>
      <p:sp>
        <p:nvSpPr>
          <p:cNvPr id="38932" name="Text Box 19">
            <a:extLst>
              <a:ext uri="{FF2B5EF4-FFF2-40B4-BE49-F238E27FC236}">
                <a16:creationId xmlns:a16="http://schemas.microsoft.com/office/drawing/2014/main" id="{2F45E925-45E3-40D1-BB18-504871E45664}"/>
              </a:ext>
            </a:extLst>
          </p:cNvPr>
          <p:cNvSpPr txBox="1">
            <a:spLocks noChangeArrowheads="1"/>
          </p:cNvSpPr>
          <p:nvPr/>
        </p:nvSpPr>
        <p:spPr bwMode="auto">
          <a:xfrm>
            <a:off x="2990850" y="2667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38933" name="Text Box 20">
            <a:extLst>
              <a:ext uri="{FF2B5EF4-FFF2-40B4-BE49-F238E27FC236}">
                <a16:creationId xmlns:a16="http://schemas.microsoft.com/office/drawing/2014/main" id="{0B8A4525-F386-4168-974C-16304E03B8D8}"/>
              </a:ext>
            </a:extLst>
          </p:cNvPr>
          <p:cNvSpPr txBox="1">
            <a:spLocks noChangeArrowheads="1"/>
          </p:cNvSpPr>
          <p:nvPr/>
        </p:nvSpPr>
        <p:spPr bwMode="auto">
          <a:xfrm>
            <a:off x="1314450" y="1676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38934" name="Text Box 21">
            <a:extLst>
              <a:ext uri="{FF2B5EF4-FFF2-40B4-BE49-F238E27FC236}">
                <a16:creationId xmlns:a16="http://schemas.microsoft.com/office/drawing/2014/main" id="{0F48E2DC-12CD-4C2F-89C0-2E8163D567FB}"/>
              </a:ext>
            </a:extLst>
          </p:cNvPr>
          <p:cNvSpPr txBox="1">
            <a:spLocks noChangeArrowheads="1"/>
          </p:cNvSpPr>
          <p:nvPr/>
        </p:nvSpPr>
        <p:spPr bwMode="auto">
          <a:xfrm>
            <a:off x="1314450" y="2681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38935" name="Oval 22">
            <a:extLst>
              <a:ext uri="{FF2B5EF4-FFF2-40B4-BE49-F238E27FC236}">
                <a16:creationId xmlns:a16="http://schemas.microsoft.com/office/drawing/2014/main" id="{4A56AB10-5EBC-4D0F-9306-DB924085E53E}"/>
              </a:ext>
            </a:extLst>
          </p:cNvPr>
          <p:cNvSpPr>
            <a:spLocks noChangeArrowheads="1"/>
          </p:cNvSpPr>
          <p:nvPr/>
        </p:nvSpPr>
        <p:spPr bwMode="auto">
          <a:xfrm>
            <a:off x="7391400" y="2971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8936" name="Oval 23">
            <a:extLst>
              <a:ext uri="{FF2B5EF4-FFF2-40B4-BE49-F238E27FC236}">
                <a16:creationId xmlns:a16="http://schemas.microsoft.com/office/drawing/2014/main" id="{3EEEBC9A-BE2D-4BBC-A7EF-6949856B132F}"/>
              </a:ext>
            </a:extLst>
          </p:cNvPr>
          <p:cNvSpPr>
            <a:spLocks noChangeArrowheads="1"/>
          </p:cNvSpPr>
          <p:nvPr/>
        </p:nvSpPr>
        <p:spPr bwMode="auto">
          <a:xfrm>
            <a:off x="5181600" y="4953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38937" name="Oval 24">
            <a:extLst>
              <a:ext uri="{FF2B5EF4-FFF2-40B4-BE49-F238E27FC236}">
                <a16:creationId xmlns:a16="http://schemas.microsoft.com/office/drawing/2014/main" id="{441C37FD-0C8D-40DC-AC18-B83FDF7AFD41}"/>
              </a:ext>
            </a:extLst>
          </p:cNvPr>
          <p:cNvSpPr>
            <a:spLocks noChangeArrowheads="1"/>
          </p:cNvSpPr>
          <p:nvPr/>
        </p:nvSpPr>
        <p:spPr bwMode="auto">
          <a:xfrm>
            <a:off x="7391400" y="4953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38938" name="Oval 25">
            <a:extLst>
              <a:ext uri="{FF2B5EF4-FFF2-40B4-BE49-F238E27FC236}">
                <a16:creationId xmlns:a16="http://schemas.microsoft.com/office/drawing/2014/main" id="{B23CFC11-0C4C-436E-835C-F2A969FFC2A0}"/>
              </a:ext>
            </a:extLst>
          </p:cNvPr>
          <p:cNvSpPr>
            <a:spLocks noChangeArrowheads="1"/>
          </p:cNvSpPr>
          <p:nvPr/>
        </p:nvSpPr>
        <p:spPr bwMode="auto">
          <a:xfrm>
            <a:off x="7391400" y="3962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38939" name="Oval 26">
            <a:extLst>
              <a:ext uri="{FF2B5EF4-FFF2-40B4-BE49-F238E27FC236}">
                <a16:creationId xmlns:a16="http://schemas.microsoft.com/office/drawing/2014/main" id="{964006E5-4336-48DE-B4D5-B5454A3BD703}"/>
              </a:ext>
            </a:extLst>
          </p:cNvPr>
          <p:cNvSpPr>
            <a:spLocks noChangeArrowheads="1"/>
          </p:cNvSpPr>
          <p:nvPr/>
        </p:nvSpPr>
        <p:spPr bwMode="auto">
          <a:xfrm>
            <a:off x="5181600" y="3962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38940" name="Text Box 27">
            <a:extLst>
              <a:ext uri="{FF2B5EF4-FFF2-40B4-BE49-F238E27FC236}">
                <a16:creationId xmlns:a16="http://schemas.microsoft.com/office/drawing/2014/main" id="{92AFF4CF-F7D2-4290-8D21-51A9E77B11B5}"/>
              </a:ext>
            </a:extLst>
          </p:cNvPr>
          <p:cNvSpPr txBox="1">
            <a:spLocks noChangeArrowheads="1"/>
          </p:cNvSpPr>
          <p:nvPr/>
        </p:nvSpPr>
        <p:spPr bwMode="auto">
          <a:xfrm>
            <a:off x="7086600" y="762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38941" name="Text Box 28">
            <a:extLst>
              <a:ext uri="{FF2B5EF4-FFF2-40B4-BE49-F238E27FC236}">
                <a16:creationId xmlns:a16="http://schemas.microsoft.com/office/drawing/2014/main" id="{11266863-6345-4237-897D-DE28983ECF6E}"/>
              </a:ext>
            </a:extLst>
          </p:cNvPr>
          <p:cNvSpPr txBox="1">
            <a:spLocks noChangeArrowheads="1"/>
          </p:cNvSpPr>
          <p:nvPr/>
        </p:nvSpPr>
        <p:spPr bwMode="auto">
          <a:xfrm>
            <a:off x="7126288" y="26225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38942" name="Text Box 29">
            <a:extLst>
              <a:ext uri="{FF2B5EF4-FFF2-40B4-BE49-F238E27FC236}">
                <a16:creationId xmlns:a16="http://schemas.microsoft.com/office/drawing/2014/main" id="{11FEC4AE-E0C0-4F57-A4FF-F70553310C3A}"/>
              </a:ext>
            </a:extLst>
          </p:cNvPr>
          <p:cNvSpPr txBox="1">
            <a:spLocks noChangeArrowheads="1"/>
          </p:cNvSpPr>
          <p:nvPr/>
        </p:nvSpPr>
        <p:spPr bwMode="auto">
          <a:xfrm>
            <a:off x="7126288" y="3671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38943" name="Text Box 30">
            <a:extLst>
              <a:ext uri="{FF2B5EF4-FFF2-40B4-BE49-F238E27FC236}">
                <a16:creationId xmlns:a16="http://schemas.microsoft.com/office/drawing/2014/main" id="{55B736F3-688C-4E1E-ADAA-380F9843A873}"/>
              </a:ext>
            </a:extLst>
          </p:cNvPr>
          <p:cNvSpPr txBox="1">
            <a:spLocks noChangeArrowheads="1"/>
          </p:cNvSpPr>
          <p:nvPr/>
        </p:nvSpPr>
        <p:spPr bwMode="auto">
          <a:xfrm>
            <a:off x="7105650" y="16906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38944" name="Text Box 31">
            <a:extLst>
              <a:ext uri="{FF2B5EF4-FFF2-40B4-BE49-F238E27FC236}">
                <a16:creationId xmlns:a16="http://schemas.microsoft.com/office/drawing/2014/main" id="{A8FC2E9C-C209-47E2-9B07-F7DED7E0565E}"/>
              </a:ext>
            </a:extLst>
          </p:cNvPr>
          <p:cNvSpPr txBox="1">
            <a:spLocks noChangeArrowheads="1"/>
          </p:cNvSpPr>
          <p:nvPr/>
        </p:nvSpPr>
        <p:spPr bwMode="auto">
          <a:xfrm>
            <a:off x="7162800" y="4586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38945" name="Text Box 32">
            <a:extLst>
              <a:ext uri="{FF2B5EF4-FFF2-40B4-BE49-F238E27FC236}">
                <a16:creationId xmlns:a16="http://schemas.microsoft.com/office/drawing/2014/main" id="{F8E60E65-DF31-4951-87CF-81C75E1BF40E}"/>
              </a:ext>
            </a:extLst>
          </p:cNvPr>
          <p:cNvSpPr txBox="1">
            <a:spLocks noChangeArrowheads="1"/>
          </p:cNvSpPr>
          <p:nvPr/>
        </p:nvSpPr>
        <p:spPr bwMode="auto">
          <a:xfrm>
            <a:off x="6278563" y="5486400"/>
            <a:ext cx="202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Times New Roman" panose="02020603050405020304" pitchFamily="18" charset="0"/>
              </a:rPr>
              <a:t>Union(0,1)</a:t>
            </a:r>
          </a:p>
        </p:txBody>
      </p:sp>
      <p:sp>
        <p:nvSpPr>
          <p:cNvPr id="174113" name="Oval 33">
            <a:extLst>
              <a:ext uri="{FF2B5EF4-FFF2-40B4-BE49-F238E27FC236}">
                <a16:creationId xmlns:a16="http://schemas.microsoft.com/office/drawing/2014/main" id="{5FBA830F-DFC1-4756-A075-B4EB53004B38}"/>
              </a:ext>
            </a:extLst>
          </p:cNvPr>
          <p:cNvSpPr>
            <a:spLocks noChangeArrowheads="1"/>
          </p:cNvSpPr>
          <p:nvPr/>
        </p:nvSpPr>
        <p:spPr bwMode="auto">
          <a:xfrm>
            <a:off x="1600200" y="1981200"/>
            <a:ext cx="533400" cy="533400"/>
          </a:xfrm>
          <a:prstGeom prst="ellipse">
            <a:avLst/>
          </a:prstGeom>
          <a:solidFill>
            <a:srgbClr val="FFFF00"/>
          </a:solidFill>
          <a:ln w="3175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2</a:t>
            </a:r>
          </a:p>
        </p:txBody>
      </p:sp>
      <p:sp>
        <p:nvSpPr>
          <p:cNvPr id="38947" name="Oval 34">
            <a:extLst>
              <a:ext uri="{FF2B5EF4-FFF2-40B4-BE49-F238E27FC236}">
                <a16:creationId xmlns:a16="http://schemas.microsoft.com/office/drawing/2014/main" id="{FFCBF512-95DA-4259-A5AC-9AE6BECA7110}"/>
              </a:ext>
            </a:extLst>
          </p:cNvPr>
          <p:cNvSpPr>
            <a:spLocks noChangeArrowheads="1"/>
          </p:cNvSpPr>
          <p:nvPr/>
        </p:nvSpPr>
        <p:spPr bwMode="auto">
          <a:xfrm>
            <a:off x="1600200" y="2971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p>
        </p:txBody>
      </p:sp>
      <p:sp>
        <p:nvSpPr>
          <p:cNvPr id="174115" name="Oval 35">
            <a:extLst>
              <a:ext uri="{FF2B5EF4-FFF2-40B4-BE49-F238E27FC236}">
                <a16:creationId xmlns:a16="http://schemas.microsoft.com/office/drawing/2014/main" id="{B12675DB-AD1B-4244-8A1E-242A2415D045}"/>
              </a:ext>
            </a:extLst>
          </p:cNvPr>
          <p:cNvSpPr>
            <a:spLocks noChangeArrowheads="1"/>
          </p:cNvSpPr>
          <p:nvPr/>
        </p:nvSpPr>
        <p:spPr bwMode="auto">
          <a:xfrm>
            <a:off x="5181600" y="19812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4</a:t>
            </a:r>
          </a:p>
        </p:txBody>
      </p:sp>
      <p:sp>
        <p:nvSpPr>
          <p:cNvPr id="38949" name="Oval 36">
            <a:extLst>
              <a:ext uri="{FF2B5EF4-FFF2-40B4-BE49-F238E27FC236}">
                <a16:creationId xmlns:a16="http://schemas.microsoft.com/office/drawing/2014/main" id="{E97B775D-88D2-40B8-8018-4620200E0BB9}"/>
              </a:ext>
            </a:extLst>
          </p:cNvPr>
          <p:cNvSpPr>
            <a:spLocks noChangeArrowheads="1"/>
          </p:cNvSpPr>
          <p:nvPr/>
        </p:nvSpPr>
        <p:spPr bwMode="auto">
          <a:xfrm>
            <a:off x="5181600" y="2971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38950" name="Text Box 37">
            <a:extLst>
              <a:ext uri="{FF2B5EF4-FFF2-40B4-BE49-F238E27FC236}">
                <a16:creationId xmlns:a16="http://schemas.microsoft.com/office/drawing/2014/main" id="{408FFC19-AF10-4CFE-B3DA-2C637E31207B}"/>
              </a:ext>
            </a:extLst>
          </p:cNvPr>
          <p:cNvSpPr txBox="1">
            <a:spLocks noChangeArrowheads="1"/>
          </p:cNvSpPr>
          <p:nvPr/>
        </p:nvSpPr>
        <p:spPr bwMode="auto">
          <a:xfrm>
            <a:off x="2990850" y="3657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38951" name="Oval 38">
            <a:extLst>
              <a:ext uri="{FF2B5EF4-FFF2-40B4-BE49-F238E27FC236}">
                <a16:creationId xmlns:a16="http://schemas.microsoft.com/office/drawing/2014/main" id="{2086003D-70DD-4209-A214-837A24718FBA}"/>
              </a:ext>
            </a:extLst>
          </p:cNvPr>
          <p:cNvSpPr>
            <a:spLocks noChangeArrowheads="1"/>
          </p:cNvSpPr>
          <p:nvPr/>
        </p:nvSpPr>
        <p:spPr bwMode="auto">
          <a:xfrm>
            <a:off x="3276600" y="2971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38952" name="Line 39">
            <a:extLst>
              <a:ext uri="{FF2B5EF4-FFF2-40B4-BE49-F238E27FC236}">
                <a16:creationId xmlns:a16="http://schemas.microsoft.com/office/drawing/2014/main" id="{590028AA-8A22-42BB-BE48-E111E1E4F532}"/>
              </a:ext>
            </a:extLst>
          </p:cNvPr>
          <p:cNvSpPr>
            <a:spLocks noChangeShapeType="1"/>
          </p:cNvSpPr>
          <p:nvPr/>
        </p:nvSpPr>
        <p:spPr bwMode="auto">
          <a:xfrm flipV="1">
            <a:off x="7620000" y="15240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3" name="Line 40">
            <a:extLst>
              <a:ext uri="{FF2B5EF4-FFF2-40B4-BE49-F238E27FC236}">
                <a16:creationId xmlns:a16="http://schemas.microsoft.com/office/drawing/2014/main" id="{68B31B38-C655-45CB-8260-D6A30F1021FF}"/>
              </a:ext>
            </a:extLst>
          </p:cNvPr>
          <p:cNvSpPr>
            <a:spLocks noChangeShapeType="1"/>
          </p:cNvSpPr>
          <p:nvPr/>
        </p:nvSpPr>
        <p:spPr bwMode="auto">
          <a:xfrm flipV="1">
            <a:off x="7620000" y="44958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4" name="Line 41">
            <a:extLst>
              <a:ext uri="{FF2B5EF4-FFF2-40B4-BE49-F238E27FC236}">
                <a16:creationId xmlns:a16="http://schemas.microsoft.com/office/drawing/2014/main" id="{47501627-8690-498E-943F-52F4E109D6DD}"/>
              </a:ext>
            </a:extLst>
          </p:cNvPr>
          <p:cNvSpPr>
            <a:spLocks noChangeShapeType="1"/>
          </p:cNvSpPr>
          <p:nvPr/>
        </p:nvSpPr>
        <p:spPr bwMode="auto">
          <a:xfrm flipV="1">
            <a:off x="7620000" y="35052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5" name="Line 42">
            <a:extLst>
              <a:ext uri="{FF2B5EF4-FFF2-40B4-BE49-F238E27FC236}">
                <a16:creationId xmlns:a16="http://schemas.microsoft.com/office/drawing/2014/main" id="{3E3233C8-2443-4ACF-8DE0-20131368EA1E}"/>
              </a:ext>
            </a:extLst>
          </p:cNvPr>
          <p:cNvSpPr>
            <a:spLocks noChangeShapeType="1"/>
          </p:cNvSpPr>
          <p:nvPr/>
        </p:nvSpPr>
        <p:spPr bwMode="auto">
          <a:xfrm flipV="1">
            <a:off x="7620000" y="25146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6" name="Line 43">
            <a:extLst>
              <a:ext uri="{FF2B5EF4-FFF2-40B4-BE49-F238E27FC236}">
                <a16:creationId xmlns:a16="http://schemas.microsoft.com/office/drawing/2014/main" id="{7692CE59-8CA1-49F7-B801-E2164C354F66}"/>
              </a:ext>
            </a:extLst>
          </p:cNvPr>
          <p:cNvSpPr>
            <a:spLocks noChangeShapeType="1"/>
          </p:cNvSpPr>
          <p:nvPr/>
        </p:nvSpPr>
        <p:spPr bwMode="auto">
          <a:xfrm flipV="1">
            <a:off x="5410200" y="25146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7" name="Line 44">
            <a:extLst>
              <a:ext uri="{FF2B5EF4-FFF2-40B4-BE49-F238E27FC236}">
                <a16:creationId xmlns:a16="http://schemas.microsoft.com/office/drawing/2014/main" id="{91B7543C-32A3-4728-9575-84F1D4023096}"/>
              </a:ext>
            </a:extLst>
          </p:cNvPr>
          <p:cNvSpPr>
            <a:spLocks noChangeShapeType="1"/>
          </p:cNvSpPr>
          <p:nvPr/>
        </p:nvSpPr>
        <p:spPr bwMode="auto">
          <a:xfrm flipV="1">
            <a:off x="5410200" y="35052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8" name="Line 45">
            <a:extLst>
              <a:ext uri="{FF2B5EF4-FFF2-40B4-BE49-F238E27FC236}">
                <a16:creationId xmlns:a16="http://schemas.microsoft.com/office/drawing/2014/main" id="{302576CC-D1FF-479A-8303-0D05BA91ADEE}"/>
              </a:ext>
            </a:extLst>
          </p:cNvPr>
          <p:cNvSpPr>
            <a:spLocks noChangeShapeType="1"/>
          </p:cNvSpPr>
          <p:nvPr/>
        </p:nvSpPr>
        <p:spPr bwMode="auto">
          <a:xfrm flipV="1">
            <a:off x="5410200" y="44958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9" name="Text Box 46">
            <a:extLst>
              <a:ext uri="{FF2B5EF4-FFF2-40B4-BE49-F238E27FC236}">
                <a16:creationId xmlns:a16="http://schemas.microsoft.com/office/drawing/2014/main" id="{1CA0D4C7-6D03-4D1D-A32B-AB402673D4DA}"/>
              </a:ext>
            </a:extLst>
          </p:cNvPr>
          <p:cNvSpPr txBox="1">
            <a:spLocks noChangeArrowheads="1"/>
          </p:cNvSpPr>
          <p:nvPr/>
        </p:nvSpPr>
        <p:spPr bwMode="auto">
          <a:xfrm>
            <a:off x="4876800" y="16764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38960" name="Text Box 47">
            <a:extLst>
              <a:ext uri="{FF2B5EF4-FFF2-40B4-BE49-F238E27FC236}">
                <a16:creationId xmlns:a16="http://schemas.microsoft.com/office/drawing/2014/main" id="{849D8870-41B0-4048-8598-C8A4297B3B0D}"/>
              </a:ext>
            </a:extLst>
          </p:cNvPr>
          <p:cNvSpPr txBox="1">
            <a:spLocks noChangeArrowheads="1"/>
          </p:cNvSpPr>
          <p:nvPr/>
        </p:nvSpPr>
        <p:spPr bwMode="auto">
          <a:xfrm>
            <a:off x="4895850" y="26050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38961" name="Text Box 48">
            <a:extLst>
              <a:ext uri="{FF2B5EF4-FFF2-40B4-BE49-F238E27FC236}">
                <a16:creationId xmlns:a16="http://schemas.microsoft.com/office/drawing/2014/main" id="{30AC553F-556A-4E51-B487-202A4EE3E00D}"/>
              </a:ext>
            </a:extLst>
          </p:cNvPr>
          <p:cNvSpPr txBox="1">
            <a:spLocks noChangeArrowheads="1"/>
          </p:cNvSpPr>
          <p:nvPr/>
        </p:nvSpPr>
        <p:spPr bwMode="auto">
          <a:xfrm>
            <a:off x="4895850" y="3671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38962" name="Text Box 49">
            <a:extLst>
              <a:ext uri="{FF2B5EF4-FFF2-40B4-BE49-F238E27FC236}">
                <a16:creationId xmlns:a16="http://schemas.microsoft.com/office/drawing/2014/main" id="{DE2FC554-6D1B-4B13-9E0B-6E2417665C77}"/>
              </a:ext>
            </a:extLst>
          </p:cNvPr>
          <p:cNvSpPr txBox="1">
            <a:spLocks noChangeArrowheads="1"/>
          </p:cNvSpPr>
          <p:nvPr/>
        </p:nvSpPr>
        <p:spPr bwMode="auto">
          <a:xfrm>
            <a:off x="4895850" y="4586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38963" name="Text Box 50">
            <a:extLst>
              <a:ext uri="{FF2B5EF4-FFF2-40B4-BE49-F238E27FC236}">
                <a16:creationId xmlns:a16="http://schemas.microsoft.com/office/drawing/2014/main" id="{FF6D2288-AB5A-4F82-AA9F-CF71587718A1}"/>
              </a:ext>
            </a:extLst>
          </p:cNvPr>
          <p:cNvSpPr txBox="1">
            <a:spLocks noChangeArrowheads="1"/>
          </p:cNvSpPr>
          <p:nvPr/>
        </p:nvSpPr>
        <p:spPr bwMode="auto">
          <a:xfrm>
            <a:off x="4114800" y="5486400"/>
            <a:ext cx="202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Times New Roman" panose="02020603050405020304" pitchFamily="18" charset="0"/>
              </a:rPr>
              <a:t>Union(1,2)</a:t>
            </a:r>
          </a:p>
        </p:txBody>
      </p:sp>
      <p:sp>
        <p:nvSpPr>
          <p:cNvPr id="38964" name="Line 51">
            <a:extLst>
              <a:ext uri="{FF2B5EF4-FFF2-40B4-BE49-F238E27FC236}">
                <a16:creationId xmlns:a16="http://schemas.microsoft.com/office/drawing/2014/main" id="{73878FED-4D52-4CAF-8EA4-7C446846D068}"/>
              </a:ext>
            </a:extLst>
          </p:cNvPr>
          <p:cNvSpPr>
            <a:spLocks noChangeShapeType="1"/>
          </p:cNvSpPr>
          <p:nvPr/>
        </p:nvSpPr>
        <p:spPr bwMode="auto">
          <a:xfrm flipV="1">
            <a:off x="3505200" y="35052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5" name="Line 52">
            <a:extLst>
              <a:ext uri="{FF2B5EF4-FFF2-40B4-BE49-F238E27FC236}">
                <a16:creationId xmlns:a16="http://schemas.microsoft.com/office/drawing/2014/main" id="{D50CF0CC-89B1-4D5E-96E2-F2F3EF688B55}"/>
              </a:ext>
            </a:extLst>
          </p:cNvPr>
          <p:cNvSpPr>
            <a:spLocks noChangeShapeType="1"/>
          </p:cNvSpPr>
          <p:nvPr/>
        </p:nvSpPr>
        <p:spPr bwMode="auto">
          <a:xfrm flipV="1">
            <a:off x="3505200" y="25146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6" name="Text Box 53">
            <a:extLst>
              <a:ext uri="{FF2B5EF4-FFF2-40B4-BE49-F238E27FC236}">
                <a16:creationId xmlns:a16="http://schemas.microsoft.com/office/drawing/2014/main" id="{09AC8C19-9AAB-4A73-B2F6-F954C45D0569}"/>
              </a:ext>
            </a:extLst>
          </p:cNvPr>
          <p:cNvSpPr txBox="1">
            <a:spLocks noChangeArrowheads="1"/>
          </p:cNvSpPr>
          <p:nvPr/>
        </p:nvSpPr>
        <p:spPr bwMode="auto">
          <a:xfrm>
            <a:off x="2417763" y="4495800"/>
            <a:ext cx="202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Times New Roman" panose="02020603050405020304" pitchFamily="18" charset="0"/>
              </a:rPr>
              <a:t>Union(2,3)</a:t>
            </a:r>
          </a:p>
        </p:txBody>
      </p:sp>
      <p:sp>
        <p:nvSpPr>
          <p:cNvPr id="38967" name="Line 54">
            <a:extLst>
              <a:ext uri="{FF2B5EF4-FFF2-40B4-BE49-F238E27FC236}">
                <a16:creationId xmlns:a16="http://schemas.microsoft.com/office/drawing/2014/main" id="{5A5FB747-7073-4EEE-9BB0-4576C8103203}"/>
              </a:ext>
            </a:extLst>
          </p:cNvPr>
          <p:cNvSpPr>
            <a:spLocks noChangeShapeType="1"/>
          </p:cNvSpPr>
          <p:nvPr/>
        </p:nvSpPr>
        <p:spPr bwMode="auto">
          <a:xfrm flipV="1">
            <a:off x="1828800" y="2514600"/>
            <a:ext cx="0" cy="45720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8" name="Text Box 55">
            <a:extLst>
              <a:ext uri="{FF2B5EF4-FFF2-40B4-BE49-F238E27FC236}">
                <a16:creationId xmlns:a16="http://schemas.microsoft.com/office/drawing/2014/main" id="{6DF3C41C-0BE3-4CA8-BF1F-60FE2C010DF6}"/>
              </a:ext>
            </a:extLst>
          </p:cNvPr>
          <p:cNvSpPr txBox="1">
            <a:spLocks noChangeArrowheads="1"/>
          </p:cNvSpPr>
          <p:nvPr/>
        </p:nvSpPr>
        <p:spPr bwMode="auto">
          <a:xfrm>
            <a:off x="914400" y="3611563"/>
            <a:ext cx="2022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Times New Roman" panose="02020603050405020304" pitchFamily="18" charset="0"/>
              </a:rPr>
              <a:t>Union(3,4)</a:t>
            </a:r>
          </a:p>
        </p:txBody>
      </p:sp>
      <p:sp>
        <p:nvSpPr>
          <p:cNvPr id="38969" name="AutoShape 56">
            <a:extLst>
              <a:ext uri="{FF2B5EF4-FFF2-40B4-BE49-F238E27FC236}">
                <a16:creationId xmlns:a16="http://schemas.microsoft.com/office/drawing/2014/main" id="{D896DEC5-6A51-4855-84CC-3AD9B0732F48}"/>
              </a:ext>
            </a:extLst>
          </p:cNvPr>
          <p:cNvSpPr>
            <a:spLocks noChangeArrowheads="1"/>
          </p:cNvSpPr>
          <p:nvPr/>
        </p:nvSpPr>
        <p:spPr bwMode="auto">
          <a:xfrm>
            <a:off x="2286000" y="2514600"/>
            <a:ext cx="762000" cy="381000"/>
          </a:xfrm>
          <a:prstGeom prst="rightArrow">
            <a:avLst>
              <a:gd name="adj1" fmla="val 50000"/>
              <a:gd name="adj2" fmla="val 50000"/>
            </a:avLst>
          </a:prstGeom>
          <a:solidFill>
            <a:srgbClr val="FF6600"/>
          </a:solidFill>
          <a:ln>
            <a:noFill/>
          </a:ln>
          <a:effectLst>
            <a:prstShdw prst="shdw17" dist="17961" dir="2700000">
              <a:srgbClr val="993D00"/>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8970" name="AutoShape 57">
            <a:extLst>
              <a:ext uri="{FF2B5EF4-FFF2-40B4-BE49-F238E27FC236}">
                <a16:creationId xmlns:a16="http://schemas.microsoft.com/office/drawing/2014/main" id="{E4813EA1-6ACF-465E-927B-B08D6903002A}"/>
              </a:ext>
            </a:extLst>
          </p:cNvPr>
          <p:cNvSpPr>
            <a:spLocks noChangeArrowheads="1"/>
          </p:cNvSpPr>
          <p:nvPr/>
        </p:nvSpPr>
        <p:spPr bwMode="auto">
          <a:xfrm>
            <a:off x="609600" y="1447800"/>
            <a:ext cx="609600" cy="1524000"/>
          </a:xfrm>
          <a:prstGeom prst="curvedRightArrow">
            <a:avLst>
              <a:gd name="adj1" fmla="val 50000"/>
              <a:gd name="adj2" fmla="val 100000"/>
              <a:gd name="adj3" fmla="val 33333"/>
            </a:avLst>
          </a:prstGeom>
          <a:solidFill>
            <a:srgbClr val="FF6600"/>
          </a:solidFill>
          <a:ln>
            <a:noFill/>
          </a:ln>
          <a:effectLst>
            <a:prstShdw prst="shdw17" dist="17961" dir="2700000">
              <a:srgbClr val="993D00"/>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8971" name="AutoShape 58">
            <a:extLst>
              <a:ext uri="{FF2B5EF4-FFF2-40B4-BE49-F238E27FC236}">
                <a16:creationId xmlns:a16="http://schemas.microsoft.com/office/drawing/2014/main" id="{4525C644-DCD2-420E-AFD7-F8E67003DEF5}"/>
              </a:ext>
            </a:extLst>
          </p:cNvPr>
          <p:cNvSpPr>
            <a:spLocks noChangeArrowheads="1"/>
          </p:cNvSpPr>
          <p:nvPr/>
        </p:nvSpPr>
        <p:spPr bwMode="auto">
          <a:xfrm>
            <a:off x="6096000" y="2514600"/>
            <a:ext cx="762000" cy="381000"/>
          </a:xfrm>
          <a:prstGeom prst="rightArrow">
            <a:avLst>
              <a:gd name="adj1" fmla="val 50000"/>
              <a:gd name="adj2" fmla="val 50000"/>
            </a:avLst>
          </a:prstGeom>
          <a:solidFill>
            <a:srgbClr val="FF6600"/>
          </a:solidFill>
          <a:ln>
            <a:noFill/>
          </a:ln>
          <a:effectLst>
            <a:prstShdw prst="shdw17" dist="17961" dir="2700000">
              <a:srgbClr val="993D00"/>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8972" name="AutoShape 59">
            <a:extLst>
              <a:ext uri="{FF2B5EF4-FFF2-40B4-BE49-F238E27FC236}">
                <a16:creationId xmlns:a16="http://schemas.microsoft.com/office/drawing/2014/main" id="{56E250B6-EF98-424B-AFF1-7DB61D6692C6}"/>
              </a:ext>
            </a:extLst>
          </p:cNvPr>
          <p:cNvSpPr>
            <a:spLocks noChangeArrowheads="1"/>
          </p:cNvSpPr>
          <p:nvPr/>
        </p:nvSpPr>
        <p:spPr bwMode="auto">
          <a:xfrm>
            <a:off x="4038600" y="2514600"/>
            <a:ext cx="762000" cy="381000"/>
          </a:xfrm>
          <a:prstGeom prst="rightArrow">
            <a:avLst>
              <a:gd name="adj1" fmla="val 50000"/>
              <a:gd name="adj2" fmla="val 50000"/>
            </a:avLst>
          </a:prstGeom>
          <a:solidFill>
            <a:srgbClr val="FF6600"/>
          </a:solidFill>
          <a:ln>
            <a:noFill/>
          </a:ln>
          <a:effectLst>
            <a:prstShdw prst="shdw17" dist="17961" dir="2700000">
              <a:srgbClr val="993D00"/>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3">
            <a:extLst>
              <a:ext uri="{FF2B5EF4-FFF2-40B4-BE49-F238E27FC236}">
                <a16:creationId xmlns:a16="http://schemas.microsoft.com/office/drawing/2014/main" id="{671F03CB-4CC2-4F1B-BA28-2939C6001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5">
            <a:extLst>
              <a:ext uri="{FF2B5EF4-FFF2-40B4-BE49-F238E27FC236}">
                <a16:creationId xmlns:a16="http://schemas.microsoft.com/office/drawing/2014/main" id="{7ED41E76-D040-4623-8BB8-C042AE851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14600"/>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 Box 6">
            <a:extLst>
              <a:ext uri="{FF2B5EF4-FFF2-40B4-BE49-F238E27FC236}">
                <a16:creationId xmlns:a16="http://schemas.microsoft.com/office/drawing/2014/main" id="{B30D002B-A02F-4407-91E8-9FC6FA73E84B}"/>
              </a:ext>
            </a:extLst>
          </p:cNvPr>
          <p:cNvSpPr txBox="1">
            <a:spLocks noChangeArrowheads="1"/>
          </p:cNvSpPr>
          <p:nvPr/>
        </p:nvSpPr>
        <p:spPr bwMode="auto">
          <a:xfrm>
            <a:off x="0" y="6202363"/>
            <a:ext cx="9144000"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kumimoji="1" lang="zh-CN" altLang="en-US" b="1">
                <a:ea typeface="仿宋_GB2312" pitchFamily="49" charset="-122"/>
              </a:rPr>
              <a:t>使用并查集处理等价对，形成等价类的过程</a:t>
            </a:r>
            <a:endParaRPr kumimoji="1" lang="zh-CN" altLang="en-US" sz="2000"/>
          </a:p>
        </p:txBody>
      </p:sp>
    </p:spTree>
  </p:cSld>
  <p:clrMapOvr>
    <a:masterClrMapping/>
  </p:clrMapOvr>
  <p:transition>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a:extLst>
              <a:ext uri="{FF2B5EF4-FFF2-40B4-BE49-F238E27FC236}">
                <a16:creationId xmlns:a16="http://schemas.microsoft.com/office/drawing/2014/main" id="{E4F27CDC-8FC2-454A-B2B3-A10CA79DCC2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6FC5FB-7A44-4402-BA04-12774EFAD3D8}"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37</a:t>
            </a:fld>
            <a:endParaRPr lang="en-US" altLang="zh-CN" sz="1800">
              <a:latin typeface="华文新魏" panose="02010800040101010101" pitchFamily="2" charset="-122"/>
              <a:ea typeface="华文新魏" panose="02010800040101010101" pitchFamily="2" charset="-122"/>
            </a:endParaRPr>
          </a:p>
        </p:txBody>
      </p:sp>
      <p:sp>
        <p:nvSpPr>
          <p:cNvPr id="175106" name="Rectangle 2">
            <a:extLst>
              <a:ext uri="{FF2B5EF4-FFF2-40B4-BE49-F238E27FC236}">
                <a16:creationId xmlns:a16="http://schemas.microsoft.com/office/drawing/2014/main" id="{84D29F66-91A5-4946-B7B4-06401279B5F3}"/>
              </a:ext>
            </a:extLst>
          </p:cNvPr>
          <p:cNvSpPr>
            <a:spLocks noChangeArrowheads="1"/>
          </p:cNvSpPr>
          <p:nvPr/>
        </p:nvSpPr>
        <p:spPr bwMode="auto">
          <a:xfrm>
            <a:off x="576263" y="798513"/>
            <a:ext cx="8077200" cy="544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eaLnBrk="1" hangingPunct="1">
              <a:spcBef>
                <a:spcPct val="10000"/>
              </a:spcBef>
              <a:buClr>
                <a:srgbClr val="800080"/>
              </a:buClr>
              <a:buSzPct val="50000"/>
              <a:buFont typeface="Wingdings" pitchFamily="2" charset="2"/>
              <a:buChar char="n"/>
              <a:defRPr/>
            </a:pPr>
            <a:r>
              <a:rPr kumimoji="1" lang="zh-CN" altLang="en-US" sz="3000" b="1" dirty="0">
                <a:latin typeface="Times New Roman" pitchFamily="18" charset="0"/>
                <a:ea typeface="仿宋_GB2312" pitchFamily="49" charset="-122"/>
              </a:rPr>
              <a:t>执行一次</a:t>
            </a:r>
            <a:r>
              <a:rPr kumimoji="1" lang="en-US" altLang="zh-CN" sz="3000" b="1" dirty="0">
                <a:latin typeface="Times New Roman" pitchFamily="18" charset="0"/>
                <a:ea typeface="仿宋_GB2312" pitchFamily="49" charset="-122"/>
              </a:rPr>
              <a:t>Union</a:t>
            </a:r>
            <a:r>
              <a:rPr kumimoji="1" lang="zh-CN" altLang="en-US" sz="3000" b="1" dirty="0">
                <a:latin typeface="Times New Roman" pitchFamily="18" charset="0"/>
                <a:ea typeface="仿宋_GB2312" pitchFamily="49" charset="-122"/>
              </a:rPr>
              <a:t>操作所需时间是 </a:t>
            </a:r>
            <a:r>
              <a:rPr kumimoji="1" lang="en-US" altLang="zh-CN" sz="3000" b="1" dirty="0">
                <a:latin typeface="Times New Roman" pitchFamily="18" charset="0"/>
                <a:ea typeface="仿宋_GB2312" pitchFamily="49" charset="-122"/>
              </a:rPr>
              <a:t>O(1)</a:t>
            </a:r>
            <a:r>
              <a:rPr kumimoji="1" lang="zh-CN" altLang="en-US" sz="3000" b="1" dirty="0">
                <a:latin typeface="Times New Roman" pitchFamily="18" charset="0"/>
                <a:ea typeface="仿宋_GB2312" pitchFamily="49" charset="-122"/>
              </a:rPr>
              <a:t>，</a:t>
            </a:r>
            <a:r>
              <a:rPr kumimoji="1" lang="en-US" altLang="zh-CN" sz="3000" b="1" i="1" dirty="0">
                <a:latin typeface="Times New Roman" pitchFamily="18" charset="0"/>
                <a:ea typeface="仿宋_GB2312" pitchFamily="49" charset="-122"/>
              </a:rPr>
              <a:t>n</a:t>
            </a:r>
            <a:r>
              <a:rPr kumimoji="1" lang="en-US" altLang="zh-CN" sz="3000" b="1" dirty="0">
                <a:latin typeface="Courier New" pitchFamily="49" charset="0"/>
                <a:ea typeface="隶书" pitchFamily="49" charset="-122"/>
              </a:rPr>
              <a:t>-</a:t>
            </a:r>
            <a:r>
              <a:rPr kumimoji="1" lang="en-US" altLang="zh-CN" sz="3000" b="1" dirty="0">
                <a:latin typeface="Times New Roman" pitchFamily="18" charset="0"/>
                <a:ea typeface="仿宋_GB2312" pitchFamily="49" charset="-122"/>
              </a:rPr>
              <a:t>1</a:t>
            </a:r>
            <a:r>
              <a:rPr kumimoji="1" lang="zh-CN" altLang="en-US" sz="3000" b="1" dirty="0">
                <a:latin typeface="Times New Roman" pitchFamily="18" charset="0"/>
                <a:ea typeface="仿宋_GB2312" pitchFamily="49" charset="-122"/>
              </a:rPr>
              <a:t>次</a:t>
            </a:r>
            <a:r>
              <a:rPr kumimoji="1" lang="en-US" altLang="zh-CN" sz="3000" b="1" dirty="0">
                <a:latin typeface="Times New Roman" pitchFamily="18" charset="0"/>
                <a:ea typeface="仿宋_GB2312" pitchFamily="49" charset="-122"/>
              </a:rPr>
              <a:t>Union</a:t>
            </a:r>
            <a:r>
              <a:rPr kumimoji="1" lang="zh-CN" altLang="en-US" sz="3000" b="1" dirty="0">
                <a:latin typeface="Times New Roman" pitchFamily="18" charset="0"/>
                <a:ea typeface="仿宋_GB2312" pitchFamily="49" charset="-122"/>
              </a:rPr>
              <a:t>操作所需时间是</a:t>
            </a:r>
            <a:r>
              <a:rPr kumimoji="1" lang="en-US" altLang="zh-CN" sz="3000" b="1" dirty="0">
                <a:latin typeface="Times New Roman" pitchFamily="18" charset="0"/>
                <a:ea typeface="仿宋_GB2312" pitchFamily="49" charset="-122"/>
              </a:rPr>
              <a:t>O(</a:t>
            </a:r>
            <a:r>
              <a:rPr kumimoji="1" lang="en-US" altLang="zh-CN" sz="3000" b="1" i="1" dirty="0">
                <a:latin typeface="Times New Roman" pitchFamily="18" charset="0"/>
                <a:ea typeface="仿宋_GB2312" pitchFamily="49" charset="-122"/>
              </a:rPr>
              <a:t>n</a:t>
            </a:r>
            <a:r>
              <a:rPr kumimoji="1" lang="en-US" altLang="zh-CN" sz="3000" b="1" dirty="0">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a:t>
            </a:r>
          </a:p>
          <a:p>
            <a:pPr marL="342900" indent="-342900" eaLnBrk="1" hangingPunct="1">
              <a:spcBef>
                <a:spcPct val="10000"/>
              </a:spcBef>
              <a:buClr>
                <a:srgbClr val="800080"/>
              </a:buClr>
              <a:buSzPct val="50000"/>
              <a:buFont typeface="Wingdings" pitchFamily="2" charset="2"/>
              <a:buChar char="n"/>
              <a:defRPr/>
            </a:pPr>
            <a:r>
              <a:rPr kumimoji="1" lang="zh-CN" altLang="en-US" sz="3000" b="1" dirty="0">
                <a:latin typeface="Times New Roman" pitchFamily="18" charset="0"/>
                <a:ea typeface="仿宋_GB2312" pitchFamily="49" charset="-122"/>
              </a:rPr>
              <a:t>若再执行</a:t>
            </a:r>
            <a:r>
              <a:rPr kumimoji="1" lang="en-US" altLang="zh-CN" sz="3000" b="1" dirty="0">
                <a:latin typeface="Times New Roman" pitchFamily="18" charset="0"/>
                <a:ea typeface="仿宋_GB2312" pitchFamily="49" charset="-122"/>
              </a:rPr>
              <a:t>Find(0), Find(1), …, Find(</a:t>
            </a:r>
            <a:r>
              <a:rPr kumimoji="1" lang="en-US" altLang="zh-CN" sz="3000" b="1" i="1" dirty="0">
                <a:latin typeface="Times New Roman" pitchFamily="18" charset="0"/>
                <a:ea typeface="仿宋_GB2312" pitchFamily="49" charset="-122"/>
              </a:rPr>
              <a:t>n</a:t>
            </a:r>
            <a:r>
              <a:rPr kumimoji="1" lang="en-US" altLang="zh-CN" sz="3000" b="1" dirty="0">
                <a:latin typeface="Courier New" pitchFamily="49" charset="0"/>
                <a:ea typeface="仿宋_GB2312" pitchFamily="49" charset="-122"/>
              </a:rPr>
              <a:t>-</a:t>
            </a:r>
            <a:r>
              <a:rPr kumimoji="1" lang="en-US" altLang="zh-CN" sz="3000" b="1" dirty="0">
                <a:latin typeface="Times New Roman" pitchFamily="18" charset="0"/>
                <a:ea typeface="仿宋_GB2312" pitchFamily="49" charset="-122"/>
              </a:rPr>
              <a:t>1), </a:t>
            </a:r>
            <a:r>
              <a:rPr kumimoji="1" lang="zh-CN" altLang="en-US" sz="3000" b="1" dirty="0">
                <a:latin typeface="Times New Roman" pitchFamily="18" charset="0"/>
                <a:ea typeface="仿宋_GB2312" pitchFamily="49" charset="-122"/>
              </a:rPr>
              <a:t>若被搜索的元素为 </a:t>
            </a:r>
            <a:r>
              <a:rPr kumimoji="1" lang="en-US" altLang="zh-CN" sz="3000" b="1" i="1" dirty="0" err="1">
                <a:latin typeface="Times New Roman" pitchFamily="18" charset="0"/>
                <a:ea typeface="仿宋_GB2312" pitchFamily="49" charset="-122"/>
              </a:rPr>
              <a:t>i</a:t>
            </a:r>
            <a:r>
              <a:rPr kumimoji="1" lang="zh-CN" altLang="en-US" sz="3000" b="1" dirty="0">
                <a:latin typeface="Times New Roman" pitchFamily="18" charset="0"/>
                <a:ea typeface="仿宋_GB2312" pitchFamily="49" charset="-122"/>
              </a:rPr>
              <a:t>，完成 </a:t>
            </a:r>
            <a:r>
              <a:rPr kumimoji="1" lang="en-US" altLang="zh-CN" sz="3000" b="1" dirty="0">
                <a:latin typeface="Times New Roman" pitchFamily="18" charset="0"/>
                <a:ea typeface="仿宋_GB2312" pitchFamily="49" charset="-122"/>
              </a:rPr>
              <a:t>Find(</a:t>
            </a:r>
            <a:r>
              <a:rPr kumimoji="1" lang="en-US" altLang="zh-CN" sz="3000" b="1" i="1" dirty="0" err="1">
                <a:latin typeface="Times New Roman" pitchFamily="18" charset="0"/>
                <a:ea typeface="仿宋_GB2312" pitchFamily="49" charset="-122"/>
              </a:rPr>
              <a:t>i</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操作需要时间为</a:t>
            </a:r>
            <a:r>
              <a:rPr kumimoji="1" lang="en-US" altLang="zh-CN" sz="3000" b="1" dirty="0">
                <a:latin typeface="Times New Roman" pitchFamily="18" charset="0"/>
                <a:ea typeface="仿宋_GB2312" pitchFamily="49" charset="-122"/>
              </a:rPr>
              <a:t>O(</a:t>
            </a:r>
            <a:r>
              <a:rPr kumimoji="1" lang="en-US" altLang="zh-CN" sz="3000" b="1" i="1" dirty="0" err="1">
                <a:latin typeface="Times New Roman" pitchFamily="18" charset="0"/>
                <a:ea typeface="仿宋_GB2312" pitchFamily="49" charset="-122"/>
              </a:rPr>
              <a:t>i</a:t>
            </a:r>
            <a:r>
              <a:rPr kumimoji="1" lang="en-US" altLang="zh-CN" sz="3000" b="1" dirty="0">
                <a:latin typeface="Times New Roman" pitchFamily="18" charset="0"/>
                <a:ea typeface="仿宋_GB2312" pitchFamily="49" charset="-122"/>
              </a:rPr>
              <a:t>)</a:t>
            </a:r>
            <a:r>
              <a:rPr kumimoji="1" lang="zh-CN" altLang="en-US" sz="3000" b="1" dirty="0">
                <a:latin typeface="Times New Roman" pitchFamily="18" charset="0"/>
                <a:ea typeface="仿宋_GB2312" pitchFamily="49" charset="-122"/>
              </a:rPr>
              <a:t>，完成 </a:t>
            </a:r>
            <a:r>
              <a:rPr kumimoji="1" lang="en-US" altLang="zh-CN" sz="3000" b="1" i="1" dirty="0">
                <a:latin typeface="Times New Roman" pitchFamily="18" charset="0"/>
                <a:ea typeface="仿宋_GB2312" pitchFamily="49" charset="-122"/>
              </a:rPr>
              <a:t>n</a:t>
            </a:r>
            <a:r>
              <a:rPr kumimoji="1" lang="en-US" altLang="zh-CN" sz="3000" b="1" dirty="0">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次搜索需要的总时间将达到</a:t>
            </a:r>
          </a:p>
          <a:p>
            <a:pPr marL="342900" indent="-342900" eaLnBrk="1" hangingPunct="1">
              <a:spcBef>
                <a:spcPct val="10000"/>
              </a:spcBef>
              <a:buClr>
                <a:srgbClr val="FF6600"/>
              </a:buClr>
              <a:buSzPct val="50000"/>
              <a:buFont typeface="Wingdings" pitchFamily="2" charset="2"/>
              <a:buChar char="n"/>
              <a:defRPr/>
            </a:pPr>
            <a:endParaRPr kumimoji="1" lang="zh-CN" altLang="en-US" sz="3000" b="1" dirty="0">
              <a:latin typeface="Times New Roman" pitchFamily="18" charset="0"/>
              <a:ea typeface="仿宋_GB2312" pitchFamily="49" charset="-122"/>
            </a:endParaRPr>
          </a:p>
          <a:p>
            <a:pPr marL="342900" indent="-342900" eaLnBrk="1" hangingPunct="1">
              <a:spcBef>
                <a:spcPct val="10000"/>
              </a:spcBef>
              <a:buClr>
                <a:srgbClr val="FF6600"/>
              </a:buClr>
              <a:buSzPct val="50000"/>
              <a:buFont typeface="Wingdings" pitchFamily="2" charset="2"/>
              <a:buChar char="n"/>
              <a:defRPr/>
            </a:pPr>
            <a:endParaRPr kumimoji="1" lang="zh-CN" altLang="en-US" sz="3000" b="1" dirty="0">
              <a:solidFill>
                <a:srgbClr val="003300"/>
              </a:solidFill>
              <a:effectLst>
                <a:outerShdw blurRad="38100" dist="38100" dir="2700000" algn="tl">
                  <a:srgbClr val="C0C0C0"/>
                </a:outerShdw>
              </a:effectLst>
              <a:latin typeface="Times New Roman" pitchFamily="18" charset="0"/>
              <a:ea typeface="仿宋_GB2312" pitchFamily="49" charset="-122"/>
            </a:endParaRPr>
          </a:p>
          <a:p>
            <a:pPr marL="342900" indent="-342900" eaLnBrk="1" hangingPunct="1">
              <a:spcBef>
                <a:spcPct val="10000"/>
              </a:spcBef>
              <a:buClr>
                <a:srgbClr val="800080"/>
              </a:buClr>
              <a:buSzPct val="50000"/>
              <a:buFont typeface="Wingdings" pitchFamily="2" charset="2"/>
              <a:buChar char="n"/>
              <a:defRPr/>
            </a:pPr>
            <a:r>
              <a:rPr kumimoji="1" lang="zh-CN" altLang="en-US" sz="3000" b="1" dirty="0">
                <a:solidFill>
                  <a:srgbClr val="003300"/>
                </a:solidFill>
                <a:effectLst>
                  <a:outerShdw blurRad="38100" dist="38100" dir="2700000" algn="tl">
                    <a:srgbClr val="C0C0C0"/>
                  </a:outerShdw>
                </a:effectLst>
                <a:latin typeface="Times New Roman" pitchFamily="18" charset="0"/>
                <a:ea typeface="仿宋_GB2312" pitchFamily="49" charset="-122"/>
              </a:rPr>
              <a:t> </a:t>
            </a:r>
            <a:r>
              <a:rPr kumimoji="1" lang="zh-CN" altLang="en-US" sz="3000" b="1" dirty="0">
                <a:latin typeface="Times New Roman" pitchFamily="18" charset="0"/>
                <a:ea typeface="仿宋_GB2312" pitchFamily="49" charset="-122"/>
              </a:rPr>
              <a:t>改进的方法</a:t>
            </a:r>
          </a:p>
          <a:p>
            <a:pPr marL="800100" lvl="1" indent="-342900" eaLnBrk="1" hangingPunct="1">
              <a:spcBef>
                <a:spcPct val="10000"/>
              </a:spcBef>
              <a:buClr>
                <a:srgbClr val="009900"/>
              </a:buClr>
              <a:buSzPct val="50000"/>
              <a:buFont typeface="Wingdings" pitchFamily="2" charset="2"/>
              <a:buChar char="u"/>
              <a:defRPr/>
            </a:pPr>
            <a:r>
              <a:rPr kumimoji="1" lang="zh-CN" altLang="en-US" sz="3000" b="1" dirty="0">
                <a:solidFill>
                  <a:srgbClr val="003300"/>
                </a:solidFill>
                <a:latin typeface="Times New Roman" pitchFamily="18" charset="0"/>
                <a:ea typeface="仿宋_GB2312" pitchFamily="49" charset="-122"/>
              </a:rPr>
              <a:t> 按树的结点个数合并</a:t>
            </a:r>
          </a:p>
          <a:p>
            <a:pPr marL="800100" lvl="1" indent="-342900" eaLnBrk="1" hangingPunct="1">
              <a:spcBef>
                <a:spcPct val="10000"/>
              </a:spcBef>
              <a:buClr>
                <a:srgbClr val="009900"/>
              </a:buClr>
              <a:buSzPct val="50000"/>
              <a:buFont typeface="Wingdings" pitchFamily="2" charset="2"/>
              <a:buChar char="u"/>
              <a:defRPr/>
            </a:pPr>
            <a:r>
              <a:rPr kumimoji="1" lang="zh-CN" altLang="en-US" sz="3000" b="1" dirty="0">
                <a:solidFill>
                  <a:srgbClr val="003300"/>
                </a:solidFill>
                <a:latin typeface="Times New Roman" pitchFamily="18" charset="0"/>
                <a:ea typeface="仿宋_GB2312" pitchFamily="49" charset="-122"/>
              </a:rPr>
              <a:t> 按树的高度合并</a:t>
            </a:r>
          </a:p>
          <a:p>
            <a:pPr marL="800100" lvl="1" indent="-342900" eaLnBrk="1" hangingPunct="1">
              <a:spcBef>
                <a:spcPct val="10000"/>
              </a:spcBef>
              <a:buClr>
                <a:srgbClr val="009900"/>
              </a:buClr>
              <a:buSzPct val="50000"/>
              <a:buFont typeface="Wingdings" pitchFamily="2" charset="2"/>
              <a:buChar char="u"/>
              <a:defRPr/>
            </a:pPr>
            <a:r>
              <a:rPr kumimoji="1" lang="zh-CN" altLang="en-US" sz="3000" b="1" dirty="0">
                <a:solidFill>
                  <a:srgbClr val="003300"/>
                </a:solidFill>
                <a:latin typeface="Times New Roman" pitchFamily="18" charset="0"/>
                <a:ea typeface="仿宋_GB2312" pitchFamily="49" charset="-122"/>
              </a:rPr>
              <a:t> 压缩元素的路径长度</a:t>
            </a:r>
          </a:p>
        </p:txBody>
      </p:sp>
      <p:graphicFrame>
        <p:nvGraphicFramePr>
          <p:cNvPr id="40964" name="Object 3">
            <a:extLst>
              <a:ext uri="{FF2B5EF4-FFF2-40B4-BE49-F238E27FC236}">
                <a16:creationId xmlns:a16="http://schemas.microsoft.com/office/drawing/2014/main" id="{BD7B2E5B-4491-46A2-B7B8-9808F400E39C}"/>
              </a:ext>
            </a:extLst>
          </p:cNvPr>
          <p:cNvGraphicFramePr>
            <a:graphicFrameLocks noChangeAspect="1"/>
          </p:cNvGraphicFramePr>
          <p:nvPr/>
        </p:nvGraphicFramePr>
        <p:xfrm>
          <a:off x="2519363" y="3068638"/>
          <a:ext cx="2890837" cy="1198562"/>
        </p:xfrm>
        <a:graphic>
          <a:graphicData uri="http://schemas.openxmlformats.org/presentationml/2006/ole">
            <mc:AlternateContent xmlns:mc="http://schemas.openxmlformats.org/markup-compatibility/2006">
              <mc:Choice xmlns:v="urn:schemas-microsoft-com:vml" Requires="v">
                <p:oleObj spid="_x0000_s40994" name="公式" r:id="rId3" imgW="1040948" imgH="431613" progId="Equation.3">
                  <p:embed/>
                </p:oleObj>
              </mc:Choice>
              <mc:Fallback>
                <p:oleObj name="公式" r:id="rId3" imgW="1040948"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363" y="3068638"/>
                        <a:ext cx="2890837" cy="119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5" name="Text Box 4">
            <a:extLst>
              <a:ext uri="{FF2B5EF4-FFF2-40B4-BE49-F238E27FC236}">
                <a16:creationId xmlns:a16="http://schemas.microsoft.com/office/drawing/2014/main" id="{0E636D5A-7D91-4CEA-BE68-56F951E084E3}"/>
              </a:ext>
            </a:extLst>
          </p:cNvPr>
          <p:cNvSpPr txBox="1">
            <a:spLocks noChangeArrowheads="1"/>
          </p:cNvSpPr>
          <p:nvPr/>
        </p:nvSpPr>
        <p:spPr bwMode="auto">
          <a:xfrm>
            <a:off x="669925" y="4016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a:latin typeface="Times New Roman" panose="02020603050405020304" pitchFamily="18" charset="0"/>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a:extLst>
              <a:ext uri="{FF2B5EF4-FFF2-40B4-BE49-F238E27FC236}">
                <a16:creationId xmlns:a16="http://schemas.microsoft.com/office/drawing/2014/main" id="{21806E4F-F7D7-42CA-AE8D-1BFF082BE10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2F3CED3-F395-424F-B7EF-0435F7441D4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38</a:t>
            </a:fld>
            <a:endParaRPr lang="en-US" altLang="zh-CN" sz="1800">
              <a:latin typeface="华文新魏" panose="02010800040101010101" pitchFamily="2" charset="-122"/>
              <a:ea typeface="华文新魏" panose="02010800040101010101" pitchFamily="2" charset="-122"/>
            </a:endParaRPr>
          </a:p>
        </p:txBody>
      </p:sp>
      <p:sp>
        <p:nvSpPr>
          <p:cNvPr id="41987" name="Rectangle 2">
            <a:extLst>
              <a:ext uri="{FF2B5EF4-FFF2-40B4-BE49-F238E27FC236}">
                <a16:creationId xmlns:a16="http://schemas.microsoft.com/office/drawing/2014/main" id="{D2383D04-D8D3-4EDF-A9B2-D41947F1E52E}"/>
              </a:ext>
            </a:extLst>
          </p:cNvPr>
          <p:cNvSpPr>
            <a:spLocks noGrp="1" noChangeArrowheads="1"/>
          </p:cNvSpPr>
          <p:nvPr>
            <p:ph type="body" idx="1"/>
          </p:nvPr>
        </p:nvSpPr>
        <p:spPr>
          <a:xfrm>
            <a:off x="709613" y="652463"/>
            <a:ext cx="7391400" cy="1371600"/>
          </a:xfrm>
        </p:spPr>
        <p:txBody>
          <a:bodyPr/>
          <a:lstStyle/>
          <a:p>
            <a:pPr eaLnBrk="1" hangingPunct="1">
              <a:lnSpc>
                <a:spcPct val="105000"/>
              </a:lnSpc>
              <a:buClr>
                <a:srgbClr val="800080"/>
              </a:buClr>
              <a:buSzPct val="50000"/>
            </a:pPr>
            <a:r>
              <a:rPr lang="en-US" altLang="zh-CN" sz="3000" b="1" dirty="0">
                <a:ea typeface="仿宋_GB2312" pitchFamily="49" charset="-122"/>
              </a:rPr>
              <a:t>1. </a:t>
            </a:r>
            <a:r>
              <a:rPr lang="zh-CN" altLang="en-US" sz="3000" b="1" dirty="0">
                <a:ea typeface="仿宋_GB2312" pitchFamily="49" charset="-122"/>
              </a:rPr>
              <a:t>按树结点个数合并</a:t>
            </a:r>
          </a:p>
          <a:p>
            <a:pPr marL="819150" lvl="1" eaLnBrk="1" hangingPunct="1">
              <a:lnSpc>
                <a:spcPct val="105000"/>
              </a:lnSpc>
              <a:buClr>
                <a:schemeClr val="hlink"/>
              </a:buClr>
              <a:buSzPct val="95000"/>
              <a:buFont typeface="Wingdings" panose="05000000000000000000" pitchFamily="2" charset="2"/>
              <a:buChar char="Ø"/>
            </a:pPr>
            <a:r>
              <a:rPr lang="zh-CN" altLang="en-US" sz="3000" b="1" dirty="0">
                <a:latin typeface="长城新魏碑体" pitchFamily="49" charset="-122"/>
                <a:ea typeface="仿宋_GB2312" pitchFamily="49" charset="-122"/>
              </a:rPr>
              <a:t>结点个数多的树的根结点作根</a:t>
            </a:r>
            <a:endParaRPr lang="zh-CN" altLang="en-US" sz="3000" dirty="0"/>
          </a:p>
        </p:txBody>
      </p:sp>
      <p:sp>
        <p:nvSpPr>
          <p:cNvPr id="176131" name="Oval 3">
            <a:extLst>
              <a:ext uri="{FF2B5EF4-FFF2-40B4-BE49-F238E27FC236}">
                <a16:creationId xmlns:a16="http://schemas.microsoft.com/office/drawing/2014/main" id="{17B7086A-85C5-491A-8E2F-6B01F0160568}"/>
              </a:ext>
            </a:extLst>
          </p:cNvPr>
          <p:cNvSpPr>
            <a:spLocks noChangeArrowheads="1"/>
          </p:cNvSpPr>
          <p:nvPr/>
        </p:nvSpPr>
        <p:spPr bwMode="auto">
          <a:xfrm>
            <a:off x="22098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6132" name="Oval 4">
            <a:extLst>
              <a:ext uri="{FF2B5EF4-FFF2-40B4-BE49-F238E27FC236}">
                <a16:creationId xmlns:a16="http://schemas.microsoft.com/office/drawing/2014/main" id="{56B372A2-FA85-4A49-AAB6-CAC87426AC65}"/>
              </a:ext>
            </a:extLst>
          </p:cNvPr>
          <p:cNvSpPr>
            <a:spLocks noChangeArrowheads="1"/>
          </p:cNvSpPr>
          <p:nvPr/>
        </p:nvSpPr>
        <p:spPr bwMode="auto">
          <a:xfrm>
            <a:off x="12192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endParaRPr kumimoji="1" lang="en-US" altLang="zh-CN" sz="2400">
              <a:latin typeface="Times New Roman" pitchFamily="18" charset="0"/>
            </a:endParaRPr>
          </a:p>
        </p:txBody>
      </p:sp>
      <p:sp>
        <p:nvSpPr>
          <p:cNvPr id="176133" name="Oval 5">
            <a:extLst>
              <a:ext uri="{FF2B5EF4-FFF2-40B4-BE49-F238E27FC236}">
                <a16:creationId xmlns:a16="http://schemas.microsoft.com/office/drawing/2014/main" id="{93A2E4AD-234C-4202-A7DC-64B73E71CB86}"/>
              </a:ext>
            </a:extLst>
          </p:cNvPr>
          <p:cNvSpPr>
            <a:spLocks noChangeArrowheads="1"/>
          </p:cNvSpPr>
          <p:nvPr/>
        </p:nvSpPr>
        <p:spPr bwMode="auto">
          <a:xfrm>
            <a:off x="32004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6134" name="Oval 6">
            <a:extLst>
              <a:ext uri="{FF2B5EF4-FFF2-40B4-BE49-F238E27FC236}">
                <a16:creationId xmlns:a16="http://schemas.microsoft.com/office/drawing/2014/main" id="{7C1CD2F2-9704-43B3-B6E9-40C79B653266}"/>
              </a:ext>
            </a:extLst>
          </p:cNvPr>
          <p:cNvSpPr>
            <a:spLocks noChangeArrowheads="1"/>
          </p:cNvSpPr>
          <p:nvPr/>
        </p:nvSpPr>
        <p:spPr bwMode="auto">
          <a:xfrm>
            <a:off x="41910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endParaRPr kumimoji="1" lang="en-US" altLang="zh-CN" sz="2400">
              <a:latin typeface="Times New Roman" pitchFamily="18" charset="0"/>
            </a:endParaRPr>
          </a:p>
        </p:txBody>
      </p:sp>
      <p:sp>
        <p:nvSpPr>
          <p:cNvPr id="176135" name="Oval 7">
            <a:extLst>
              <a:ext uri="{FF2B5EF4-FFF2-40B4-BE49-F238E27FC236}">
                <a16:creationId xmlns:a16="http://schemas.microsoft.com/office/drawing/2014/main" id="{0EA7D8C0-4A41-476C-93C1-CEFBB13E2511}"/>
              </a:ext>
            </a:extLst>
          </p:cNvPr>
          <p:cNvSpPr>
            <a:spLocks noChangeArrowheads="1"/>
          </p:cNvSpPr>
          <p:nvPr/>
        </p:nvSpPr>
        <p:spPr bwMode="auto">
          <a:xfrm>
            <a:off x="51816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endParaRPr kumimoji="1" lang="en-US" altLang="zh-CN" sz="2400">
              <a:latin typeface="Times New Roman" pitchFamily="18" charset="0"/>
            </a:endParaRPr>
          </a:p>
        </p:txBody>
      </p:sp>
      <p:sp>
        <p:nvSpPr>
          <p:cNvPr id="41993" name="Text Box 8">
            <a:extLst>
              <a:ext uri="{FF2B5EF4-FFF2-40B4-BE49-F238E27FC236}">
                <a16:creationId xmlns:a16="http://schemas.microsoft.com/office/drawing/2014/main" id="{A1BF9E2E-0BBC-43C6-821E-E9A23CBC81FC}"/>
              </a:ext>
            </a:extLst>
          </p:cNvPr>
          <p:cNvSpPr txBox="1">
            <a:spLocks noChangeArrowheads="1"/>
          </p:cNvSpPr>
          <p:nvPr/>
        </p:nvSpPr>
        <p:spPr bwMode="auto">
          <a:xfrm>
            <a:off x="99060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41994" name="Text Box 9">
            <a:extLst>
              <a:ext uri="{FF2B5EF4-FFF2-40B4-BE49-F238E27FC236}">
                <a16:creationId xmlns:a16="http://schemas.microsoft.com/office/drawing/2014/main" id="{D6DEF555-CCFD-41C1-A254-F0376A41D833}"/>
              </a:ext>
            </a:extLst>
          </p:cNvPr>
          <p:cNvSpPr txBox="1">
            <a:spLocks noChangeArrowheads="1"/>
          </p:cNvSpPr>
          <p:nvPr/>
        </p:nvSpPr>
        <p:spPr bwMode="auto">
          <a:xfrm>
            <a:off x="76200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41995" name="Text Box 10">
            <a:extLst>
              <a:ext uri="{FF2B5EF4-FFF2-40B4-BE49-F238E27FC236}">
                <a16:creationId xmlns:a16="http://schemas.microsoft.com/office/drawing/2014/main" id="{664E5786-F08E-4340-8A1B-27C65AAD7124}"/>
              </a:ext>
            </a:extLst>
          </p:cNvPr>
          <p:cNvSpPr txBox="1">
            <a:spLocks noChangeArrowheads="1"/>
          </p:cNvSpPr>
          <p:nvPr/>
        </p:nvSpPr>
        <p:spPr bwMode="auto">
          <a:xfrm>
            <a:off x="29146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41996" name="Text Box 11">
            <a:extLst>
              <a:ext uri="{FF2B5EF4-FFF2-40B4-BE49-F238E27FC236}">
                <a16:creationId xmlns:a16="http://schemas.microsoft.com/office/drawing/2014/main" id="{D20F9111-293E-4E61-A298-F21F88551E57}"/>
              </a:ext>
            </a:extLst>
          </p:cNvPr>
          <p:cNvSpPr txBox="1">
            <a:spLocks noChangeArrowheads="1"/>
          </p:cNvSpPr>
          <p:nvPr/>
        </p:nvSpPr>
        <p:spPr bwMode="auto">
          <a:xfrm>
            <a:off x="39052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41997" name="Text Box 12">
            <a:extLst>
              <a:ext uri="{FF2B5EF4-FFF2-40B4-BE49-F238E27FC236}">
                <a16:creationId xmlns:a16="http://schemas.microsoft.com/office/drawing/2014/main" id="{CDFDB99D-9A33-4C13-8521-0763F9F4598C}"/>
              </a:ext>
            </a:extLst>
          </p:cNvPr>
          <p:cNvSpPr txBox="1">
            <a:spLocks noChangeArrowheads="1"/>
          </p:cNvSpPr>
          <p:nvPr/>
        </p:nvSpPr>
        <p:spPr bwMode="auto">
          <a:xfrm>
            <a:off x="487680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176141" name="Oval 13">
            <a:extLst>
              <a:ext uri="{FF2B5EF4-FFF2-40B4-BE49-F238E27FC236}">
                <a16:creationId xmlns:a16="http://schemas.microsoft.com/office/drawing/2014/main" id="{593369AD-59D2-4D4B-836D-4D0772322C4C}"/>
              </a:ext>
            </a:extLst>
          </p:cNvPr>
          <p:cNvSpPr>
            <a:spLocks noChangeArrowheads="1"/>
          </p:cNvSpPr>
          <p:nvPr/>
        </p:nvSpPr>
        <p:spPr bwMode="auto">
          <a:xfrm>
            <a:off x="61722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endParaRPr kumimoji="1" lang="en-US" altLang="zh-CN" sz="2400">
              <a:latin typeface="Times New Roman" pitchFamily="18" charset="0"/>
            </a:endParaRPr>
          </a:p>
        </p:txBody>
      </p:sp>
      <p:sp>
        <p:nvSpPr>
          <p:cNvPr id="176142" name="Oval 14">
            <a:extLst>
              <a:ext uri="{FF2B5EF4-FFF2-40B4-BE49-F238E27FC236}">
                <a16:creationId xmlns:a16="http://schemas.microsoft.com/office/drawing/2014/main" id="{5BDCDF13-8D37-4EDA-8B40-DC51D13BC50D}"/>
              </a:ext>
            </a:extLst>
          </p:cNvPr>
          <p:cNvSpPr>
            <a:spLocks noChangeArrowheads="1"/>
          </p:cNvSpPr>
          <p:nvPr/>
        </p:nvSpPr>
        <p:spPr bwMode="auto">
          <a:xfrm>
            <a:off x="71628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endParaRPr kumimoji="1" lang="en-US" altLang="zh-CN" sz="2400">
              <a:latin typeface="Times New Roman" pitchFamily="18" charset="0"/>
            </a:endParaRPr>
          </a:p>
        </p:txBody>
      </p:sp>
      <p:sp>
        <p:nvSpPr>
          <p:cNvPr id="42000" name="Oval 15">
            <a:extLst>
              <a:ext uri="{FF2B5EF4-FFF2-40B4-BE49-F238E27FC236}">
                <a16:creationId xmlns:a16="http://schemas.microsoft.com/office/drawing/2014/main" id="{A3BCB9D5-557C-4936-A2FF-D72B3FD95F0E}"/>
              </a:ext>
            </a:extLst>
          </p:cNvPr>
          <p:cNvSpPr>
            <a:spLocks noChangeArrowheads="1"/>
          </p:cNvSpPr>
          <p:nvPr/>
        </p:nvSpPr>
        <p:spPr bwMode="auto">
          <a:xfrm>
            <a:off x="35814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76144" name="Oval 16">
            <a:extLst>
              <a:ext uri="{FF2B5EF4-FFF2-40B4-BE49-F238E27FC236}">
                <a16:creationId xmlns:a16="http://schemas.microsoft.com/office/drawing/2014/main" id="{BFF5CB5F-DB9B-4295-9F9D-F5FF26C88D43}"/>
              </a:ext>
            </a:extLst>
          </p:cNvPr>
          <p:cNvSpPr>
            <a:spLocks noChangeArrowheads="1"/>
          </p:cNvSpPr>
          <p:nvPr/>
        </p:nvSpPr>
        <p:spPr bwMode="auto">
          <a:xfrm>
            <a:off x="6324600" y="3429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7</a:t>
            </a:r>
            <a:endParaRPr kumimoji="1" lang="en-US" altLang="zh-CN" sz="2400">
              <a:latin typeface="Times New Roman" pitchFamily="18" charset="0"/>
            </a:endParaRPr>
          </a:p>
        </p:txBody>
      </p:sp>
      <p:sp>
        <p:nvSpPr>
          <p:cNvPr id="42002" name="Oval 17">
            <a:extLst>
              <a:ext uri="{FF2B5EF4-FFF2-40B4-BE49-F238E27FC236}">
                <a16:creationId xmlns:a16="http://schemas.microsoft.com/office/drawing/2014/main" id="{FB460899-1285-4349-9DBD-E73C4EB003BC}"/>
              </a:ext>
            </a:extLst>
          </p:cNvPr>
          <p:cNvSpPr>
            <a:spLocks noChangeArrowheads="1"/>
          </p:cNvSpPr>
          <p:nvPr/>
        </p:nvSpPr>
        <p:spPr bwMode="auto">
          <a:xfrm>
            <a:off x="70104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2003" name="Text Box 18">
            <a:extLst>
              <a:ext uri="{FF2B5EF4-FFF2-40B4-BE49-F238E27FC236}">
                <a16:creationId xmlns:a16="http://schemas.microsoft.com/office/drawing/2014/main" id="{4B6B976A-9952-4AEF-ACC1-64888C24B5DE}"/>
              </a:ext>
            </a:extLst>
          </p:cNvPr>
          <p:cNvSpPr txBox="1">
            <a:spLocks noChangeArrowheads="1"/>
          </p:cNvSpPr>
          <p:nvPr/>
        </p:nvSpPr>
        <p:spPr bwMode="auto">
          <a:xfrm>
            <a:off x="58864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42004" name="Text Box 19">
            <a:extLst>
              <a:ext uri="{FF2B5EF4-FFF2-40B4-BE49-F238E27FC236}">
                <a16:creationId xmlns:a16="http://schemas.microsoft.com/office/drawing/2014/main" id="{F4C79D91-D2CC-492D-8750-7373D8D61341}"/>
              </a:ext>
            </a:extLst>
          </p:cNvPr>
          <p:cNvSpPr txBox="1">
            <a:spLocks noChangeArrowheads="1"/>
          </p:cNvSpPr>
          <p:nvPr/>
        </p:nvSpPr>
        <p:spPr bwMode="auto">
          <a:xfrm>
            <a:off x="68770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176148" name="Oval 20">
            <a:extLst>
              <a:ext uri="{FF2B5EF4-FFF2-40B4-BE49-F238E27FC236}">
                <a16:creationId xmlns:a16="http://schemas.microsoft.com/office/drawing/2014/main" id="{0396047C-0776-4945-8792-1F4A9EC8E186}"/>
              </a:ext>
            </a:extLst>
          </p:cNvPr>
          <p:cNvSpPr>
            <a:spLocks noChangeArrowheads="1"/>
          </p:cNvSpPr>
          <p:nvPr/>
        </p:nvSpPr>
        <p:spPr bwMode="auto">
          <a:xfrm>
            <a:off x="1676400" y="3429000"/>
            <a:ext cx="533400" cy="533400"/>
          </a:xfrm>
          <a:prstGeom prst="ellipse">
            <a:avLst/>
          </a:prstGeom>
          <a:solidFill>
            <a:srgbClr val="FFFF00"/>
          </a:solidFill>
          <a:ln w="3175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5</a:t>
            </a:r>
            <a:endParaRPr kumimoji="1" lang="en-US" altLang="zh-CN" sz="2400">
              <a:latin typeface="Times New Roman" pitchFamily="18" charset="0"/>
            </a:endParaRPr>
          </a:p>
        </p:txBody>
      </p:sp>
      <p:sp>
        <p:nvSpPr>
          <p:cNvPr id="176149" name="Oval 21">
            <a:extLst>
              <a:ext uri="{FF2B5EF4-FFF2-40B4-BE49-F238E27FC236}">
                <a16:creationId xmlns:a16="http://schemas.microsoft.com/office/drawing/2014/main" id="{517DAA4B-C60E-4A28-A5AF-7215AA5EFEE1}"/>
              </a:ext>
            </a:extLst>
          </p:cNvPr>
          <p:cNvSpPr>
            <a:spLocks noChangeArrowheads="1"/>
          </p:cNvSpPr>
          <p:nvPr/>
        </p:nvSpPr>
        <p:spPr bwMode="auto">
          <a:xfrm>
            <a:off x="3048000" y="3429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2</a:t>
            </a:r>
            <a:endParaRPr kumimoji="1" lang="en-US" altLang="zh-CN" sz="2400">
              <a:latin typeface="Times New Roman" pitchFamily="18" charset="0"/>
            </a:endParaRPr>
          </a:p>
        </p:txBody>
      </p:sp>
      <p:sp>
        <p:nvSpPr>
          <p:cNvPr id="42007" name="Oval 22">
            <a:extLst>
              <a:ext uri="{FF2B5EF4-FFF2-40B4-BE49-F238E27FC236}">
                <a16:creationId xmlns:a16="http://schemas.microsoft.com/office/drawing/2014/main" id="{BB5B8593-53D7-4D2D-9692-B7A07B167F0D}"/>
              </a:ext>
            </a:extLst>
          </p:cNvPr>
          <p:cNvSpPr>
            <a:spLocks noChangeArrowheads="1"/>
          </p:cNvSpPr>
          <p:nvPr/>
        </p:nvSpPr>
        <p:spPr bwMode="auto">
          <a:xfrm>
            <a:off x="1066800" y="4343400"/>
            <a:ext cx="533400" cy="533400"/>
          </a:xfrm>
          <a:prstGeom prst="ellipse">
            <a:avLst/>
          </a:prstGeom>
          <a:solidFill>
            <a:srgbClr val="FFFF00"/>
          </a:solidFill>
          <a:ln w="38100">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2008" name="Oval 23">
            <a:extLst>
              <a:ext uri="{FF2B5EF4-FFF2-40B4-BE49-F238E27FC236}">
                <a16:creationId xmlns:a16="http://schemas.microsoft.com/office/drawing/2014/main" id="{28B7E6AF-A379-4CEF-8C7D-555FBD493446}"/>
              </a:ext>
            </a:extLst>
          </p:cNvPr>
          <p:cNvSpPr>
            <a:spLocks noChangeArrowheads="1"/>
          </p:cNvSpPr>
          <p:nvPr/>
        </p:nvSpPr>
        <p:spPr bwMode="auto">
          <a:xfrm>
            <a:off x="22098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2009" name="Oval 24">
            <a:extLst>
              <a:ext uri="{FF2B5EF4-FFF2-40B4-BE49-F238E27FC236}">
                <a16:creationId xmlns:a16="http://schemas.microsoft.com/office/drawing/2014/main" id="{0F32C15A-3D0A-4A28-97A7-D935DEF34ABB}"/>
              </a:ext>
            </a:extLst>
          </p:cNvPr>
          <p:cNvSpPr>
            <a:spLocks noChangeArrowheads="1"/>
          </p:cNvSpPr>
          <p:nvPr/>
        </p:nvSpPr>
        <p:spPr bwMode="auto">
          <a:xfrm>
            <a:off x="15240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2010" name="Oval 25">
            <a:extLst>
              <a:ext uri="{FF2B5EF4-FFF2-40B4-BE49-F238E27FC236}">
                <a16:creationId xmlns:a16="http://schemas.microsoft.com/office/drawing/2014/main" id="{458E4A02-5CDF-426C-83E4-9AB5A341AFDF}"/>
              </a:ext>
            </a:extLst>
          </p:cNvPr>
          <p:cNvSpPr>
            <a:spLocks noChangeArrowheads="1"/>
          </p:cNvSpPr>
          <p:nvPr/>
        </p:nvSpPr>
        <p:spPr bwMode="auto">
          <a:xfrm>
            <a:off x="28194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2011" name="Line 26">
            <a:extLst>
              <a:ext uri="{FF2B5EF4-FFF2-40B4-BE49-F238E27FC236}">
                <a16:creationId xmlns:a16="http://schemas.microsoft.com/office/drawing/2014/main" id="{ABB1988B-0D43-4566-93EE-3294BF7358AF}"/>
              </a:ext>
            </a:extLst>
          </p:cNvPr>
          <p:cNvSpPr>
            <a:spLocks noChangeShapeType="1"/>
          </p:cNvSpPr>
          <p:nvPr/>
        </p:nvSpPr>
        <p:spPr bwMode="auto">
          <a:xfrm flipH="1" flipV="1">
            <a:off x="2057400" y="3886200"/>
            <a:ext cx="3048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2" name="Line 27">
            <a:extLst>
              <a:ext uri="{FF2B5EF4-FFF2-40B4-BE49-F238E27FC236}">
                <a16:creationId xmlns:a16="http://schemas.microsoft.com/office/drawing/2014/main" id="{0B834F27-CBAA-4A80-8520-080D769AA15C}"/>
              </a:ext>
            </a:extLst>
          </p:cNvPr>
          <p:cNvSpPr>
            <a:spLocks noChangeShapeType="1"/>
          </p:cNvSpPr>
          <p:nvPr/>
        </p:nvSpPr>
        <p:spPr bwMode="auto">
          <a:xfrm flipV="1">
            <a:off x="1447800" y="38862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3" name="Line 28">
            <a:extLst>
              <a:ext uri="{FF2B5EF4-FFF2-40B4-BE49-F238E27FC236}">
                <a16:creationId xmlns:a16="http://schemas.microsoft.com/office/drawing/2014/main" id="{9BA8DE41-59DC-473F-9D95-D39DC39BE3A7}"/>
              </a:ext>
            </a:extLst>
          </p:cNvPr>
          <p:cNvSpPr>
            <a:spLocks noChangeShapeType="1"/>
          </p:cNvSpPr>
          <p:nvPr/>
        </p:nvSpPr>
        <p:spPr bwMode="auto">
          <a:xfrm flipV="1">
            <a:off x="1905000" y="4876800"/>
            <a:ext cx="4572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4" name="Line 29">
            <a:extLst>
              <a:ext uri="{FF2B5EF4-FFF2-40B4-BE49-F238E27FC236}">
                <a16:creationId xmlns:a16="http://schemas.microsoft.com/office/drawing/2014/main" id="{2123A457-246A-43E7-9F78-0E5A5483CE39}"/>
              </a:ext>
            </a:extLst>
          </p:cNvPr>
          <p:cNvSpPr>
            <a:spLocks noChangeShapeType="1"/>
          </p:cNvSpPr>
          <p:nvPr/>
        </p:nvSpPr>
        <p:spPr bwMode="auto">
          <a:xfrm flipH="1" flipV="1">
            <a:off x="25908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5" name="Text Box 30">
            <a:extLst>
              <a:ext uri="{FF2B5EF4-FFF2-40B4-BE49-F238E27FC236}">
                <a16:creationId xmlns:a16="http://schemas.microsoft.com/office/drawing/2014/main" id="{376E03F2-1367-4850-8F05-9298396035E8}"/>
              </a:ext>
            </a:extLst>
          </p:cNvPr>
          <p:cNvSpPr txBox="1">
            <a:spLocks noChangeArrowheads="1"/>
          </p:cNvSpPr>
          <p:nvPr/>
        </p:nvSpPr>
        <p:spPr bwMode="auto">
          <a:xfrm>
            <a:off x="2133600" y="3124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42016" name="Text Box 31">
            <a:extLst>
              <a:ext uri="{FF2B5EF4-FFF2-40B4-BE49-F238E27FC236}">
                <a16:creationId xmlns:a16="http://schemas.microsoft.com/office/drawing/2014/main" id="{79D9CD97-3C7F-4D0C-AFDB-F933244F9D55}"/>
              </a:ext>
            </a:extLst>
          </p:cNvPr>
          <p:cNvSpPr txBox="1">
            <a:spLocks noChangeArrowheads="1"/>
          </p:cNvSpPr>
          <p:nvPr/>
        </p:nvSpPr>
        <p:spPr bwMode="auto">
          <a:xfrm>
            <a:off x="3505200" y="31384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42017" name="Text Box 32">
            <a:extLst>
              <a:ext uri="{FF2B5EF4-FFF2-40B4-BE49-F238E27FC236}">
                <a16:creationId xmlns:a16="http://schemas.microsoft.com/office/drawing/2014/main" id="{2379D2E2-CD10-446F-965D-BD57936895CD}"/>
              </a:ext>
            </a:extLst>
          </p:cNvPr>
          <p:cNvSpPr txBox="1">
            <a:spLocks noChangeArrowheads="1"/>
          </p:cNvSpPr>
          <p:nvPr/>
        </p:nvSpPr>
        <p:spPr bwMode="auto">
          <a:xfrm>
            <a:off x="1924050" y="1919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42018" name="Text Box 33">
            <a:extLst>
              <a:ext uri="{FF2B5EF4-FFF2-40B4-BE49-F238E27FC236}">
                <a16:creationId xmlns:a16="http://schemas.microsoft.com/office/drawing/2014/main" id="{9B3FD06F-88F6-4163-9288-14965469F6E6}"/>
              </a:ext>
            </a:extLst>
          </p:cNvPr>
          <p:cNvSpPr txBox="1">
            <a:spLocks noChangeArrowheads="1"/>
          </p:cNvSpPr>
          <p:nvPr/>
        </p:nvSpPr>
        <p:spPr bwMode="auto">
          <a:xfrm>
            <a:off x="268605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176162" name="Text Box 34">
            <a:extLst>
              <a:ext uri="{FF2B5EF4-FFF2-40B4-BE49-F238E27FC236}">
                <a16:creationId xmlns:a16="http://schemas.microsoft.com/office/drawing/2014/main" id="{625E5DDD-807C-4813-B3B1-CC9F1C51CD56}"/>
              </a:ext>
            </a:extLst>
          </p:cNvPr>
          <p:cNvSpPr txBox="1">
            <a:spLocks noChangeArrowheads="1"/>
          </p:cNvSpPr>
          <p:nvPr/>
        </p:nvSpPr>
        <p:spPr bwMode="auto">
          <a:xfrm>
            <a:off x="1295400" y="4967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tx2"/>
                </a:solidFill>
                <a:effectLst>
                  <a:outerShdw blurRad="38100" dist="38100" dir="2700000" algn="tl">
                    <a:srgbClr val="C0C0C0"/>
                  </a:outerShdw>
                </a:effectLst>
                <a:latin typeface="Times New Roman" pitchFamily="18" charset="0"/>
              </a:rPr>
              <a:t>4</a:t>
            </a:r>
            <a:endParaRPr kumimoji="1" lang="en-US" altLang="zh-CN" sz="2400">
              <a:solidFill>
                <a:schemeClr val="tx2"/>
              </a:solidFill>
              <a:latin typeface="Times New Roman" pitchFamily="18" charset="0"/>
            </a:endParaRPr>
          </a:p>
        </p:txBody>
      </p:sp>
      <p:sp>
        <p:nvSpPr>
          <p:cNvPr id="42020" name="Text Box 35">
            <a:extLst>
              <a:ext uri="{FF2B5EF4-FFF2-40B4-BE49-F238E27FC236}">
                <a16:creationId xmlns:a16="http://schemas.microsoft.com/office/drawing/2014/main" id="{4C901BB4-F076-48AD-91F2-6E1D9DD4A25A}"/>
              </a:ext>
            </a:extLst>
          </p:cNvPr>
          <p:cNvSpPr txBox="1">
            <a:spLocks noChangeArrowheads="1"/>
          </p:cNvSpPr>
          <p:nvPr/>
        </p:nvSpPr>
        <p:spPr bwMode="auto">
          <a:xfrm>
            <a:off x="403860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42021" name="Text Box 36">
            <a:extLst>
              <a:ext uri="{FF2B5EF4-FFF2-40B4-BE49-F238E27FC236}">
                <a16:creationId xmlns:a16="http://schemas.microsoft.com/office/drawing/2014/main" id="{5957EE30-CE0A-4817-9E8D-8F70932A0265}"/>
              </a:ext>
            </a:extLst>
          </p:cNvPr>
          <p:cNvSpPr txBox="1">
            <a:spLocks noChangeArrowheads="1"/>
          </p:cNvSpPr>
          <p:nvPr/>
        </p:nvSpPr>
        <p:spPr bwMode="auto">
          <a:xfrm>
            <a:off x="3124200" y="4967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42022" name="Oval 37">
            <a:extLst>
              <a:ext uri="{FF2B5EF4-FFF2-40B4-BE49-F238E27FC236}">
                <a16:creationId xmlns:a16="http://schemas.microsoft.com/office/drawing/2014/main" id="{1F952D6E-BD4C-4873-A997-30F0F4344085}"/>
              </a:ext>
            </a:extLst>
          </p:cNvPr>
          <p:cNvSpPr>
            <a:spLocks noChangeArrowheads="1"/>
          </p:cNvSpPr>
          <p:nvPr/>
        </p:nvSpPr>
        <p:spPr bwMode="auto">
          <a:xfrm>
            <a:off x="60960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2023" name="Line 38">
            <a:extLst>
              <a:ext uri="{FF2B5EF4-FFF2-40B4-BE49-F238E27FC236}">
                <a16:creationId xmlns:a16="http://schemas.microsoft.com/office/drawing/2014/main" id="{9E611257-E0A6-4645-B89B-B230128DC27D}"/>
              </a:ext>
            </a:extLst>
          </p:cNvPr>
          <p:cNvSpPr>
            <a:spLocks noChangeShapeType="1"/>
          </p:cNvSpPr>
          <p:nvPr/>
        </p:nvSpPr>
        <p:spPr bwMode="auto">
          <a:xfrm flipV="1">
            <a:off x="5791200" y="4876800"/>
            <a:ext cx="4572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4" name="Oval 39">
            <a:extLst>
              <a:ext uri="{FF2B5EF4-FFF2-40B4-BE49-F238E27FC236}">
                <a16:creationId xmlns:a16="http://schemas.microsoft.com/office/drawing/2014/main" id="{141E0D5F-1601-4C80-9306-84D51408A4BD}"/>
              </a:ext>
            </a:extLst>
          </p:cNvPr>
          <p:cNvSpPr>
            <a:spLocks noChangeArrowheads="1"/>
          </p:cNvSpPr>
          <p:nvPr/>
        </p:nvSpPr>
        <p:spPr bwMode="auto">
          <a:xfrm>
            <a:off x="54102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2025" name="Oval 40">
            <a:extLst>
              <a:ext uri="{FF2B5EF4-FFF2-40B4-BE49-F238E27FC236}">
                <a16:creationId xmlns:a16="http://schemas.microsoft.com/office/drawing/2014/main" id="{E1AFDE16-8C00-41A6-9975-E53EDD0702C5}"/>
              </a:ext>
            </a:extLst>
          </p:cNvPr>
          <p:cNvSpPr>
            <a:spLocks noChangeArrowheads="1"/>
          </p:cNvSpPr>
          <p:nvPr/>
        </p:nvSpPr>
        <p:spPr bwMode="auto">
          <a:xfrm>
            <a:off x="67056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2026" name="Line 41">
            <a:extLst>
              <a:ext uri="{FF2B5EF4-FFF2-40B4-BE49-F238E27FC236}">
                <a16:creationId xmlns:a16="http://schemas.microsoft.com/office/drawing/2014/main" id="{8DBF3C2D-881F-4E28-B8B3-6AC18B148B22}"/>
              </a:ext>
            </a:extLst>
          </p:cNvPr>
          <p:cNvSpPr>
            <a:spLocks noChangeShapeType="1"/>
          </p:cNvSpPr>
          <p:nvPr/>
        </p:nvSpPr>
        <p:spPr bwMode="auto">
          <a:xfrm flipH="1" flipV="1">
            <a:off x="64770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7" name="Line 42">
            <a:extLst>
              <a:ext uri="{FF2B5EF4-FFF2-40B4-BE49-F238E27FC236}">
                <a16:creationId xmlns:a16="http://schemas.microsoft.com/office/drawing/2014/main" id="{87F7B9C6-B1BD-404C-9F6F-FC15A773C940}"/>
              </a:ext>
            </a:extLst>
          </p:cNvPr>
          <p:cNvSpPr>
            <a:spLocks noChangeShapeType="1"/>
          </p:cNvSpPr>
          <p:nvPr/>
        </p:nvSpPr>
        <p:spPr bwMode="auto">
          <a:xfrm flipV="1">
            <a:off x="6400800" y="3962400"/>
            <a:ext cx="152400" cy="3810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8" name="Oval 43">
            <a:extLst>
              <a:ext uri="{FF2B5EF4-FFF2-40B4-BE49-F238E27FC236}">
                <a16:creationId xmlns:a16="http://schemas.microsoft.com/office/drawing/2014/main" id="{4C42F4AA-83FA-493E-885D-01121BF19DA7}"/>
              </a:ext>
            </a:extLst>
          </p:cNvPr>
          <p:cNvSpPr>
            <a:spLocks noChangeArrowheads="1"/>
          </p:cNvSpPr>
          <p:nvPr/>
        </p:nvSpPr>
        <p:spPr bwMode="auto">
          <a:xfrm>
            <a:off x="76200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42029" name="Line 44">
            <a:extLst>
              <a:ext uri="{FF2B5EF4-FFF2-40B4-BE49-F238E27FC236}">
                <a16:creationId xmlns:a16="http://schemas.microsoft.com/office/drawing/2014/main" id="{0FFC06C4-3C83-4FAA-91B9-0AB01ABD3846}"/>
              </a:ext>
            </a:extLst>
          </p:cNvPr>
          <p:cNvSpPr>
            <a:spLocks noChangeShapeType="1"/>
          </p:cNvSpPr>
          <p:nvPr/>
        </p:nvSpPr>
        <p:spPr bwMode="auto">
          <a:xfrm flipH="1" flipV="1">
            <a:off x="73914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0" name="Line 45">
            <a:extLst>
              <a:ext uri="{FF2B5EF4-FFF2-40B4-BE49-F238E27FC236}">
                <a16:creationId xmlns:a16="http://schemas.microsoft.com/office/drawing/2014/main" id="{8146761F-D12B-4852-A304-736AE180A54D}"/>
              </a:ext>
            </a:extLst>
          </p:cNvPr>
          <p:cNvSpPr>
            <a:spLocks noChangeShapeType="1"/>
          </p:cNvSpPr>
          <p:nvPr/>
        </p:nvSpPr>
        <p:spPr bwMode="auto">
          <a:xfrm flipV="1">
            <a:off x="5638800" y="3810000"/>
            <a:ext cx="762000" cy="6096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1" name="Oval 46">
            <a:extLst>
              <a:ext uri="{FF2B5EF4-FFF2-40B4-BE49-F238E27FC236}">
                <a16:creationId xmlns:a16="http://schemas.microsoft.com/office/drawing/2014/main" id="{3056F043-FDE8-4C7E-96F6-F9EB2C41C616}"/>
              </a:ext>
            </a:extLst>
          </p:cNvPr>
          <p:cNvSpPr>
            <a:spLocks noChangeArrowheads="1"/>
          </p:cNvSpPr>
          <p:nvPr/>
        </p:nvSpPr>
        <p:spPr bwMode="auto">
          <a:xfrm>
            <a:off x="51816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2032" name="Line 47">
            <a:extLst>
              <a:ext uri="{FF2B5EF4-FFF2-40B4-BE49-F238E27FC236}">
                <a16:creationId xmlns:a16="http://schemas.microsoft.com/office/drawing/2014/main" id="{721AE5EF-64E7-46E3-84D0-CDF7959CB662}"/>
              </a:ext>
            </a:extLst>
          </p:cNvPr>
          <p:cNvSpPr>
            <a:spLocks noChangeShapeType="1"/>
          </p:cNvSpPr>
          <p:nvPr/>
        </p:nvSpPr>
        <p:spPr bwMode="auto">
          <a:xfrm flipH="1" flipV="1">
            <a:off x="6781800" y="38862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3" name="Line 48">
            <a:extLst>
              <a:ext uri="{FF2B5EF4-FFF2-40B4-BE49-F238E27FC236}">
                <a16:creationId xmlns:a16="http://schemas.microsoft.com/office/drawing/2014/main" id="{6246A60E-9DD5-4BB6-B3F1-45F938100BD0}"/>
              </a:ext>
            </a:extLst>
          </p:cNvPr>
          <p:cNvSpPr>
            <a:spLocks noChangeShapeType="1"/>
          </p:cNvSpPr>
          <p:nvPr/>
        </p:nvSpPr>
        <p:spPr bwMode="auto">
          <a:xfrm flipH="1" flipV="1">
            <a:off x="3429000" y="3886200"/>
            <a:ext cx="3048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4" name="Text Box 49">
            <a:extLst>
              <a:ext uri="{FF2B5EF4-FFF2-40B4-BE49-F238E27FC236}">
                <a16:creationId xmlns:a16="http://schemas.microsoft.com/office/drawing/2014/main" id="{18F3A670-4504-43E3-AB84-551AFCDBD53F}"/>
              </a:ext>
            </a:extLst>
          </p:cNvPr>
          <p:cNvSpPr txBox="1">
            <a:spLocks noChangeArrowheads="1"/>
          </p:cNvSpPr>
          <p:nvPr/>
        </p:nvSpPr>
        <p:spPr bwMode="auto">
          <a:xfrm>
            <a:off x="741045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42035" name="Text Box 50">
            <a:extLst>
              <a:ext uri="{FF2B5EF4-FFF2-40B4-BE49-F238E27FC236}">
                <a16:creationId xmlns:a16="http://schemas.microsoft.com/office/drawing/2014/main" id="{C89B55CF-D4A3-4417-A1D3-604FDB62C92C}"/>
              </a:ext>
            </a:extLst>
          </p:cNvPr>
          <p:cNvSpPr txBox="1">
            <a:spLocks noChangeArrowheads="1"/>
          </p:cNvSpPr>
          <p:nvPr/>
        </p:nvSpPr>
        <p:spPr bwMode="auto">
          <a:xfrm>
            <a:off x="7848600" y="4876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42036" name="Text Box 51">
            <a:extLst>
              <a:ext uri="{FF2B5EF4-FFF2-40B4-BE49-F238E27FC236}">
                <a16:creationId xmlns:a16="http://schemas.microsoft.com/office/drawing/2014/main" id="{3767F997-C867-4D61-90B8-0E5447E7097B}"/>
              </a:ext>
            </a:extLst>
          </p:cNvPr>
          <p:cNvSpPr txBox="1">
            <a:spLocks noChangeArrowheads="1"/>
          </p:cNvSpPr>
          <p:nvPr/>
        </p:nvSpPr>
        <p:spPr bwMode="auto">
          <a:xfrm>
            <a:off x="6934200" y="4876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42037" name="Text Box 52">
            <a:extLst>
              <a:ext uri="{FF2B5EF4-FFF2-40B4-BE49-F238E27FC236}">
                <a16:creationId xmlns:a16="http://schemas.microsoft.com/office/drawing/2014/main" id="{747085AA-2DF0-4C4E-9076-9AF9062EADD1}"/>
              </a:ext>
            </a:extLst>
          </p:cNvPr>
          <p:cNvSpPr txBox="1">
            <a:spLocks noChangeArrowheads="1"/>
          </p:cNvSpPr>
          <p:nvPr/>
        </p:nvSpPr>
        <p:spPr bwMode="auto">
          <a:xfrm>
            <a:off x="6800850" y="3124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42038" name="Text Box 53">
            <a:extLst>
              <a:ext uri="{FF2B5EF4-FFF2-40B4-BE49-F238E27FC236}">
                <a16:creationId xmlns:a16="http://schemas.microsoft.com/office/drawing/2014/main" id="{2785787E-7B22-4B5D-88B9-3B603C734AD2}"/>
              </a:ext>
            </a:extLst>
          </p:cNvPr>
          <p:cNvSpPr txBox="1">
            <a:spLocks noChangeArrowheads="1"/>
          </p:cNvSpPr>
          <p:nvPr/>
        </p:nvSpPr>
        <p:spPr bwMode="auto">
          <a:xfrm>
            <a:off x="649605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42039" name="Text Box 54">
            <a:extLst>
              <a:ext uri="{FF2B5EF4-FFF2-40B4-BE49-F238E27FC236}">
                <a16:creationId xmlns:a16="http://schemas.microsoft.com/office/drawing/2014/main" id="{7283FA73-93D7-4431-88B1-5633FF0A5277}"/>
              </a:ext>
            </a:extLst>
          </p:cNvPr>
          <p:cNvSpPr txBox="1">
            <a:spLocks noChangeArrowheads="1"/>
          </p:cNvSpPr>
          <p:nvPr/>
        </p:nvSpPr>
        <p:spPr bwMode="auto">
          <a:xfrm>
            <a:off x="489585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42040" name="Text Box 55">
            <a:extLst>
              <a:ext uri="{FF2B5EF4-FFF2-40B4-BE49-F238E27FC236}">
                <a16:creationId xmlns:a16="http://schemas.microsoft.com/office/drawing/2014/main" id="{2E9DB37B-2A31-4020-827E-0BD6B0678E43}"/>
              </a:ext>
            </a:extLst>
          </p:cNvPr>
          <p:cNvSpPr txBox="1">
            <a:spLocks noChangeArrowheads="1"/>
          </p:cNvSpPr>
          <p:nvPr/>
        </p:nvSpPr>
        <p:spPr bwMode="auto">
          <a:xfrm>
            <a:off x="5200650" y="4953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42041" name="Text Box 56">
            <a:extLst>
              <a:ext uri="{FF2B5EF4-FFF2-40B4-BE49-F238E27FC236}">
                <a16:creationId xmlns:a16="http://schemas.microsoft.com/office/drawing/2014/main" id="{94ADA61A-F046-4580-9ADB-2C772E48ADFA}"/>
              </a:ext>
            </a:extLst>
          </p:cNvPr>
          <p:cNvSpPr txBox="1">
            <a:spLocks noChangeArrowheads="1"/>
          </p:cNvSpPr>
          <p:nvPr/>
        </p:nvSpPr>
        <p:spPr bwMode="auto">
          <a:xfrm>
            <a:off x="3962400" y="3001963"/>
            <a:ext cx="2124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Times New Roman" panose="02020603050405020304" pitchFamily="18" charset="0"/>
              </a:rPr>
              <a:t>Union(2, 0)</a:t>
            </a:r>
          </a:p>
        </p:txBody>
      </p:sp>
      <p:sp>
        <p:nvSpPr>
          <p:cNvPr id="42042" name="AutoShape 57">
            <a:extLst>
              <a:ext uri="{FF2B5EF4-FFF2-40B4-BE49-F238E27FC236}">
                <a16:creationId xmlns:a16="http://schemas.microsoft.com/office/drawing/2014/main" id="{57AB6AE7-4E22-4AD0-B4A3-EE0F6A466E4F}"/>
              </a:ext>
            </a:extLst>
          </p:cNvPr>
          <p:cNvSpPr>
            <a:spLocks noChangeArrowheads="1"/>
          </p:cNvSpPr>
          <p:nvPr/>
        </p:nvSpPr>
        <p:spPr bwMode="auto">
          <a:xfrm>
            <a:off x="4038600" y="3581400"/>
            <a:ext cx="1905000" cy="304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a:extLst>
              <a:ext uri="{FF2B5EF4-FFF2-40B4-BE49-F238E27FC236}">
                <a16:creationId xmlns:a16="http://schemas.microsoft.com/office/drawing/2014/main" id="{2D5F841F-9ACC-4674-B294-AB58E15BE8C7}"/>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FE9AAA8-C51E-44E3-80C5-85653A7FC37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39</a:t>
            </a:fld>
            <a:endParaRPr lang="en-US" altLang="zh-CN" sz="1800">
              <a:latin typeface="华文新魏" panose="02010800040101010101" pitchFamily="2" charset="-122"/>
              <a:ea typeface="华文新魏" panose="02010800040101010101" pitchFamily="2" charset="-122"/>
            </a:endParaRPr>
          </a:p>
        </p:txBody>
      </p:sp>
      <p:sp>
        <p:nvSpPr>
          <p:cNvPr id="177156" name="Rectangle 4">
            <a:extLst>
              <a:ext uri="{FF2B5EF4-FFF2-40B4-BE49-F238E27FC236}">
                <a16:creationId xmlns:a16="http://schemas.microsoft.com/office/drawing/2014/main" id="{8D5976E7-786D-427B-B572-BAD42C833863}"/>
              </a:ext>
            </a:extLst>
          </p:cNvPr>
          <p:cNvSpPr>
            <a:spLocks noGrp="1" noChangeArrowheads="1"/>
          </p:cNvSpPr>
          <p:nvPr>
            <p:ph type="body" idx="1"/>
          </p:nvPr>
        </p:nvSpPr>
        <p:spPr>
          <a:xfrm>
            <a:off x="663575" y="630238"/>
            <a:ext cx="8229600" cy="5751512"/>
          </a:xfrm>
        </p:spPr>
        <p:txBody>
          <a:bodyPr/>
          <a:lstStyle/>
          <a:p>
            <a:pPr eaLnBrk="1" hangingPunct="1">
              <a:spcBef>
                <a:spcPct val="0"/>
              </a:spcBef>
              <a:buFont typeface="Wingdings" panose="05000000000000000000" pitchFamily="2" charset="2"/>
              <a:buNone/>
              <a:defRPr/>
            </a:pPr>
            <a:r>
              <a:rPr kumimoji="1" lang="en-US" altLang="zh-CN" sz="2800" b="1" dirty="0">
                <a:latin typeface="Times New Roman" pitchFamily="18" charset="0"/>
                <a:ea typeface="隶书" pitchFamily="49" charset="-122"/>
              </a:rPr>
              <a:t>void </a:t>
            </a:r>
            <a:r>
              <a:rPr kumimoji="1" lang="en-US" altLang="zh-CN" sz="2800" dirty="0" err="1">
                <a:latin typeface="Times New Roman" pitchFamily="18" charset="0"/>
                <a:ea typeface="隶书" pitchFamily="49" charset="-122"/>
              </a:rPr>
              <a:t>UFSets</a:t>
            </a:r>
            <a:r>
              <a:rPr kumimoji="1" lang="en-US" altLang="zh-CN" sz="2800" b="1" dirty="0">
                <a:latin typeface="Times New Roman" pitchFamily="18" charset="0"/>
                <a:ea typeface="隶书" pitchFamily="49" charset="-122"/>
              </a:rPr>
              <a:t> :: </a:t>
            </a:r>
          </a:p>
          <a:p>
            <a:pPr eaLnBrk="1" hangingPunct="1">
              <a:spcBef>
                <a:spcPct val="0"/>
              </a:spcBef>
              <a:buFont typeface="Wingdings" panose="05000000000000000000" pitchFamily="2" charset="2"/>
              <a:buNone/>
              <a:defRPr/>
            </a:pPr>
            <a:r>
              <a:rPr kumimoji="1" lang="en-US" altLang="zh-CN" sz="2800" dirty="0" err="1">
                <a:latin typeface="Times New Roman" pitchFamily="18" charset="0"/>
                <a:ea typeface="隶书" pitchFamily="49" charset="-122"/>
              </a:rPr>
              <a:t>WeightedUnion</a:t>
            </a:r>
            <a:r>
              <a:rPr kumimoji="1" lang="en-US" altLang="zh-CN" sz="2800" dirty="0">
                <a:latin typeface="Times New Roman" pitchFamily="18" charset="0"/>
                <a:ea typeface="隶书" pitchFamily="49" charset="-122"/>
              </a:rPr>
              <a:t> (</a:t>
            </a:r>
            <a:r>
              <a:rPr kumimoji="1" lang="en-US" altLang="zh-CN" sz="2800" b="1" dirty="0" err="1">
                <a:latin typeface="Times New Roman" pitchFamily="18" charset="0"/>
                <a:ea typeface="隶书" pitchFamily="49" charset="-122"/>
              </a:rPr>
              <a:t>int</a:t>
            </a:r>
            <a:r>
              <a:rPr kumimoji="1" lang="en-US" altLang="zh-CN"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Root1</a:t>
            </a:r>
            <a:r>
              <a:rPr kumimoji="1" lang="en-US" altLang="zh-CN" sz="2800" b="1" dirty="0">
                <a:latin typeface="Times New Roman" pitchFamily="18" charset="0"/>
                <a:ea typeface="隶书" pitchFamily="49" charset="-122"/>
              </a:rPr>
              <a:t>, </a:t>
            </a:r>
            <a:r>
              <a:rPr kumimoji="1" lang="en-US" altLang="zh-CN" sz="2800" b="1" dirty="0" err="1">
                <a:latin typeface="Times New Roman" pitchFamily="18" charset="0"/>
                <a:ea typeface="隶书" pitchFamily="49" charset="-122"/>
              </a:rPr>
              <a:t>int</a:t>
            </a:r>
            <a:r>
              <a:rPr kumimoji="1" lang="en-US" altLang="zh-CN"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Root2)</a:t>
            </a:r>
            <a:r>
              <a:rPr kumimoji="1" lang="en-US" altLang="zh-CN" sz="2800" b="1" dirty="0">
                <a:latin typeface="Times New Roman" pitchFamily="18" charset="0"/>
                <a:ea typeface="隶书" pitchFamily="49" charset="-122"/>
              </a:rPr>
              <a:t> {</a:t>
            </a:r>
          </a:p>
          <a:p>
            <a:pPr eaLnBrk="1" hangingPunct="1">
              <a:spcBef>
                <a:spcPct val="0"/>
              </a:spcBef>
              <a:buFont typeface="Wingdings" panose="05000000000000000000" pitchFamily="2" charset="2"/>
              <a:buNone/>
              <a:defRPr/>
            </a:pPr>
            <a:r>
              <a:rPr kumimoji="1" lang="en-US" altLang="zh-CN" sz="2800" b="1" dirty="0">
                <a:solidFill>
                  <a:schemeClr val="tx2"/>
                </a:solidFill>
                <a:effectLst>
                  <a:outerShdw blurRad="38100" dist="38100" dir="2700000" algn="tl">
                    <a:srgbClr val="C0C0C0"/>
                  </a:outerShdw>
                </a:effectLst>
                <a:latin typeface="Times New Roman" pitchFamily="18" charset="0"/>
                <a:ea typeface="隶书" pitchFamily="49" charset="-122"/>
              </a:rPr>
              <a:t>//</a:t>
            </a:r>
            <a:r>
              <a:rPr kumimoji="1" lang="zh-CN" altLang="zh-CN" sz="2800" dirty="0">
                <a:solidFill>
                  <a:schemeClr val="tx2"/>
                </a:solidFill>
                <a:latin typeface="Times New Roman" pitchFamily="18" charset="0"/>
                <a:ea typeface="隶书" pitchFamily="49" charset="-122"/>
              </a:rPr>
              <a:t>按</a:t>
            </a:r>
            <a:r>
              <a:rPr kumimoji="1" lang="en-US" altLang="zh-CN" sz="2800" b="1" dirty="0">
                <a:solidFill>
                  <a:schemeClr val="tx2"/>
                </a:solidFill>
                <a:latin typeface="Times New Roman" pitchFamily="18" charset="0"/>
                <a:ea typeface="隶书" pitchFamily="49" charset="-122"/>
              </a:rPr>
              <a:t>Union</a:t>
            </a:r>
            <a:r>
              <a:rPr kumimoji="1" lang="zh-CN" altLang="en-US" sz="2800" dirty="0">
                <a:solidFill>
                  <a:schemeClr val="tx2"/>
                </a:solidFill>
                <a:latin typeface="Times New Roman" pitchFamily="18" charset="0"/>
                <a:ea typeface="隶书" pitchFamily="49" charset="-122"/>
              </a:rPr>
              <a:t>的加权规则改进的算法</a:t>
            </a:r>
            <a:endParaRPr kumimoji="1" lang="zh-CN" altLang="en-US" sz="2800" dirty="0">
              <a:solidFill>
                <a:schemeClr val="tx2"/>
              </a:solidFill>
              <a:effectLst>
                <a:outerShdw blurRad="38100" dist="38100" dir="2700000" algn="tl">
                  <a:srgbClr val="C0C0C0"/>
                </a:outerShdw>
              </a:effectLst>
              <a:latin typeface="Times New Roman" pitchFamily="18" charset="0"/>
              <a:ea typeface="隶书" pitchFamily="49" charset="-122"/>
            </a:endParaRPr>
          </a:p>
          <a:p>
            <a:pPr eaLnBrk="1" hangingPunct="1">
              <a:spcBef>
                <a:spcPct val="0"/>
              </a:spcBef>
              <a:buFont typeface="Wingdings" panose="05000000000000000000" pitchFamily="2" charset="2"/>
              <a:buNone/>
              <a:defRPr/>
            </a:pPr>
            <a:r>
              <a:rPr kumimoji="1" lang="zh-CN" altLang="en-US" sz="2800" b="1" dirty="0">
                <a:effectLst>
                  <a:outerShdw blurRad="38100" dist="38100" dir="2700000" algn="tl">
                    <a:srgbClr val="C0C0C0"/>
                  </a:outerShdw>
                </a:effectLst>
                <a:latin typeface="Times New Roman" pitchFamily="18" charset="0"/>
                <a:ea typeface="隶书" pitchFamily="49" charset="-122"/>
              </a:rPr>
              <a:t>     </a:t>
            </a:r>
            <a:r>
              <a:rPr kumimoji="1" lang="en-US" altLang="zh-CN" sz="2800" b="1" dirty="0" err="1">
                <a:latin typeface="Times New Roman" pitchFamily="18" charset="0"/>
                <a:ea typeface="隶书" pitchFamily="49" charset="-122"/>
              </a:rPr>
              <a:t>int</a:t>
            </a:r>
            <a:r>
              <a:rPr kumimoji="1" lang="en-US" altLang="zh-CN"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temp = parent[Root1] + parent[Root2]</a:t>
            </a:r>
            <a:r>
              <a:rPr kumimoji="1" lang="en-US" altLang="zh-CN" sz="2800" b="1" dirty="0">
                <a:latin typeface="Times New Roman" pitchFamily="18" charset="0"/>
                <a:ea typeface="隶书" pitchFamily="49" charset="-122"/>
              </a:rPr>
              <a:t>;</a:t>
            </a:r>
          </a:p>
          <a:p>
            <a:pPr eaLnBrk="1" hangingPunct="1">
              <a:spcBef>
                <a:spcPct val="0"/>
              </a:spcBef>
              <a:buFont typeface="Wingdings" panose="05000000000000000000" pitchFamily="2" charset="2"/>
              <a:buNone/>
              <a:defRPr/>
            </a:pPr>
            <a:r>
              <a:rPr kumimoji="1" lang="en-US" altLang="zh-CN" sz="2800" b="1" dirty="0">
                <a:latin typeface="Times New Roman" pitchFamily="18" charset="0"/>
                <a:ea typeface="隶书" pitchFamily="49" charset="-122"/>
              </a:rPr>
              <a:t>     if </a:t>
            </a:r>
            <a:r>
              <a:rPr kumimoji="1" lang="en-US" altLang="zh-CN" sz="2800" dirty="0">
                <a:latin typeface="Times New Roman" pitchFamily="18" charset="0"/>
                <a:ea typeface="隶书" pitchFamily="49" charset="-122"/>
              </a:rPr>
              <a:t>(parent[Root2]</a:t>
            </a:r>
            <a:r>
              <a:rPr kumimoji="1" lang="en-US" altLang="zh-CN" sz="2800" b="1" dirty="0">
                <a:latin typeface="Times New Roman" pitchFamily="18" charset="0"/>
                <a:ea typeface="隶书" pitchFamily="49" charset="-122"/>
              </a:rPr>
              <a:t> &lt; </a:t>
            </a:r>
            <a:r>
              <a:rPr kumimoji="1" lang="en-US" altLang="zh-CN" sz="2800" dirty="0">
                <a:latin typeface="Times New Roman" pitchFamily="18" charset="0"/>
                <a:ea typeface="隶书" pitchFamily="49" charset="-122"/>
              </a:rPr>
              <a:t>parent[Root1])</a:t>
            </a:r>
            <a:r>
              <a:rPr kumimoji="1" lang="en-US" altLang="zh-CN" sz="2800" b="1" dirty="0">
                <a:latin typeface="Times New Roman" pitchFamily="18" charset="0"/>
                <a:ea typeface="隶书" pitchFamily="49" charset="-122"/>
              </a:rPr>
              <a:t> {</a:t>
            </a:r>
          </a:p>
          <a:p>
            <a:pPr eaLnBrk="1" hangingPunct="1">
              <a:spcBef>
                <a:spcPct val="0"/>
              </a:spcBef>
              <a:buFont typeface="Wingdings" panose="05000000000000000000" pitchFamily="2" charset="2"/>
              <a:buNone/>
              <a:defRPr/>
            </a:pPr>
            <a:r>
              <a:rPr kumimoji="1" lang="en-US" altLang="zh-CN"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parent[Root1] = Root2</a:t>
            </a:r>
            <a:r>
              <a:rPr kumimoji="1" lang="en-US" altLang="zh-CN" sz="2800" b="1"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//Root2</a:t>
            </a:r>
            <a:r>
              <a:rPr kumimoji="1" lang="zh-CN" altLang="zh-CN" sz="2800" dirty="0">
                <a:solidFill>
                  <a:schemeClr val="tx2"/>
                </a:solidFill>
                <a:latin typeface="Times New Roman" pitchFamily="18" charset="0"/>
                <a:ea typeface="隶书" pitchFamily="49" charset="-122"/>
              </a:rPr>
              <a:t>中结点数多</a:t>
            </a:r>
            <a:endParaRPr kumimoji="1" lang="zh-CN" altLang="en-US" sz="2800" dirty="0">
              <a:solidFill>
                <a:schemeClr val="tx2"/>
              </a:solidFill>
              <a:latin typeface="Times New Roman" pitchFamily="18" charset="0"/>
              <a:ea typeface="隶书" pitchFamily="49" charset="-122"/>
            </a:endParaRPr>
          </a:p>
          <a:p>
            <a:pPr eaLnBrk="1" hangingPunct="1">
              <a:spcBef>
                <a:spcPct val="0"/>
              </a:spcBef>
              <a:buFont typeface="Wingdings" panose="05000000000000000000" pitchFamily="2" charset="2"/>
              <a:buNone/>
              <a:defRPr/>
            </a:pPr>
            <a:r>
              <a:rPr kumimoji="1" lang="zh-CN" altLang="en-US"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parent[Root2] = temp</a:t>
            </a:r>
            <a:r>
              <a:rPr kumimoji="1" lang="en-US" altLang="zh-CN" sz="2800" b="1"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//Root1</a:t>
            </a:r>
            <a:r>
              <a:rPr kumimoji="1" lang="zh-CN" altLang="zh-CN" sz="2800" dirty="0">
                <a:solidFill>
                  <a:schemeClr val="tx2"/>
                </a:solidFill>
                <a:latin typeface="Times New Roman" pitchFamily="18" charset="0"/>
                <a:ea typeface="隶书" pitchFamily="49" charset="-122"/>
              </a:rPr>
              <a:t>指向</a:t>
            </a:r>
            <a:r>
              <a:rPr kumimoji="1" lang="en-US" altLang="zh-CN" sz="2800" b="1" dirty="0">
                <a:solidFill>
                  <a:schemeClr val="tx2"/>
                </a:solidFill>
                <a:latin typeface="Times New Roman" pitchFamily="18" charset="0"/>
                <a:ea typeface="隶书" pitchFamily="49" charset="-122"/>
              </a:rPr>
              <a:t>Root2</a:t>
            </a:r>
          </a:p>
          <a:p>
            <a:pPr eaLnBrk="1" hangingPunct="1">
              <a:spcBef>
                <a:spcPct val="0"/>
              </a:spcBef>
              <a:buFont typeface="Wingdings" panose="05000000000000000000" pitchFamily="2" charset="2"/>
              <a:buNone/>
              <a:defRPr/>
            </a:pPr>
            <a:r>
              <a:rPr kumimoji="1" lang="en-US" altLang="zh-CN" sz="2800" b="1" dirty="0">
                <a:latin typeface="Times New Roman" pitchFamily="18" charset="0"/>
                <a:ea typeface="隶书" pitchFamily="49" charset="-122"/>
              </a:rPr>
              <a:t>    }</a:t>
            </a:r>
          </a:p>
          <a:p>
            <a:pPr eaLnBrk="1" hangingPunct="1">
              <a:spcBef>
                <a:spcPct val="0"/>
              </a:spcBef>
              <a:buFont typeface="Wingdings" panose="05000000000000000000" pitchFamily="2" charset="2"/>
              <a:buNone/>
              <a:defRPr/>
            </a:pPr>
            <a:r>
              <a:rPr kumimoji="1" lang="en-US" altLang="zh-CN" sz="2800" b="1" dirty="0">
                <a:latin typeface="Times New Roman" pitchFamily="18" charset="0"/>
                <a:ea typeface="隶书" pitchFamily="49" charset="-122"/>
              </a:rPr>
              <a:t>    else {  </a:t>
            </a:r>
          </a:p>
          <a:p>
            <a:pPr eaLnBrk="1" hangingPunct="1">
              <a:spcBef>
                <a:spcPct val="0"/>
              </a:spcBef>
              <a:buFont typeface="Wingdings" panose="05000000000000000000" pitchFamily="2" charset="2"/>
              <a:buNone/>
              <a:defRPr/>
            </a:pPr>
            <a:r>
              <a:rPr kumimoji="1" lang="en-US" altLang="zh-CN"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parent[Root2] = Root1</a:t>
            </a:r>
            <a:r>
              <a:rPr kumimoji="1" lang="en-US" altLang="zh-CN" sz="2800" b="1"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//Root1</a:t>
            </a:r>
            <a:r>
              <a:rPr kumimoji="1" lang="zh-CN" altLang="zh-CN" sz="2800" dirty="0">
                <a:solidFill>
                  <a:schemeClr val="tx2"/>
                </a:solidFill>
                <a:latin typeface="Times New Roman" pitchFamily="18" charset="0"/>
                <a:ea typeface="隶书" pitchFamily="49" charset="-122"/>
              </a:rPr>
              <a:t>中结点数多</a:t>
            </a:r>
          </a:p>
          <a:p>
            <a:pPr eaLnBrk="1" hangingPunct="1">
              <a:spcBef>
                <a:spcPct val="0"/>
              </a:spcBef>
              <a:buFont typeface="Wingdings" panose="05000000000000000000" pitchFamily="2" charset="2"/>
              <a:buNone/>
              <a:defRPr/>
            </a:pPr>
            <a:r>
              <a:rPr kumimoji="1" lang="zh-CN" altLang="zh-CN" sz="2800" b="1" dirty="0">
                <a:latin typeface="Times New Roman" pitchFamily="18" charset="0"/>
                <a:ea typeface="隶书" pitchFamily="49" charset="-122"/>
              </a:rPr>
              <a:t>        </a:t>
            </a:r>
            <a:r>
              <a:rPr kumimoji="1" lang="zh-CN" altLang="en-US" sz="2800" b="1" dirty="0">
                <a:latin typeface="Times New Roman" pitchFamily="18" charset="0"/>
                <a:ea typeface="隶书" pitchFamily="49" charset="-122"/>
              </a:rPr>
              <a:t> </a:t>
            </a:r>
            <a:r>
              <a:rPr kumimoji="1" lang="en-US" altLang="zh-CN" sz="2800" dirty="0">
                <a:latin typeface="Times New Roman" pitchFamily="18" charset="0"/>
                <a:ea typeface="隶书" pitchFamily="49" charset="-122"/>
              </a:rPr>
              <a:t>parent[Root1] = temp</a:t>
            </a:r>
            <a:r>
              <a:rPr kumimoji="1" lang="en-US" altLang="zh-CN" sz="2800" b="1" dirty="0">
                <a:latin typeface="Times New Roman" pitchFamily="18" charset="0"/>
                <a:ea typeface="隶书" pitchFamily="49" charset="-122"/>
              </a:rPr>
              <a:t>;      </a:t>
            </a:r>
            <a:r>
              <a:rPr kumimoji="1" lang="en-US" altLang="zh-CN" sz="2800" b="1" dirty="0">
                <a:solidFill>
                  <a:schemeClr val="tx2"/>
                </a:solidFill>
                <a:latin typeface="Times New Roman" pitchFamily="18" charset="0"/>
                <a:ea typeface="隶书" pitchFamily="49" charset="-122"/>
              </a:rPr>
              <a:t>//Root2</a:t>
            </a:r>
            <a:r>
              <a:rPr kumimoji="1" lang="zh-CN" altLang="zh-CN" sz="2800" dirty="0">
                <a:solidFill>
                  <a:schemeClr val="tx2"/>
                </a:solidFill>
                <a:latin typeface="Times New Roman" pitchFamily="18" charset="0"/>
                <a:ea typeface="隶书" pitchFamily="49" charset="-122"/>
              </a:rPr>
              <a:t>指向</a:t>
            </a:r>
            <a:r>
              <a:rPr kumimoji="1" lang="en-US" altLang="zh-CN" sz="2800" b="1" dirty="0">
                <a:solidFill>
                  <a:schemeClr val="tx2"/>
                </a:solidFill>
                <a:latin typeface="Times New Roman" pitchFamily="18" charset="0"/>
                <a:ea typeface="隶书" pitchFamily="49" charset="-122"/>
              </a:rPr>
              <a:t>Root1</a:t>
            </a:r>
          </a:p>
          <a:p>
            <a:pPr eaLnBrk="1" hangingPunct="1">
              <a:spcBef>
                <a:spcPct val="0"/>
              </a:spcBef>
              <a:buFont typeface="Wingdings" panose="05000000000000000000" pitchFamily="2" charset="2"/>
              <a:buNone/>
              <a:defRPr/>
            </a:pPr>
            <a:r>
              <a:rPr kumimoji="1" lang="en-US" altLang="zh-CN" sz="2800" b="1" dirty="0">
                <a:latin typeface="Times New Roman" pitchFamily="18" charset="0"/>
                <a:ea typeface="隶书" pitchFamily="49" charset="-122"/>
              </a:rPr>
              <a:t>    }</a:t>
            </a:r>
          </a:p>
          <a:p>
            <a:pPr eaLnBrk="1" hangingPunct="1">
              <a:spcBef>
                <a:spcPct val="0"/>
              </a:spcBef>
              <a:buFont typeface="Wingdings" panose="05000000000000000000" pitchFamily="2" charset="2"/>
              <a:buNone/>
              <a:defRPr/>
            </a:pPr>
            <a:r>
              <a:rPr kumimoji="1" lang="en-US" altLang="zh-CN" sz="2800" b="1" dirty="0">
                <a:latin typeface="Times New Roman" pitchFamily="18" charset="0"/>
                <a:ea typeface="隶书" pitchFamily="49" charset="-122"/>
              </a:rPr>
              <a:t>};</a:t>
            </a:r>
            <a:endParaRPr lang="en-US" altLang="zh-CN" sz="2800" b="1" dirty="0">
              <a:latin typeface="Times New Roman" pitchFamily="18" charset="0"/>
              <a:ea typeface="隶书" pitchFamily="49" charset="-122"/>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a:extLst>
              <a:ext uri="{FF2B5EF4-FFF2-40B4-BE49-F238E27FC236}">
                <a16:creationId xmlns:a16="http://schemas.microsoft.com/office/drawing/2014/main" id="{89DCC709-D0FB-4AC3-848D-D2FFF06C1B14}"/>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EAA4524-1BEB-49AA-984F-77F0738AE67E}"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a:t>
            </a:fld>
            <a:endParaRPr lang="en-US" altLang="zh-CN" sz="1800">
              <a:latin typeface="华文新魏" panose="02010800040101010101" pitchFamily="2" charset="-122"/>
              <a:ea typeface="华文新魏" panose="02010800040101010101" pitchFamily="2" charset="-122"/>
            </a:endParaRPr>
          </a:p>
        </p:txBody>
      </p:sp>
      <p:sp>
        <p:nvSpPr>
          <p:cNvPr id="7171" name="Oval 2">
            <a:extLst>
              <a:ext uri="{FF2B5EF4-FFF2-40B4-BE49-F238E27FC236}">
                <a16:creationId xmlns:a16="http://schemas.microsoft.com/office/drawing/2014/main" id="{840ADAFD-FD15-4B62-A8A5-60378CEDC5DC}"/>
              </a:ext>
            </a:extLst>
          </p:cNvPr>
          <p:cNvSpPr>
            <a:spLocks noChangeArrowheads="1"/>
          </p:cNvSpPr>
          <p:nvPr/>
        </p:nvSpPr>
        <p:spPr bwMode="auto">
          <a:xfrm>
            <a:off x="4191000" y="728663"/>
            <a:ext cx="1371600" cy="1295400"/>
          </a:xfrm>
          <a:prstGeom prst="ellipse">
            <a:avLst/>
          </a:prstGeom>
          <a:solidFill>
            <a:schemeClr val="bg1"/>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2" name="Oval 5" descr="白色大理石">
            <a:extLst>
              <a:ext uri="{FF2B5EF4-FFF2-40B4-BE49-F238E27FC236}">
                <a16:creationId xmlns:a16="http://schemas.microsoft.com/office/drawing/2014/main" id="{0CD0D001-6809-4DE5-8788-B98081554CA4}"/>
              </a:ext>
            </a:extLst>
          </p:cNvPr>
          <p:cNvSpPr>
            <a:spLocks noChangeArrowheads="1"/>
          </p:cNvSpPr>
          <p:nvPr/>
        </p:nvSpPr>
        <p:spPr bwMode="auto">
          <a:xfrm>
            <a:off x="990600" y="728663"/>
            <a:ext cx="1371600" cy="1295400"/>
          </a:xfrm>
          <a:prstGeom prst="ellipse">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3" name="Oval 6" descr="白色大理石">
            <a:extLst>
              <a:ext uri="{FF2B5EF4-FFF2-40B4-BE49-F238E27FC236}">
                <a16:creationId xmlns:a16="http://schemas.microsoft.com/office/drawing/2014/main" id="{C663E78F-19A4-4A36-AFB0-0AE639E07FB4}"/>
              </a:ext>
            </a:extLst>
          </p:cNvPr>
          <p:cNvSpPr>
            <a:spLocks noChangeArrowheads="1"/>
          </p:cNvSpPr>
          <p:nvPr/>
        </p:nvSpPr>
        <p:spPr bwMode="auto">
          <a:xfrm>
            <a:off x="1752600" y="728663"/>
            <a:ext cx="1371600" cy="1295400"/>
          </a:xfrm>
          <a:prstGeom prst="ellipse">
            <a:avLst/>
          </a:prstGeom>
          <a:blipFill dpi="0" rotWithShape="0">
            <a:blip r:embed="rId2"/>
            <a:srcRect/>
            <a:tile tx="0" ty="0" sx="100000" sy="100000" flip="none" algn="tl"/>
          </a:blip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4" name="Oval 7">
            <a:extLst>
              <a:ext uri="{FF2B5EF4-FFF2-40B4-BE49-F238E27FC236}">
                <a16:creationId xmlns:a16="http://schemas.microsoft.com/office/drawing/2014/main" id="{ABABAAE5-F249-44E9-AFAA-DD7829B88AF2}"/>
              </a:ext>
            </a:extLst>
          </p:cNvPr>
          <p:cNvSpPr>
            <a:spLocks noChangeArrowheads="1"/>
          </p:cNvSpPr>
          <p:nvPr/>
        </p:nvSpPr>
        <p:spPr bwMode="auto">
          <a:xfrm>
            <a:off x="990600" y="728663"/>
            <a:ext cx="1371600" cy="1295400"/>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a:solidFill>
                <a:schemeClr val="accent2"/>
              </a:solidFill>
              <a:latin typeface="Times New Roman" panose="02020603050405020304" pitchFamily="18" charset="0"/>
            </a:endParaRPr>
          </a:p>
        </p:txBody>
      </p:sp>
      <p:sp>
        <p:nvSpPr>
          <p:cNvPr id="7175" name="Oval 8">
            <a:extLst>
              <a:ext uri="{FF2B5EF4-FFF2-40B4-BE49-F238E27FC236}">
                <a16:creationId xmlns:a16="http://schemas.microsoft.com/office/drawing/2014/main" id="{F38A47E3-29B3-42BF-A6E7-7744C6F0F5A1}"/>
              </a:ext>
            </a:extLst>
          </p:cNvPr>
          <p:cNvSpPr>
            <a:spLocks noChangeArrowheads="1"/>
          </p:cNvSpPr>
          <p:nvPr/>
        </p:nvSpPr>
        <p:spPr bwMode="auto">
          <a:xfrm>
            <a:off x="3429000" y="728663"/>
            <a:ext cx="1371600" cy="1295400"/>
          </a:xfrm>
          <a:prstGeom prst="ellipse">
            <a:avLst/>
          </a:prstGeom>
          <a:solidFill>
            <a:schemeClr val="bg1"/>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6" name="Oval 9">
            <a:extLst>
              <a:ext uri="{FF2B5EF4-FFF2-40B4-BE49-F238E27FC236}">
                <a16:creationId xmlns:a16="http://schemas.microsoft.com/office/drawing/2014/main" id="{D94BC721-B969-42D3-91D5-F9FEA4FFE9FA}"/>
              </a:ext>
            </a:extLst>
          </p:cNvPr>
          <p:cNvSpPr>
            <a:spLocks noChangeArrowheads="1"/>
          </p:cNvSpPr>
          <p:nvPr/>
        </p:nvSpPr>
        <p:spPr bwMode="auto">
          <a:xfrm>
            <a:off x="3429000" y="728663"/>
            <a:ext cx="1371600" cy="1295400"/>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7" name="Oval 10" descr="白色大理石">
            <a:extLst>
              <a:ext uri="{FF2B5EF4-FFF2-40B4-BE49-F238E27FC236}">
                <a16:creationId xmlns:a16="http://schemas.microsoft.com/office/drawing/2014/main" id="{69C77E76-274E-4C70-8AFF-0E8AC0BA32ED}"/>
              </a:ext>
            </a:extLst>
          </p:cNvPr>
          <p:cNvSpPr>
            <a:spLocks noChangeArrowheads="1"/>
          </p:cNvSpPr>
          <p:nvPr/>
        </p:nvSpPr>
        <p:spPr bwMode="auto">
          <a:xfrm>
            <a:off x="5943600" y="728663"/>
            <a:ext cx="1371600" cy="1295400"/>
          </a:xfrm>
          <a:prstGeom prst="ellipse">
            <a:avLst/>
          </a:prstGeom>
          <a:blipFill dpi="0" rotWithShape="0">
            <a:blip r:embed="rId2"/>
            <a:srcRect/>
            <a:tile tx="0" ty="0" sx="100000" sy="100000" flip="none" algn="tl"/>
          </a:blip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8" name="Oval 11">
            <a:extLst>
              <a:ext uri="{FF2B5EF4-FFF2-40B4-BE49-F238E27FC236}">
                <a16:creationId xmlns:a16="http://schemas.microsoft.com/office/drawing/2014/main" id="{16B010A9-51D3-4002-88D2-29F3502E789E}"/>
              </a:ext>
            </a:extLst>
          </p:cNvPr>
          <p:cNvSpPr>
            <a:spLocks noChangeArrowheads="1"/>
          </p:cNvSpPr>
          <p:nvPr/>
        </p:nvSpPr>
        <p:spPr bwMode="auto">
          <a:xfrm>
            <a:off x="6781800" y="767201"/>
            <a:ext cx="1371600" cy="1295400"/>
          </a:xfrm>
          <a:prstGeom prst="ellipse">
            <a:avLst/>
          </a:prstGeom>
          <a:solidFill>
            <a:schemeClr val="bg1"/>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dirty="0"/>
          </a:p>
        </p:txBody>
      </p:sp>
      <p:sp>
        <p:nvSpPr>
          <p:cNvPr id="7179" name="Oval 12">
            <a:extLst>
              <a:ext uri="{FF2B5EF4-FFF2-40B4-BE49-F238E27FC236}">
                <a16:creationId xmlns:a16="http://schemas.microsoft.com/office/drawing/2014/main" id="{077FECD1-BFF5-4E5F-A8B7-F8038BC7FFB3}"/>
              </a:ext>
            </a:extLst>
          </p:cNvPr>
          <p:cNvSpPr>
            <a:spLocks noChangeArrowheads="1"/>
          </p:cNvSpPr>
          <p:nvPr/>
        </p:nvSpPr>
        <p:spPr bwMode="auto">
          <a:xfrm>
            <a:off x="5943600" y="728663"/>
            <a:ext cx="1371600" cy="1295400"/>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80" name="Oval 13">
            <a:extLst>
              <a:ext uri="{FF2B5EF4-FFF2-40B4-BE49-F238E27FC236}">
                <a16:creationId xmlns:a16="http://schemas.microsoft.com/office/drawing/2014/main" id="{120452D6-BA10-4709-B47F-66A414E9937E}"/>
              </a:ext>
            </a:extLst>
          </p:cNvPr>
          <p:cNvSpPr>
            <a:spLocks noChangeArrowheads="1"/>
          </p:cNvSpPr>
          <p:nvPr/>
        </p:nvSpPr>
        <p:spPr bwMode="auto">
          <a:xfrm>
            <a:off x="4191000" y="728663"/>
            <a:ext cx="1371600" cy="1295400"/>
          </a:xfrm>
          <a:prstGeom prst="ellipse">
            <a:avLst/>
          </a:prstGeom>
          <a:noFill/>
          <a:ln w="28575">
            <a:solidFill>
              <a:srgbClr val="CC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81" name="Line 14">
            <a:extLst>
              <a:ext uri="{FF2B5EF4-FFF2-40B4-BE49-F238E27FC236}">
                <a16:creationId xmlns:a16="http://schemas.microsoft.com/office/drawing/2014/main" id="{E5E9ABCF-63E9-4E58-97AE-A7091CEB2533}"/>
              </a:ext>
            </a:extLst>
          </p:cNvPr>
          <p:cNvSpPr>
            <a:spLocks noChangeShapeType="1"/>
          </p:cNvSpPr>
          <p:nvPr/>
        </p:nvSpPr>
        <p:spPr bwMode="auto">
          <a:xfrm flipH="1">
            <a:off x="2286000" y="1490663"/>
            <a:ext cx="304800" cy="762000"/>
          </a:xfrm>
          <a:prstGeom prst="line">
            <a:avLst/>
          </a:prstGeom>
          <a:noFill/>
          <a:ln w="28575">
            <a:solidFill>
              <a:schemeClr val="accent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2" name="Line 15">
            <a:extLst>
              <a:ext uri="{FF2B5EF4-FFF2-40B4-BE49-F238E27FC236}">
                <a16:creationId xmlns:a16="http://schemas.microsoft.com/office/drawing/2014/main" id="{F87FDA6E-8C47-455B-9509-554946EBF354}"/>
              </a:ext>
            </a:extLst>
          </p:cNvPr>
          <p:cNvSpPr>
            <a:spLocks noChangeShapeType="1"/>
          </p:cNvSpPr>
          <p:nvPr/>
        </p:nvSpPr>
        <p:spPr bwMode="auto">
          <a:xfrm>
            <a:off x="1600200" y="1490663"/>
            <a:ext cx="228600" cy="762000"/>
          </a:xfrm>
          <a:prstGeom prst="line">
            <a:avLst/>
          </a:prstGeom>
          <a:noFill/>
          <a:ln w="28575">
            <a:solidFill>
              <a:schemeClr val="accent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4" name="Line 17">
            <a:extLst>
              <a:ext uri="{FF2B5EF4-FFF2-40B4-BE49-F238E27FC236}">
                <a16:creationId xmlns:a16="http://schemas.microsoft.com/office/drawing/2014/main" id="{6E69C320-3C40-4CBA-8E83-3B35D2CEE21B}"/>
              </a:ext>
            </a:extLst>
          </p:cNvPr>
          <p:cNvSpPr>
            <a:spLocks noChangeShapeType="1"/>
          </p:cNvSpPr>
          <p:nvPr/>
        </p:nvSpPr>
        <p:spPr bwMode="auto">
          <a:xfrm>
            <a:off x="6400800" y="1490663"/>
            <a:ext cx="228600" cy="762000"/>
          </a:xfrm>
          <a:prstGeom prst="line">
            <a:avLst/>
          </a:prstGeom>
          <a:noFill/>
          <a:ln w="28575">
            <a:solidFill>
              <a:schemeClr val="accent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5" name="Text Box 18">
            <a:extLst>
              <a:ext uri="{FF2B5EF4-FFF2-40B4-BE49-F238E27FC236}">
                <a16:creationId xmlns:a16="http://schemas.microsoft.com/office/drawing/2014/main" id="{94B7B050-EA78-40BD-8295-081F7A13A43C}"/>
              </a:ext>
            </a:extLst>
          </p:cNvPr>
          <p:cNvSpPr txBox="1">
            <a:spLocks noChangeArrowheads="1"/>
          </p:cNvSpPr>
          <p:nvPr/>
        </p:nvSpPr>
        <p:spPr bwMode="auto">
          <a:xfrm>
            <a:off x="942975" y="2251075"/>
            <a:ext cx="6443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A</a:t>
            </a:r>
            <a:r>
              <a:rPr kumimoji="1" lang="en-US" altLang="zh-CN" sz="2800" b="1">
                <a:latin typeface="Times New Roman" panose="02020603050405020304" pitchFamily="18" charset="0"/>
                <a:sym typeface="Symbol" panose="05050102010706020507" pitchFamily="18" charset="2"/>
              </a:rPr>
              <a:t>B</a:t>
            </a:r>
            <a:r>
              <a:rPr kumimoji="1" lang="en-US" altLang="zh-CN" sz="2800" b="1">
                <a:solidFill>
                  <a:schemeClr val="accent2"/>
                </a:solidFill>
                <a:latin typeface="Times New Roman" panose="02020603050405020304" pitchFamily="18" charset="0"/>
                <a:sym typeface="Symbol" panose="05050102010706020507" pitchFamily="18" charset="2"/>
              </a:rPr>
              <a:t> </a:t>
            </a:r>
            <a:r>
              <a:rPr kumimoji="1" lang="zh-CN" altLang="en-US" sz="2800">
                <a:solidFill>
                  <a:schemeClr val="tx2"/>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a:solidFill>
                  <a:schemeClr val="accent2"/>
                </a:solidFill>
                <a:latin typeface="Times New Roman" panose="02020603050405020304" pitchFamily="18" charset="0"/>
                <a:sym typeface="Symbol" panose="05050102010706020507" pitchFamily="18" charset="2"/>
              </a:rPr>
              <a:t> </a:t>
            </a:r>
            <a:r>
              <a:rPr kumimoji="1" lang="en-US" altLang="zh-CN" sz="2800" b="1">
                <a:latin typeface="Times New Roman" panose="02020603050405020304" pitchFamily="18" charset="0"/>
                <a:sym typeface="Symbol" panose="05050102010706020507" pitchFamily="18" charset="2"/>
              </a:rPr>
              <a:t>A+B</a:t>
            </a:r>
            <a:r>
              <a:rPr kumimoji="1" lang="en-US" altLang="zh-CN" sz="2800" b="1">
                <a:solidFill>
                  <a:schemeClr val="accent2"/>
                </a:solidFill>
                <a:latin typeface="Times New Roman" panose="02020603050405020304" pitchFamily="18" charset="0"/>
                <a:sym typeface="Symbol" panose="05050102010706020507" pitchFamily="18" charset="2"/>
              </a:rPr>
              <a:t>     </a:t>
            </a:r>
            <a:r>
              <a:rPr kumimoji="1" lang="en-US" altLang="zh-CN" sz="2800" b="1">
                <a:latin typeface="Times New Roman" panose="02020603050405020304" pitchFamily="18" charset="0"/>
                <a:sym typeface="Symbol" panose="05050102010706020507" pitchFamily="18" charset="2"/>
              </a:rPr>
              <a:t>AB</a:t>
            </a:r>
            <a:r>
              <a:rPr kumimoji="1" lang="en-US" altLang="zh-CN" sz="2800" b="1">
                <a:solidFill>
                  <a:schemeClr val="accent2"/>
                </a:solidFill>
                <a:latin typeface="Times New Roman" panose="02020603050405020304" pitchFamily="18" charset="0"/>
                <a:sym typeface="Symbol" panose="05050102010706020507" pitchFamily="18" charset="2"/>
              </a:rPr>
              <a:t> </a:t>
            </a:r>
            <a:r>
              <a:rPr kumimoji="1" lang="zh-CN" altLang="en-US" sz="2800">
                <a:solidFill>
                  <a:schemeClr val="tx2"/>
                </a:solidFill>
                <a:latin typeface="Times New Roman" panose="02020603050405020304" pitchFamily="18" charset="0"/>
                <a:ea typeface="隶书" panose="02010509060101010101" pitchFamily="49" charset="-122"/>
                <a:sym typeface="Symbol" panose="05050102010706020507" pitchFamily="18" charset="2"/>
              </a:rPr>
              <a:t>或</a:t>
            </a:r>
            <a:r>
              <a:rPr kumimoji="1" lang="zh-CN" altLang="en-US" sz="2800" b="1">
                <a:solidFill>
                  <a:schemeClr val="accent2"/>
                </a:solidFill>
                <a:latin typeface="Times New Roman" panose="02020603050405020304" pitchFamily="18" charset="0"/>
                <a:sym typeface="Symbol" panose="05050102010706020507" pitchFamily="18" charset="2"/>
              </a:rPr>
              <a:t> </a:t>
            </a:r>
            <a:r>
              <a:rPr kumimoji="1" lang="en-US" altLang="zh-CN" sz="2800" b="1">
                <a:latin typeface="Times New Roman" panose="02020603050405020304" pitchFamily="18" charset="0"/>
                <a:sym typeface="Symbol" panose="05050102010706020507" pitchFamily="18" charset="2"/>
              </a:rPr>
              <a:t>AB             A</a:t>
            </a:r>
            <a:r>
              <a:rPr kumimoji="1" lang="en-US" altLang="zh-CN" sz="2800" b="1">
                <a:latin typeface="楷体_GB2312" pitchFamily="49" charset="-122"/>
                <a:ea typeface="楷体_GB2312" pitchFamily="49" charset="-122"/>
                <a:sym typeface="Symbol" panose="05050102010706020507" pitchFamily="18" charset="2"/>
              </a:rPr>
              <a:t>-</a:t>
            </a:r>
            <a:r>
              <a:rPr kumimoji="1" lang="en-US" altLang="zh-CN" sz="2800" b="1">
                <a:latin typeface="Times New Roman" panose="02020603050405020304" pitchFamily="18" charset="0"/>
                <a:sym typeface="Symbol" panose="05050102010706020507" pitchFamily="18" charset="2"/>
              </a:rPr>
              <a:t>B</a:t>
            </a:r>
            <a:endParaRPr kumimoji="1" lang="en-US" altLang="zh-CN" sz="2800">
              <a:latin typeface="Times New Roman" panose="02020603050405020304" pitchFamily="18" charset="0"/>
            </a:endParaRPr>
          </a:p>
        </p:txBody>
      </p:sp>
      <p:sp>
        <p:nvSpPr>
          <p:cNvPr id="7186" name="Text Box 19">
            <a:extLst>
              <a:ext uri="{FF2B5EF4-FFF2-40B4-BE49-F238E27FC236}">
                <a16:creationId xmlns:a16="http://schemas.microsoft.com/office/drawing/2014/main" id="{737A5FE2-1646-45B1-A9C5-70AEE64BDF06}"/>
              </a:ext>
            </a:extLst>
          </p:cNvPr>
          <p:cNvSpPr txBox="1">
            <a:spLocks noChangeArrowheads="1"/>
          </p:cNvSpPr>
          <p:nvPr/>
        </p:nvSpPr>
        <p:spPr bwMode="auto">
          <a:xfrm>
            <a:off x="1143000"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A</a:t>
            </a:r>
          </a:p>
        </p:txBody>
      </p:sp>
      <p:sp>
        <p:nvSpPr>
          <p:cNvPr id="7187" name="Text Box 20">
            <a:extLst>
              <a:ext uri="{FF2B5EF4-FFF2-40B4-BE49-F238E27FC236}">
                <a16:creationId xmlns:a16="http://schemas.microsoft.com/office/drawing/2014/main" id="{07D8C441-6566-428A-A50C-C838FA08F04A}"/>
              </a:ext>
            </a:extLst>
          </p:cNvPr>
          <p:cNvSpPr txBox="1">
            <a:spLocks noChangeArrowheads="1"/>
          </p:cNvSpPr>
          <p:nvPr/>
        </p:nvSpPr>
        <p:spPr bwMode="auto">
          <a:xfrm>
            <a:off x="3597275"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A</a:t>
            </a:r>
          </a:p>
        </p:txBody>
      </p:sp>
      <p:sp>
        <p:nvSpPr>
          <p:cNvPr id="7188" name="Text Box 21">
            <a:extLst>
              <a:ext uri="{FF2B5EF4-FFF2-40B4-BE49-F238E27FC236}">
                <a16:creationId xmlns:a16="http://schemas.microsoft.com/office/drawing/2014/main" id="{5F401BD1-7005-44BB-9B9C-07359D9A427E}"/>
              </a:ext>
            </a:extLst>
          </p:cNvPr>
          <p:cNvSpPr txBox="1">
            <a:spLocks noChangeArrowheads="1"/>
          </p:cNvSpPr>
          <p:nvPr/>
        </p:nvSpPr>
        <p:spPr bwMode="auto">
          <a:xfrm>
            <a:off x="6096000"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A</a:t>
            </a:r>
          </a:p>
        </p:txBody>
      </p:sp>
      <p:sp>
        <p:nvSpPr>
          <p:cNvPr id="7189" name="Text Box 22">
            <a:extLst>
              <a:ext uri="{FF2B5EF4-FFF2-40B4-BE49-F238E27FC236}">
                <a16:creationId xmlns:a16="http://schemas.microsoft.com/office/drawing/2014/main" id="{19C9FDF2-1A34-495F-89D4-4EBF819F7F00}"/>
              </a:ext>
            </a:extLst>
          </p:cNvPr>
          <p:cNvSpPr txBox="1">
            <a:spLocks noChangeArrowheads="1"/>
          </p:cNvSpPr>
          <p:nvPr/>
        </p:nvSpPr>
        <p:spPr bwMode="auto">
          <a:xfrm>
            <a:off x="4968875"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B</a:t>
            </a:r>
          </a:p>
        </p:txBody>
      </p:sp>
      <p:sp>
        <p:nvSpPr>
          <p:cNvPr id="7190" name="Text Box 23">
            <a:extLst>
              <a:ext uri="{FF2B5EF4-FFF2-40B4-BE49-F238E27FC236}">
                <a16:creationId xmlns:a16="http://schemas.microsoft.com/office/drawing/2014/main" id="{8097287C-ADBF-40D7-9988-D1D3958D0EC7}"/>
              </a:ext>
            </a:extLst>
          </p:cNvPr>
          <p:cNvSpPr txBox="1">
            <a:spLocks noChangeArrowheads="1"/>
          </p:cNvSpPr>
          <p:nvPr/>
        </p:nvSpPr>
        <p:spPr bwMode="auto">
          <a:xfrm>
            <a:off x="7483475"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B</a:t>
            </a:r>
          </a:p>
        </p:txBody>
      </p:sp>
      <p:sp>
        <p:nvSpPr>
          <p:cNvPr id="7191" name="Text Box 24">
            <a:extLst>
              <a:ext uri="{FF2B5EF4-FFF2-40B4-BE49-F238E27FC236}">
                <a16:creationId xmlns:a16="http://schemas.microsoft.com/office/drawing/2014/main" id="{D3E6A1E0-23BD-4E24-814F-65BE5C37C500}"/>
              </a:ext>
            </a:extLst>
          </p:cNvPr>
          <p:cNvSpPr txBox="1">
            <a:spLocks noChangeArrowheads="1"/>
          </p:cNvSpPr>
          <p:nvPr/>
        </p:nvSpPr>
        <p:spPr bwMode="auto">
          <a:xfrm>
            <a:off x="2530475" y="804863"/>
            <a:ext cx="44132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B</a:t>
            </a:r>
          </a:p>
        </p:txBody>
      </p:sp>
      <p:sp>
        <p:nvSpPr>
          <p:cNvPr id="7192" name="Rectangle 25">
            <a:extLst>
              <a:ext uri="{FF2B5EF4-FFF2-40B4-BE49-F238E27FC236}">
                <a16:creationId xmlns:a16="http://schemas.microsoft.com/office/drawing/2014/main" id="{B4E4D2C9-10B0-420E-8F51-AE3EDD08FEE0}"/>
              </a:ext>
            </a:extLst>
          </p:cNvPr>
          <p:cNvSpPr>
            <a:spLocks noGrp="1" noChangeArrowheads="1"/>
          </p:cNvSpPr>
          <p:nvPr>
            <p:ph type="title"/>
          </p:nvPr>
        </p:nvSpPr>
        <p:spPr>
          <a:xfrm>
            <a:off x="457200" y="2489200"/>
            <a:ext cx="8229600" cy="1371600"/>
          </a:xfrm>
        </p:spPr>
        <p:txBody>
          <a:bodyPr/>
          <a:lstStyle/>
          <a:p>
            <a:pPr algn="ctr" eaLnBrk="1" hangingPunct="1"/>
            <a:r>
              <a:rPr kumimoji="1" lang="zh-CN" altLang="en-US" sz="4000" b="1">
                <a:solidFill>
                  <a:schemeClr val="tx2"/>
                </a:solidFill>
                <a:latin typeface="华文新魏" panose="02010800040101010101" pitchFamily="2" charset="-122"/>
                <a:ea typeface="华文新魏" panose="02010800040101010101" pitchFamily="2" charset="-122"/>
              </a:rPr>
              <a:t>集合（</a:t>
            </a:r>
            <a:r>
              <a:rPr kumimoji="1" lang="en-US" altLang="zh-CN" sz="4000" b="1">
                <a:solidFill>
                  <a:schemeClr val="tx2"/>
                </a:solidFill>
                <a:latin typeface="华文新魏" panose="02010800040101010101" pitchFamily="2" charset="-122"/>
                <a:ea typeface="华文新魏" panose="02010800040101010101" pitchFamily="2" charset="-122"/>
              </a:rPr>
              <a:t>Set</a:t>
            </a:r>
            <a:r>
              <a:rPr kumimoji="1" lang="zh-CN" altLang="en-US" sz="4000" b="1">
                <a:solidFill>
                  <a:schemeClr val="tx2"/>
                </a:solidFill>
                <a:latin typeface="华文新魏" panose="02010800040101010101" pitchFamily="2" charset="-122"/>
                <a:ea typeface="华文新魏" panose="02010800040101010101" pitchFamily="2" charset="-122"/>
              </a:rPr>
              <a:t>）的抽象数据类型</a:t>
            </a:r>
          </a:p>
        </p:txBody>
      </p:sp>
      <p:sp>
        <p:nvSpPr>
          <p:cNvPr id="7193" name="Rectangle 26">
            <a:extLst>
              <a:ext uri="{FF2B5EF4-FFF2-40B4-BE49-F238E27FC236}">
                <a16:creationId xmlns:a16="http://schemas.microsoft.com/office/drawing/2014/main" id="{3EE2D854-F5CC-41C9-AAE9-A7B9C808BEA6}"/>
              </a:ext>
            </a:extLst>
          </p:cNvPr>
          <p:cNvSpPr>
            <a:spLocks noGrp="1" noChangeArrowheads="1"/>
          </p:cNvSpPr>
          <p:nvPr>
            <p:ph type="body" idx="1"/>
          </p:nvPr>
        </p:nvSpPr>
        <p:spPr>
          <a:xfrm>
            <a:off x="627063" y="3538538"/>
            <a:ext cx="8229600" cy="2951162"/>
          </a:xfrm>
        </p:spPr>
        <p:txBody>
          <a:bodyPr/>
          <a:lstStyle/>
          <a:p>
            <a:pPr eaLnBrk="1" hangingPunct="1">
              <a:spcBef>
                <a:spcPct val="0"/>
              </a:spcBef>
              <a:buFont typeface="Wingdings" panose="05000000000000000000" pitchFamily="2" charset="2"/>
              <a:buNone/>
            </a:pPr>
            <a:r>
              <a:rPr lang="en-US" altLang="zh-CN" sz="2900" b="1" dirty="0">
                <a:latin typeface="Times New Roman" panose="02020603050405020304" pitchFamily="18" charset="0"/>
                <a:ea typeface="隶书" panose="02010509060101010101" pitchFamily="49" charset="-122"/>
              </a:rPr>
              <a:t>template &lt;class </a:t>
            </a:r>
            <a:r>
              <a:rPr lang="en-US" altLang="zh-CN" sz="2900" dirty="0">
                <a:latin typeface="Times New Roman" panose="02020603050405020304" pitchFamily="18" charset="0"/>
                <a:ea typeface="隶书" panose="02010509060101010101" pitchFamily="49" charset="-122"/>
              </a:rPr>
              <a:t>T</a:t>
            </a:r>
            <a:r>
              <a:rPr lang="en-US" altLang="zh-CN" sz="2900" b="1" dirty="0">
                <a:latin typeface="Times New Roman" panose="02020603050405020304" pitchFamily="18" charset="0"/>
                <a:ea typeface="隶书" panose="02010509060101010101" pitchFamily="49" charset="-122"/>
              </a:rPr>
              <a:t>&gt;</a:t>
            </a:r>
          </a:p>
          <a:p>
            <a:pPr eaLnBrk="1" hangingPunct="1">
              <a:spcBef>
                <a:spcPct val="0"/>
              </a:spcBef>
              <a:buFont typeface="Wingdings" panose="05000000000000000000" pitchFamily="2" charset="2"/>
              <a:buNone/>
            </a:pPr>
            <a:r>
              <a:rPr lang="en-US" altLang="zh-CN" sz="2900" b="1" dirty="0">
                <a:latin typeface="Times New Roman" panose="02020603050405020304" pitchFamily="18" charset="0"/>
                <a:ea typeface="隶书" panose="02010509060101010101" pitchFamily="49" charset="-122"/>
              </a:rPr>
              <a:t>class </a:t>
            </a:r>
            <a:r>
              <a:rPr lang="en-US" altLang="zh-CN" sz="2900" dirty="0">
                <a:latin typeface="Times New Roman" panose="02020603050405020304" pitchFamily="18" charset="0"/>
                <a:ea typeface="隶书" panose="02010509060101010101" pitchFamily="49" charset="-122"/>
              </a:rPr>
              <a:t>Set</a:t>
            </a:r>
            <a:r>
              <a:rPr lang="en-US" altLang="zh-CN" sz="2900" b="1" dirty="0">
                <a:latin typeface="Times New Roman" panose="02020603050405020304" pitchFamily="18" charset="0"/>
                <a:ea typeface="隶书" panose="02010509060101010101" pitchFamily="49" charset="-122"/>
              </a:rPr>
              <a:t> {</a:t>
            </a:r>
          </a:p>
          <a:p>
            <a:pPr eaLnBrk="1" hangingPunct="1">
              <a:spcBef>
                <a:spcPct val="0"/>
              </a:spcBef>
              <a:buFont typeface="Wingdings" panose="05000000000000000000" pitchFamily="2" charset="2"/>
              <a:buNone/>
            </a:pPr>
            <a:r>
              <a:rPr lang="en-US" altLang="zh-CN" sz="2900" b="1" dirty="0">
                <a:latin typeface="Times New Roman" panose="02020603050405020304" pitchFamily="18" charset="0"/>
                <a:ea typeface="隶书" panose="02010509060101010101" pitchFamily="49" charset="-122"/>
              </a:rPr>
              <a:t>public:</a:t>
            </a:r>
          </a:p>
          <a:p>
            <a:pPr eaLnBrk="1" hangingPunct="1">
              <a:spcBef>
                <a:spcPct val="0"/>
              </a:spcBef>
              <a:buFont typeface="Wingdings" panose="05000000000000000000" pitchFamily="2" charset="2"/>
              <a:buNone/>
            </a:pPr>
            <a:r>
              <a:rPr lang="en-US" altLang="zh-CN" sz="2900" b="1" dirty="0">
                <a:latin typeface="Times New Roman" panose="02020603050405020304" pitchFamily="18" charset="0"/>
                <a:ea typeface="隶书" panose="02010509060101010101" pitchFamily="49" charset="-122"/>
              </a:rPr>
              <a:t>     virtual </a:t>
            </a:r>
            <a:r>
              <a:rPr lang="en-US" altLang="zh-CN" sz="2900" dirty="0">
                <a:latin typeface="Times New Roman" panose="02020603050405020304" pitchFamily="18" charset="0"/>
                <a:ea typeface="隶书" panose="02010509060101010101" pitchFamily="49" charset="-122"/>
              </a:rPr>
              <a:t>Set() = 0</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构造函数</a:t>
            </a:r>
          </a:p>
          <a:p>
            <a:pPr eaLnBrk="1" hangingPunct="1">
              <a:spcBef>
                <a:spcPct val="0"/>
              </a:spcBef>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b="1" dirty="0">
                <a:latin typeface="Times New Roman" panose="02020603050405020304" pitchFamily="18" charset="0"/>
                <a:ea typeface="隶书" panose="02010509060101010101" pitchFamily="49" charset="-122"/>
              </a:rPr>
              <a:t>virtual </a:t>
            </a:r>
            <a:r>
              <a:rPr lang="en-US" altLang="zh-CN" sz="2900" dirty="0" err="1">
                <a:latin typeface="Times New Roman" panose="02020603050405020304" pitchFamily="18" charset="0"/>
                <a:ea typeface="隶书" panose="02010509060101010101" pitchFamily="49" charset="-122"/>
              </a:rPr>
              <a:t>makeEmpty</a:t>
            </a:r>
            <a:r>
              <a:rPr lang="en-US" altLang="zh-CN" sz="2900" dirty="0">
                <a:latin typeface="Times New Roman" panose="02020603050405020304" pitchFamily="18" charset="0"/>
                <a:ea typeface="隶书" panose="02010509060101010101" pitchFamily="49" charset="-122"/>
              </a:rPr>
              <a:t>() = 0</a:t>
            </a:r>
            <a:r>
              <a:rPr lang="en-US" altLang="zh-CN" sz="2900" b="1" dirty="0">
                <a:latin typeface="Times New Roman" panose="02020603050405020304" pitchFamily="18" charset="0"/>
                <a:ea typeface="隶书" panose="02010509060101010101" pitchFamily="49" charset="-122"/>
              </a:rPr>
              <a:t>;	    </a:t>
            </a:r>
            <a:r>
              <a:rPr lang="en-US" altLang="zh-CN" sz="2900" b="1" dirty="0">
                <a:solidFill>
                  <a:schemeClr val="tx2"/>
                </a:solidFill>
                <a:latin typeface="Times New Roman" panose="02020603050405020304" pitchFamily="18" charset="0"/>
                <a:ea typeface="隶书" panose="02010509060101010101" pitchFamily="49" charset="-122"/>
              </a:rPr>
              <a:t>//</a:t>
            </a:r>
            <a:r>
              <a:rPr lang="zh-CN" altLang="en-US" sz="2900" dirty="0">
                <a:solidFill>
                  <a:schemeClr val="tx2"/>
                </a:solidFill>
                <a:latin typeface="Times New Roman" panose="02020603050405020304" pitchFamily="18" charset="0"/>
                <a:ea typeface="隶书" panose="02010509060101010101" pitchFamily="49" charset="-122"/>
              </a:rPr>
              <a:t>置空集合</a:t>
            </a:r>
          </a:p>
          <a:p>
            <a:pPr eaLnBrk="1" hangingPunct="1">
              <a:spcBef>
                <a:spcPct val="0"/>
              </a:spcBef>
              <a:buFont typeface="Wingdings" panose="05000000000000000000" pitchFamily="2" charset="2"/>
              <a:buNone/>
            </a:pPr>
            <a:r>
              <a:rPr lang="zh-CN" altLang="en-US" sz="2900" b="1" dirty="0">
                <a:latin typeface="Times New Roman" panose="02020603050405020304" pitchFamily="18" charset="0"/>
                <a:ea typeface="隶书" panose="02010509060101010101" pitchFamily="49" charset="-122"/>
              </a:rPr>
              <a:t>     </a:t>
            </a:r>
            <a:r>
              <a:rPr lang="en-US" altLang="zh-CN" sz="2900" b="1" dirty="0">
                <a:latin typeface="Times New Roman" panose="02020603050405020304" pitchFamily="18" charset="0"/>
                <a:ea typeface="隶书" panose="02010509060101010101" pitchFamily="49" charset="-122"/>
              </a:rPr>
              <a:t>virtual bool </a:t>
            </a:r>
            <a:r>
              <a:rPr lang="en-US" altLang="zh-CN" sz="2900" dirty="0" err="1">
                <a:latin typeface="Times New Roman" panose="02020603050405020304" pitchFamily="18" charset="0"/>
                <a:ea typeface="隶书" panose="02010509060101010101" pitchFamily="49" charset="-122"/>
              </a:rPr>
              <a:t>addMember</a:t>
            </a:r>
            <a:r>
              <a:rPr lang="en-US" altLang="zh-CN" sz="2900" dirty="0">
                <a:latin typeface="Times New Roman" panose="02020603050405020304" pitchFamily="18" charset="0"/>
                <a:ea typeface="隶书" panose="02010509060101010101" pitchFamily="49" charset="-122"/>
              </a:rPr>
              <a:t> (</a:t>
            </a:r>
            <a:r>
              <a:rPr lang="en-US" altLang="zh-CN" sz="2900" b="1" dirty="0">
                <a:latin typeface="Times New Roman" panose="02020603050405020304" pitchFamily="18" charset="0"/>
                <a:ea typeface="隶书" panose="02010509060101010101" pitchFamily="49" charset="-122"/>
              </a:rPr>
              <a:t>const </a:t>
            </a:r>
            <a:r>
              <a:rPr lang="en-US" altLang="zh-CN" sz="2900" dirty="0">
                <a:latin typeface="Times New Roman" panose="02020603050405020304" pitchFamily="18" charset="0"/>
                <a:ea typeface="隶书" panose="02010509060101010101" pitchFamily="49" charset="-122"/>
              </a:rPr>
              <a:t>T x) = 0</a:t>
            </a:r>
            <a:r>
              <a:rPr lang="en-US" altLang="zh-CN" sz="2900" b="1" dirty="0">
                <a:latin typeface="Times New Roman" panose="02020603050405020304" pitchFamily="18" charset="0"/>
                <a:ea typeface="隶书" panose="02010509060101010101" pitchFamily="49" charset="-122"/>
              </a:rPr>
              <a:t>;</a:t>
            </a:r>
          </a:p>
        </p:txBody>
      </p:sp>
      <p:cxnSp>
        <p:nvCxnSpPr>
          <p:cNvPr id="3" name="直接连接符 2">
            <a:extLst>
              <a:ext uri="{FF2B5EF4-FFF2-40B4-BE49-F238E27FC236}">
                <a16:creationId xmlns:a16="http://schemas.microsoft.com/office/drawing/2014/main" id="{6C7E0BBA-1AD2-47BE-86C3-0346EABC2516}"/>
              </a:ext>
            </a:extLst>
          </p:cNvPr>
          <p:cNvCxnSpPr>
            <a:stCxn id="7176" idx="7"/>
          </p:cNvCxnSpPr>
          <p:nvPr/>
        </p:nvCxnSpPr>
        <p:spPr>
          <a:xfrm flipH="1">
            <a:off x="4240924" y="918370"/>
            <a:ext cx="358810" cy="264317"/>
          </a:xfrm>
          <a:prstGeom prst="line">
            <a:avLst/>
          </a:prstGeom>
          <a:ln>
            <a:solidFill>
              <a:schemeClr val="accent6">
                <a:lumMod val="20000"/>
                <a:lumOff val="80000"/>
              </a:schemeClr>
            </a:solidFill>
          </a:ln>
        </p:spPr>
        <p:style>
          <a:lnRef idx="2">
            <a:schemeClr val="accent5"/>
          </a:lnRef>
          <a:fillRef idx="0">
            <a:schemeClr val="accent5"/>
          </a:fillRef>
          <a:effectRef idx="1">
            <a:schemeClr val="accent5"/>
          </a:effectRef>
          <a:fontRef idx="minor">
            <a:schemeClr val="tx1"/>
          </a:fontRef>
        </p:style>
      </p:cxnSp>
      <p:cxnSp>
        <p:nvCxnSpPr>
          <p:cNvPr id="28" name="直接连接符 27">
            <a:extLst>
              <a:ext uri="{FF2B5EF4-FFF2-40B4-BE49-F238E27FC236}">
                <a16:creationId xmlns:a16="http://schemas.microsoft.com/office/drawing/2014/main" id="{6FB93D33-DDCF-4669-A0FB-D27E01F1AACD}"/>
              </a:ext>
            </a:extLst>
          </p:cNvPr>
          <p:cNvCxnSpPr>
            <a:cxnSpLocks/>
          </p:cNvCxnSpPr>
          <p:nvPr/>
        </p:nvCxnSpPr>
        <p:spPr>
          <a:xfrm flipH="1">
            <a:off x="4206875" y="1031073"/>
            <a:ext cx="474317" cy="340088"/>
          </a:xfrm>
          <a:prstGeom prst="line">
            <a:avLst/>
          </a:prstGeom>
          <a:ln>
            <a:solidFill>
              <a:schemeClr val="accent6">
                <a:lumMod val="20000"/>
                <a:lumOff val="80000"/>
              </a:schemeClr>
            </a:solidFill>
          </a:ln>
        </p:spPr>
        <p:style>
          <a:lnRef idx="2">
            <a:schemeClr val="accent5"/>
          </a:lnRef>
          <a:fillRef idx="0">
            <a:schemeClr val="accent5"/>
          </a:fillRef>
          <a:effectRef idx="1">
            <a:schemeClr val="accent5"/>
          </a:effectRef>
          <a:fontRef idx="minor">
            <a:schemeClr val="tx1"/>
          </a:fontRef>
        </p:style>
      </p:cxnSp>
      <p:cxnSp>
        <p:nvCxnSpPr>
          <p:cNvPr id="30" name="直接连接符 29">
            <a:extLst>
              <a:ext uri="{FF2B5EF4-FFF2-40B4-BE49-F238E27FC236}">
                <a16:creationId xmlns:a16="http://schemas.microsoft.com/office/drawing/2014/main" id="{0EE0240E-F094-488F-8278-BA936116C899}"/>
              </a:ext>
            </a:extLst>
          </p:cNvPr>
          <p:cNvCxnSpPr>
            <a:cxnSpLocks/>
          </p:cNvCxnSpPr>
          <p:nvPr/>
        </p:nvCxnSpPr>
        <p:spPr>
          <a:xfrm flipH="1">
            <a:off x="4240195" y="1170386"/>
            <a:ext cx="488985" cy="361112"/>
          </a:xfrm>
          <a:prstGeom prst="line">
            <a:avLst/>
          </a:prstGeom>
          <a:ln>
            <a:solidFill>
              <a:schemeClr val="accent6">
                <a:lumMod val="20000"/>
                <a:lumOff val="80000"/>
              </a:schemeClr>
            </a:solidFill>
          </a:ln>
        </p:spPr>
        <p:style>
          <a:lnRef idx="2">
            <a:schemeClr val="accent5"/>
          </a:lnRef>
          <a:fillRef idx="0">
            <a:schemeClr val="accent5"/>
          </a:fillRef>
          <a:effectRef idx="1">
            <a:schemeClr val="accent5"/>
          </a:effectRef>
          <a:fontRef idx="minor">
            <a:schemeClr val="tx1"/>
          </a:fontRef>
        </p:style>
      </p:cxnSp>
      <p:cxnSp>
        <p:nvCxnSpPr>
          <p:cNvPr id="32" name="直接连接符 31">
            <a:extLst>
              <a:ext uri="{FF2B5EF4-FFF2-40B4-BE49-F238E27FC236}">
                <a16:creationId xmlns:a16="http://schemas.microsoft.com/office/drawing/2014/main" id="{13DFDE11-DB69-4008-BD2B-BAE95D650BEA}"/>
              </a:ext>
            </a:extLst>
          </p:cNvPr>
          <p:cNvCxnSpPr>
            <a:cxnSpLocks/>
          </p:cNvCxnSpPr>
          <p:nvPr/>
        </p:nvCxnSpPr>
        <p:spPr>
          <a:xfrm flipH="1">
            <a:off x="4303273" y="1318629"/>
            <a:ext cx="475102" cy="352182"/>
          </a:xfrm>
          <a:prstGeom prst="line">
            <a:avLst/>
          </a:prstGeom>
          <a:ln>
            <a:solidFill>
              <a:schemeClr val="accent6">
                <a:lumMod val="20000"/>
                <a:lumOff val="80000"/>
              </a:schemeClr>
            </a:solidFill>
          </a:ln>
        </p:spPr>
        <p:style>
          <a:lnRef idx="2">
            <a:schemeClr val="accent5"/>
          </a:lnRef>
          <a:fillRef idx="0">
            <a:schemeClr val="accent5"/>
          </a:fillRef>
          <a:effectRef idx="1">
            <a:schemeClr val="accent5"/>
          </a:effectRef>
          <a:fontRef idx="minor">
            <a:schemeClr val="tx1"/>
          </a:fontRef>
        </p:style>
      </p:cxnSp>
      <p:cxnSp>
        <p:nvCxnSpPr>
          <p:cNvPr id="34" name="直接连接符 33">
            <a:extLst>
              <a:ext uri="{FF2B5EF4-FFF2-40B4-BE49-F238E27FC236}">
                <a16:creationId xmlns:a16="http://schemas.microsoft.com/office/drawing/2014/main" id="{51BA64F1-3C05-408C-A2D8-0CFE79E7EBE5}"/>
              </a:ext>
            </a:extLst>
          </p:cNvPr>
          <p:cNvCxnSpPr/>
          <p:nvPr/>
        </p:nvCxnSpPr>
        <p:spPr>
          <a:xfrm flipH="1">
            <a:off x="4376931" y="1531498"/>
            <a:ext cx="358810" cy="264317"/>
          </a:xfrm>
          <a:prstGeom prst="line">
            <a:avLst/>
          </a:prstGeom>
          <a:ln>
            <a:solidFill>
              <a:schemeClr val="accent6">
                <a:lumMod val="20000"/>
                <a:lumOff val="80000"/>
              </a:schemeClr>
            </a:solidFill>
          </a:ln>
        </p:spPr>
        <p:style>
          <a:lnRef idx="2">
            <a:schemeClr val="accent5"/>
          </a:lnRef>
          <a:fillRef idx="0">
            <a:schemeClr val="accent5"/>
          </a:fillRef>
          <a:effectRef idx="1">
            <a:schemeClr val="accent5"/>
          </a:effectRef>
          <a:fontRef idx="minor">
            <a:schemeClr val="tx1"/>
          </a:fontRef>
        </p:style>
      </p:cxnSp>
      <p:sp>
        <p:nvSpPr>
          <p:cNvPr id="7183" name="Line 16">
            <a:extLst>
              <a:ext uri="{FF2B5EF4-FFF2-40B4-BE49-F238E27FC236}">
                <a16:creationId xmlns:a16="http://schemas.microsoft.com/office/drawing/2014/main" id="{33353248-8E8C-4476-9B20-A69C490310AB}"/>
              </a:ext>
            </a:extLst>
          </p:cNvPr>
          <p:cNvSpPr>
            <a:spLocks noChangeShapeType="1"/>
          </p:cNvSpPr>
          <p:nvPr/>
        </p:nvSpPr>
        <p:spPr bwMode="auto">
          <a:xfrm flipH="1">
            <a:off x="4495800" y="1490663"/>
            <a:ext cx="0" cy="838200"/>
          </a:xfrm>
          <a:prstGeom prst="line">
            <a:avLst/>
          </a:prstGeom>
          <a:noFill/>
          <a:ln w="28575">
            <a:solidFill>
              <a:schemeClr val="accent2"/>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a:extLst>
              <a:ext uri="{FF2B5EF4-FFF2-40B4-BE49-F238E27FC236}">
                <a16:creationId xmlns:a16="http://schemas.microsoft.com/office/drawing/2014/main" id="{FD13B839-388D-4D97-A301-345E6D174CE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996D2A4-51BA-424B-85BD-B3A1D0319E2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40</a:t>
            </a:fld>
            <a:endParaRPr lang="en-US" altLang="zh-CN" sz="1800">
              <a:latin typeface="华文新魏" panose="02010800040101010101" pitchFamily="2" charset="-122"/>
              <a:ea typeface="华文新魏" panose="02010800040101010101" pitchFamily="2" charset="-122"/>
            </a:endParaRPr>
          </a:p>
        </p:txBody>
      </p:sp>
      <p:sp>
        <p:nvSpPr>
          <p:cNvPr id="44035" name="Rectangle 2">
            <a:extLst>
              <a:ext uri="{FF2B5EF4-FFF2-40B4-BE49-F238E27FC236}">
                <a16:creationId xmlns:a16="http://schemas.microsoft.com/office/drawing/2014/main" id="{BE3CF4EF-6D07-4EEB-8E40-13CC95FFC073}"/>
              </a:ext>
            </a:extLst>
          </p:cNvPr>
          <p:cNvSpPr>
            <a:spLocks noGrp="1" noChangeArrowheads="1"/>
          </p:cNvSpPr>
          <p:nvPr>
            <p:ph type="body" idx="1"/>
          </p:nvPr>
        </p:nvSpPr>
        <p:spPr>
          <a:xfrm>
            <a:off x="935038" y="603250"/>
            <a:ext cx="7391400" cy="1331913"/>
          </a:xfrm>
        </p:spPr>
        <p:txBody>
          <a:bodyPr/>
          <a:lstStyle/>
          <a:p>
            <a:pPr eaLnBrk="1" hangingPunct="1">
              <a:spcBef>
                <a:spcPct val="15000"/>
              </a:spcBef>
              <a:buClr>
                <a:srgbClr val="FF6600"/>
              </a:buClr>
              <a:buSzPct val="50000"/>
            </a:pPr>
            <a:r>
              <a:rPr lang="en-US" altLang="zh-CN" b="1" dirty="0">
                <a:ea typeface="仿宋_GB2312" pitchFamily="49" charset="-122"/>
              </a:rPr>
              <a:t>2.</a:t>
            </a:r>
            <a:r>
              <a:rPr lang="zh-CN" altLang="en-US" b="1" dirty="0">
                <a:ea typeface="仿宋_GB2312" pitchFamily="49" charset="-122"/>
              </a:rPr>
              <a:t>按树高度合并</a:t>
            </a:r>
          </a:p>
          <a:p>
            <a:pPr marL="819150" lvl="1" eaLnBrk="1" hangingPunct="1">
              <a:spcBef>
                <a:spcPct val="15000"/>
              </a:spcBef>
              <a:buClr>
                <a:schemeClr val="hlink"/>
              </a:buClr>
              <a:buFont typeface="Wingdings" panose="05000000000000000000" pitchFamily="2" charset="2"/>
              <a:buChar char="Ø"/>
            </a:pPr>
            <a:r>
              <a:rPr lang="zh-CN" altLang="en-US" sz="3200" b="1" dirty="0">
                <a:latin typeface="长城新魏碑体" pitchFamily="49" charset="-122"/>
                <a:ea typeface="仿宋_GB2312" pitchFamily="49" charset="-122"/>
              </a:rPr>
              <a:t> 高度高的树的根结点作根</a:t>
            </a:r>
            <a:endParaRPr lang="zh-CN" altLang="en-US" dirty="0"/>
          </a:p>
        </p:txBody>
      </p:sp>
      <p:sp>
        <p:nvSpPr>
          <p:cNvPr id="178179" name="Oval 3">
            <a:extLst>
              <a:ext uri="{FF2B5EF4-FFF2-40B4-BE49-F238E27FC236}">
                <a16:creationId xmlns:a16="http://schemas.microsoft.com/office/drawing/2014/main" id="{6A51795E-2EA2-45CA-A1EB-B6DDEF5E94E8}"/>
              </a:ext>
            </a:extLst>
          </p:cNvPr>
          <p:cNvSpPr>
            <a:spLocks noChangeArrowheads="1"/>
          </p:cNvSpPr>
          <p:nvPr/>
        </p:nvSpPr>
        <p:spPr bwMode="auto">
          <a:xfrm>
            <a:off x="22098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8180" name="Oval 4">
            <a:extLst>
              <a:ext uri="{FF2B5EF4-FFF2-40B4-BE49-F238E27FC236}">
                <a16:creationId xmlns:a16="http://schemas.microsoft.com/office/drawing/2014/main" id="{1870A130-F6E9-4447-B003-9918A9C6D2E9}"/>
              </a:ext>
            </a:extLst>
          </p:cNvPr>
          <p:cNvSpPr>
            <a:spLocks noChangeArrowheads="1"/>
          </p:cNvSpPr>
          <p:nvPr/>
        </p:nvSpPr>
        <p:spPr bwMode="auto">
          <a:xfrm>
            <a:off x="12192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endParaRPr kumimoji="1" lang="en-US" altLang="zh-CN" sz="2400">
              <a:latin typeface="Times New Roman" pitchFamily="18" charset="0"/>
            </a:endParaRPr>
          </a:p>
        </p:txBody>
      </p:sp>
      <p:sp>
        <p:nvSpPr>
          <p:cNvPr id="178181" name="Oval 5">
            <a:extLst>
              <a:ext uri="{FF2B5EF4-FFF2-40B4-BE49-F238E27FC236}">
                <a16:creationId xmlns:a16="http://schemas.microsoft.com/office/drawing/2014/main" id="{51E99962-928E-44E2-9664-CEB1B977642C}"/>
              </a:ext>
            </a:extLst>
          </p:cNvPr>
          <p:cNvSpPr>
            <a:spLocks noChangeArrowheads="1"/>
          </p:cNvSpPr>
          <p:nvPr/>
        </p:nvSpPr>
        <p:spPr bwMode="auto">
          <a:xfrm>
            <a:off x="32004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8182" name="Oval 6">
            <a:extLst>
              <a:ext uri="{FF2B5EF4-FFF2-40B4-BE49-F238E27FC236}">
                <a16:creationId xmlns:a16="http://schemas.microsoft.com/office/drawing/2014/main" id="{3CDA721C-E676-4FEA-85A3-3C1661B5406F}"/>
              </a:ext>
            </a:extLst>
          </p:cNvPr>
          <p:cNvSpPr>
            <a:spLocks noChangeArrowheads="1"/>
          </p:cNvSpPr>
          <p:nvPr/>
        </p:nvSpPr>
        <p:spPr bwMode="auto">
          <a:xfrm>
            <a:off x="41910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8183" name="Oval 7">
            <a:extLst>
              <a:ext uri="{FF2B5EF4-FFF2-40B4-BE49-F238E27FC236}">
                <a16:creationId xmlns:a16="http://schemas.microsoft.com/office/drawing/2014/main" id="{7AF8416F-1C39-4E28-A292-6BA8916D2DF0}"/>
              </a:ext>
            </a:extLst>
          </p:cNvPr>
          <p:cNvSpPr>
            <a:spLocks noChangeArrowheads="1"/>
          </p:cNvSpPr>
          <p:nvPr/>
        </p:nvSpPr>
        <p:spPr bwMode="auto">
          <a:xfrm>
            <a:off x="51816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44041" name="Text Box 8">
            <a:extLst>
              <a:ext uri="{FF2B5EF4-FFF2-40B4-BE49-F238E27FC236}">
                <a16:creationId xmlns:a16="http://schemas.microsoft.com/office/drawing/2014/main" id="{29DEFDBB-FB21-4FE9-811F-0B82A9042A98}"/>
              </a:ext>
            </a:extLst>
          </p:cNvPr>
          <p:cNvSpPr txBox="1">
            <a:spLocks noChangeArrowheads="1"/>
          </p:cNvSpPr>
          <p:nvPr/>
        </p:nvSpPr>
        <p:spPr bwMode="auto">
          <a:xfrm>
            <a:off x="99060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44042" name="Text Box 9">
            <a:extLst>
              <a:ext uri="{FF2B5EF4-FFF2-40B4-BE49-F238E27FC236}">
                <a16:creationId xmlns:a16="http://schemas.microsoft.com/office/drawing/2014/main" id="{857C6312-4D1A-4F1D-813E-C416AA6BC4D3}"/>
              </a:ext>
            </a:extLst>
          </p:cNvPr>
          <p:cNvSpPr txBox="1">
            <a:spLocks noChangeArrowheads="1"/>
          </p:cNvSpPr>
          <p:nvPr/>
        </p:nvSpPr>
        <p:spPr bwMode="auto">
          <a:xfrm>
            <a:off x="76200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44043" name="Text Box 10">
            <a:extLst>
              <a:ext uri="{FF2B5EF4-FFF2-40B4-BE49-F238E27FC236}">
                <a16:creationId xmlns:a16="http://schemas.microsoft.com/office/drawing/2014/main" id="{90A189BD-7987-4AE2-96E1-2702E525DF43}"/>
              </a:ext>
            </a:extLst>
          </p:cNvPr>
          <p:cNvSpPr txBox="1">
            <a:spLocks noChangeArrowheads="1"/>
          </p:cNvSpPr>
          <p:nvPr/>
        </p:nvSpPr>
        <p:spPr bwMode="auto">
          <a:xfrm>
            <a:off x="29146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44044" name="Text Box 11">
            <a:extLst>
              <a:ext uri="{FF2B5EF4-FFF2-40B4-BE49-F238E27FC236}">
                <a16:creationId xmlns:a16="http://schemas.microsoft.com/office/drawing/2014/main" id="{6E725479-94DF-45F3-A71B-A5D90B1DC06F}"/>
              </a:ext>
            </a:extLst>
          </p:cNvPr>
          <p:cNvSpPr txBox="1">
            <a:spLocks noChangeArrowheads="1"/>
          </p:cNvSpPr>
          <p:nvPr/>
        </p:nvSpPr>
        <p:spPr bwMode="auto">
          <a:xfrm>
            <a:off x="39052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44045" name="Text Box 12">
            <a:extLst>
              <a:ext uri="{FF2B5EF4-FFF2-40B4-BE49-F238E27FC236}">
                <a16:creationId xmlns:a16="http://schemas.microsoft.com/office/drawing/2014/main" id="{B167DAA8-A54F-44D9-AC28-6AED4F7494C0}"/>
              </a:ext>
            </a:extLst>
          </p:cNvPr>
          <p:cNvSpPr txBox="1">
            <a:spLocks noChangeArrowheads="1"/>
          </p:cNvSpPr>
          <p:nvPr/>
        </p:nvSpPr>
        <p:spPr bwMode="auto">
          <a:xfrm>
            <a:off x="487680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178189" name="Oval 13">
            <a:extLst>
              <a:ext uri="{FF2B5EF4-FFF2-40B4-BE49-F238E27FC236}">
                <a16:creationId xmlns:a16="http://schemas.microsoft.com/office/drawing/2014/main" id="{A0F0CCC4-7A67-4CD5-B5E0-B7287362A903}"/>
              </a:ext>
            </a:extLst>
          </p:cNvPr>
          <p:cNvSpPr>
            <a:spLocks noChangeArrowheads="1"/>
          </p:cNvSpPr>
          <p:nvPr/>
        </p:nvSpPr>
        <p:spPr bwMode="auto">
          <a:xfrm>
            <a:off x="61722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178190" name="Oval 14">
            <a:extLst>
              <a:ext uri="{FF2B5EF4-FFF2-40B4-BE49-F238E27FC236}">
                <a16:creationId xmlns:a16="http://schemas.microsoft.com/office/drawing/2014/main" id="{39E6B5D1-2A3D-408E-977D-54AFA2469262}"/>
              </a:ext>
            </a:extLst>
          </p:cNvPr>
          <p:cNvSpPr>
            <a:spLocks noChangeArrowheads="1"/>
          </p:cNvSpPr>
          <p:nvPr/>
        </p:nvSpPr>
        <p:spPr bwMode="auto">
          <a:xfrm>
            <a:off x="7162800" y="22098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1</a:t>
            </a:r>
          </a:p>
        </p:txBody>
      </p:sp>
      <p:sp>
        <p:nvSpPr>
          <p:cNvPr id="44048" name="Oval 15">
            <a:extLst>
              <a:ext uri="{FF2B5EF4-FFF2-40B4-BE49-F238E27FC236}">
                <a16:creationId xmlns:a16="http://schemas.microsoft.com/office/drawing/2014/main" id="{AC557BB5-683B-44D1-8D5E-A5C82D12072B}"/>
              </a:ext>
            </a:extLst>
          </p:cNvPr>
          <p:cNvSpPr>
            <a:spLocks noChangeArrowheads="1"/>
          </p:cNvSpPr>
          <p:nvPr/>
        </p:nvSpPr>
        <p:spPr bwMode="auto">
          <a:xfrm>
            <a:off x="35814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78192" name="Oval 16">
            <a:extLst>
              <a:ext uri="{FF2B5EF4-FFF2-40B4-BE49-F238E27FC236}">
                <a16:creationId xmlns:a16="http://schemas.microsoft.com/office/drawing/2014/main" id="{7A61B556-E30C-482E-8881-2400B09E9992}"/>
              </a:ext>
            </a:extLst>
          </p:cNvPr>
          <p:cNvSpPr>
            <a:spLocks noChangeArrowheads="1"/>
          </p:cNvSpPr>
          <p:nvPr/>
        </p:nvSpPr>
        <p:spPr bwMode="auto">
          <a:xfrm>
            <a:off x="6324600" y="3429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3</a:t>
            </a:r>
            <a:endParaRPr kumimoji="1" lang="en-US" altLang="zh-CN" sz="2400">
              <a:latin typeface="Times New Roman" pitchFamily="18" charset="0"/>
            </a:endParaRPr>
          </a:p>
        </p:txBody>
      </p:sp>
      <p:sp>
        <p:nvSpPr>
          <p:cNvPr id="44050" name="Oval 17">
            <a:extLst>
              <a:ext uri="{FF2B5EF4-FFF2-40B4-BE49-F238E27FC236}">
                <a16:creationId xmlns:a16="http://schemas.microsoft.com/office/drawing/2014/main" id="{24A02E11-E50C-4EFC-9B22-394B4ACD6571}"/>
              </a:ext>
            </a:extLst>
          </p:cNvPr>
          <p:cNvSpPr>
            <a:spLocks noChangeArrowheads="1"/>
          </p:cNvSpPr>
          <p:nvPr/>
        </p:nvSpPr>
        <p:spPr bwMode="auto">
          <a:xfrm>
            <a:off x="70104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4051" name="Text Box 18">
            <a:extLst>
              <a:ext uri="{FF2B5EF4-FFF2-40B4-BE49-F238E27FC236}">
                <a16:creationId xmlns:a16="http://schemas.microsoft.com/office/drawing/2014/main" id="{A3953426-FF1E-4E28-8516-924B4B700779}"/>
              </a:ext>
            </a:extLst>
          </p:cNvPr>
          <p:cNvSpPr txBox="1">
            <a:spLocks noChangeArrowheads="1"/>
          </p:cNvSpPr>
          <p:nvPr/>
        </p:nvSpPr>
        <p:spPr bwMode="auto">
          <a:xfrm>
            <a:off x="58864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44052" name="Text Box 19">
            <a:extLst>
              <a:ext uri="{FF2B5EF4-FFF2-40B4-BE49-F238E27FC236}">
                <a16:creationId xmlns:a16="http://schemas.microsoft.com/office/drawing/2014/main" id="{3781DA69-94B3-4F4B-A420-75FD302A112E}"/>
              </a:ext>
            </a:extLst>
          </p:cNvPr>
          <p:cNvSpPr txBox="1">
            <a:spLocks noChangeArrowheads="1"/>
          </p:cNvSpPr>
          <p:nvPr/>
        </p:nvSpPr>
        <p:spPr bwMode="auto">
          <a:xfrm>
            <a:off x="6877050" y="1905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178196" name="Oval 20">
            <a:extLst>
              <a:ext uri="{FF2B5EF4-FFF2-40B4-BE49-F238E27FC236}">
                <a16:creationId xmlns:a16="http://schemas.microsoft.com/office/drawing/2014/main" id="{B847B9C9-C8A5-43A5-949A-E8DA8784C6F9}"/>
              </a:ext>
            </a:extLst>
          </p:cNvPr>
          <p:cNvSpPr>
            <a:spLocks noChangeArrowheads="1"/>
          </p:cNvSpPr>
          <p:nvPr/>
        </p:nvSpPr>
        <p:spPr bwMode="auto">
          <a:xfrm>
            <a:off x="1676400" y="3429000"/>
            <a:ext cx="533400" cy="533400"/>
          </a:xfrm>
          <a:prstGeom prst="ellipse">
            <a:avLst/>
          </a:prstGeom>
          <a:solidFill>
            <a:srgbClr val="FFFF00"/>
          </a:solidFill>
          <a:ln w="3175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3</a:t>
            </a:r>
          </a:p>
        </p:txBody>
      </p:sp>
      <p:sp>
        <p:nvSpPr>
          <p:cNvPr id="178197" name="Oval 21">
            <a:extLst>
              <a:ext uri="{FF2B5EF4-FFF2-40B4-BE49-F238E27FC236}">
                <a16:creationId xmlns:a16="http://schemas.microsoft.com/office/drawing/2014/main" id="{AB4EC691-D9F4-42FB-B7E9-A5604DC78E7E}"/>
              </a:ext>
            </a:extLst>
          </p:cNvPr>
          <p:cNvSpPr>
            <a:spLocks noChangeArrowheads="1"/>
          </p:cNvSpPr>
          <p:nvPr/>
        </p:nvSpPr>
        <p:spPr bwMode="auto">
          <a:xfrm>
            <a:off x="3048000" y="3429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0000CC"/>
                </a:solidFill>
                <a:effectLst>
                  <a:outerShdw blurRad="38100" dist="38100" dir="2700000" algn="tl">
                    <a:srgbClr val="000000"/>
                  </a:outerShdw>
                </a:effectLst>
                <a:latin typeface="宋体" pitchFamily="2" charset="-122"/>
              </a:rPr>
              <a:t>-</a:t>
            </a:r>
            <a:r>
              <a:rPr kumimoji="1" lang="en-US" altLang="zh-CN" sz="2800" b="1">
                <a:solidFill>
                  <a:srgbClr val="0000CC"/>
                </a:solidFill>
                <a:latin typeface="Times New Roman" pitchFamily="18" charset="0"/>
              </a:rPr>
              <a:t>2</a:t>
            </a:r>
          </a:p>
        </p:txBody>
      </p:sp>
      <p:sp>
        <p:nvSpPr>
          <p:cNvPr id="44055" name="Oval 22">
            <a:extLst>
              <a:ext uri="{FF2B5EF4-FFF2-40B4-BE49-F238E27FC236}">
                <a16:creationId xmlns:a16="http://schemas.microsoft.com/office/drawing/2014/main" id="{49555371-6F8D-4792-BA35-4C8CFAC6D81E}"/>
              </a:ext>
            </a:extLst>
          </p:cNvPr>
          <p:cNvSpPr>
            <a:spLocks noChangeArrowheads="1"/>
          </p:cNvSpPr>
          <p:nvPr/>
        </p:nvSpPr>
        <p:spPr bwMode="auto">
          <a:xfrm>
            <a:off x="1066800" y="4343400"/>
            <a:ext cx="533400" cy="533400"/>
          </a:xfrm>
          <a:prstGeom prst="ellipse">
            <a:avLst/>
          </a:prstGeom>
          <a:solidFill>
            <a:srgbClr val="FFFF00"/>
          </a:solidFill>
          <a:ln w="38100">
            <a:solidFill>
              <a:srgbClr val="0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4056" name="Oval 23">
            <a:extLst>
              <a:ext uri="{FF2B5EF4-FFF2-40B4-BE49-F238E27FC236}">
                <a16:creationId xmlns:a16="http://schemas.microsoft.com/office/drawing/2014/main" id="{7F99F355-D6C7-484F-8586-2D7AF6FFDE48}"/>
              </a:ext>
            </a:extLst>
          </p:cNvPr>
          <p:cNvSpPr>
            <a:spLocks noChangeArrowheads="1"/>
          </p:cNvSpPr>
          <p:nvPr/>
        </p:nvSpPr>
        <p:spPr bwMode="auto">
          <a:xfrm>
            <a:off x="2195513" y="4329113"/>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4057" name="Oval 24">
            <a:extLst>
              <a:ext uri="{FF2B5EF4-FFF2-40B4-BE49-F238E27FC236}">
                <a16:creationId xmlns:a16="http://schemas.microsoft.com/office/drawing/2014/main" id="{FD63C61C-7A83-4D12-BDEB-41B3D35AC1C1}"/>
              </a:ext>
            </a:extLst>
          </p:cNvPr>
          <p:cNvSpPr>
            <a:spLocks noChangeArrowheads="1"/>
          </p:cNvSpPr>
          <p:nvPr/>
        </p:nvSpPr>
        <p:spPr bwMode="auto">
          <a:xfrm>
            <a:off x="15240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4058" name="Oval 25">
            <a:extLst>
              <a:ext uri="{FF2B5EF4-FFF2-40B4-BE49-F238E27FC236}">
                <a16:creationId xmlns:a16="http://schemas.microsoft.com/office/drawing/2014/main" id="{43206045-5F3F-401F-BE01-571FAE1A8BF3}"/>
              </a:ext>
            </a:extLst>
          </p:cNvPr>
          <p:cNvSpPr>
            <a:spLocks noChangeArrowheads="1"/>
          </p:cNvSpPr>
          <p:nvPr/>
        </p:nvSpPr>
        <p:spPr bwMode="auto">
          <a:xfrm>
            <a:off x="28194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4059" name="Line 26">
            <a:extLst>
              <a:ext uri="{FF2B5EF4-FFF2-40B4-BE49-F238E27FC236}">
                <a16:creationId xmlns:a16="http://schemas.microsoft.com/office/drawing/2014/main" id="{79455544-69FB-4CD8-BC82-1FDCDE27A2B5}"/>
              </a:ext>
            </a:extLst>
          </p:cNvPr>
          <p:cNvSpPr>
            <a:spLocks noChangeShapeType="1"/>
          </p:cNvSpPr>
          <p:nvPr/>
        </p:nvSpPr>
        <p:spPr bwMode="auto">
          <a:xfrm flipH="1" flipV="1">
            <a:off x="2057400" y="3886200"/>
            <a:ext cx="3048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0" name="Line 27">
            <a:extLst>
              <a:ext uri="{FF2B5EF4-FFF2-40B4-BE49-F238E27FC236}">
                <a16:creationId xmlns:a16="http://schemas.microsoft.com/office/drawing/2014/main" id="{33162368-B9BE-49FD-8D60-DE0971EA4540}"/>
              </a:ext>
            </a:extLst>
          </p:cNvPr>
          <p:cNvSpPr>
            <a:spLocks noChangeShapeType="1"/>
          </p:cNvSpPr>
          <p:nvPr/>
        </p:nvSpPr>
        <p:spPr bwMode="auto">
          <a:xfrm flipV="1">
            <a:off x="1447800" y="38862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1" name="Line 28">
            <a:extLst>
              <a:ext uri="{FF2B5EF4-FFF2-40B4-BE49-F238E27FC236}">
                <a16:creationId xmlns:a16="http://schemas.microsoft.com/office/drawing/2014/main" id="{0D2D095A-0F5E-403A-BAC0-90C861625492}"/>
              </a:ext>
            </a:extLst>
          </p:cNvPr>
          <p:cNvSpPr>
            <a:spLocks noChangeShapeType="1"/>
          </p:cNvSpPr>
          <p:nvPr/>
        </p:nvSpPr>
        <p:spPr bwMode="auto">
          <a:xfrm flipV="1">
            <a:off x="1905000" y="4876800"/>
            <a:ext cx="4572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2" name="Line 29">
            <a:extLst>
              <a:ext uri="{FF2B5EF4-FFF2-40B4-BE49-F238E27FC236}">
                <a16:creationId xmlns:a16="http://schemas.microsoft.com/office/drawing/2014/main" id="{20C9D73E-5B4F-4E73-B1DD-B722D312114A}"/>
              </a:ext>
            </a:extLst>
          </p:cNvPr>
          <p:cNvSpPr>
            <a:spLocks noChangeShapeType="1"/>
          </p:cNvSpPr>
          <p:nvPr/>
        </p:nvSpPr>
        <p:spPr bwMode="auto">
          <a:xfrm flipH="1" flipV="1">
            <a:off x="25908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3" name="Text Box 30">
            <a:extLst>
              <a:ext uri="{FF2B5EF4-FFF2-40B4-BE49-F238E27FC236}">
                <a16:creationId xmlns:a16="http://schemas.microsoft.com/office/drawing/2014/main" id="{D5E8899D-AE8C-4CC3-96F1-550D81BEC531}"/>
              </a:ext>
            </a:extLst>
          </p:cNvPr>
          <p:cNvSpPr txBox="1">
            <a:spLocks noChangeArrowheads="1"/>
          </p:cNvSpPr>
          <p:nvPr/>
        </p:nvSpPr>
        <p:spPr bwMode="auto">
          <a:xfrm>
            <a:off x="2133600" y="3124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44064" name="Text Box 31">
            <a:extLst>
              <a:ext uri="{FF2B5EF4-FFF2-40B4-BE49-F238E27FC236}">
                <a16:creationId xmlns:a16="http://schemas.microsoft.com/office/drawing/2014/main" id="{B8FF4C29-81FC-46D6-BEDF-9C518F431BC1}"/>
              </a:ext>
            </a:extLst>
          </p:cNvPr>
          <p:cNvSpPr txBox="1">
            <a:spLocks noChangeArrowheads="1"/>
          </p:cNvSpPr>
          <p:nvPr/>
        </p:nvSpPr>
        <p:spPr bwMode="auto">
          <a:xfrm>
            <a:off x="3505200" y="31384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44065" name="Text Box 32">
            <a:extLst>
              <a:ext uri="{FF2B5EF4-FFF2-40B4-BE49-F238E27FC236}">
                <a16:creationId xmlns:a16="http://schemas.microsoft.com/office/drawing/2014/main" id="{757604AC-7BBF-4845-80AF-47D6B604BD92}"/>
              </a:ext>
            </a:extLst>
          </p:cNvPr>
          <p:cNvSpPr txBox="1">
            <a:spLocks noChangeArrowheads="1"/>
          </p:cNvSpPr>
          <p:nvPr/>
        </p:nvSpPr>
        <p:spPr bwMode="auto">
          <a:xfrm>
            <a:off x="1924050" y="1919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44066" name="Text Box 33">
            <a:extLst>
              <a:ext uri="{FF2B5EF4-FFF2-40B4-BE49-F238E27FC236}">
                <a16:creationId xmlns:a16="http://schemas.microsoft.com/office/drawing/2014/main" id="{8EF8C774-5DF9-402B-96C2-12C6DC2B5914}"/>
              </a:ext>
            </a:extLst>
          </p:cNvPr>
          <p:cNvSpPr txBox="1">
            <a:spLocks noChangeArrowheads="1"/>
          </p:cNvSpPr>
          <p:nvPr/>
        </p:nvSpPr>
        <p:spPr bwMode="auto">
          <a:xfrm>
            <a:off x="268605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44067" name="Text Box 34">
            <a:extLst>
              <a:ext uri="{FF2B5EF4-FFF2-40B4-BE49-F238E27FC236}">
                <a16:creationId xmlns:a16="http://schemas.microsoft.com/office/drawing/2014/main" id="{562EA290-3491-4CC3-BB34-7DA160E78E83}"/>
              </a:ext>
            </a:extLst>
          </p:cNvPr>
          <p:cNvSpPr txBox="1">
            <a:spLocks noChangeArrowheads="1"/>
          </p:cNvSpPr>
          <p:nvPr/>
        </p:nvSpPr>
        <p:spPr bwMode="auto">
          <a:xfrm>
            <a:off x="1295400" y="4967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44068" name="Text Box 35">
            <a:extLst>
              <a:ext uri="{FF2B5EF4-FFF2-40B4-BE49-F238E27FC236}">
                <a16:creationId xmlns:a16="http://schemas.microsoft.com/office/drawing/2014/main" id="{94E80566-15D5-4D56-BADE-87C8157BF1C1}"/>
              </a:ext>
            </a:extLst>
          </p:cNvPr>
          <p:cNvSpPr txBox="1">
            <a:spLocks noChangeArrowheads="1"/>
          </p:cNvSpPr>
          <p:nvPr/>
        </p:nvSpPr>
        <p:spPr bwMode="auto">
          <a:xfrm>
            <a:off x="403860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44069" name="Text Box 36">
            <a:extLst>
              <a:ext uri="{FF2B5EF4-FFF2-40B4-BE49-F238E27FC236}">
                <a16:creationId xmlns:a16="http://schemas.microsoft.com/office/drawing/2014/main" id="{2424C55A-E0C8-4AD3-8F95-23DF4A57C29C}"/>
              </a:ext>
            </a:extLst>
          </p:cNvPr>
          <p:cNvSpPr txBox="1">
            <a:spLocks noChangeArrowheads="1"/>
          </p:cNvSpPr>
          <p:nvPr/>
        </p:nvSpPr>
        <p:spPr bwMode="auto">
          <a:xfrm>
            <a:off x="3124200" y="4967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44070" name="Oval 37">
            <a:extLst>
              <a:ext uri="{FF2B5EF4-FFF2-40B4-BE49-F238E27FC236}">
                <a16:creationId xmlns:a16="http://schemas.microsoft.com/office/drawing/2014/main" id="{0ACBED6D-6276-42F4-9F93-910FD7AB543B}"/>
              </a:ext>
            </a:extLst>
          </p:cNvPr>
          <p:cNvSpPr>
            <a:spLocks noChangeArrowheads="1"/>
          </p:cNvSpPr>
          <p:nvPr/>
        </p:nvSpPr>
        <p:spPr bwMode="auto">
          <a:xfrm>
            <a:off x="60960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4071" name="Line 38">
            <a:extLst>
              <a:ext uri="{FF2B5EF4-FFF2-40B4-BE49-F238E27FC236}">
                <a16:creationId xmlns:a16="http://schemas.microsoft.com/office/drawing/2014/main" id="{827551B9-B98C-4944-9FCC-21E5D2E27F33}"/>
              </a:ext>
            </a:extLst>
          </p:cNvPr>
          <p:cNvSpPr>
            <a:spLocks noChangeShapeType="1"/>
          </p:cNvSpPr>
          <p:nvPr/>
        </p:nvSpPr>
        <p:spPr bwMode="auto">
          <a:xfrm flipV="1">
            <a:off x="5791200" y="4876800"/>
            <a:ext cx="4572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2" name="Oval 39">
            <a:extLst>
              <a:ext uri="{FF2B5EF4-FFF2-40B4-BE49-F238E27FC236}">
                <a16:creationId xmlns:a16="http://schemas.microsoft.com/office/drawing/2014/main" id="{42ADB44A-6F92-4A03-9D13-0F621F570772}"/>
              </a:ext>
            </a:extLst>
          </p:cNvPr>
          <p:cNvSpPr>
            <a:spLocks noChangeArrowheads="1"/>
          </p:cNvSpPr>
          <p:nvPr/>
        </p:nvSpPr>
        <p:spPr bwMode="auto">
          <a:xfrm>
            <a:off x="54102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4073" name="Oval 40">
            <a:extLst>
              <a:ext uri="{FF2B5EF4-FFF2-40B4-BE49-F238E27FC236}">
                <a16:creationId xmlns:a16="http://schemas.microsoft.com/office/drawing/2014/main" id="{CF102532-F5DD-4FF9-AE52-968B93AE0307}"/>
              </a:ext>
            </a:extLst>
          </p:cNvPr>
          <p:cNvSpPr>
            <a:spLocks noChangeArrowheads="1"/>
          </p:cNvSpPr>
          <p:nvPr/>
        </p:nvSpPr>
        <p:spPr bwMode="auto">
          <a:xfrm>
            <a:off x="67056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4074" name="Line 41">
            <a:extLst>
              <a:ext uri="{FF2B5EF4-FFF2-40B4-BE49-F238E27FC236}">
                <a16:creationId xmlns:a16="http://schemas.microsoft.com/office/drawing/2014/main" id="{651F1BED-0E1A-43D2-AAE0-F8038B83A1E4}"/>
              </a:ext>
            </a:extLst>
          </p:cNvPr>
          <p:cNvSpPr>
            <a:spLocks noChangeShapeType="1"/>
          </p:cNvSpPr>
          <p:nvPr/>
        </p:nvSpPr>
        <p:spPr bwMode="auto">
          <a:xfrm flipH="1" flipV="1">
            <a:off x="64770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5" name="Line 42">
            <a:extLst>
              <a:ext uri="{FF2B5EF4-FFF2-40B4-BE49-F238E27FC236}">
                <a16:creationId xmlns:a16="http://schemas.microsoft.com/office/drawing/2014/main" id="{C43E706C-77FF-4AB8-8E53-8A13633F11E3}"/>
              </a:ext>
            </a:extLst>
          </p:cNvPr>
          <p:cNvSpPr>
            <a:spLocks noChangeShapeType="1"/>
          </p:cNvSpPr>
          <p:nvPr/>
        </p:nvSpPr>
        <p:spPr bwMode="auto">
          <a:xfrm flipV="1">
            <a:off x="6400800" y="3962400"/>
            <a:ext cx="152400" cy="3810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6" name="Oval 43">
            <a:extLst>
              <a:ext uri="{FF2B5EF4-FFF2-40B4-BE49-F238E27FC236}">
                <a16:creationId xmlns:a16="http://schemas.microsoft.com/office/drawing/2014/main" id="{7B29FBF0-58D3-4A1E-AF2B-E2D81B212FEC}"/>
              </a:ext>
            </a:extLst>
          </p:cNvPr>
          <p:cNvSpPr>
            <a:spLocks noChangeArrowheads="1"/>
          </p:cNvSpPr>
          <p:nvPr/>
        </p:nvSpPr>
        <p:spPr bwMode="auto">
          <a:xfrm>
            <a:off x="7620000" y="53340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44077" name="Line 44">
            <a:extLst>
              <a:ext uri="{FF2B5EF4-FFF2-40B4-BE49-F238E27FC236}">
                <a16:creationId xmlns:a16="http://schemas.microsoft.com/office/drawing/2014/main" id="{A51A8963-110C-48E5-AAE1-9106C39C6D42}"/>
              </a:ext>
            </a:extLst>
          </p:cNvPr>
          <p:cNvSpPr>
            <a:spLocks noChangeShapeType="1"/>
          </p:cNvSpPr>
          <p:nvPr/>
        </p:nvSpPr>
        <p:spPr bwMode="auto">
          <a:xfrm flipH="1" flipV="1">
            <a:off x="7391400" y="48768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8" name="Line 45">
            <a:extLst>
              <a:ext uri="{FF2B5EF4-FFF2-40B4-BE49-F238E27FC236}">
                <a16:creationId xmlns:a16="http://schemas.microsoft.com/office/drawing/2014/main" id="{43C97884-83C6-4B15-B9DA-17567D44EE8C}"/>
              </a:ext>
            </a:extLst>
          </p:cNvPr>
          <p:cNvSpPr>
            <a:spLocks noChangeShapeType="1"/>
          </p:cNvSpPr>
          <p:nvPr/>
        </p:nvSpPr>
        <p:spPr bwMode="auto">
          <a:xfrm flipV="1">
            <a:off x="5638800" y="3810000"/>
            <a:ext cx="762000" cy="6096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9" name="Oval 46">
            <a:extLst>
              <a:ext uri="{FF2B5EF4-FFF2-40B4-BE49-F238E27FC236}">
                <a16:creationId xmlns:a16="http://schemas.microsoft.com/office/drawing/2014/main" id="{02A4E1B7-57DB-4A9E-A78F-D42E07CF2039}"/>
              </a:ext>
            </a:extLst>
          </p:cNvPr>
          <p:cNvSpPr>
            <a:spLocks noChangeArrowheads="1"/>
          </p:cNvSpPr>
          <p:nvPr/>
        </p:nvSpPr>
        <p:spPr bwMode="auto">
          <a:xfrm>
            <a:off x="5181600" y="4343400"/>
            <a:ext cx="533400" cy="533400"/>
          </a:xfrm>
          <a:prstGeom prst="ellipse">
            <a:avLst/>
          </a:prstGeom>
          <a:solidFill>
            <a:srgbClr val="FFFF00"/>
          </a:solidFill>
          <a:ln w="38100">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rgbClr val="0000CC"/>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44080" name="Line 47">
            <a:extLst>
              <a:ext uri="{FF2B5EF4-FFF2-40B4-BE49-F238E27FC236}">
                <a16:creationId xmlns:a16="http://schemas.microsoft.com/office/drawing/2014/main" id="{A6AF2EB9-1184-4303-A33A-E369C9746CEB}"/>
              </a:ext>
            </a:extLst>
          </p:cNvPr>
          <p:cNvSpPr>
            <a:spLocks noChangeShapeType="1"/>
          </p:cNvSpPr>
          <p:nvPr/>
        </p:nvSpPr>
        <p:spPr bwMode="auto">
          <a:xfrm flipH="1" flipV="1">
            <a:off x="6781800" y="3886200"/>
            <a:ext cx="3810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1" name="Line 48">
            <a:extLst>
              <a:ext uri="{FF2B5EF4-FFF2-40B4-BE49-F238E27FC236}">
                <a16:creationId xmlns:a16="http://schemas.microsoft.com/office/drawing/2014/main" id="{5B3BE2D0-CD5B-46DA-A936-E5A1476BE3E4}"/>
              </a:ext>
            </a:extLst>
          </p:cNvPr>
          <p:cNvSpPr>
            <a:spLocks noChangeShapeType="1"/>
          </p:cNvSpPr>
          <p:nvPr/>
        </p:nvSpPr>
        <p:spPr bwMode="auto">
          <a:xfrm flipH="1" flipV="1">
            <a:off x="3429000" y="3886200"/>
            <a:ext cx="304800" cy="457200"/>
          </a:xfrm>
          <a:prstGeom prst="line">
            <a:avLst/>
          </a:prstGeom>
          <a:noFill/>
          <a:ln w="38100">
            <a:solidFill>
              <a:srgbClr val="80008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2" name="Text Box 49">
            <a:extLst>
              <a:ext uri="{FF2B5EF4-FFF2-40B4-BE49-F238E27FC236}">
                <a16:creationId xmlns:a16="http://schemas.microsoft.com/office/drawing/2014/main" id="{30C82153-BE93-41E2-9819-0E042146663D}"/>
              </a:ext>
            </a:extLst>
          </p:cNvPr>
          <p:cNvSpPr txBox="1">
            <a:spLocks noChangeArrowheads="1"/>
          </p:cNvSpPr>
          <p:nvPr/>
        </p:nvSpPr>
        <p:spPr bwMode="auto">
          <a:xfrm>
            <a:off x="7410450" y="4052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0</a:t>
            </a:r>
            <a:endParaRPr kumimoji="1" lang="en-US" altLang="zh-CN" sz="2400">
              <a:solidFill>
                <a:schemeClr val="tx2"/>
              </a:solidFill>
              <a:latin typeface="Times New Roman" panose="02020603050405020304" pitchFamily="18" charset="0"/>
            </a:endParaRPr>
          </a:p>
        </p:txBody>
      </p:sp>
      <p:sp>
        <p:nvSpPr>
          <p:cNvPr id="44083" name="Text Box 50">
            <a:extLst>
              <a:ext uri="{FF2B5EF4-FFF2-40B4-BE49-F238E27FC236}">
                <a16:creationId xmlns:a16="http://schemas.microsoft.com/office/drawing/2014/main" id="{B55F756B-5FB4-4176-BD7E-011688D14642}"/>
              </a:ext>
            </a:extLst>
          </p:cNvPr>
          <p:cNvSpPr txBox="1">
            <a:spLocks noChangeArrowheads="1"/>
          </p:cNvSpPr>
          <p:nvPr/>
        </p:nvSpPr>
        <p:spPr bwMode="auto">
          <a:xfrm>
            <a:off x="7848600" y="4876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5</a:t>
            </a:r>
            <a:endParaRPr kumimoji="1" lang="en-US" altLang="zh-CN" sz="2400">
              <a:solidFill>
                <a:schemeClr val="tx2"/>
              </a:solidFill>
              <a:latin typeface="Times New Roman" panose="02020603050405020304" pitchFamily="18" charset="0"/>
            </a:endParaRPr>
          </a:p>
        </p:txBody>
      </p:sp>
      <p:sp>
        <p:nvSpPr>
          <p:cNvPr id="44084" name="Text Box 51">
            <a:extLst>
              <a:ext uri="{FF2B5EF4-FFF2-40B4-BE49-F238E27FC236}">
                <a16:creationId xmlns:a16="http://schemas.microsoft.com/office/drawing/2014/main" id="{5AB3929F-E4B8-491E-990B-69F360AB225E}"/>
              </a:ext>
            </a:extLst>
          </p:cNvPr>
          <p:cNvSpPr txBox="1">
            <a:spLocks noChangeArrowheads="1"/>
          </p:cNvSpPr>
          <p:nvPr/>
        </p:nvSpPr>
        <p:spPr bwMode="auto">
          <a:xfrm>
            <a:off x="6934200" y="49053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6</a:t>
            </a:r>
            <a:endParaRPr kumimoji="1" lang="en-US" altLang="zh-CN" sz="2400">
              <a:solidFill>
                <a:schemeClr val="tx2"/>
              </a:solidFill>
              <a:latin typeface="Times New Roman" panose="02020603050405020304" pitchFamily="18" charset="0"/>
            </a:endParaRPr>
          </a:p>
        </p:txBody>
      </p:sp>
      <p:sp>
        <p:nvSpPr>
          <p:cNvPr id="44085" name="Text Box 52">
            <a:extLst>
              <a:ext uri="{FF2B5EF4-FFF2-40B4-BE49-F238E27FC236}">
                <a16:creationId xmlns:a16="http://schemas.microsoft.com/office/drawing/2014/main" id="{4A1FE283-E50D-4555-8560-C9EFAC12709E}"/>
              </a:ext>
            </a:extLst>
          </p:cNvPr>
          <p:cNvSpPr txBox="1">
            <a:spLocks noChangeArrowheads="1"/>
          </p:cNvSpPr>
          <p:nvPr/>
        </p:nvSpPr>
        <p:spPr bwMode="auto">
          <a:xfrm>
            <a:off x="6800850" y="31242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2</a:t>
            </a:r>
            <a:endParaRPr kumimoji="1" lang="en-US" altLang="zh-CN" sz="2400">
              <a:solidFill>
                <a:schemeClr val="tx2"/>
              </a:solidFill>
              <a:latin typeface="Times New Roman" panose="02020603050405020304" pitchFamily="18" charset="0"/>
            </a:endParaRPr>
          </a:p>
        </p:txBody>
      </p:sp>
      <p:sp>
        <p:nvSpPr>
          <p:cNvPr id="44086" name="Text Box 53">
            <a:extLst>
              <a:ext uri="{FF2B5EF4-FFF2-40B4-BE49-F238E27FC236}">
                <a16:creationId xmlns:a16="http://schemas.microsoft.com/office/drawing/2014/main" id="{D46926F3-2B26-427F-9A6B-3362A004A557}"/>
              </a:ext>
            </a:extLst>
          </p:cNvPr>
          <p:cNvSpPr txBox="1">
            <a:spLocks noChangeArrowheads="1"/>
          </p:cNvSpPr>
          <p:nvPr/>
        </p:nvSpPr>
        <p:spPr bwMode="auto">
          <a:xfrm>
            <a:off x="649605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3</a:t>
            </a:r>
            <a:endParaRPr kumimoji="1" lang="en-US" altLang="zh-CN" sz="2400">
              <a:solidFill>
                <a:schemeClr val="tx2"/>
              </a:solidFill>
              <a:latin typeface="Times New Roman" panose="02020603050405020304" pitchFamily="18" charset="0"/>
            </a:endParaRPr>
          </a:p>
        </p:txBody>
      </p:sp>
      <p:sp>
        <p:nvSpPr>
          <p:cNvPr id="44087" name="Text Box 54">
            <a:extLst>
              <a:ext uri="{FF2B5EF4-FFF2-40B4-BE49-F238E27FC236}">
                <a16:creationId xmlns:a16="http://schemas.microsoft.com/office/drawing/2014/main" id="{58BF83A0-A4CC-45F3-92C1-63557131216E}"/>
              </a:ext>
            </a:extLst>
          </p:cNvPr>
          <p:cNvSpPr txBox="1">
            <a:spLocks noChangeArrowheads="1"/>
          </p:cNvSpPr>
          <p:nvPr/>
        </p:nvSpPr>
        <p:spPr bwMode="auto">
          <a:xfrm>
            <a:off x="4895850" y="40386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sp>
        <p:nvSpPr>
          <p:cNvPr id="44088" name="Text Box 55">
            <a:extLst>
              <a:ext uri="{FF2B5EF4-FFF2-40B4-BE49-F238E27FC236}">
                <a16:creationId xmlns:a16="http://schemas.microsoft.com/office/drawing/2014/main" id="{FD8CB6E0-E8E5-44AE-8B86-63BC73F235FA}"/>
              </a:ext>
            </a:extLst>
          </p:cNvPr>
          <p:cNvSpPr txBox="1">
            <a:spLocks noChangeArrowheads="1"/>
          </p:cNvSpPr>
          <p:nvPr/>
        </p:nvSpPr>
        <p:spPr bwMode="auto">
          <a:xfrm>
            <a:off x="5200650" y="49530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4</a:t>
            </a:r>
            <a:endParaRPr kumimoji="1" lang="en-US" altLang="zh-CN" sz="2400">
              <a:solidFill>
                <a:schemeClr val="tx2"/>
              </a:solidFill>
              <a:latin typeface="Times New Roman" panose="02020603050405020304" pitchFamily="18" charset="0"/>
            </a:endParaRPr>
          </a:p>
        </p:txBody>
      </p:sp>
      <p:sp>
        <p:nvSpPr>
          <p:cNvPr id="44089" name="Text Box 56">
            <a:extLst>
              <a:ext uri="{FF2B5EF4-FFF2-40B4-BE49-F238E27FC236}">
                <a16:creationId xmlns:a16="http://schemas.microsoft.com/office/drawing/2014/main" id="{1453C7E3-AFB1-45D0-A874-5CB713D538C4}"/>
              </a:ext>
            </a:extLst>
          </p:cNvPr>
          <p:cNvSpPr txBox="1">
            <a:spLocks noChangeArrowheads="1"/>
          </p:cNvSpPr>
          <p:nvPr/>
        </p:nvSpPr>
        <p:spPr bwMode="auto">
          <a:xfrm>
            <a:off x="3962400" y="3001963"/>
            <a:ext cx="2124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Times New Roman" panose="02020603050405020304" pitchFamily="18" charset="0"/>
              </a:rPr>
              <a:t>Union(2, 0)</a:t>
            </a:r>
          </a:p>
        </p:txBody>
      </p:sp>
      <p:sp>
        <p:nvSpPr>
          <p:cNvPr id="44090" name="AutoShape 57">
            <a:extLst>
              <a:ext uri="{FF2B5EF4-FFF2-40B4-BE49-F238E27FC236}">
                <a16:creationId xmlns:a16="http://schemas.microsoft.com/office/drawing/2014/main" id="{F2A97A5C-3F77-4A74-8B0D-CD53B10737B5}"/>
              </a:ext>
            </a:extLst>
          </p:cNvPr>
          <p:cNvSpPr>
            <a:spLocks noChangeArrowheads="1"/>
          </p:cNvSpPr>
          <p:nvPr/>
        </p:nvSpPr>
        <p:spPr bwMode="auto">
          <a:xfrm>
            <a:off x="4038600" y="3581400"/>
            <a:ext cx="1905000" cy="304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225C6-1566-45EF-B608-45417A642D39}"/>
              </a:ext>
            </a:extLst>
          </p:cNvPr>
          <p:cNvSpPr>
            <a:spLocks noGrp="1"/>
          </p:cNvSpPr>
          <p:nvPr>
            <p:ph type="title"/>
          </p:nvPr>
        </p:nvSpPr>
        <p:spPr/>
        <p:txBody>
          <a:bodyPr/>
          <a:lstStyle/>
          <a:p>
            <a:pPr marL="457200" indent="-457200">
              <a:buClr>
                <a:srgbClr val="FF0000"/>
              </a:buClr>
              <a:buSzPct val="60000"/>
              <a:buFont typeface="Wingdings" panose="05000000000000000000" pitchFamily="2" charset="2"/>
              <a:buChar char="n"/>
              <a:defRPr/>
            </a:pPr>
            <a:r>
              <a:rPr lang="en-US" altLang="zh-CN" sz="3200" b="1" dirty="0">
                <a:latin typeface="+mn-lt"/>
                <a:ea typeface="仿宋_GB2312" pitchFamily="49" charset="-122"/>
                <a:cs typeface="+mn-cs"/>
              </a:rPr>
              <a:t>3. </a:t>
            </a:r>
            <a:r>
              <a:rPr lang="zh-CN" altLang="en-US" sz="3200" b="1" dirty="0">
                <a:latin typeface="+mn-lt"/>
                <a:ea typeface="仿宋_GB2312" pitchFamily="49" charset="-122"/>
                <a:cs typeface="+mn-cs"/>
              </a:rPr>
              <a:t>压缩元素的路径长度</a:t>
            </a:r>
            <a:br>
              <a:rPr lang="zh-CN" altLang="en-US" b="1" dirty="0">
                <a:ea typeface="仿宋_GB2312" pitchFamily="49" charset="-122"/>
              </a:rPr>
            </a:br>
            <a:endParaRPr lang="zh-CN" altLang="en-US" dirty="0"/>
          </a:p>
        </p:txBody>
      </p:sp>
      <p:pic>
        <p:nvPicPr>
          <p:cNvPr id="45059" name="内容占位符 4">
            <a:extLst>
              <a:ext uri="{FF2B5EF4-FFF2-40B4-BE49-F238E27FC236}">
                <a16:creationId xmlns:a16="http://schemas.microsoft.com/office/drawing/2014/main" id="{9CF5F38F-386E-4D61-A74D-61B978A943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39938" y="1179513"/>
            <a:ext cx="4013200" cy="5670550"/>
          </a:xfrm>
        </p:spPr>
      </p:pic>
      <p:sp>
        <p:nvSpPr>
          <p:cNvPr id="45060" name="灯片编号占位符 3">
            <a:extLst>
              <a:ext uri="{FF2B5EF4-FFF2-40B4-BE49-F238E27FC236}">
                <a16:creationId xmlns:a16="http://schemas.microsoft.com/office/drawing/2014/main" id="{A3B5B029-D53A-4AA8-A84C-83E7E5FE4B14}"/>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F504C03-AA3B-47CF-A86D-4B77405076B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41</a:t>
            </a:fld>
            <a:endParaRPr lang="en-US" altLang="zh-CN" sz="1800">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a:extLst>
              <a:ext uri="{FF2B5EF4-FFF2-40B4-BE49-F238E27FC236}">
                <a16:creationId xmlns:a16="http://schemas.microsoft.com/office/drawing/2014/main" id="{C7F8354A-DC1C-4F50-9185-CB63F35119E8}"/>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BFBEBA4-D846-43D7-8D59-98274D3D5BE2}"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42</a:t>
            </a:fld>
            <a:endParaRPr lang="en-US" altLang="zh-CN" sz="1800">
              <a:latin typeface="华文新魏" panose="02010800040101010101" pitchFamily="2" charset="-122"/>
              <a:ea typeface="华文新魏" panose="02010800040101010101" pitchFamily="2" charset="-122"/>
            </a:endParaRPr>
          </a:p>
        </p:txBody>
      </p:sp>
      <p:sp>
        <p:nvSpPr>
          <p:cNvPr id="46083" name="Rectangle 3">
            <a:extLst>
              <a:ext uri="{FF2B5EF4-FFF2-40B4-BE49-F238E27FC236}">
                <a16:creationId xmlns:a16="http://schemas.microsoft.com/office/drawing/2014/main" id="{849AB25C-B26A-4E95-AB95-F8771D763645}"/>
              </a:ext>
            </a:extLst>
          </p:cNvPr>
          <p:cNvSpPr>
            <a:spLocks noGrp="1" noChangeArrowheads="1"/>
          </p:cNvSpPr>
          <p:nvPr>
            <p:ph type="title"/>
          </p:nvPr>
        </p:nvSpPr>
        <p:spPr>
          <a:xfrm>
            <a:off x="1547813" y="368300"/>
            <a:ext cx="6408737" cy="1031875"/>
          </a:xfrm>
        </p:spPr>
        <p:txBody>
          <a:bodyPr/>
          <a:lstStyle/>
          <a:p>
            <a:pPr algn="ctr" eaLnBrk="1" hangingPunct="1"/>
            <a:r>
              <a:rPr lang="zh-CN" altLang="en-US" sz="4000" b="1">
                <a:solidFill>
                  <a:schemeClr val="tx2"/>
                </a:solidFill>
                <a:latin typeface="华文新魏" panose="02010800040101010101" pitchFamily="2" charset="-122"/>
                <a:ea typeface="华文新魏" panose="02010800040101010101" pitchFamily="2" charset="-122"/>
              </a:rPr>
              <a:t>字典（</a:t>
            </a:r>
            <a:r>
              <a:rPr lang="en-US" altLang="zh-CN" sz="4000" b="1">
                <a:solidFill>
                  <a:schemeClr val="tx2"/>
                </a:solidFill>
                <a:latin typeface="华文新魏" panose="02010800040101010101" pitchFamily="2" charset="-122"/>
                <a:ea typeface="华文新魏" panose="02010800040101010101" pitchFamily="2" charset="-122"/>
              </a:rPr>
              <a:t>Dictionary</a:t>
            </a:r>
            <a:r>
              <a:rPr lang="zh-CN" altLang="en-US" sz="4000" b="1">
                <a:solidFill>
                  <a:schemeClr val="tx2"/>
                </a:solidFill>
                <a:latin typeface="华文新魏" panose="02010800040101010101" pitchFamily="2" charset="-122"/>
                <a:ea typeface="华文新魏" panose="02010800040101010101" pitchFamily="2" charset="-122"/>
              </a:rPr>
              <a:t>）</a:t>
            </a:r>
            <a:r>
              <a:rPr lang="zh-CN" altLang="en-US"/>
              <a:t> </a:t>
            </a:r>
          </a:p>
        </p:txBody>
      </p:sp>
      <p:sp>
        <p:nvSpPr>
          <p:cNvPr id="46084" name="Rectangle 5">
            <a:extLst>
              <a:ext uri="{FF2B5EF4-FFF2-40B4-BE49-F238E27FC236}">
                <a16:creationId xmlns:a16="http://schemas.microsoft.com/office/drawing/2014/main" id="{E5F0701F-5CDB-4EF7-9BF4-3A4435756493}"/>
              </a:ext>
            </a:extLst>
          </p:cNvPr>
          <p:cNvSpPr>
            <a:spLocks noGrp="1" noChangeArrowheads="1"/>
          </p:cNvSpPr>
          <p:nvPr>
            <p:ph type="body" idx="1"/>
          </p:nvPr>
        </p:nvSpPr>
        <p:spPr>
          <a:xfrm>
            <a:off x="627063" y="1850315"/>
            <a:ext cx="7905750" cy="4386973"/>
          </a:xfrm>
        </p:spPr>
        <p:txBody>
          <a:bodyPr/>
          <a:lstStyle/>
          <a:p>
            <a:pPr eaLnBrk="1" hangingPunct="1">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字典是一些元素的集合，每个元素有一个称作</a:t>
            </a:r>
            <a:r>
              <a:rPr lang="zh-CN" altLang="en-US" sz="3000" b="1" dirty="0">
                <a:solidFill>
                  <a:srgbClr val="C00000"/>
                </a:solidFill>
                <a:latin typeface="Times New Roman" panose="02020603050405020304" pitchFamily="18" charset="0"/>
                <a:ea typeface="仿宋_GB2312" pitchFamily="49" charset="-122"/>
              </a:rPr>
              <a:t>关键码（</a:t>
            </a:r>
            <a:r>
              <a:rPr lang="en-US" altLang="zh-CN" sz="3000" b="1" dirty="0">
                <a:solidFill>
                  <a:srgbClr val="C00000"/>
                </a:solidFill>
                <a:latin typeface="Times New Roman" panose="02020603050405020304" pitchFamily="18" charset="0"/>
                <a:ea typeface="仿宋_GB2312" pitchFamily="49" charset="-122"/>
              </a:rPr>
              <a:t>key</a:t>
            </a:r>
            <a:r>
              <a:rPr lang="zh-CN" altLang="en-US" sz="3000" b="1" dirty="0">
                <a:solidFill>
                  <a:srgbClr val="C00000"/>
                </a:solidFill>
                <a:latin typeface="Times New Roman" panose="02020603050405020304" pitchFamily="18" charset="0"/>
                <a:ea typeface="仿宋_GB2312" pitchFamily="49" charset="-122"/>
              </a:rPr>
              <a:t>）</a:t>
            </a:r>
            <a:r>
              <a:rPr lang="zh-CN" altLang="en-US" sz="3000" b="1" dirty="0">
                <a:latin typeface="Times New Roman" panose="02020603050405020304" pitchFamily="18" charset="0"/>
                <a:ea typeface="仿宋_GB2312" pitchFamily="49" charset="-122"/>
              </a:rPr>
              <a:t>的域，不同元素的关键码互不相同。</a:t>
            </a:r>
          </a:p>
          <a:p>
            <a:pPr eaLnBrk="1" hangingPunct="1">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在讨论字典抽象数据类型时，把字典定义为</a:t>
            </a:r>
            <a:r>
              <a:rPr lang="en-US" altLang="zh-CN" sz="3000" b="1" dirty="0">
                <a:latin typeface="Times New Roman" panose="02020603050405020304" pitchFamily="18" charset="0"/>
                <a:ea typeface="仿宋_GB2312" pitchFamily="49" charset="-122"/>
              </a:rPr>
              <a:t>&lt;</a:t>
            </a:r>
            <a:r>
              <a:rPr lang="zh-CN" altLang="en-US" sz="3000" b="1" dirty="0">
                <a:latin typeface="Times New Roman" panose="02020603050405020304" pitchFamily="18" charset="0"/>
                <a:ea typeface="仿宋_GB2312" pitchFamily="49" charset="-122"/>
              </a:rPr>
              <a:t>名字</a:t>
            </a:r>
            <a:r>
              <a:rPr lang="en-US" altLang="zh-CN" sz="3000" b="1" dirty="0">
                <a:solidFill>
                  <a:srgbClr val="C00000"/>
                </a:solidFill>
                <a:latin typeface="Times New Roman" panose="02020603050405020304" pitchFamily="18" charset="0"/>
                <a:ea typeface="仿宋_GB2312" pitchFamily="49" charset="-122"/>
              </a:rPr>
              <a:t>(Key)</a:t>
            </a:r>
            <a:r>
              <a:rPr lang="en-US" altLang="zh-CN" sz="3000" b="1" dirty="0">
                <a:latin typeface="Courier New" panose="02070309020205020404" pitchFamily="49" charset="0"/>
                <a:ea typeface="仿宋_GB2312" pitchFamily="49" charset="-122"/>
              </a:rPr>
              <a:t>-</a:t>
            </a:r>
            <a:r>
              <a:rPr lang="zh-CN" altLang="en-US" sz="3000" b="1" dirty="0">
                <a:latin typeface="Times New Roman" panose="02020603050405020304" pitchFamily="18" charset="0"/>
                <a:ea typeface="仿宋_GB2312" pitchFamily="49" charset="-122"/>
              </a:rPr>
              <a:t>属性</a:t>
            </a:r>
            <a:r>
              <a:rPr lang="en-US" altLang="zh-CN" sz="3000" b="1" dirty="0">
                <a:solidFill>
                  <a:srgbClr val="C00000"/>
                </a:solidFill>
                <a:latin typeface="Times New Roman" panose="02020603050405020304" pitchFamily="18" charset="0"/>
                <a:ea typeface="仿宋_GB2312" pitchFamily="49" charset="-122"/>
              </a:rPr>
              <a:t>(Attribute)</a:t>
            </a:r>
            <a:r>
              <a:rPr lang="en-US" altLang="zh-CN" sz="3000" b="1" dirty="0">
                <a:latin typeface="Times New Roman" panose="02020603050405020304" pitchFamily="18" charset="0"/>
                <a:ea typeface="仿宋_GB2312" pitchFamily="49" charset="-122"/>
              </a:rPr>
              <a:t>&gt;</a:t>
            </a:r>
            <a:r>
              <a:rPr lang="zh-CN" altLang="en-US" sz="3000" b="1" dirty="0">
                <a:latin typeface="Times New Roman" panose="02020603050405020304" pitchFamily="18" charset="0"/>
                <a:ea typeface="仿宋_GB2312" pitchFamily="49" charset="-122"/>
              </a:rPr>
              <a:t>对的集合。</a:t>
            </a:r>
          </a:p>
          <a:p>
            <a:pPr eaLnBrk="1" hangingPunct="1">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根据问题的不同，可以为名字和属性赋予不同的含义。</a:t>
            </a: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a:extLst>
              <a:ext uri="{FF2B5EF4-FFF2-40B4-BE49-F238E27FC236}">
                <a16:creationId xmlns:a16="http://schemas.microsoft.com/office/drawing/2014/main" id="{D9DA30D2-400E-4A29-8D79-9820F15F0A0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B1BBBD1-D050-4BEB-9101-6239E6D7803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43</a:t>
            </a:fld>
            <a:endParaRPr lang="en-US" altLang="zh-CN" sz="1800">
              <a:latin typeface="华文新魏" panose="02010800040101010101" pitchFamily="2" charset="-122"/>
              <a:ea typeface="华文新魏" panose="02010800040101010101" pitchFamily="2" charset="-122"/>
            </a:endParaRPr>
          </a:p>
        </p:txBody>
      </p:sp>
      <p:sp>
        <p:nvSpPr>
          <p:cNvPr id="47107" name="Rectangle 3">
            <a:extLst>
              <a:ext uri="{FF2B5EF4-FFF2-40B4-BE49-F238E27FC236}">
                <a16:creationId xmlns:a16="http://schemas.microsoft.com/office/drawing/2014/main" id="{2E1266AC-47D7-4A83-90C9-064B7FB9EAEF}"/>
              </a:ext>
            </a:extLst>
          </p:cNvPr>
          <p:cNvSpPr>
            <a:spLocks noGrp="1" noChangeArrowheads="1"/>
          </p:cNvSpPr>
          <p:nvPr>
            <p:ph type="body" idx="1"/>
          </p:nvPr>
        </p:nvSpPr>
        <p:spPr>
          <a:xfrm>
            <a:off x="555625" y="728663"/>
            <a:ext cx="8229600" cy="5616575"/>
          </a:xfrm>
        </p:spPr>
        <p:txBody>
          <a:bodyPr/>
          <a:lstStyle/>
          <a:p>
            <a:pPr marL="609600" indent="-609600" eaLnBrk="1" hangingPunct="1">
              <a:lnSpc>
                <a:spcPct val="110000"/>
              </a:lnSpc>
              <a:spcBef>
                <a:spcPct val="10000"/>
              </a:spcBef>
              <a:buClr>
                <a:srgbClr val="800080"/>
              </a:buClr>
              <a:buSzPct val="50000"/>
            </a:pPr>
            <a:r>
              <a:rPr lang="zh-CN" altLang="en-US" sz="3000" b="1" dirty="0">
                <a:ea typeface="仿宋_GB2312" pitchFamily="49" charset="-122"/>
              </a:rPr>
              <a:t>例如，在图书馆检索目录中，名字是书名，属性是索书号及作者等信息；在计算机活动文件表中，名字是文件名，属性是文件地址、大小等信息。</a:t>
            </a:r>
          </a:p>
          <a:p>
            <a:pPr marL="609600" indent="-609600" eaLnBrk="1" hangingPunct="1">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一般来说，有关字典的操作有如下几种：</a:t>
            </a:r>
          </a:p>
          <a:p>
            <a:pPr marL="990600" lvl="1" indent="-533400" eaLnBrk="1" hangingPunct="1">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确定</a:t>
            </a:r>
            <a:r>
              <a:rPr lang="en-US" altLang="zh-CN" sz="3000" b="1" dirty="0">
                <a:latin typeface="Times New Roman" panose="02020603050405020304" pitchFamily="18" charset="0"/>
                <a:ea typeface="仿宋_GB2312" pitchFamily="49" charset="-122"/>
              </a:rPr>
              <a:t>(</a:t>
            </a:r>
            <a:r>
              <a:rPr lang="zh-CN" altLang="en-US" sz="3000" b="1" dirty="0">
                <a:solidFill>
                  <a:srgbClr val="C00000"/>
                </a:solidFill>
                <a:latin typeface="Times New Roman" panose="02020603050405020304" pitchFamily="18" charset="0"/>
                <a:ea typeface="仿宋_GB2312" pitchFamily="49" charset="-122"/>
              </a:rPr>
              <a:t>查找</a:t>
            </a:r>
            <a:r>
              <a:rPr lang="en-US" altLang="zh-CN" sz="3000" b="1" dirty="0">
                <a:latin typeface="Times New Roman" panose="02020603050405020304" pitchFamily="18" charset="0"/>
                <a:ea typeface="仿宋_GB2312" pitchFamily="49" charset="-122"/>
              </a:rPr>
              <a:t>)</a:t>
            </a:r>
            <a:r>
              <a:rPr lang="zh-CN" altLang="en-US" sz="3000" b="1" dirty="0">
                <a:latin typeface="Times New Roman" panose="02020603050405020304" pitchFamily="18" charset="0"/>
                <a:ea typeface="仿宋_GB2312" pitchFamily="49" charset="-122"/>
              </a:rPr>
              <a:t>一个指定的名字是否在字典中；</a:t>
            </a:r>
          </a:p>
          <a:p>
            <a:pPr marL="990600" lvl="1" indent="-533400" eaLnBrk="1" hangingPunct="1">
              <a:lnSpc>
                <a:spcPct val="110000"/>
              </a:lnSpc>
              <a:spcBef>
                <a:spcPct val="10000"/>
              </a:spcBef>
              <a:buClr>
                <a:schemeClr val="tx2"/>
              </a:buClr>
              <a:buSzTx/>
              <a:buFont typeface="Wingdings" panose="05000000000000000000" pitchFamily="2" charset="2"/>
              <a:buAutoNum type="arabicPeriod"/>
            </a:pPr>
            <a:r>
              <a:rPr lang="zh-CN" altLang="en-US" sz="3000" b="1" dirty="0">
                <a:latin typeface="Times New Roman" panose="02020603050405020304" pitchFamily="18" charset="0"/>
                <a:ea typeface="仿宋_GB2312" pitchFamily="49" charset="-122"/>
              </a:rPr>
              <a:t>搜索</a:t>
            </a:r>
            <a:r>
              <a:rPr lang="en-US" altLang="zh-CN" sz="3000" b="1" dirty="0">
                <a:solidFill>
                  <a:srgbClr val="C00000"/>
                </a:solidFill>
                <a:latin typeface="Times New Roman" panose="02020603050405020304" pitchFamily="18" charset="0"/>
                <a:ea typeface="仿宋_GB2312" pitchFamily="49" charset="-122"/>
              </a:rPr>
              <a:t>(</a:t>
            </a:r>
            <a:r>
              <a:rPr lang="zh-CN" altLang="en-US" sz="3000" b="1" dirty="0">
                <a:solidFill>
                  <a:srgbClr val="C00000"/>
                </a:solidFill>
                <a:latin typeface="Times New Roman" panose="02020603050405020304" pitchFamily="18" charset="0"/>
                <a:ea typeface="仿宋_GB2312" pitchFamily="49" charset="-122"/>
              </a:rPr>
              <a:t>返回</a:t>
            </a:r>
            <a:r>
              <a:rPr lang="en-US" altLang="zh-CN" sz="3000" b="1" dirty="0">
                <a:solidFill>
                  <a:srgbClr val="C00000"/>
                </a:solidFill>
                <a:latin typeface="Times New Roman" panose="02020603050405020304" pitchFamily="18" charset="0"/>
                <a:ea typeface="仿宋_GB2312" pitchFamily="49" charset="-122"/>
              </a:rPr>
              <a:t>)</a:t>
            </a:r>
            <a:r>
              <a:rPr lang="zh-CN" altLang="en-US" sz="3000" b="1" dirty="0">
                <a:latin typeface="Times New Roman" panose="02020603050405020304" pitchFamily="18" charset="0"/>
                <a:ea typeface="仿宋_GB2312" pitchFamily="49" charset="-122"/>
              </a:rPr>
              <a:t>出该名字的对应属性；</a:t>
            </a:r>
          </a:p>
          <a:p>
            <a:pPr marL="990600" lvl="1" indent="-533400" eaLnBrk="1" hangingPunct="1">
              <a:lnSpc>
                <a:spcPct val="110000"/>
              </a:lnSpc>
              <a:spcBef>
                <a:spcPct val="10000"/>
              </a:spcBef>
              <a:buClr>
                <a:schemeClr val="tx2"/>
              </a:buClr>
              <a:buSzTx/>
              <a:buFont typeface="Wingdings" panose="05000000000000000000" pitchFamily="2" charset="2"/>
              <a:buAutoNum type="arabicPeriod"/>
            </a:pPr>
            <a:r>
              <a:rPr lang="zh-CN" altLang="en-US" sz="3000" b="1" dirty="0">
                <a:solidFill>
                  <a:srgbClr val="C00000"/>
                </a:solidFill>
                <a:latin typeface="Times New Roman" panose="02020603050405020304" pitchFamily="18" charset="0"/>
                <a:ea typeface="仿宋_GB2312" pitchFamily="49" charset="-122"/>
              </a:rPr>
              <a:t>修改</a:t>
            </a:r>
            <a:r>
              <a:rPr lang="zh-CN" altLang="en-US" sz="3000" b="1" dirty="0">
                <a:latin typeface="Times New Roman" panose="02020603050405020304" pitchFamily="18" charset="0"/>
                <a:ea typeface="仿宋_GB2312" pitchFamily="49" charset="-122"/>
              </a:rPr>
              <a:t>该名字的属性；</a:t>
            </a:r>
          </a:p>
          <a:p>
            <a:pPr marL="990600" lvl="1" indent="-533400" eaLnBrk="1" hangingPunct="1">
              <a:lnSpc>
                <a:spcPct val="110000"/>
              </a:lnSpc>
              <a:spcBef>
                <a:spcPct val="10000"/>
              </a:spcBef>
              <a:buClr>
                <a:schemeClr val="tx2"/>
              </a:buClr>
              <a:buSzTx/>
              <a:buFont typeface="Wingdings" panose="05000000000000000000" pitchFamily="2" charset="2"/>
              <a:buAutoNum type="arabicPeriod"/>
            </a:pPr>
            <a:r>
              <a:rPr lang="zh-CN" altLang="en-US" sz="3000" b="1" dirty="0">
                <a:solidFill>
                  <a:srgbClr val="C00000"/>
                </a:solidFill>
                <a:latin typeface="Times New Roman" panose="02020603050405020304" pitchFamily="18" charset="0"/>
                <a:ea typeface="仿宋_GB2312" pitchFamily="49" charset="-122"/>
              </a:rPr>
              <a:t>插入</a:t>
            </a:r>
            <a:r>
              <a:rPr lang="zh-CN" altLang="en-US" sz="3000" b="1" dirty="0">
                <a:latin typeface="Times New Roman" panose="02020603050405020304" pitchFamily="18" charset="0"/>
                <a:ea typeface="仿宋_GB2312" pitchFamily="49" charset="-122"/>
              </a:rPr>
              <a:t>一个新的名字及其属性；</a:t>
            </a:r>
          </a:p>
          <a:p>
            <a:pPr marL="990600" lvl="1" indent="-533400" eaLnBrk="1" hangingPunct="1">
              <a:lnSpc>
                <a:spcPct val="110000"/>
              </a:lnSpc>
              <a:spcBef>
                <a:spcPct val="10000"/>
              </a:spcBef>
              <a:buClr>
                <a:schemeClr val="tx2"/>
              </a:buClr>
              <a:buSzTx/>
              <a:buFont typeface="Wingdings" panose="05000000000000000000" pitchFamily="2" charset="2"/>
              <a:buAutoNum type="arabicPeriod"/>
            </a:pPr>
            <a:r>
              <a:rPr lang="zh-CN" altLang="en-US" sz="3000" b="1" dirty="0">
                <a:solidFill>
                  <a:srgbClr val="C00000"/>
                </a:solidFill>
                <a:latin typeface="Times New Roman" panose="02020603050405020304" pitchFamily="18" charset="0"/>
                <a:ea typeface="仿宋_GB2312" pitchFamily="49" charset="-122"/>
              </a:rPr>
              <a:t>删除</a:t>
            </a:r>
            <a:r>
              <a:rPr lang="zh-CN" altLang="en-US" sz="3000" b="1" dirty="0">
                <a:latin typeface="Times New Roman" panose="02020603050405020304" pitchFamily="18" charset="0"/>
                <a:ea typeface="仿宋_GB2312" pitchFamily="49" charset="-122"/>
              </a:rPr>
              <a:t>一个名字及其属性。</a:t>
            </a: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a:extLst>
              <a:ext uri="{FF2B5EF4-FFF2-40B4-BE49-F238E27FC236}">
                <a16:creationId xmlns:a16="http://schemas.microsoft.com/office/drawing/2014/main" id="{99D6CA43-82C1-4D1D-ADB3-17C92CDFA33C}"/>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5E0C1D-C507-40B9-BA93-4E4FFA1684F5}"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44</a:t>
            </a:fld>
            <a:endParaRPr lang="en-US" altLang="zh-CN" sz="1800">
              <a:latin typeface="华文新魏" panose="02010800040101010101" pitchFamily="2" charset="-122"/>
              <a:ea typeface="华文新魏" panose="02010800040101010101" pitchFamily="2" charset="-122"/>
            </a:endParaRPr>
          </a:p>
        </p:txBody>
      </p:sp>
      <p:sp>
        <p:nvSpPr>
          <p:cNvPr id="48131" name="Rectangle 2">
            <a:extLst>
              <a:ext uri="{FF2B5EF4-FFF2-40B4-BE49-F238E27FC236}">
                <a16:creationId xmlns:a16="http://schemas.microsoft.com/office/drawing/2014/main" id="{E5E6C27D-6086-4D30-BC6E-B58203E9FA09}"/>
              </a:ext>
            </a:extLst>
          </p:cNvPr>
          <p:cNvSpPr>
            <a:spLocks noGrp="1" noChangeArrowheads="1"/>
          </p:cNvSpPr>
          <p:nvPr>
            <p:ph type="title"/>
          </p:nvPr>
        </p:nvSpPr>
        <p:spPr>
          <a:xfrm>
            <a:off x="457200" y="457200"/>
            <a:ext cx="8229600" cy="919163"/>
          </a:xfrm>
        </p:spPr>
        <p:txBody>
          <a:bodyPr/>
          <a:lstStyle/>
          <a:p>
            <a:pPr algn="ctr" eaLnBrk="1" hangingPunct="1"/>
            <a:r>
              <a:rPr lang="zh-CN" altLang="en-US" sz="4000" b="1" dirty="0">
                <a:solidFill>
                  <a:schemeClr val="tx2"/>
                </a:solidFill>
                <a:ea typeface="华文新魏" panose="02010800040101010101" pitchFamily="2" charset="-122"/>
              </a:rPr>
              <a:t>字典的存储结构</a:t>
            </a:r>
            <a:r>
              <a:rPr lang="zh-CN" altLang="en-US" dirty="0"/>
              <a:t> </a:t>
            </a:r>
          </a:p>
        </p:txBody>
      </p:sp>
      <p:sp>
        <p:nvSpPr>
          <p:cNvPr id="48132" name="Rectangle 3">
            <a:extLst>
              <a:ext uri="{FF2B5EF4-FFF2-40B4-BE49-F238E27FC236}">
                <a16:creationId xmlns:a16="http://schemas.microsoft.com/office/drawing/2014/main" id="{CC3CDB48-BD4E-4A09-9F35-E2C0B205A069}"/>
              </a:ext>
            </a:extLst>
          </p:cNvPr>
          <p:cNvSpPr>
            <a:spLocks noGrp="1" noChangeArrowheads="1"/>
          </p:cNvSpPr>
          <p:nvPr>
            <p:ph type="body" idx="1"/>
          </p:nvPr>
        </p:nvSpPr>
        <p:spPr>
          <a:xfrm>
            <a:off x="482302" y="1449389"/>
            <a:ext cx="8422509" cy="4822319"/>
          </a:xfrm>
        </p:spPr>
        <p:txBody>
          <a:bodyPr/>
          <a:lstStyle/>
          <a:p>
            <a:pPr eaLnBrk="1" hangingPunct="1">
              <a:lnSpc>
                <a:spcPct val="150000"/>
              </a:lnSpc>
              <a:buClr>
                <a:srgbClr val="800080"/>
              </a:buClr>
              <a:buSzPct val="50000"/>
            </a:pPr>
            <a:r>
              <a:rPr lang="zh-CN" altLang="en-US" sz="3000" b="1" dirty="0">
                <a:latin typeface="Times New Roman" panose="02020603050405020304" pitchFamily="18" charset="0"/>
                <a:ea typeface="仿宋_GB2312" pitchFamily="49" charset="-122"/>
              </a:rPr>
              <a:t>字典可以保存在线性序列 </a:t>
            </a:r>
            <a:r>
              <a:rPr lang="en-US" altLang="zh-CN" sz="3000" b="1" dirty="0">
                <a:latin typeface="Times New Roman" panose="02020603050405020304" pitchFamily="18" charset="0"/>
                <a:ea typeface="仿宋_GB2312" pitchFamily="49" charset="-122"/>
              </a:rPr>
              <a:t>(e</a:t>
            </a:r>
            <a:r>
              <a:rPr lang="en-US" altLang="zh-CN" sz="3000" b="1" baseline="-25000" dirty="0">
                <a:latin typeface="Times New Roman" panose="02020603050405020304" pitchFamily="18" charset="0"/>
                <a:ea typeface="仿宋_GB2312" pitchFamily="49" charset="-122"/>
              </a:rPr>
              <a:t>1</a:t>
            </a:r>
            <a:r>
              <a:rPr lang="en-US" altLang="zh-CN" sz="3000" b="1" dirty="0">
                <a:latin typeface="Times New Roman" panose="02020603050405020304" pitchFamily="18" charset="0"/>
                <a:ea typeface="仿宋_GB2312" pitchFamily="49" charset="-122"/>
              </a:rPr>
              <a:t>,e</a:t>
            </a:r>
            <a:r>
              <a:rPr lang="en-US" altLang="zh-CN" sz="3000" b="1" baseline="-25000" dirty="0">
                <a:latin typeface="Times New Roman" panose="02020603050405020304" pitchFamily="18" charset="0"/>
                <a:ea typeface="仿宋_GB2312" pitchFamily="49" charset="-122"/>
              </a:rPr>
              <a:t>2</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中，其中</a:t>
            </a:r>
            <a:r>
              <a:rPr lang="en-US" altLang="zh-CN" sz="3000" b="1" dirty="0" err="1">
                <a:latin typeface="Times New Roman" panose="02020603050405020304" pitchFamily="18" charset="0"/>
                <a:ea typeface="仿宋_GB2312" pitchFamily="49" charset="-122"/>
              </a:rPr>
              <a:t>e</a:t>
            </a:r>
            <a:r>
              <a:rPr lang="en-US" altLang="zh-CN" sz="3000" b="1" baseline="-25000" dirty="0" err="1">
                <a:latin typeface="Times New Roman" panose="02020603050405020304" pitchFamily="18" charset="0"/>
                <a:ea typeface="仿宋_GB2312" pitchFamily="49" charset="-122"/>
              </a:rPr>
              <a:t>i</a:t>
            </a:r>
            <a:r>
              <a:rPr lang="en-US" altLang="zh-CN" sz="3000" b="1" baseline="-25000"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是字典中的元素，即</a:t>
            </a:r>
            <a:r>
              <a:rPr lang="zh-CN" altLang="en-US" sz="3000" b="1" dirty="0">
                <a:solidFill>
                  <a:schemeClr val="tx2"/>
                </a:solidFill>
                <a:latin typeface="Times New Roman" panose="02020603050405020304" pitchFamily="18" charset="0"/>
                <a:ea typeface="仿宋_GB2312" pitchFamily="49" charset="-122"/>
              </a:rPr>
              <a:t>关键码（查找的依据）。</a:t>
            </a:r>
            <a:endParaRPr lang="en-US" altLang="zh-CN" sz="3000" b="1" dirty="0">
              <a:latin typeface="Times New Roman" panose="02020603050405020304" pitchFamily="18" charset="0"/>
              <a:ea typeface="仿宋_GB2312" pitchFamily="49" charset="-122"/>
            </a:endParaRPr>
          </a:p>
          <a:p>
            <a:pPr lvl="1" eaLnBrk="1" hangingPunct="1">
              <a:lnSpc>
                <a:spcPct val="150000"/>
              </a:lnSpc>
              <a:buClr>
                <a:srgbClr val="800080"/>
              </a:buClr>
              <a:buSzPct val="50000"/>
            </a:pPr>
            <a:r>
              <a:rPr lang="zh-CN" altLang="en-US" sz="2600" b="1" dirty="0">
                <a:latin typeface="Times New Roman" panose="02020603050405020304" pitchFamily="18" charset="0"/>
                <a:ea typeface="仿宋_GB2312" pitchFamily="49" charset="-122"/>
              </a:rPr>
              <a:t>存储方式</a:t>
            </a:r>
            <a:r>
              <a:rPr lang="en-US" altLang="zh-CN" sz="2600" b="1" dirty="0">
                <a:latin typeface="Times New Roman" panose="02020603050405020304" pitchFamily="18" charset="0"/>
                <a:ea typeface="仿宋_GB2312" pitchFamily="49" charset="-122"/>
              </a:rPr>
              <a:t>1</a:t>
            </a:r>
            <a:r>
              <a:rPr lang="zh-CN" altLang="en-US" sz="2600" b="1" dirty="0">
                <a:latin typeface="Times New Roman" panose="02020603050405020304" pitchFamily="18" charset="0"/>
                <a:ea typeface="仿宋_GB2312" pitchFamily="49" charset="-122"/>
              </a:rPr>
              <a:t>：</a:t>
            </a:r>
            <a:r>
              <a:rPr lang="zh-CN" altLang="en-US" sz="2600" b="1" dirty="0">
                <a:solidFill>
                  <a:srgbClr val="FF0000"/>
                </a:solidFill>
                <a:latin typeface="Times New Roman" panose="02020603050405020304" pitchFamily="18" charset="0"/>
                <a:ea typeface="仿宋_GB2312" pitchFamily="49" charset="-122"/>
              </a:rPr>
              <a:t>有序顺序表</a:t>
            </a:r>
            <a:endParaRPr lang="en-US" altLang="zh-CN" sz="2600" b="1" dirty="0">
              <a:solidFill>
                <a:srgbClr val="FF0000"/>
              </a:solidFill>
              <a:latin typeface="Times New Roman" panose="02020603050405020304" pitchFamily="18" charset="0"/>
              <a:ea typeface="仿宋_GB2312" pitchFamily="49" charset="-122"/>
            </a:endParaRPr>
          </a:p>
          <a:p>
            <a:pPr lvl="2" eaLnBrk="1" hangingPunct="1">
              <a:lnSpc>
                <a:spcPct val="150000"/>
              </a:lnSpc>
              <a:buClr>
                <a:srgbClr val="800080"/>
              </a:buClr>
              <a:buSzPct val="50000"/>
            </a:pPr>
            <a:r>
              <a:rPr lang="zh-CN" altLang="en-US" b="1" dirty="0">
                <a:latin typeface="Times New Roman" panose="02020603050405020304" pitchFamily="18" charset="0"/>
                <a:ea typeface="仿宋_GB2312" pitchFamily="49" charset="-122"/>
              </a:rPr>
              <a:t>有序顺序表中</a:t>
            </a:r>
            <a:r>
              <a:rPr lang="zh-CN" altLang="en-US" b="1" dirty="0">
                <a:solidFill>
                  <a:schemeClr val="tx2"/>
                </a:solidFill>
                <a:latin typeface="Times New Roman" panose="02020603050405020304" pitchFamily="18" charset="0"/>
                <a:ea typeface="仿宋_GB2312" pitchFamily="49" charset="-122"/>
              </a:rPr>
              <a:t>关键码从左到右依次增大</a:t>
            </a:r>
            <a:r>
              <a:rPr lang="zh-CN" altLang="en-US" b="1" dirty="0">
                <a:latin typeface="Times New Roman" panose="02020603050405020304" pitchFamily="18" charset="0"/>
                <a:ea typeface="仿宋_GB2312" pitchFamily="49" charset="-122"/>
              </a:rPr>
              <a:t>。</a:t>
            </a:r>
            <a:endParaRPr lang="en-US" altLang="zh-CN" sz="2200" b="1" dirty="0">
              <a:latin typeface="Times New Roman" panose="02020603050405020304" pitchFamily="18" charset="0"/>
              <a:ea typeface="仿宋_GB2312" pitchFamily="49" charset="-122"/>
            </a:endParaRPr>
          </a:p>
          <a:p>
            <a:pPr lvl="1" eaLnBrk="1" hangingPunct="1">
              <a:lnSpc>
                <a:spcPct val="150000"/>
              </a:lnSpc>
              <a:buClr>
                <a:srgbClr val="800080"/>
              </a:buClr>
              <a:buSzPct val="50000"/>
            </a:pPr>
            <a:r>
              <a:rPr lang="zh-CN" altLang="en-US" sz="2600" b="1" dirty="0">
                <a:latin typeface="Times New Roman" panose="02020603050405020304" pitchFamily="18" charset="0"/>
                <a:ea typeface="仿宋_GB2312" pitchFamily="49" charset="-122"/>
              </a:rPr>
              <a:t>存储方式</a:t>
            </a:r>
            <a:r>
              <a:rPr lang="en-US" altLang="zh-CN" sz="2600" b="1" dirty="0">
                <a:latin typeface="Times New Roman" panose="02020603050405020304" pitchFamily="18" charset="0"/>
                <a:ea typeface="仿宋_GB2312" pitchFamily="49" charset="-122"/>
              </a:rPr>
              <a:t>2</a:t>
            </a:r>
            <a:r>
              <a:rPr lang="zh-CN" altLang="en-US" sz="2600" b="1" dirty="0">
                <a:latin typeface="Times New Roman" panose="02020603050405020304" pitchFamily="18" charset="0"/>
                <a:ea typeface="仿宋_GB2312" pitchFamily="49" charset="-122"/>
              </a:rPr>
              <a:t>：</a:t>
            </a:r>
            <a:r>
              <a:rPr lang="zh-CN" altLang="en-US" sz="2600" b="1" dirty="0">
                <a:solidFill>
                  <a:srgbClr val="FF0000"/>
                </a:solidFill>
                <a:latin typeface="Times New Roman" panose="02020603050405020304" pitchFamily="18" charset="0"/>
                <a:ea typeface="仿宋_GB2312" pitchFamily="49" charset="-122"/>
              </a:rPr>
              <a:t>有序链表</a:t>
            </a:r>
            <a:endParaRPr lang="en-US" altLang="zh-CN" sz="2600" b="1" dirty="0">
              <a:solidFill>
                <a:srgbClr val="FF0000"/>
              </a:solidFill>
              <a:latin typeface="Times New Roman" panose="02020603050405020304" pitchFamily="18" charset="0"/>
              <a:ea typeface="仿宋_GB2312" pitchFamily="49" charset="-122"/>
            </a:endParaRPr>
          </a:p>
          <a:p>
            <a:pPr lvl="2" eaLnBrk="1" hangingPunct="1">
              <a:lnSpc>
                <a:spcPct val="150000"/>
              </a:lnSpc>
              <a:buClr>
                <a:srgbClr val="800080"/>
              </a:buClr>
              <a:buSzPct val="50000"/>
            </a:pPr>
            <a:r>
              <a:rPr lang="zh-CN" altLang="en-US" b="1" dirty="0">
                <a:latin typeface="Times New Roman" panose="02020603050405020304" pitchFamily="18" charset="0"/>
                <a:ea typeface="仿宋_GB2312" pitchFamily="49" charset="-122"/>
              </a:rPr>
              <a:t>结点保存字典中的一个元素，各个结点按照结点中</a:t>
            </a:r>
            <a:r>
              <a:rPr lang="zh-CN" altLang="en-US" b="1" dirty="0">
                <a:solidFill>
                  <a:schemeClr val="tx2"/>
                </a:solidFill>
                <a:latin typeface="Times New Roman" panose="02020603050405020304" pitchFamily="18" charset="0"/>
                <a:ea typeface="仿宋_GB2312" pitchFamily="49" charset="-122"/>
              </a:rPr>
              <a:t>保存的数据值非递减链接</a:t>
            </a:r>
            <a:r>
              <a:rPr lang="zh-CN" altLang="en-US" b="1" dirty="0">
                <a:latin typeface="Times New Roman" panose="02020603050405020304" pitchFamily="18" charset="0"/>
                <a:ea typeface="仿宋_GB2312" pitchFamily="49" charset="-122"/>
              </a:rPr>
              <a:t>，即</a:t>
            </a:r>
            <a:r>
              <a:rPr lang="en-US" altLang="zh-CN" b="1" dirty="0">
                <a:latin typeface="Times New Roman" panose="02020603050405020304" pitchFamily="18" charset="0"/>
                <a:ea typeface="仿宋_GB2312" pitchFamily="49" charset="-122"/>
              </a:rPr>
              <a:t>e</a:t>
            </a:r>
            <a:r>
              <a:rPr lang="en-US" altLang="zh-CN" b="1" baseline="-25000" dirty="0">
                <a:latin typeface="Times New Roman" panose="02020603050405020304" pitchFamily="18" charset="0"/>
                <a:ea typeface="仿宋_GB2312" pitchFamily="49" charset="-122"/>
              </a:rPr>
              <a:t>1</a:t>
            </a:r>
            <a:r>
              <a:rPr lang="en-US" altLang="zh-CN" b="1" dirty="0">
                <a:latin typeface="Times New Roman" panose="02020603050405020304" pitchFamily="18" charset="0"/>
                <a:ea typeface="仿宋_GB2312" pitchFamily="49" charset="-122"/>
              </a:rPr>
              <a:t>≤e</a:t>
            </a:r>
            <a:r>
              <a:rPr lang="en-US" altLang="zh-CN" b="1" baseline="-25000" dirty="0">
                <a:latin typeface="Times New Roman" panose="02020603050405020304" pitchFamily="18" charset="0"/>
                <a:ea typeface="仿宋_GB2312" pitchFamily="49" charset="-122"/>
              </a:rPr>
              <a:t>2 </a:t>
            </a:r>
            <a:r>
              <a:rPr lang="en-US" altLang="zh-CN" b="1" dirty="0">
                <a:latin typeface="Times New Roman" panose="02020603050405020304" pitchFamily="18" charset="0"/>
                <a:ea typeface="仿宋_GB2312" pitchFamily="49" charset="-122"/>
              </a:rPr>
              <a:t>≤ …</a:t>
            </a:r>
            <a:r>
              <a:rPr lang="zh-CN" altLang="en-US" b="1" dirty="0">
                <a:latin typeface="Times New Roman" panose="02020603050405020304" pitchFamily="18" charset="0"/>
                <a:ea typeface="仿宋_GB2312" pitchFamily="49" charset="-122"/>
              </a:rPr>
              <a:t>。</a:t>
            </a:r>
            <a:endParaRPr lang="zh-CN" altLang="en-US" sz="2200" b="1" dirty="0">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a:extLst>
              <a:ext uri="{FF2B5EF4-FFF2-40B4-BE49-F238E27FC236}">
                <a16:creationId xmlns:a16="http://schemas.microsoft.com/office/drawing/2014/main" id="{FF2FE9EB-BF0C-4050-99CA-8F89B96CBCBE}"/>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CD09805-684A-4008-B253-13E96A6587F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45</a:t>
            </a:fld>
            <a:endParaRPr lang="en-US" altLang="zh-CN" sz="1800">
              <a:latin typeface="华文新魏" panose="02010800040101010101" pitchFamily="2" charset="-122"/>
              <a:ea typeface="华文新魏" panose="02010800040101010101" pitchFamily="2" charset="-122"/>
            </a:endParaRPr>
          </a:p>
        </p:txBody>
      </p:sp>
      <p:sp>
        <p:nvSpPr>
          <p:cNvPr id="49155" name="Rectangle 6">
            <a:extLst>
              <a:ext uri="{FF2B5EF4-FFF2-40B4-BE49-F238E27FC236}">
                <a16:creationId xmlns:a16="http://schemas.microsoft.com/office/drawing/2014/main" id="{958A0F8F-6FBE-453B-9842-AB38CE122524}"/>
              </a:ext>
            </a:extLst>
          </p:cNvPr>
          <p:cNvSpPr>
            <a:spLocks noGrp="1" noChangeArrowheads="1"/>
          </p:cNvSpPr>
          <p:nvPr>
            <p:ph type="body" idx="1"/>
          </p:nvPr>
        </p:nvSpPr>
        <p:spPr>
          <a:xfrm>
            <a:off x="555625" y="1268413"/>
            <a:ext cx="8229600" cy="5219700"/>
          </a:xfrm>
        </p:spPr>
        <p:txBody>
          <a:bodyPr/>
          <a:lstStyle/>
          <a:p>
            <a:pPr eaLnBrk="1" hangingPunct="1">
              <a:spcBef>
                <a:spcPct val="0"/>
              </a:spcBef>
              <a:buSzTx/>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#include </a:t>
            </a:r>
            <a:r>
              <a:rPr kumimoji="1" lang="en-US" altLang="zh-CN">
                <a:latin typeface="Times New Roman" panose="02020603050405020304" pitchFamily="18" charset="0"/>
                <a:ea typeface="隶书" panose="02010509060101010101" pitchFamily="49" charset="-122"/>
              </a:rPr>
              <a:t>&lt;iostream.h&gt;</a:t>
            </a:r>
          </a:p>
          <a:p>
            <a:pPr eaLnBrk="1" hangingPunct="1">
              <a:spcBef>
                <a:spcPct val="0"/>
              </a:spcBef>
              <a:buSzTx/>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#include </a:t>
            </a:r>
            <a:r>
              <a:rPr kumimoji="1" lang="en-US" altLang="zh-CN">
                <a:latin typeface="Times New Roman" panose="02020603050405020304" pitchFamily="18" charset="0"/>
                <a:ea typeface="隶书" panose="02010509060101010101" pitchFamily="49" charset="-122"/>
              </a:rPr>
              <a:t>“SeqList.h”</a:t>
            </a:r>
          </a:p>
          <a:p>
            <a:pPr eaLnBrk="1" hangingPunct="1">
              <a:spcBef>
                <a:spcPct val="0"/>
              </a:spcBef>
              <a:buSzTx/>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const int </a:t>
            </a:r>
            <a:r>
              <a:rPr kumimoji="1" lang="en-US" altLang="zh-CN">
                <a:latin typeface="Times New Roman" panose="02020603050405020304" pitchFamily="18" charset="0"/>
                <a:ea typeface="隶书" panose="02010509060101010101" pitchFamily="49" charset="-122"/>
              </a:rPr>
              <a:t>defaultSize = 50</a:t>
            </a:r>
            <a:r>
              <a:rPr kumimoji="1" lang="en-US" altLang="zh-CN" b="1">
                <a:latin typeface="Times New Roman" panose="02020603050405020304" pitchFamily="18" charset="0"/>
                <a:ea typeface="隶书" panose="02010509060101010101" pitchFamily="49" charset="-122"/>
              </a:rPr>
              <a:t>;</a:t>
            </a:r>
          </a:p>
          <a:p>
            <a:pPr eaLnBrk="1" hangingPunct="1">
              <a:spcBef>
                <a:spcPct val="0"/>
              </a:spcBef>
              <a:buSzTx/>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template &lt;class </a:t>
            </a:r>
            <a:r>
              <a:rPr kumimoji="1" lang="en-US" altLang="zh-CN">
                <a:latin typeface="Times New Roman" panose="02020603050405020304" pitchFamily="18" charset="0"/>
                <a:ea typeface="隶书" panose="02010509060101010101" pitchFamily="49" charset="-122"/>
              </a:rPr>
              <a:t>E</a:t>
            </a:r>
            <a:r>
              <a:rPr kumimoji="1" lang="en-US" altLang="zh-CN" b="1">
                <a:latin typeface="Times New Roman" panose="02020603050405020304" pitchFamily="18" charset="0"/>
                <a:ea typeface="隶书" panose="02010509060101010101" pitchFamily="49" charset="-122"/>
              </a:rPr>
              <a:t>, class </a:t>
            </a:r>
            <a:r>
              <a:rPr kumimoji="1" lang="en-US" altLang="zh-CN">
                <a:latin typeface="Times New Roman" panose="02020603050405020304" pitchFamily="18" charset="0"/>
                <a:ea typeface="隶书" panose="02010509060101010101" pitchFamily="49" charset="-122"/>
              </a:rPr>
              <a:t>K</a:t>
            </a:r>
            <a:r>
              <a:rPr kumimoji="1" lang="en-US" altLang="zh-CN" b="1">
                <a:latin typeface="Times New Roman" panose="02020603050405020304" pitchFamily="18" charset="0"/>
                <a:ea typeface="隶书" panose="02010509060101010101" pitchFamily="49" charset="-122"/>
              </a:rPr>
              <a:t>&gt; </a:t>
            </a:r>
          </a:p>
          <a:p>
            <a:pPr eaLnBrk="1" hangingPunct="1">
              <a:spcBef>
                <a:spcPct val="0"/>
              </a:spcBef>
              <a:buSzTx/>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class</a:t>
            </a:r>
            <a:r>
              <a:rPr kumimoji="1" lang="en-US" altLang="zh-CN" i="1">
                <a:latin typeface="Times New Roman" panose="02020603050405020304" pitchFamily="18" charset="0"/>
                <a:ea typeface="隶书" panose="02010509060101010101" pitchFamily="49" charset="-122"/>
              </a:rPr>
              <a:t> </a:t>
            </a:r>
            <a:r>
              <a:rPr kumimoji="1" lang="en-US" altLang="zh-CN">
                <a:latin typeface="Times New Roman" panose="02020603050405020304" pitchFamily="18" charset="0"/>
                <a:ea typeface="隶书" panose="02010509060101010101" pitchFamily="49" charset="-122"/>
              </a:rPr>
              <a:t>SortedList </a:t>
            </a:r>
            <a:r>
              <a:rPr kumimoji="1" lang="en-US" altLang="zh-CN" b="1">
                <a:latin typeface="Times New Roman" panose="02020603050405020304" pitchFamily="18" charset="0"/>
                <a:ea typeface="隶书" panose="02010509060101010101" pitchFamily="49" charset="-122"/>
              </a:rPr>
              <a:t>: public</a:t>
            </a:r>
            <a:r>
              <a:rPr kumimoji="1" lang="en-US" altLang="zh-CN">
                <a:latin typeface="Times New Roman" panose="02020603050405020304" pitchFamily="18" charset="0"/>
                <a:ea typeface="隶书" panose="02010509060101010101" pitchFamily="49" charset="-122"/>
              </a:rPr>
              <a:t> SeqList </a:t>
            </a:r>
            <a:r>
              <a:rPr kumimoji="1" lang="en-US" altLang="zh-CN" b="1">
                <a:latin typeface="Times New Roman" panose="02020603050405020304" pitchFamily="18" charset="0"/>
                <a:ea typeface="隶书" panose="02010509060101010101" pitchFamily="49" charset="-122"/>
              </a:rPr>
              <a:t>{</a:t>
            </a:r>
          </a:p>
          <a:p>
            <a:pPr eaLnBrk="1" hangingPunct="1">
              <a:spcBef>
                <a:spcPct val="0"/>
              </a:spcBef>
              <a:buClrTx/>
              <a:buSzTx/>
              <a:buFontTx/>
              <a:buNone/>
            </a:pPr>
            <a:r>
              <a:rPr kumimoji="1" lang="en-US" altLang="zh-CN" b="1">
                <a:latin typeface="Times New Roman" panose="02020603050405020304" pitchFamily="18" charset="0"/>
                <a:ea typeface="隶书" panose="02010509060101010101" pitchFamily="49" charset="-122"/>
              </a:rPr>
              <a:t>public:</a:t>
            </a:r>
          </a:p>
          <a:p>
            <a:pPr eaLnBrk="1" hangingPunct="1">
              <a:spcBef>
                <a:spcPct val="0"/>
              </a:spcBef>
              <a:buFont typeface="Wingdings" panose="05000000000000000000" pitchFamily="2" charset="2"/>
              <a:buNone/>
            </a:pPr>
            <a:r>
              <a:rPr kumimoji="1" lang="en-US" altLang="zh-CN" b="1">
                <a:solidFill>
                  <a:srgbClr val="CC0000"/>
                </a:solidFill>
                <a:latin typeface="Times New Roman" panose="02020603050405020304" pitchFamily="18" charset="0"/>
                <a:ea typeface="隶书" panose="02010509060101010101" pitchFamily="49" charset="-122"/>
              </a:rPr>
              <a:t>     </a:t>
            </a:r>
            <a:r>
              <a:rPr kumimoji="1" lang="en-US" altLang="zh-CN" b="1">
                <a:latin typeface="Times New Roman" panose="02020603050405020304" pitchFamily="18" charset="0"/>
                <a:ea typeface="隶书" panose="02010509060101010101" pitchFamily="49" charset="-122"/>
              </a:rPr>
              <a:t>int</a:t>
            </a:r>
            <a:r>
              <a:rPr kumimoji="1" lang="en-US" altLang="zh-CN">
                <a:latin typeface="Times New Roman" panose="02020603050405020304" pitchFamily="18" charset="0"/>
                <a:ea typeface="隶书" panose="02010509060101010101" pitchFamily="49" charset="-122"/>
              </a:rPr>
              <a:t> Search (K k1) </a:t>
            </a:r>
            <a:r>
              <a:rPr kumimoji="1" lang="en-US" altLang="zh-CN" b="1">
                <a:latin typeface="Times New Roman" panose="02020603050405020304" pitchFamily="18" charset="0"/>
                <a:ea typeface="隶书" panose="02010509060101010101" pitchFamily="49" charset="-122"/>
              </a:rPr>
              <a:t>const;			     </a:t>
            </a:r>
            <a:r>
              <a:rPr kumimoji="1" lang="en-US" altLang="zh-CN" b="1">
                <a:solidFill>
                  <a:schemeClr val="tx2"/>
                </a:solidFill>
                <a:latin typeface="Times New Roman" panose="02020603050405020304" pitchFamily="18" charset="0"/>
                <a:ea typeface="隶书" panose="02010509060101010101" pitchFamily="49" charset="-122"/>
              </a:rPr>
              <a:t>//</a:t>
            </a:r>
            <a:r>
              <a:rPr kumimoji="1" lang="zh-CN" altLang="en-US">
                <a:solidFill>
                  <a:schemeClr val="tx2"/>
                </a:solidFill>
                <a:latin typeface="Times New Roman" panose="02020603050405020304" pitchFamily="18" charset="0"/>
                <a:ea typeface="隶书" panose="02010509060101010101" pitchFamily="49" charset="-122"/>
              </a:rPr>
              <a:t>搜索</a:t>
            </a:r>
          </a:p>
          <a:p>
            <a:pPr eaLnBrk="1" hangingPunct="1">
              <a:spcBef>
                <a:spcPct val="0"/>
              </a:spcBef>
              <a:buFont typeface="Wingdings" panose="05000000000000000000" pitchFamily="2" charset="2"/>
              <a:buNone/>
            </a:pPr>
            <a:r>
              <a:rPr lang="zh-CN" altLang="en-US" b="1">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void </a:t>
            </a:r>
            <a:r>
              <a:rPr lang="en-US" altLang="zh-CN">
                <a:latin typeface="Times New Roman" panose="02020603050405020304" pitchFamily="18" charset="0"/>
                <a:ea typeface="隶书" panose="02010509060101010101" pitchFamily="49" charset="-122"/>
              </a:rPr>
              <a:t>Insert (</a:t>
            </a:r>
            <a:r>
              <a:rPr lang="en-US" altLang="zh-CN" b="1">
                <a:latin typeface="Times New Roman" panose="02020603050405020304" pitchFamily="18" charset="0"/>
                <a:ea typeface="隶书" panose="02010509060101010101" pitchFamily="49" charset="-122"/>
              </a:rPr>
              <a:t>const </a:t>
            </a:r>
            <a:r>
              <a:rPr lang="en-US" altLang="zh-CN">
                <a:latin typeface="Times New Roman" panose="02020603050405020304" pitchFamily="18" charset="0"/>
                <a:ea typeface="隶书" panose="02010509060101010101" pitchFamily="49" charset="-122"/>
              </a:rPr>
              <a:t>K k1</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E</a:t>
            </a:r>
            <a:r>
              <a:rPr lang="en-US" altLang="zh-CN" b="1">
                <a:latin typeface="Times New Roman" panose="02020603050405020304" pitchFamily="18" charset="0"/>
                <a:ea typeface="隶书" panose="02010509060101010101" pitchFamily="49" charset="-122"/>
              </a:rPr>
              <a:t>&amp; </a:t>
            </a:r>
            <a:r>
              <a:rPr lang="en-US" altLang="zh-CN">
                <a:latin typeface="Times New Roman" panose="02020603050405020304" pitchFamily="18" charset="0"/>
                <a:ea typeface="隶书" panose="02010509060101010101" pitchFamily="49" charset="-122"/>
              </a:rPr>
              <a:t>e1)</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插入</a:t>
            </a:r>
          </a:p>
          <a:p>
            <a:pPr eaLnBrk="1" hangingPunct="1">
              <a:spcBef>
                <a:spcPct val="0"/>
              </a:spcBef>
              <a:buFont typeface="Wingdings" panose="05000000000000000000" pitchFamily="2" charset="2"/>
              <a:buNone/>
            </a:pPr>
            <a:r>
              <a:rPr lang="zh-CN" altLang="en-US" b="1">
                <a:latin typeface="Times New Roman" panose="02020603050405020304" pitchFamily="18" charset="0"/>
                <a:ea typeface="隶书" panose="02010509060101010101" pitchFamily="49" charset="-122"/>
              </a:rPr>
              <a:t>     </a:t>
            </a:r>
            <a:r>
              <a:rPr lang="en-US" altLang="zh-CN" b="1">
                <a:latin typeface="Times New Roman" panose="02020603050405020304" pitchFamily="18" charset="0"/>
                <a:ea typeface="隶书" panose="02010509060101010101" pitchFamily="49" charset="-122"/>
              </a:rPr>
              <a:t>bool </a:t>
            </a:r>
            <a:r>
              <a:rPr lang="en-US" altLang="zh-CN">
                <a:latin typeface="Times New Roman" panose="02020603050405020304" pitchFamily="18" charset="0"/>
                <a:ea typeface="隶书" panose="02010509060101010101" pitchFamily="49" charset="-122"/>
              </a:rPr>
              <a:t>Remove (</a:t>
            </a:r>
            <a:r>
              <a:rPr lang="en-US" altLang="zh-CN" b="1">
                <a:latin typeface="Times New Roman" panose="02020603050405020304" pitchFamily="18" charset="0"/>
                <a:ea typeface="隶书" panose="02010509060101010101" pitchFamily="49" charset="-122"/>
              </a:rPr>
              <a:t>const </a:t>
            </a:r>
            <a:r>
              <a:rPr lang="en-US" altLang="zh-CN">
                <a:latin typeface="Times New Roman" panose="02020603050405020304" pitchFamily="18" charset="0"/>
                <a:ea typeface="隶书" panose="02010509060101010101" pitchFamily="49" charset="-122"/>
              </a:rPr>
              <a:t>K</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k1</a:t>
            </a:r>
            <a:r>
              <a:rPr lang="en-US" altLang="zh-CN" b="1">
                <a:latin typeface="Times New Roman" panose="02020603050405020304" pitchFamily="18" charset="0"/>
                <a:ea typeface="隶书" panose="02010509060101010101" pitchFamily="49" charset="-122"/>
              </a:rPr>
              <a:t>, </a:t>
            </a:r>
            <a:r>
              <a:rPr lang="en-US" altLang="zh-CN">
                <a:latin typeface="Times New Roman" panose="02020603050405020304" pitchFamily="18" charset="0"/>
                <a:ea typeface="隶书" panose="02010509060101010101" pitchFamily="49" charset="-122"/>
              </a:rPr>
              <a:t>E</a:t>
            </a:r>
            <a:r>
              <a:rPr lang="en-US" altLang="zh-CN" b="1">
                <a:latin typeface="Times New Roman" panose="02020603050405020304" pitchFamily="18" charset="0"/>
                <a:ea typeface="隶书" panose="02010509060101010101" pitchFamily="49" charset="-122"/>
              </a:rPr>
              <a:t>&amp; </a:t>
            </a:r>
            <a:r>
              <a:rPr lang="en-US" altLang="zh-CN">
                <a:latin typeface="Times New Roman" panose="02020603050405020304" pitchFamily="18" charset="0"/>
                <a:ea typeface="隶书" panose="02010509060101010101" pitchFamily="49" charset="-122"/>
              </a:rPr>
              <a:t>e1)</a:t>
            </a:r>
            <a:r>
              <a:rPr lang="en-US" altLang="zh-CN" b="1">
                <a:latin typeface="Times New Roman" panose="02020603050405020304" pitchFamily="18" charset="0"/>
                <a:ea typeface="隶书" panose="02010509060101010101" pitchFamily="49" charset="-122"/>
              </a:rPr>
              <a:t>;	     </a:t>
            </a:r>
            <a:r>
              <a:rPr lang="en-US" altLang="zh-CN" b="1">
                <a:solidFill>
                  <a:schemeClr val="tx2"/>
                </a:solidFill>
                <a:latin typeface="Times New Roman" panose="02020603050405020304" pitchFamily="18" charset="0"/>
                <a:ea typeface="隶书" panose="02010509060101010101" pitchFamily="49" charset="-122"/>
              </a:rPr>
              <a:t>//</a:t>
            </a:r>
            <a:r>
              <a:rPr lang="zh-CN" altLang="en-US">
                <a:solidFill>
                  <a:schemeClr val="tx2"/>
                </a:solidFill>
                <a:latin typeface="Times New Roman" panose="02020603050405020304" pitchFamily="18" charset="0"/>
                <a:ea typeface="隶书" panose="02010509060101010101" pitchFamily="49" charset="-122"/>
              </a:rPr>
              <a:t>删除</a:t>
            </a:r>
            <a:endParaRPr kumimoji="1" lang="zh-CN" altLang="en-US">
              <a:solidFill>
                <a:srgbClr val="CC0000"/>
              </a:solidFill>
              <a:latin typeface="Times New Roman" panose="02020603050405020304" pitchFamily="18" charset="0"/>
              <a:ea typeface="隶书" panose="02010509060101010101" pitchFamily="49" charset="-122"/>
            </a:endParaRPr>
          </a:p>
          <a:p>
            <a:pPr eaLnBrk="1" hangingPunct="1">
              <a:spcBef>
                <a:spcPct val="0"/>
              </a:spcBef>
              <a:buFont typeface="Wingdings" panose="05000000000000000000" pitchFamily="2" charset="2"/>
              <a:buNone/>
            </a:pPr>
            <a:r>
              <a:rPr kumimoji="1" lang="en-US" altLang="zh-CN" b="1">
                <a:latin typeface="Times New Roman" panose="02020603050405020304" pitchFamily="18" charset="0"/>
                <a:ea typeface="隶书" panose="02010509060101010101" pitchFamily="49" charset="-122"/>
              </a:rPr>
              <a:t>};</a:t>
            </a:r>
            <a:endParaRPr lang="en-US" altLang="zh-CN">
              <a:latin typeface="Times New Roman" panose="02020603050405020304" pitchFamily="18" charset="0"/>
              <a:ea typeface="隶书" panose="02010509060101010101" pitchFamily="49" charset="-122"/>
            </a:endParaRPr>
          </a:p>
        </p:txBody>
      </p:sp>
      <p:sp>
        <p:nvSpPr>
          <p:cNvPr id="49156" name="Rectangle 7">
            <a:extLst>
              <a:ext uri="{FF2B5EF4-FFF2-40B4-BE49-F238E27FC236}">
                <a16:creationId xmlns:a16="http://schemas.microsoft.com/office/drawing/2014/main" id="{08F60CCC-53B8-4AC4-A0A5-7C5942CC2649}"/>
              </a:ext>
            </a:extLst>
          </p:cNvPr>
          <p:cNvSpPr>
            <a:spLocks noGrp="1" noChangeArrowheads="1"/>
          </p:cNvSpPr>
          <p:nvPr>
            <p:ph type="title"/>
          </p:nvPr>
        </p:nvSpPr>
        <p:spPr>
          <a:xfrm>
            <a:off x="457200" y="457200"/>
            <a:ext cx="8229600" cy="884238"/>
          </a:xfrm>
        </p:spPr>
        <p:txBody>
          <a:bodyPr/>
          <a:lstStyle/>
          <a:p>
            <a:pPr algn="ctr" eaLnBrk="1" hangingPunct="1"/>
            <a:r>
              <a:rPr lang="zh-CN" altLang="en-US" sz="4000" b="1">
                <a:solidFill>
                  <a:schemeClr val="tx2"/>
                </a:solidFill>
                <a:ea typeface="华文新魏" panose="02010800040101010101" pitchFamily="2" charset="-122"/>
              </a:rPr>
              <a:t>有序顺序表的类定义</a:t>
            </a: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a:extLst>
              <a:ext uri="{FF2B5EF4-FFF2-40B4-BE49-F238E27FC236}">
                <a16:creationId xmlns:a16="http://schemas.microsoft.com/office/drawing/2014/main" id="{F7D07708-80D9-4EF0-8E35-6CECE5ACCDCD}"/>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ED94924-E6F7-480E-87E0-5A73883952F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46</a:t>
            </a:fld>
            <a:endParaRPr lang="en-US" altLang="zh-CN" sz="1800">
              <a:latin typeface="华文新魏" panose="02010800040101010101" pitchFamily="2" charset="-122"/>
              <a:ea typeface="华文新魏" panose="02010800040101010101" pitchFamily="2" charset="-122"/>
            </a:endParaRPr>
          </a:p>
        </p:txBody>
      </p:sp>
      <p:sp>
        <p:nvSpPr>
          <p:cNvPr id="50179" name="Rectangle 3">
            <a:extLst>
              <a:ext uri="{FF2B5EF4-FFF2-40B4-BE49-F238E27FC236}">
                <a16:creationId xmlns:a16="http://schemas.microsoft.com/office/drawing/2014/main" id="{00F413C2-2C97-4667-8808-32D63A3E4F0E}"/>
              </a:ext>
            </a:extLst>
          </p:cNvPr>
          <p:cNvSpPr>
            <a:spLocks noGrp="1" noChangeArrowheads="1"/>
          </p:cNvSpPr>
          <p:nvPr>
            <p:ph type="title"/>
          </p:nvPr>
        </p:nvSpPr>
        <p:spPr>
          <a:xfrm>
            <a:off x="395288" y="476250"/>
            <a:ext cx="8229600" cy="827088"/>
          </a:xfrm>
        </p:spPr>
        <p:txBody>
          <a:bodyPr/>
          <a:lstStyle/>
          <a:p>
            <a:pPr algn="ctr" eaLnBrk="1" hangingPunct="1"/>
            <a:r>
              <a:rPr kumimoji="1" lang="zh-CN" altLang="en-US" sz="4000" b="1">
                <a:solidFill>
                  <a:schemeClr val="tx2"/>
                </a:solidFill>
                <a:ea typeface="华文新魏" panose="02010800040101010101" pitchFamily="2" charset="-122"/>
              </a:rPr>
              <a:t>基于有序顺序表的顺序搜索算法</a:t>
            </a:r>
          </a:p>
        </p:txBody>
      </p:sp>
      <p:sp>
        <p:nvSpPr>
          <p:cNvPr id="50180" name="Rectangle 4">
            <a:extLst>
              <a:ext uri="{FF2B5EF4-FFF2-40B4-BE49-F238E27FC236}">
                <a16:creationId xmlns:a16="http://schemas.microsoft.com/office/drawing/2014/main" id="{900DF182-FB7B-4CBF-A8DF-0EA20FC3C323}"/>
              </a:ext>
            </a:extLst>
          </p:cNvPr>
          <p:cNvSpPr>
            <a:spLocks noGrp="1" noChangeArrowheads="1"/>
          </p:cNvSpPr>
          <p:nvPr>
            <p:ph type="body" idx="1"/>
          </p:nvPr>
        </p:nvSpPr>
        <p:spPr>
          <a:xfrm>
            <a:off x="555625" y="1304925"/>
            <a:ext cx="8229600" cy="4932363"/>
          </a:xfrm>
        </p:spPr>
        <p:txBody>
          <a:bodyPr/>
          <a:lstStyle/>
          <a:p>
            <a:pPr eaLnBrk="1" hangingPunct="1">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class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 </a:t>
            </a:r>
          </a:p>
          <a:p>
            <a:pPr eaLnBrk="1" hangingPunct="1">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SortedList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K</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Search (K k1) </a:t>
            </a:r>
            <a:r>
              <a:rPr kumimoji="1" lang="en-US" altLang="zh-CN" sz="2800" b="1">
                <a:latin typeface="Times New Roman" panose="02020603050405020304" pitchFamily="18" charset="0"/>
                <a:ea typeface="隶书" panose="02010509060101010101" pitchFamily="49" charset="-122"/>
              </a:rPr>
              <a:t>const {</a:t>
            </a:r>
          </a:p>
          <a:p>
            <a:pPr eaLnBrk="1" hangingPunct="1">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顺序搜索关键码为</a:t>
            </a:r>
            <a:r>
              <a:rPr kumimoji="1" lang="en-US" altLang="zh-CN" sz="2800">
                <a:solidFill>
                  <a:schemeClr val="tx2"/>
                </a:solidFill>
                <a:latin typeface="Times New Roman" panose="02020603050405020304" pitchFamily="18" charset="0"/>
                <a:ea typeface="隶书" panose="02010509060101010101" pitchFamily="49" charset="-122"/>
              </a:rPr>
              <a:t>x</a:t>
            </a:r>
            <a:r>
              <a:rPr kumimoji="1" lang="zh-CN" altLang="en-US" sz="2800">
                <a:solidFill>
                  <a:schemeClr val="tx2"/>
                </a:solidFill>
                <a:latin typeface="Times New Roman" panose="02020603050405020304" pitchFamily="18" charset="0"/>
                <a:ea typeface="隶书" panose="02010509060101010101" pitchFamily="49" charset="-122"/>
              </a:rPr>
              <a:t>的数据对象</a:t>
            </a:r>
          </a:p>
          <a:p>
            <a:pPr eaLnBrk="1" hangingPunct="1">
              <a:spcBef>
                <a:spcPct val="5000"/>
              </a:spcBef>
              <a:buFont typeface="Wingdings" panose="05000000000000000000" pitchFamily="2" charset="2"/>
              <a:buNone/>
            </a:pPr>
            <a:r>
              <a:rPr kumimoji="1" lang="zh-CN" altLang="en-US" sz="2800" i="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for</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i = 1</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 n</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a:t>
            </a:r>
            <a:r>
              <a:rPr kumimoji="1" lang="en-US" altLang="zh-CN" sz="2800">
                <a:latin typeface="Times New Roman" panose="02020603050405020304" pitchFamily="18" charset="0"/>
                <a:ea typeface="隶书" panose="02010509060101010101" pitchFamily="49" charset="-122"/>
              </a:rPr>
              <a:t> (data[i</a:t>
            </a:r>
            <a:r>
              <a:rPr kumimoji="1" lang="en-US" altLang="zh-CN" sz="2800">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 </a:t>
            </a:r>
            <a:r>
              <a:rPr kumimoji="1" lang="en-US" altLang="zh-CN" sz="2800" b="1">
                <a:solidFill>
                  <a:srgbClr val="009900"/>
                </a:solidFill>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k1) </a:t>
            </a:r>
            <a:r>
              <a:rPr kumimoji="1" lang="en-US" altLang="zh-CN" sz="2800" b="1">
                <a:latin typeface="Times New Roman" panose="02020603050405020304" pitchFamily="18" charset="0"/>
                <a:ea typeface="隶书" panose="02010509060101010101" pitchFamily="49" charset="-122"/>
              </a:rPr>
              <a:t>return</a:t>
            </a:r>
            <a:r>
              <a:rPr kumimoji="1" lang="en-US" altLang="zh-CN" sz="2800">
                <a:latin typeface="Times New Roman" panose="02020603050405020304" pitchFamily="18" charset="0"/>
                <a:ea typeface="隶书" panose="02010509060101010101" pitchFamily="49" charset="-122"/>
              </a:rPr>
              <a:t> i</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zh-CN" sz="2800">
                <a:solidFill>
                  <a:schemeClr val="tx2"/>
                </a:solidFill>
                <a:latin typeface="Times New Roman" panose="02020603050405020304" pitchFamily="18" charset="0"/>
                <a:ea typeface="隶书" panose="02010509060101010101" pitchFamily="49" charset="-122"/>
              </a:rPr>
              <a:t>成功</a:t>
            </a:r>
            <a:endParaRPr kumimoji="1" lang="zh-CN" altLang="zh-CN" sz="2800" b="1">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else if</a:t>
            </a:r>
            <a:r>
              <a:rPr kumimoji="1" lang="en-US" altLang="zh-CN" sz="2800">
                <a:latin typeface="Times New Roman" panose="02020603050405020304" pitchFamily="18" charset="0"/>
                <a:ea typeface="隶书" panose="02010509060101010101" pitchFamily="49" charset="-122"/>
              </a:rPr>
              <a:t> (data[i</a:t>
            </a:r>
            <a:r>
              <a:rPr kumimoji="1" lang="en-US" altLang="zh-CN" sz="2800">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 </a:t>
            </a:r>
            <a:r>
              <a:rPr kumimoji="1" lang="en-US" altLang="zh-CN" sz="2800" b="1">
                <a:solidFill>
                  <a:srgbClr val="009900"/>
                </a:solidFill>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 k1) </a:t>
            </a:r>
            <a:r>
              <a:rPr kumimoji="1" lang="en-US" altLang="zh-CN" sz="2800" b="1">
                <a:latin typeface="Times New Roman" panose="02020603050405020304" pitchFamily="18" charset="0"/>
                <a:ea typeface="隶书" panose="02010509060101010101" pitchFamily="49" charset="-122"/>
              </a:rPr>
              <a:t>break;</a:t>
            </a:r>
          </a:p>
          <a:p>
            <a:pPr eaLnBrk="1" hangingPunct="1">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return</a:t>
            </a:r>
            <a:r>
              <a:rPr kumimoji="1" lang="en-US" altLang="zh-CN" sz="2800">
                <a:latin typeface="Times New Roman" panose="02020603050405020304" pitchFamily="18" charset="0"/>
                <a:ea typeface="隶书" panose="02010509060101010101" pitchFamily="49" charset="-122"/>
              </a:rPr>
              <a:t> 0</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顺序搜索失败</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返回失败信息</a:t>
            </a:r>
          </a:p>
          <a:p>
            <a:pPr eaLnBrk="1" hangingPunct="1">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pPr eaLnBrk="1" hangingPunct="1">
              <a:spcBef>
                <a:spcPct val="5000"/>
              </a:spcBef>
              <a:buFont typeface="Wingdings" panose="05000000000000000000" pitchFamily="2" charset="2"/>
              <a:buNone/>
            </a:pPr>
            <a:endParaRPr kumimoji="1" lang="en-US" altLang="zh-CN" sz="1800" b="1">
              <a:latin typeface="Times New Roman" panose="02020603050405020304" pitchFamily="18" charset="0"/>
              <a:ea typeface="隶书" panose="02010509060101010101" pitchFamily="49" charset="-122"/>
            </a:endParaRPr>
          </a:p>
          <a:p>
            <a:pPr eaLnBrk="1" hangingPunct="1">
              <a:spcBef>
                <a:spcPct val="5000"/>
              </a:spcBef>
              <a:buClr>
                <a:srgbClr val="800080"/>
              </a:buClr>
              <a:buSzPct val="50000"/>
            </a:pPr>
            <a:r>
              <a:rPr kumimoji="1" lang="zh-CN" altLang="en-US" sz="3000" b="1">
                <a:latin typeface="Times New Roman" panose="02020603050405020304" pitchFamily="18" charset="0"/>
                <a:ea typeface="仿宋_GB2312" pitchFamily="49" charset="-122"/>
              </a:rPr>
              <a:t>算法中的</a:t>
            </a:r>
            <a:r>
              <a:rPr kumimoji="1" lang="zh-CN" altLang="en-US" sz="3000" b="1">
                <a:solidFill>
                  <a:srgbClr val="009900"/>
                </a:solidFill>
                <a:latin typeface="Times New Roman" panose="02020603050405020304" pitchFamily="18" charset="0"/>
                <a:ea typeface="仿宋_GB2312" pitchFamily="49" charset="-122"/>
              </a:rPr>
              <a:t>“</a:t>
            </a:r>
            <a:r>
              <a:rPr kumimoji="1" lang="en-US" altLang="zh-CN" sz="3000" b="1">
                <a:solidFill>
                  <a:srgbClr val="009900"/>
                </a:solidFill>
                <a:latin typeface="Times New Roman" panose="02020603050405020304" pitchFamily="18" charset="0"/>
                <a:ea typeface="仿宋_GB2312" pitchFamily="49" charset="-122"/>
              </a:rPr>
              <a:t>==”</a:t>
            </a:r>
            <a:r>
              <a:rPr kumimoji="1" lang="zh-CN" altLang="en-US" sz="3000" b="1">
                <a:latin typeface="Times New Roman" panose="02020603050405020304" pitchFamily="18" charset="0"/>
                <a:ea typeface="仿宋_GB2312" pitchFamily="49" charset="-122"/>
              </a:rPr>
              <a:t>和</a:t>
            </a:r>
            <a:r>
              <a:rPr kumimoji="1" lang="zh-CN" altLang="en-US" sz="3000" b="1">
                <a:solidFill>
                  <a:srgbClr val="009900"/>
                </a:solidFill>
                <a:latin typeface="Times New Roman" panose="02020603050405020304" pitchFamily="18" charset="0"/>
                <a:ea typeface="仿宋_GB2312" pitchFamily="49" charset="-122"/>
              </a:rPr>
              <a:t>“</a:t>
            </a:r>
            <a:r>
              <a:rPr kumimoji="1" lang="en-US" altLang="zh-CN" sz="3000" b="1">
                <a:solidFill>
                  <a:srgbClr val="009900"/>
                </a:solidFill>
                <a:latin typeface="Times New Roman" panose="02020603050405020304" pitchFamily="18" charset="0"/>
                <a:ea typeface="仿宋_GB2312" pitchFamily="49" charset="-122"/>
              </a:rPr>
              <a:t>&gt;”</a:t>
            </a:r>
            <a:r>
              <a:rPr kumimoji="1" lang="zh-CN" altLang="en-US" sz="3000" b="1">
                <a:latin typeface="Times New Roman" panose="02020603050405020304" pitchFamily="18" charset="0"/>
                <a:ea typeface="仿宋_GB2312" pitchFamily="49" charset="-122"/>
              </a:rPr>
              <a:t>都是重载函数，在定义</a:t>
            </a:r>
            <a:r>
              <a:rPr kumimoji="1" lang="en-US" altLang="zh-CN" sz="3000" b="1">
                <a:latin typeface="Times New Roman" panose="02020603050405020304" pitchFamily="18" charset="0"/>
                <a:ea typeface="仿宋_GB2312" pitchFamily="49" charset="-122"/>
              </a:rPr>
              <a:t>E</a:t>
            </a:r>
            <a:r>
              <a:rPr kumimoji="1" lang="zh-CN" altLang="en-US" sz="3000" b="1">
                <a:latin typeface="Times New Roman" panose="02020603050405020304" pitchFamily="18" charset="0"/>
                <a:ea typeface="仿宋_GB2312" pitchFamily="49" charset="-122"/>
              </a:rPr>
              <a:t>时定义它们的实现。</a:t>
            </a:r>
            <a:endParaRPr lang="zh-CN" altLang="en-US" sz="3000">
              <a:ea typeface="仿宋_GB2312" pitchFamily="49" charset="-122"/>
            </a:endParaRP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C81C178E-0CF0-4A14-9F7F-1C880FE551E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4A05BB-4320-4DF0-9F41-867F88516468}"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47</a:t>
            </a:fld>
            <a:endParaRPr lang="en-US" altLang="zh-CN" sz="1800">
              <a:latin typeface="华文新魏" panose="02010800040101010101" pitchFamily="2" charset="-122"/>
              <a:ea typeface="华文新魏" panose="02010800040101010101" pitchFamily="2" charset="-122"/>
            </a:endParaRPr>
          </a:p>
        </p:txBody>
      </p:sp>
      <p:sp>
        <p:nvSpPr>
          <p:cNvPr id="51203" name="Rectangle 2">
            <a:extLst>
              <a:ext uri="{FF2B5EF4-FFF2-40B4-BE49-F238E27FC236}">
                <a16:creationId xmlns:a16="http://schemas.microsoft.com/office/drawing/2014/main" id="{166190CA-8D22-4DC7-98D1-4DC4E6C2B754}"/>
              </a:ext>
            </a:extLst>
          </p:cNvPr>
          <p:cNvSpPr>
            <a:spLocks noGrp="1" noChangeArrowheads="1"/>
          </p:cNvSpPr>
          <p:nvPr>
            <p:ph type="title"/>
          </p:nvPr>
        </p:nvSpPr>
        <p:spPr>
          <a:xfrm>
            <a:off x="457200" y="457200"/>
            <a:ext cx="8229600" cy="1135063"/>
          </a:xfrm>
        </p:spPr>
        <p:txBody>
          <a:bodyPr/>
          <a:lstStyle/>
          <a:p>
            <a:pPr algn="ctr" eaLnBrk="1" hangingPunct="1"/>
            <a:r>
              <a:rPr lang="zh-CN" altLang="en-US" sz="4000" b="1">
                <a:solidFill>
                  <a:schemeClr val="tx2"/>
                </a:solidFill>
                <a:ea typeface="华文新魏" panose="02010800040101010101" pitchFamily="2" charset="-122"/>
              </a:rPr>
              <a:t>有序顺序表顺序搜索的时间代价</a:t>
            </a:r>
          </a:p>
        </p:txBody>
      </p:sp>
      <p:sp>
        <p:nvSpPr>
          <p:cNvPr id="51204" name="Rectangle 3">
            <a:extLst>
              <a:ext uri="{FF2B5EF4-FFF2-40B4-BE49-F238E27FC236}">
                <a16:creationId xmlns:a16="http://schemas.microsoft.com/office/drawing/2014/main" id="{DC42B4B7-769A-4BB1-9C8B-C07CD51D2041}"/>
              </a:ext>
            </a:extLst>
          </p:cNvPr>
          <p:cNvSpPr>
            <a:spLocks noGrp="1" noChangeArrowheads="1"/>
          </p:cNvSpPr>
          <p:nvPr>
            <p:ph type="body" sz="half" idx="1"/>
          </p:nvPr>
        </p:nvSpPr>
        <p:spPr>
          <a:xfrm>
            <a:off x="566738" y="1487488"/>
            <a:ext cx="7929562" cy="4929187"/>
          </a:xfrm>
        </p:spPr>
        <p:txBody>
          <a:bodyPr/>
          <a:lstStyle/>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衡量一个搜索算法的时间效率的标准是：在搜索过程中关键码平均比较次数，也称为平均搜索长度</a:t>
            </a:r>
            <a:r>
              <a:rPr lang="en-US" altLang="zh-CN" sz="3000" b="1">
                <a:latin typeface="Times New Roman" panose="02020603050405020304" pitchFamily="18" charset="0"/>
                <a:ea typeface="仿宋_GB2312" pitchFamily="49" charset="-122"/>
              </a:rPr>
              <a:t>ASL (Average Search Length)</a:t>
            </a:r>
            <a:r>
              <a:rPr lang="zh-CN" altLang="en-US" sz="3000" b="1">
                <a:latin typeface="Times New Roman" panose="02020603050405020304" pitchFamily="18" charset="0"/>
                <a:ea typeface="仿宋_GB2312" pitchFamily="49" charset="-122"/>
              </a:rPr>
              <a:t>，通常它是字典中元素总数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的函数。</a:t>
            </a:r>
          </a:p>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设搜索第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个元素的概率为 </a:t>
            </a:r>
            <a:r>
              <a:rPr lang="en-US" altLang="zh-CN" sz="3000" b="1" i="1">
                <a:latin typeface="Times New Roman" panose="02020603050405020304" pitchFamily="18" charset="0"/>
                <a:ea typeface="仿宋_GB2312" pitchFamily="49" charset="-122"/>
              </a:rPr>
              <a:t>p</a:t>
            </a:r>
            <a:r>
              <a:rPr lang="en-US" altLang="zh-CN" sz="3000" b="1" i="1" baseline="-25000">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搜索到第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个元素所需比较次数为 </a:t>
            </a:r>
            <a:r>
              <a:rPr lang="en-US" altLang="zh-CN" sz="3000" b="1" i="1">
                <a:latin typeface="Times New Roman" panose="02020603050405020304" pitchFamily="18" charset="0"/>
                <a:ea typeface="仿宋_GB2312" pitchFamily="49" charset="-122"/>
              </a:rPr>
              <a:t>c</a:t>
            </a:r>
            <a:r>
              <a:rPr lang="en-US" altLang="zh-CN" sz="3000" b="1" i="1" baseline="-25000">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则搜索成功的平均搜索长度</a:t>
            </a:r>
            <a:r>
              <a:rPr lang="en-US" altLang="zh-CN" sz="3000" b="1">
                <a:latin typeface="Times New Roman" panose="02020603050405020304" pitchFamily="18" charset="0"/>
                <a:ea typeface="仿宋_GB2312" pitchFamily="49" charset="-122"/>
              </a:rPr>
              <a:t>:</a:t>
            </a:r>
          </a:p>
          <a:p>
            <a:pPr eaLnBrk="1" hangingPunct="1">
              <a:lnSpc>
                <a:spcPct val="105000"/>
              </a:lnSpc>
              <a:spcBef>
                <a:spcPct val="15000"/>
              </a:spcBef>
              <a:buClr>
                <a:srgbClr val="800080"/>
              </a:buClr>
              <a:buSzPct val="50000"/>
            </a:pPr>
            <a:endParaRPr lang="en-US" altLang="zh-CN" sz="3000" b="1">
              <a:latin typeface="Times New Roman" panose="02020603050405020304" pitchFamily="18" charset="0"/>
              <a:ea typeface="仿宋_GB2312" pitchFamily="49" charset="-122"/>
            </a:endParaRPr>
          </a:p>
        </p:txBody>
      </p:sp>
      <p:graphicFrame>
        <p:nvGraphicFramePr>
          <p:cNvPr id="51205" name="Object 4">
            <a:extLst>
              <a:ext uri="{FF2B5EF4-FFF2-40B4-BE49-F238E27FC236}">
                <a16:creationId xmlns:a16="http://schemas.microsoft.com/office/drawing/2014/main" id="{6C1EF6F5-986E-437C-B808-A432156EE293}"/>
              </a:ext>
            </a:extLst>
          </p:cNvPr>
          <p:cNvGraphicFramePr>
            <a:graphicFrameLocks noGrp="1" noChangeAspect="1"/>
          </p:cNvGraphicFramePr>
          <p:nvPr>
            <p:ph sz="half" idx="2"/>
          </p:nvPr>
        </p:nvGraphicFramePr>
        <p:xfrm>
          <a:off x="1763713" y="4976813"/>
          <a:ext cx="4932362" cy="1044575"/>
        </p:xfrm>
        <a:graphic>
          <a:graphicData uri="http://schemas.openxmlformats.org/presentationml/2006/ole">
            <mc:AlternateContent xmlns:mc="http://schemas.openxmlformats.org/markup-compatibility/2006">
              <mc:Choice xmlns:v="urn:schemas-microsoft-com:vml" Requires="v">
                <p:oleObj spid="_x0000_s51234" name="公式" r:id="rId3" imgW="2120900" imgH="431800" progId="Equation.3">
                  <p:embed/>
                </p:oleObj>
              </mc:Choice>
              <mc:Fallback>
                <p:oleObj name="公式" r:id="rId3" imgW="21209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976813"/>
                        <a:ext cx="4932362"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7635D879-9DE8-4D9A-83A2-F082D26D4A60}"/>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DFF4B7E-E2E3-4846-BC2A-8C9FB8FEC12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48</a:t>
            </a:fld>
            <a:endParaRPr lang="en-US" altLang="zh-CN" sz="1800">
              <a:latin typeface="华文新魏" panose="02010800040101010101" pitchFamily="2" charset="-122"/>
              <a:ea typeface="华文新魏" panose="02010800040101010101" pitchFamily="2" charset="-122"/>
            </a:endParaRPr>
          </a:p>
        </p:txBody>
      </p:sp>
      <p:sp>
        <p:nvSpPr>
          <p:cNvPr id="52227" name="Rectangle 3">
            <a:extLst>
              <a:ext uri="{FF2B5EF4-FFF2-40B4-BE49-F238E27FC236}">
                <a16:creationId xmlns:a16="http://schemas.microsoft.com/office/drawing/2014/main" id="{B3E2EEB8-D0D2-4B69-961F-D030AFCB0A1E}"/>
              </a:ext>
            </a:extLst>
          </p:cNvPr>
          <p:cNvSpPr>
            <a:spLocks noGrp="1" noChangeArrowheads="1"/>
          </p:cNvSpPr>
          <p:nvPr>
            <p:ph type="body" sz="half" idx="1"/>
          </p:nvPr>
        </p:nvSpPr>
        <p:spPr>
          <a:xfrm>
            <a:off x="611188" y="765175"/>
            <a:ext cx="7956550" cy="5651500"/>
          </a:xfrm>
        </p:spPr>
        <p:txBody>
          <a:bodyPr/>
          <a:lstStyle/>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在顺序搜索情形，搜索第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(1≤</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个元素需要比较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次，假定按等概率搜索各元素：</a:t>
            </a:r>
          </a:p>
          <a:p>
            <a:pPr eaLnBrk="1" hangingPunct="1">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这与一般顺序表情形相同。但搜索不成功时不需一直比较到表尾，只要发现下一个元素的值比给定值大，就可断定搜索不成功。</a:t>
            </a:r>
          </a:p>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设一个有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个表项的表，查找失败的位置有</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个，可以用判定树加以描述。</a:t>
            </a:r>
            <a:r>
              <a:rPr lang="zh-CN" altLang="en-US" sz="3000" b="1">
                <a:solidFill>
                  <a:schemeClr val="tx2"/>
                </a:solidFill>
                <a:latin typeface="Times New Roman" panose="02020603050405020304" pitchFamily="18" charset="0"/>
                <a:ea typeface="仿宋_GB2312" pitchFamily="49" charset="-122"/>
              </a:rPr>
              <a:t>搜索成功时停在内结点，搜索失败时停在外结点。</a:t>
            </a:r>
          </a:p>
        </p:txBody>
      </p:sp>
      <p:graphicFrame>
        <p:nvGraphicFramePr>
          <p:cNvPr id="52228" name="Object 4">
            <a:extLst>
              <a:ext uri="{FF2B5EF4-FFF2-40B4-BE49-F238E27FC236}">
                <a16:creationId xmlns:a16="http://schemas.microsoft.com/office/drawing/2014/main" id="{25C0EC5C-E9D4-4206-913F-5699DFE18F90}"/>
              </a:ext>
            </a:extLst>
          </p:cNvPr>
          <p:cNvGraphicFramePr>
            <a:graphicFrameLocks noGrp="1" noChangeAspect="1"/>
          </p:cNvGraphicFramePr>
          <p:nvPr>
            <p:ph sz="half" idx="2"/>
          </p:nvPr>
        </p:nvGraphicFramePr>
        <p:xfrm>
          <a:off x="1079500" y="1844675"/>
          <a:ext cx="7127875" cy="982663"/>
        </p:xfrm>
        <a:graphic>
          <a:graphicData uri="http://schemas.openxmlformats.org/presentationml/2006/ole">
            <mc:AlternateContent xmlns:mc="http://schemas.openxmlformats.org/markup-compatibility/2006">
              <mc:Choice xmlns:v="urn:schemas-microsoft-com:vml" Requires="v">
                <p:oleObj spid="_x0000_s52257" name="公式" r:id="rId3" imgW="2997200" imgH="431800" progId="Equation.3">
                  <p:embed/>
                </p:oleObj>
              </mc:Choice>
              <mc:Fallback>
                <p:oleObj name="公式" r:id="rId3" imgW="29972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1844675"/>
                        <a:ext cx="7127875"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a:extLst>
              <a:ext uri="{FF2B5EF4-FFF2-40B4-BE49-F238E27FC236}">
                <a16:creationId xmlns:a16="http://schemas.microsoft.com/office/drawing/2014/main" id="{FBD093F7-E185-4452-8473-0ACC7A9DAECF}"/>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4B40540-8F45-431B-99FC-128167EEACE9}"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49</a:t>
            </a:fld>
            <a:endParaRPr lang="en-US" altLang="zh-CN" sz="1800">
              <a:latin typeface="华文新魏" panose="02010800040101010101" pitchFamily="2" charset="-122"/>
              <a:ea typeface="华文新魏" panose="02010800040101010101" pitchFamily="2" charset="-122"/>
            </a:endParaRPr>
          </a:p>
        </p:txBody>
      </p:sp>
      <p:sp>
        <p:nvSpPr>
          <p:cNvPr id="53251" name="Rectangle 7">
            <a:extLst>
              <a:ext uri="{FF2B5EF4-FFF2-40B4-BE49-F238E27FC236}">
                <a16:creationId xmlns:a16="http://schemas.microsoft.com/office/drawing/2014/main" id="{F200BF2F-CA5B-4207-9E34-B6C67C50819E}"/>
              </a:ext>
            </a:extLst>
          </p:cNvPr>
          <p:cNvSpPr>
            <a:spLocks noGrp="1" noChangeArrowheads="1"/>
          </p:cNvSpPr>
          <p:nvPr>
            <p:ph type="body" idx="1"/>
          </p:nvPr>
        </p:nvSpPr>
        <p:spPr>
          <a:xfrm>
            <a:off x="582613" y="800100"/>
            <a:ext cx="7913687" cy="1219200"/>
          </a:xfrm>
        </p:spPr>
        <p:txBody>
          <a:bodyPr/>
          <a:lstStyle/>
          <a:p>
            <a:pPr eaLnBrk="1" hangingPunct="1">
              <a:spcBef>
                <a:spcPct val="0"/>
              </a:spcBef>
              <a:buClr>
                <a:srgbClr val="800080"/>
              </a:buClr>
              <a:buSzPct val="50000"/>
            </a:pPr>
            <a:r>
              <a:rPr lang="zh-CN" altLang="en-US" b="1">
                <a:solidFill>
                  <a:srgbClr val="000099"/>
                </a:solidFill>
                <a:latin typeface="Times New Roman" panose="02020603050405020304" pitchFamily="18" charset="0"/>
                <a:ea typeface="仿宋_GB2312" pitchFamily="49" charset="-122"/>
              </a:rPr>
              <a:t>例如，有序顺序表 </a:t>
            </a:r>
            <a:r>
              <a:rPr lang="en-US" altLang="zh-CN" b="1">
                <a:solidFill>
                  <a:srgbClr val="FF3300"/>
                </a:solidFill>
                <a:latin typeface="Times New Roman" panose="02020603050405020304" pitchFamily="18" charset="0"/>
                <a:ea typeface="仿宋_GB2312" pitchFamily="49" charset="-122"/>
              </a:rPr>
              <a:t>(10, 20, 30, 40, 50, 60)</a:t>
            </a:r>
            <a:r>
              <a:rPr lang="zh-CN" altLang="en-US" b="1">
                <a:solidFill>
                  <a:srgbClr val="000099"/>
                </a:solidFill>
                <a:latin typeface="Times New Roman" panose="02020603050405020304" pitchFamily="18" charset="0"/>
                <a:ea typeface="仿宋_GB2312" pitchFamily="49" charset="-122"/>
              </a:rPr>
              <a:t>的顺序搜索的分析（使用判定树）</a:t>
            </a:r>
            <a:endParaRPr lang="zh-CN" altLang="en-US" b="1">
              <a:solidFill>
                <a:srgbClr val="FF3300"/>
              </a:solidFill>
              <a:latin typeface="Times New Roman" panose="02020603050405020304" pitchFamily="18" charset="0"/>
              <a:ea typeface="仿宋_GB2312" pitchFamily="49" charset="-122"/>
            </a:endParaRPr>
          </a:p>
        </p:txBody>
      </p:sp>
      <p:grpSp>
        <p:nvGrpSpPr>
          <p:cNvPr id="53252" name="Group 49">
            <a:extLst>
              <a:ext uri="{FF2B5EF4-FFF2-40B4-BE49-F238E27FC236}">
                <a16:creationId xmlns:a16="http://schemas.microsoft.com/office/drawing/2014/main" id="{3BF24655-5B11-4A3A-8DB2-A6243C3DB223}"/>
              </a:ext>
            </a:extLst>
          </p:cNvPr>
          <p:cNvGrpSpPr>
            <a:grpSpLocks/>
          </p:cNvGrpSpPr>
          <p:nvPr/>
        </p:nvGrpSpPr>
        <p:grpSpPr bwMode="auto">
          <a:xfrm>
            <a:off x="1150938" y="2097088"/>
            <a:ext cx="6781800" cy="3886200"/>
            <a:chOff x="725" y="1321"/>
            <a:chExt cx="4272" cy="2448"/>
          </a:xfrm>
        </p:grpSpPr>
        <p:sp>
          <p:nvSpPr>
            <p:cNvPr id="53255" name="Line 33">
              <a:extLst>
                <a:ext uri="{FF2B5EF4-FFF2-40B4-BE49-F238E27FC236}">
                  <a16:creationId xmlns:a16="http://schemas.microsoft.com/office/drawing/2014/main" id="{497CA0FB-AB93-4037-A0E7-9B5947E8F0B3}"/>
                </a:ext>
              </a:extLst>
            </p:cNvPr>
            <p:cNvSpPr>
              <a:spLocks noChangeShapeType="1"/>
            </p:cNvSpPr>
            <p:nvPr/>
          </p:nvSpPr>
          <p:spPr bwMode="auto">
            <a:xfrm flipH="1" flipV="1">
              <a:off x="4517" y="3289"/>
              <a:ext cx="144"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6" name="Line 2">
              <a:extLst>
                <a:ext uri="{FF2B5EF4-FFF2-40B4-BE49-F238E27FC236}">
                  <a16:creationId xmlns:a16="http://schemas.microsoft.com/office/drawing/2014/main" id="{286533C8-60AD-4A55-8505-0C74C7F3FF33}"/>
                </a:ext>
              </a:extLst>
            </p:cNvPr>
            <p:cNvSpPr>
              <a:spLocks noChangeShapeType="1"/>
            </p:cNvSpPr>
            <p:nvPr/>
          </p:nvSpPr>
          <p:spPr bwMode="auto">
            <a:xfrm>
              <a:off x="3989" y="2905"/>
              <a:ext cx="288"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7" name="Line 3">
              <a:extLst>
                <a:ext uri="{FF2B5EF4-FFF2-40B4-BE49-F238E27FC236}">
                  <a16:creationId xmlns:a16="http://schemas.microsoft.com/office/drawing/2014/main" id="{9920A926-93FF-45CB-B8ED-714BFAE8BB0A}"/>
                </a:ext>
              </a:extLst>
            </p:cNvPr>
            <p:cNvSpPr>
              <a:spLocks noChangeShapeType="1"/>
            </p:cNvSpPr>
            <p:nvPr/>
          </p:nvSpPr>
          <p:spPr bwMode="auto">
            <a:xfrm flipH="1" flipV="1">
              <a:off x="3365" y="2569"/>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8" name="Line 4">
              <a:extLst>
                <a:ext uri="{FF2B5EF4-FFF2-40B4-BE49-F238E27FC236}">
                  <a16:creationId xmlns:a16="http://schemas.microsoft.com/office/drawing/2014/main" id="{749D0E11-CE40-4930-BFD1-836CC9DAB6AE}"/>
                </a:ext>
              </a:extLst>
            </p:cNvPr>
            <p:cNvSpPr>
              <a:spLocks noChangeShapeType="1"/>
            </p:cNvSpPr>
            <p:nvPr/>
          </p:nvSpPr>
          <p:spPr bwMode="auto">
            <a:xfrm flipH="1" flipV="1">
              <a:off x="2741" y="2233"/>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9" name="Line 5">
              <a:extLst>
                <a:ext uri="{FF2B5EF4-FFF2-40B4-BE49-F238E27FC236}">
                  <a16:creationId xmlns:a16="http://schemas.microsoft.com/office/drawing/2014/main" id="{0124A299-8582-494D-864A-B58358CAD7FF}"/>
                </a:ext>
              </a:extLst>
            </p:cNvPr>
            <p:cNvSpPr>
              <a:spLocks noChangeShapeType="1"/>
            </p:cNvSpPr>
            <p:nvPr/>
          </p:nvSpPr>
          <p:spPr bwMode="auto">
            <a:xfrm flipH="1" flipV="1">
              <a:off x="2117" y="1897"/>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0" name="Line 6">
              <a:extLst>
                <a:ext uri="{FF2B5EF4-FFF2-40B4-BE49-F238E27FC236}">
                  <a16:creationId xmlns:a16="http://schemas.microsoft.com/office/drawing/2014/main" id="{891AD75A-EA84-49F0-A460-1E2CC046D5F8}"/>
                </a:ext>
              </a:extLst>
            </p:cNvPr>
            <p:cNvSpPr>
              <a:spLocks noChangeShapeType="1"/>
            </p:cNvSpPr>
            <p:nvPr/>
          </p:nvSpPr>
          <p:spPr bwMode="auto">
            <a:xfrm flipH="1" flipV="1">
              <a:off x="1493" y="1561"/>
              <a:ext cx="336"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1" name="Oval 8">
              <a:extLst>
                <a:ext uri="{FF2B5EF4-FFF2-40B4-BE49-F238E27FC236}">
                  <a16:creationId xmlns:a16="http://schemas.microsoft.com/office/drawing/2014/main" id="{62D0E1F4-8E44-46FA-9EC3-FFEAA315B271}"/>
                </a:ext>
              </a:extLst>
            </p:cNvPr>
            <p:cNvSpPr>
              <a:spLocks noChangeArrowheads="1"/>
            </p:cNvSpPr>
            <p:nvPr/>
          </p:nvSpPr>
          <p:spPr bwMode="auto">
            <a:xfrm>
              <a:off x="1205" y="1321"/>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10</a:t>
              </a:r>
              <a:endParaRPr kumimoji="1" lang="en-US" altLang="zh-CN" sz="2400">
                <a:solidFill>
                  <a:schemeClr val="tx2"/>
                </a:solidFill>
                <a:latin typeface="Times New Roman" panose="02020603050405020304" pitchFamily="18" charset="0"/>
              </a:endParaRPr>
            </a:p>
          </p:txBody>
        </p:sp>
        <p:sp>
          <p:nvSpPr>
            <p:cNvPr id="53262" name="Oval 9">
              <a:extLst>
                <a:ext uri="{FF2B5EF4-FFF2-40B4-BE49-F238E27FC236}">
                  <a16:creationId xmlns:a16="http://schemas.microsoft.com/office/drawing/2014/main" id="{67965739-0C44-4274-8FE9-3C0DCF5FA14B}"/>
                </a:ext>
              </a:extLst>
            </p:cNvPr>
            <p:cNvSpPr>
              <a:spLocks noChangeArrowheads="1"/>
            </p:cNvSpPr>
            <p:nvPr/>
          </p:nvSpPr>
          <p:spPr bwMode="auto">
            <a:xfrm>
              <a:off x="3701" y="2665"/>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50</a:t>
              </a:r>
              <a:endParaRPr kumimoji="1" lang="en-US" altLang="zh-CN" sz="2400">
                <a:solidFill>
                  <a:schemeClr val="tx2"/>
                </a:solidFill>
                <a:latin typeface="Times New Roman" panose="02020603050405020304" pitchFamily="18" charset="0"/>
              </a:endParaRPr>
            </a:p>
          </p:txBody>
        </p:sp>
        <p:sp>
          <p:nvSpPr>
            <p:cNvPr id="53263" name="Oval 10">
              <a:extLst>
                <a:ext uri="{FF2B5EF4-FFF2-40B4-BE49-F238E27FC236}">
                  <a16:creationId xmlns:a16="http://schemas.microsoft.com/office/drawing/2014/main" id="{04B8024C-6E85-44EC-BF09-0DEC20D251D5}"/>
                </a:ext>
              </a:extLst>
            </p:cNvPr>
            <p:cNvSpPr>
              <a:spLocks noChangeArrowheads="1"/>
            </p:cNvSpPr>
            <p:nvPr/>
          </p:nvSpPr>
          <p:spPr bwMode="auto">
            <a:xfrm>
              <a:off x="4277" y="3001"/>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60</a:t>
              </a:r>
              <a:endParaRPr kumimoji="1" lang="en-US" altLang="zh-CN" sz="2400">
                <a:solidFill>
                  <a:schemeClr val="tx2"/>
                </a:solidFill>
                <a:latin typeface="Times New Roman" panose="02020603050405020304" pitchFamily="18" charset="0"/>
              </a:endParaRPr>
            </a:p>
          </p:txBody>
        </p:sp>
        <p:sp>
          <p:nvSpPr>
            <p:cNvPr id="53264" name="Rectangle 11">
              <a:extLst>
                <a:ext uri="{FF2B5EF4-FFF2-40B4-BE49-F238E27FC236}">
                  <a16:creationId xmlns:a16="http://schemas.microsoft.com/office/drawing/2014/main" id="{55940AC4-BCEB-4B94-86B0-2AB46F10273F}"/>
                </a:ext>
              </a:extLst>
            </p:cNvPr>
            <p:cNvSpPr>
              <a:spLocks noChangeArrowheads="1"/>
            </p:cNvSpPr>
            <p:nvPr/>
          </p:nvSpPr>
          <p:spPr bwMode="auto">
            <a:xfrm>
              <a:off x="725" y="1705"/>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3265" name="Rectangle 12">
              <a:extLst>
                <a:ext uri="{FF2B5EF4-FFF2-40B4-BE49-F238E27FC236}">
                  <a16:creationId xmlns:a16="http://schemas.microsoft.com/office/drawing/2014/main" id="{AC132163-EC43-49B8-B439-DE7C56D3BDE1}"/>
                </a:ext>
              </a:extLst>
            </p:cNvPr>
            <p:cNvSpPr>
              <a:spLocks noChangeArrowheads="1"/>
            </p:cNvSpPr>
            <p:nvPr/>
          </p:nvSpPr>
          <p:spPr bwMode="auto">
            <a:xfrm>
              <a:off x="1301" y="2041"/>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3266" name="Rectangle 13">
              <a:extLst>
                <a:ext uri="{FF2B5EF4-FFF2-40B4-BE49-F238E27FC236}">
                  <a16:creationId xmlns:a16="http://schemas.microsoft.com/office/drawing/2014/main" id="{90F6D255-D989-45FA-A6CC-C6F73BE81DEE}"/>
                </a:ext>
              </a:extLst>
            </p:cNvPr>
            <p:cNvSpPr>
              <a:spLocks noChangeArrowheads="1"/>
            </p:cNvSpPr>
            <p:nvPr/>
          </p:nvSpPr>
          <p:spPr bwMode="auto">
            <a:xfrm>
              <a:off x="1925" y="2377"/>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3267" name="Rectangle 14">
              <a:extLst>
                <a:ext uri="{FF2B5EF4-FFF2-40B4-BE49-F238E27FC236}">
                  <a16:creationId xmlns:a16="http://schemas.microsoft.com/office/drawing/2014/main" id="{4EF754B3-2C7A-4DED-B2C8-9F11B796FE3E}"/>
                </a:ext>
              </a:extLst>
            </p:cNvPr>
            <p:cNvSpPr>
              <a:spLocks noChangeArrowheads="1"/>
            </p:cNvSpPr>
            <p:nvPr/>
          </p:nvSpPr>
          <p:spPr bwMode="auto">
            <a:xfrm>
              <a:off x="2549" y="2713"/>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3268" name="Rectangle 15">
              <a:extLst>
                <a:ext uri="{FF2B5EF4-FFF2-40B4-BE49-F238E27FC236}">
                  <a16:creationId xmlns:a16="http://schemas.microsoft.com/office/drawing/2014/main" id="{EE46A10E-6629-4273-A305-9B8D647F5C4C}"/>
                </a:ext>
              </a:extLst>
            </p:cNvPr>
            <p:cNvSpPr>
              <a:spLocks noChangeArrowheads="1"/>
            </p:cNvSpPr>
            <p:nvPr/>
          </p:nvSpPr>
          <p:spPr bwMode="auto">
            <a:xfrm>
              <a:off x="3221" y="3097"/>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3269" name="Rectangle 16">
              <a:extLst>
                <a:ext uri="{FF2B5EF4-FFF2-40B4-BE49-F238E27FC236}">
                  <a16:creationId xmlns:a16="http://schemas.microsoft.com/office/drawing/2014/main" id="{AF6F9AB3-EB80-4BFA-AD01-203E350D3FAA}"/>
                </a:ext>
              </a:extLst>
            </p:cNvPr>
            <p:cNvSpPr>
              <a:spLocks noChangeArrowheads="1"/>
            </p:cNvSpPr>
            <p:nvPr/>
          </p:nvSpPr>
          <p:spPr bwMode="auto">
            <a:xfrm>
              <a:off x="3845" y="3529"/>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3270" name="Rectangle 17">
              <a:extLst>
                <a:ext uri="{FF2B5EF4-FFF2-40B4-BE49-F238E27FC236}">
                  <a16:creationId xmlns:a16="http://schemas.microsoft.com/office/drawing/2014/main" id="{9F537298-D377-4964-A7E0-A4D466C155B5}"/>
                </a:ext>
              </a:extLst>
            </p:cNvPr>
            <p:cNvSpPr>
              <a:spLocks noChangeArrowheads="1"/>
            </p:cNvSpPr>
            <p:nvPr/>
          </p:nvSpPr>
          <p:spPr bwMode="auto">
            <a:xfrm>
              <a:off x="4661" y="3529"/>
              <a:ext cx="336" cy="24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97650" name="Text Box 18">
              <a:extLst>
                <a:ext uri="{FF2B5EF4-FFF2-40B4-BE49-F238E27FC236}">
                  <a16:creationId xmlns:a16="http://schemas.microsoft.com/office/drawing/2014/main" id="{EFAE4E13-3350-46FF-9D13-CF2B970ABB61}"/>
                </a:ext>
              </a:extLst>
            </p:cNvPr>
            <p:cNvSpPr txBox="1">
              <a:spLocks noChangeArrowheads="1"/>
            </p:cNvSpPr>
            <p:nvPr/>
          </p:nvSpPr>
          <p:spPr bwMode="auto">
            <a:xfrm>
              <a:off x="1243" y="1561"/>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197651" name="Text Box 19">
              <a:extLst>
                <a:ext uri="{FF2B5EF4-FFF2-40B4-BE49-F238E27FC236}">
                  <a16:creationId xmlns:a16="http://schemas.microsoft.com/office/drawing/2014/main" id="{A0B2CCE8-BE18-4115-9F15-71CA76DFE4FE}"/>
                </a:ext>
              </a:extLst>
            </p:cNvPr>
            <p:cNvSpPr txBox="1">
              <a:spLocks noChangeArrowheads="1"/>
            </p:cNvSpPr>
            <p:nvPr/>
          </p:nvSpPr>
          <p:spPr bwMode="auto">
            <a:xfrm>
              <a:off x="1873" y="1906"/>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197652" name="Text Box 20">
              <a:extLst>
                <a:ext uri="{FF2B5EF4-FFF2-40B4-BE49-F238E27FC236}">
                  <a16:creationId xmlns:a16="http://schemas.microsoft.com/office/drawing/2014/main" id="{58ED2354-F662-4E87-BF14-772B15DF4D4A}"/>
                </a:ext>
              </a:extLst>
            </p:cNvPr>
            <p:cNvSpPr txBox="1">
              <a:spLocks noChangeArrowheads="1"/>
            </p:cNvSpPr>
            <p:nvPr/>
          </p:nvSpPr>
          <p:spPr bwMode="auto">
            <a:xfrm>
              <a:off x="2497" y="224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197653" name="Text Box 21">
              <a:extLst>
                <a:ext uri="{FF2B5EF4-FFF2-40B4-BE49-F238E27FC236}">
                  <a16:creationId xmlns:a16="http://schemas.microsoft.com/office/drawing/2014/main" id="{C50B4C25-3033-4E9B-974F-3DCC5A26F9A6}"/>
                </a:ext>
              </a:extLst>
            </p:cNvPr>
            <p:cNvSpPr txBox="1">
              <a:spLocks noChangeArrowheads="1"/>
            </p:cNvSpPr>
            <p:nvPr/>
          </p:nvSpPr>
          <p:spPr bwMode="auto">
            <a:xfrm>
              <a:off x="3121" y="2578"/>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197654" name="Text Box 22">
              <a:extLst>
                <a:ext uri="{FF2B5EF4-FFF2-40B4-BE49-F238E27FC236}">
                  <a16:creationId xmlns:a16="http://schemas.microsoft.com/office/drawing/2014/main" id="{98ECD0B9-E09D-4FE9-86DC-041BA2016076}"/>
                </a:ext>
              </a:extLst>
            </p:cNvPr>
            <p:cNvSpPr txBox="1">
              <a:spLocks noChangeArrowheads="1"/>
            </p:cNvSpPr>
            <p:nvPr/>
          </p:nvSpPr>
          <p:spPr bwMode="auto">
            <a:xfrm>
              <a:off x="3745" y="2914"/>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197655" name="Text Box 23">
              <a:extLst>
                <a:ext uri="{FF2B5EF4-FFF2-40B4-BE49-F238E27FC236}">
                  <a16:creationId xmlns:a16="http://schemas.microsoft.com/office/drawing/2014/main" id="{F11E95CF-3EF1-48AA-8CEA-26DED94D874F}"/>
                </a:ext>
              </a:extLst>
            </p:cNvPr>
            <p:cNvSpPr txBox="1">
              <a:spLocks noChangeArrowheads="1"/>
            </p:cNvSpPr>
            <p:nvPr/>
          </p:nvSpPr>
          <p:spPr bwMode="auto">
            <a:xfrm>
              <a:off x="4321" y="325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53277" name="Line 24">
              <a:extLst>
                <a:ext uri="{FF2B5EF4-FFF2-40B4-BE49-F238E27FC236}">
                  <a16:creationId xmlns:a16="http://schemas.microsoft.com/office/drawing/2014/main" id="{9A2DFE49-8667-4048-ADC5-F29FE4543663}"/>
                </a:ext>
              </a:extLst>
            </p:cNvPr>
            <p:cNvSpPr>
              <a:spLocks noChangeShapeType="1"/>
            </p:cNvSpPr>
            <p:nvPr/>
          </p:nvSpPr>
          <p:spPr bwMode="auto">
            <a:xfrm flipH="1">
              <a:off x="1061" y="1609"/>
              <a:ext cx="192" cy="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8" name="Line 25">
              <a:extLst>
                <a:ext uri="{FF2B5EF4-FFF2-40B4-BE49-F238E27FC236}">
                  <a16:creationId xmlns:a16="http://schemas.microsoft.com/office/drawing/2014/main" id="{9267A783-B997-4E7A-A3E9-835D5BDAD8D1}"/>
                </a:ext>
              </a:extLst>
            </p:cNvPr>
            <p:cNvSpPr>
              <a:spLocks noChangeShapeType="1"/>
            </p:cNvSpPr>
            <p:nvPr/>
          </p:nvSpPr>
          <p:spPr bwMode="auto">
            <a:xfrm flipV="1">
              <a:off x="1637" y="1897"/>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9" name="Line 26">
              <a:extLst>
                <a:ext uri="{FF2B5EF4-FFF2-40B4-BE49-F238E27FC236}">
                  <a16:creationId xmlns:a16="http://schemas.microsoft.com/office/drawing/2014/main" id="{4425BC95-AACF-4AA5-9484-52688C337EA2}"/>
                </a:ext>
              </a:extLst>
            </p:cNvPr>
            <p:cNvSpPr>
              <a:spLocks noChangeShapeType="1"/>
            </p:cNvSpPr>
            <p:nvPr/>
          </p:nvSpPr>
          <p:spPr bwMode="auto">
            <a:xfrm flipH="1">
              <a:off x="2261" y="2233"/>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0" name="Oval 27">
              <a:extLst>
                <a:ext uri="{FF2B5EF4-FFF2-40B4-BE49-F238E27FC236}">
                  <a16:creationId xmlns:a16="http://schemas.microsoft.com/office/drawing/2014/main" id="{3E319293-CCFF-46A4-B28F-FA604A04642C}"/>
                </a:ext>
              </a:extLst>
            </p:cNvPr>
            <p:cNvSpPr>
              <a:spLocks noChangeArrowheads="1"/>
            </p:cNvSpPr>
            <p:nvPr/>
          </p:nvSpPr>
          <p:spPr bwMode="auto">
            <a:xfrm>
              <a:off x="1829" y="1657"/>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20</a:t>
              </a:r>
              <a:endParaRPr kumimoji="1" lang="en-US" altLang="zh-CN" sz="2400">
                <a:solidFill>
                  <a:schemeClr val="tx2"/>
                </a:solidFill>
                <a:latin typeface="Times New Roman" panose="02020603050405020304" pitchFamily="18" charset="0"/>
              </a:endParaRPr>
            </a:p>
          </p:txBody>
        </p:sp>
        <p:sp>
          <p:nvSpPr>
            <p:cNvPr id="53281" name="Oval 28">
              <a:extLst>
                <a:ext uri="{FF2B5EF4-FFF2-40B4-BE49-F238E27FC236}">
                  <a16:creationId xmlns:a16="http://schemas.microsoft.com/office/drawing/2014/main" id="{47FDD07E-0CC1-4587-990F-6213A3361E21}"/>
                </a:ext>
              </a:extLst>
            </p:cNvPr>
            <p:cNvSpPr>
              <a:spLocks noChangeArrowheads="1"/>
            </p:cNvSpPr>
            <p:nvPr/>
          </p:nvSpPr>
          <p:spPr bwMode="auto">
            <a:xfrm>
              <a:off x="2453" y="1993"/>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30</a:t>
              </a:r>
              <a:endParaRPr kumimoji="1" lang="en-US" altLang="zh-CN" sz="2400">
                <a:solidFill>
                  <a:schemeClr val="tx2"/>
                </a:solidFill>
                <a:latin typeface="Times New Roman" panose="02020603050405020304" pitchFamily="18" charset="0"/>
              </a:endParaRPr>
            </a:p>
          </p:txBody>
        </p:sp>
        <p:sp>
          <p:nvSpPr>
            <p:cNvPr id="53282" name="Line 29">
              <a:extLst>
                <a:ext uri="{FF2B5EF4-FFF2-40B4-BE49-F238E27FC236}">
                  <a16:creationId xmlns:a16="http://schemas.microsoft.com/office/drawing/2014/main" id="{81BABC4D-CC8A-4129-9E22-483F9F1A8E0A}"/>
                </a:ext>
              </a:extLst>
            </p:cNvPr>
            <p:cNvSpPr>
              <a:spLocks noChangeShapeType="1"/>
            </p:cNvSpPr>
            <p:nvPr/>
          </p:nvSpPr>
          <p:spPr bwMode="auto">
            <a:xfrm flipV="1">
              <a:off x="2885" y="2569"/>
              <a:ext cx="240"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3" name="Oval 30">
              <a:extLst>
                <a:ext uri="{FF2B5EF4-FFF2-40B4-BE49-F238E27FC236}">
                  <a16:creationId xmlns:a16="http://schemas.microsoft.com/office/drawing/2014/main" id="{085BC31A-666C-457B-9032-04BC6A402CC5}"/>
                </a:ext>
              </a:extLst>
            </p:cNvPr>
            <p:cNvSpPr>
              <a:spLocks noChangeArrowheads="1"/>
            </p:cNvSpPr>
            <p:nvPr/>
          </p:nvSpPr>
          <p:spPr bwMode="auto">
            <a:xfrm>
              <a:off x="3077" y="2329"/>
              <a:ext cx="336" cy="336"/>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40</a:t>
              </a:r>
              <a:endParaRPr kumimoji="1" lang="en-US" altLang="zh-CN" sz="2400">
                <a:solidFill>
                  <a:schemeClr val="tx2"/>
                </a:solidFill>
                <a:latin typeface="Times New Roman" panose="02020603050405020304" pitchFamily="18" charset="0"/>
              </a:endParaRPr>
            </a:p>
          </p:txBody>
        </p:sp>
        <p:sp>
          <p:nvSpPr>
            <p:cNvPr id="53284" name="Line 31">
              <a:extLst>
                <a:ext uri="{FF2B5EF4-FFF2-40B4-BE49-F238E27FC236}">
                  <a16:creationId xmlns:a16="http://schemas.microsoft.com/office/drawing/2014/main" id="{9720B7BD-F7F4-42AE-B4D6-64F8B1E0D92F}"/>
                </a:ext>
              </a:extLst>
            </p:cNvPr>
            <p:cNvSpPr>
              <a:spLocks noChangeShapeType="1"/>
            </p:cNvSpPr>
            <p:nvPr/>
          </p:nvSpPr>
          <p:spPr bwMode="auto">
            <a:xfrm flipV="1">
              <a:off x="3557" y="2953"/>
              <a:ext cx="192"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5" name="Line 32">
              <a:extLst>
                <a:ext uri="{FF2B5EF4-FFF2-40B4-BE49-F238E27FC236}">
                  <a16:creationId xmlns:a16="http://schemas.microsoft.com/office/drawing/2014/main" id="{A46EAF2E-3E19-4FD0-9BBA-D3DF02BCBD95}"/>
                </a:ext>
              </a:extLst>
            </p:cNvPr>
            <p:cNvSpPr>
              <a:spLocks noChangeShapeType="1"/>
            </p:cNvSpPr>
            <p:nvPr/>
          </p:nvSpPr>
          <p:spPr bwMode="auto">
            <a:xfrm flipV="1">
              <a:off x="4181" y="3294"/>
              <a:ext cx="173" cy="23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6" name="Text Box 34">
              <a:extLst>
                <a:ext uri="{FF2B5EF4-FFF2-40B4-BE49-F238E27FC236}">
                  <a16:creationId xmlns:a16="http://schemas.microsoft.com/office/drawing/2014/main" id="{5548AB33-2018-48B3-A655-B0E0463DAB22}"/>
                </a:ext>
              </a:extLst>
            </p:cNvPr>
            <p:cNvSpPr txBox="1">
              <a:spLocks noChangeArrowheads="1"/>
            </p:cNvSpPr>
            <p:nvPr/>
          </p:nvSpPr>
          <p:spPr bwMode="auto">
            <a:xfrm>
              <a:off x="917" y="1426"/>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53287" name="Text Box 35">
              <a:extLst>
                <a:ext uri="{FF2B5EF4-FFF2-40B4-BE49-F238E27FC236}">
                  <a16:creationId xmlns:a16="http://schemas.microsoft.com/office/drawing/2014/main" id="{9290F5C1-1A52-4250-A78D-34C75288AC3C}"/>
                </a:ext>
              </a:extLst>
            </p:cNvPr>
            <p:cNvSpPr txBox="1">
              <a:spLocks noChangeArrowheads="1"/>
            </p:cNvSpPr>
            <p:nvPr/>
          </p:nvSpPr>
          <p:spPr bwMode="auto">
            <a:xfrm>
              <a:off x="1489" y="1705"/>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53288" name="Text Box 36">
              <a:extLst>
                <a:ext uri="{FF2B5EF4-FFF2-40B4-BE49-F238E27FC236}">
                  <a16:creationId xmlns:a16="http://schemas.microsoft.com/office/drawing/2014/main" id="{C49BD4BE-3641-4D14-9730-D2434B87DD78}"/>
                </a:ext>
              </a:extLst>
            </p:cNvPr>
            <p:cNvSpPr txBox="1">
              <a:spLocks noChangeArrowheads="1"/>
            </p:cNvSpPr>
            <p:nvPr/>
          </p:nvSpPr>
          <p:spPr bwMode="auto">
            <a:xfrm>
              <a:off x="2113" y="205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197669" name="Text Box 37">
              <a:extLst>
                <a:ext uri="{FF2B5EF4-FFF2-40B4-BE49-F238E27FC236}">
                  <a16:creationId xmlns:a16="http://schemas.microsoft.com/office/drawing/2014/main" id="{49829196-0815-41B2-9534-66B6508DC2B7}"/>
                </a:ext>
              </a:extLst>
            </p:cNvPr>
            <p:cNvSpPr txBox="1">
              <a:spLocks noChangeArrowheads="1"/>
            </p:cNvSpPr>
            <p:nvPr/>
          </p:nvSpPr>
          <p:spPr bwMode="auto">
            <a:xfrm>
              <a:off x="2737" y="2377"/>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hlink"/>
                  </a:solidFill>
                  <a:latin typeface="Times New Roman" pitchFamily="18" charset="0"/>
                </a:rPr>
                <a:t>&lt;</a:t>
              </a:r>
              <a:endParaRPr kumimoji="1" lang="en-US" altLang="zh-CN" sz="2400">
                <a:effectLst>
                  <a:outerShdw blurRad="38100" dist="38100" dir="2700000" algn="tl">
                    <a:srgbClr val="C0C0C0"/>
                  </a:outerShdw>
                </a:effectLst>
                <a:latin typeface="Times New Roman" pitchFamily="18" charset="0"/>
              </a:endParaRPr>
            </a:p>
          </p:txBody>
        </p:sp>
        <p:sp>
          <p:nvSpPr>
            <p:cNvPr id="197670" name="Text Box 38">
              <a:extLst>
                <a:ext uri="{FF2B5EF4-FFF2-40B4-BE49-F238E27FC236}">
                  <a16:creationId xmlns:a16="http://schemas.microsoft.com/office/drawing/2014/main" id="{911DF48C-959C-4885-B843-99E66CEAB96E}"/>
                </a:ext>
              </a:extLst>
            </p:cNvPr>
            <p:cNvSpPr txBox="1">
              <a:spLocks noChangeArrowheads="1"/>
            </p:cNvSpPr>
            <p:nvPr/>
          </p:nvSpPr>
          <p:spPr bwMode="auto">
            <a:xfrm>
              <a:off x="3365" y="277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hlink"/>
                  </a:solidFill>
                  <a:latin typeface="Times New Roman" pitchFamily="18" charset="0"/>
                </a:rPr>
                <a:t>&lt;</a:t>
              </a:r>
              <a:endParaRPr kumimoji="1" lang="en-US" altLang="zh-CN" sz="2400">
                <a:effectLst>
                  <a:outerShdw blurRad="38100" dist="38100" dir="2700000" algn="tl">
                    <a:srgbClr val="C0C0C0"/>
                  </a:outerShdw>
                </a:effectLst>
                <a:latin typeface="Times New Roman" pitchFamily="18" charset="0"/>
              </a:endParaRPr>
            </a:p>
          </p:txBody>
        </p:sp>
        <p:sp>
          <p:nvSpPr>
            <p:cNvPr id="197671" name="Text Box 39">
              <a:extLst>
                <a:ext uri="{FF2B5EF4-FFF2-40B4-BE49-F238E27FC236}">
                  <a16:creationId xmlns:a16="http://schemas.microsoft.com/office/drawing/2014/main" id="{EDB9C610-8AF7-498D-A070-C20B0474F94D}"/>
                </a:ext>
              </a:extLst>
            </p:cNvPr>
            <p:cNvSpPr txBox="1">
              <a:spLocks noChangeArrowheads="1"/>
            </p:cNvSpPr>
            <p:nvPr/>
          </p:nvSpPr>
          <p:spPr bwMode="auto">
            <a:xfrm>
              <a:off x="3985" y="320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hlink"/>
                  </a:solidFill>
                  <a:latin typeface="Times New Roman" pitchFamily="18" charset="0"/>
                </a:rPr>
                <a:t>&lt;</a:t>
              </a:r>
              <a:endParaRPr kumimoji="1" lang="en-US" altLang="zh-CN" sz="2400">
                <a:effectLst>
                  <a:outerShdw blurRad="38100" dist="38100" dir="2700000" algn="tl">
                    <a:srgbClr val="C0C0C0"/>
                  </a:outerShdw>
                </a:effectLst>
                <a:latin typeface="Times New Roman" pitchFamily="18" charset="0"/>
              </a:endParaRPr>
            </a:p>
          </p:txBody>
        </p:sp>
        <p:sp>
          <p:nvSpPr>
            <p:cNvPr id="53292" name="Text Box 40">
              <a:extLst>
                <a:ext uri="{FF2B5EF4-FFF2-40B4-BE49-F238E27FC236}">
                  <a16:creationId xmlns:a16="http://schemas.microsoft.com/office/drawing/2014/main" id="{68EE3BA2-E46F-46F2-BF65-5BE4A18842FB}"/>
                </a:ext>
              </a:extLst>
            </p:cNvPr>
            <p:cNvSpPr txBox="1">
              <a:spLocks noChangeArrowheads="1"/>
            </p:cNvSpPr>
            <p:nvPr/>
          </p:nvSpPr>
          <p:spPr bwMode="auto">
            <a:xfrm>
              <a:off x="1681" y="1426"/>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53293" name="Text Box 41">
              <a:extLst>
                <a:ext uri="{FF2B5EF4-FFF2-40B4-BE49-F238E27FC236}">
                  <a16:creationId xmlns:a16="http://schemas.microsoft.com/office/drawing/2014/main" id="{FCB31E3B-DEAA-4E98-AE31-EA382A7169DD}"/>
                </a:ext>
              </a:extLst>
            </p:cNvPr>
            <p:cNvSpPr txBox="1">
              <a:spLocks noChangeArrowheads="1"/>
            </p:cNvSpPr>
            <p:nvPr/>
          </p:nvSpPr>
          <p:spPr bwMode="auto">
            <a:xfrm>
              <a:off x="2305" y="176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53294" name="Text Box 42">
              <a:extLst>
                <a:ext uri="{FF2B5EF4-FFF2-40B4-BE49-F238E27FC236}">
                  <a16:creationId xmlns:a16="http://schemas.microsoft.com/office/drawing/2014/main" id="{CE20FA76-BF5B-48A8-A89F-61ED288D0BAF}"/>
                </a:ext>
              </a:extLst>
            </p:cNvPr>
            <p:cNvSpPr txBox="1">
              <a:spLocks noChangeArrowheads="1"/>
            </p:cNvSpPr>
            <p:nvPr/>
          </p:nvSpPr>
          <p:spPr bwMode="auto">
            <a:xfrm>
              <a:off x="2929" y="2098"/>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53295" name="Text Box 43">
              <a:extLst>
                <a:ext uri="{FF2B5EF4-FFF2-40B4-BE49-F238E27FC236}">
                  <a16:creationId xmlns:a16="http://schemas.microsoft.com/office/drawing/2014/main" id="{28A85E19-C370-458C-B00B-C0DE7A875B88}"/>
                </a:ext>
              </a:extLst>
            </p:cNvPr>
            <p:cNvSpPr txBox="1">
              <a:spLocks noChangeArrowheads="1"/>
            </p:cNvSpPr>
            <p:nvPr/>
          </p:nvSpPr>
          <p:spPr bwMode="auto">
            <a:xfrm>
              <a:off x="3457" y="2377"/>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53296" name="Text Box 44">
              <a:extLst>
                <a:ext uri="{FF2B5EF4-FFF2-40B4-BE49-F238E27FC236}">
                  <a16:creationId xmlns:a16="http://schemas.microsoft.com/office/drawing/2014/main" id="{982A87A7-4339-45EB-A355-A3154113A2C0}"/>
                </a:ext>
              </a:extLst>
            </p:cNvPr>
            <p:cNvSpPr txBox="1">
              <a:spLocks noChangeArrowheads="1"/>
            </p:cNvSpPr>
            <p:nvPr/>
          </p:nvSpPr>
          <p:spPr bwMode="auto">
            <a:xfrm>
              <a:off x="4129" y="2770"/>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53297" name="Text Box 45">
              <a:extLst>
                <a:ext uri="{FF2B5EF4-FFF2-40B4-BE49-F238E27FC236}">
                  <a16:creationId xmlns:a16="http://schemas.microsoft.com/office/drawing/2014/main" id="{3B4DB98A-380E-4783-8479-DAEDE9C72DCB}"/>
                </a:ext>
              </a:extLst>
            </p:cNvPr>
            <p:cNvSpPr txBox="1">
              <a:spLocks noChangeArrowheads="1"/>
            </p:cNvSpPr>
            <p:nvPr/>
          </p:nvSpPr>
          <p:spPr bwMode="auto">
            <a:xfrm>
              <a:off x="4609" y="320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grpSp>
      <p:graphicFrame>
        <p:nvGraphicFramePr>
          <p:cNvPr id="53253" name="Object 46">
            <a:extLst>
              <a:ext uri="{FF2B5EF4-FFF2-40B4-BE49-F238E27FC236}">
                <a16:creationId xmlns:a16="http://schemas.microsoft.com/office/drawing/2014/main" id="{2CB88F49-8679-462F-B5EB-F665BF5A8BB4}"/>
              </a:ext>
            </a:extLst>
          </p:cNvPr>
          <p:cNvGraphicFramePr>
            <a:graphicFrameLocks noChangeAspect="1"/>
          </p:cNvGraphicFramePr>
          <p:nvPr/>
        </p:nvGraphicFramePr>
        <p:xfrm>
          <a:off x="4248150" y="1952625"/>
          <a:ext cx="4222750" cy="1008063"/>
        </p:xfrm>
        <a:graphic>
          <a:graphicData uri="http://schemas.openxmlformats.org/presentationml/2006/ole">
            <mc:AlternateContent xmlns:mc="http://schemas.openxmlformats.org/markup-compatibility/2006">
              <mc:Choice xmlns:v="urn:schemas-microsoft-com:vml" Requires="v">
                <p:oleObj spid="_x0000_s53354" name="公式" r:id="rId3" imgW="1727200" imgH="431800" progId="Equation.3">
                  <p:embed/>
                </p:oleObj>
              </mc:Choice>
              <mc:Fallback>
                <p:oleObj name="公式" r:id="rId3" imgW="1727200" imgH="431800" progId="Equation.3">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50" y="1952625"/>
                        <a:ext cx="422275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47">
            <a:extLst>
              <a:ext uri="{FF2B5EF4-FFF2-40B4-BE49-F238E27FC236}">
                <a16:creationId xmlns:a16="http://schemas.microsoft.com/office/drawing/2014/main" id="{BEDBAF1E-728F-44FE-9350-1B23B0587BEA}"/>
              </a:ext>
            </a:extLst>
          </p:cNvPr>
          <p:cNvGraphicFramePr>
            <a:graphicFrameLocks noChangeAspect="1"/>
          </p:cNvGraphicFramePr>
          <p:nvPr/>
        </p:nvGraphicFramePr>
        <p:xfrm>
          <a:off x="971550" y="4473575"/>
          <a:ext cx="2844800" cy="1655763"/>
        </p:xfrm>
        <a:graphic>
          <a:graphicData uri="http://schemas.openxmlformats.org/presentationml/2006/ole">
            <mc:AlternateContent xmlns:mc="http://schemas.openxmlformats.org/markup-compatibility/2006">
              <mc:Choice xmlns:v="urn:schemas-microsoft-com:vml" Requires="v">
                <p:oleObj spid="_x0000_s53355" name="公式" r:id="rId5" imgW="1206500" imgH="685800" progId="Equation.3">
                  <p:embed/>
                </p:oleObj>
              </mc:Choice>
              <mc:Fallback>
                <p:oleObj name="公式" r:id="rId5" imgW="1206500" imgH="685800" progId="Equation.3">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473575"/>
                        <a:ext cx="2844800" cy="165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a:extLst>
              <a:ext uri="{FF2B5EF4-FFF2-40B4-BE49-F238E27FC236}">
                <a16:creationId xmlns:a16="http://schemas.microsoft.com/office/drawing/2014/main" id="{234D0790-665C-4F84-8FA6-88B4B277364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39F399D-31DC-475E-81EE-13C6FC6B9209}"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a:t>
            </a:fld>
            <a:endParaRPr lang="en-US" altLang="zh-CN" sz="1800">
              <a:latin typeface="华文新魏" panose="02010800040101010101" pitchFamily="2" charset="-122"/>
              <a:ea typeface="华文新魏" panose="02010800040101010101" pitchFamily="2" charset="-122"/>
            </a:endParaRPr>
          </a:p>
        </p:txBody>
      </p:sp>
      <p:sp>
        <p:nvSpPr>
          <p:cNvPr id="8195" name="Rectangle 24">
            <a:extLst>
              <a:ext uri="{FF2B5EF4-FFF2-40B4-BE49-F238E27FC236}">
                <a16:creationId xmlns:a16="http://schemas.microsoft.com/office/drawing/2014/main" id="{DDF0D72D-4065-4E5B-88F3-6B39514B1F47}"/>
              </a:ext>
            </a:extLst>
          </p:cNvPr>
          <p:cNvSpPr>
            <a:spLocks noGrp="1" noChangeArrowheads="1"/>
          </p:cNvSpPr>
          <p:nvPr>
            <p:ph type="body" idx="1"/>
          </p:nvPr>
        </p:nvSpPr>
        <p:spPr>
          <a:xfrm>
            <a:off x="627063" y="692150"/>
            <a:ext cx="8229600" cy="5689600"/>
          </a:xfrm>
        </p:spPr>
        <p:txBody>
          <a:bodyPr/>
          <a:lstStyle/>
          <a:p>
            <a:pPr eaLnBrk="1" hangingPunct="1">
              <a:spcBef>
                <a:spcPct val="0"/>
              </a:spcBef>
              <a:buFont typeface="Wingdings" panose="05000000000000000000" pitchFamily="2" charset="2"/>
              <a:buNone/>
            </a:pPr>
            <a:r>
              <a:rPr lang="en-US" altLang="zh-CN" sz="30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delMember (</a:t>
            </a:r>
            <a:r>
              <a:rPr lang="en-US" altLang="zh-CN" sz="2900" b="1">
                <a:latin typeface="Times New Roman" panose="02020603050405020304" pitchFamily="18" charset="0"/>
                <a:ea typeface="隶书" panose="02010509060101010101" pitchFamily="49" charset="-122"/>
              </a:rPr>
              <a:t>const </a:t>
            </a:r>
            <a:r>
              <a:rPr lang="en-US" altLang="zh-CN" sz="2900">
                <a:latin typeface="Times New Roman" panose="02020603050405020304" pitchFamily="18" charset="0"/>
                <a:ea typeface="隶书" panose="02010509060101010101" pitchFamily="49" charset="-122"/>
              </a:rPr>
              <a:t>T x) = 0</a:t>
            </a:r>
            <a:r>
              <a:rPr lang="en-US" altLang="zh-CN" sz="29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intersectWith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集合的交运算</a:t>
            </a:r>
          </a:p>
          <a:p>
            <a:pPr eaLnBrk="1" hangingPunct="1">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unionWith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集合的并运算</a:t>
            </a:r>
          </a:p>
          <a:p>
            <a:pPr eaLnBrk="1" hangingPunct="1">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 </a:t>
            </a:r>
            <a:r>
              <a:rPr lang="en-US" altLang="zh-CN" sz="2900">
                <a:latin typeface="Times New Roman" panose="02020603050405020304" pitchFamily="18" charset="0"/>
                <a:ea typeface="隶书" panose="02010509060101010101" pitchFamily="49" charset="-122"/>
              </a:rPr>
              <a:t>differenceFrom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     </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集合的差运算</a:t>
            </a:r>
          </a:p>
          <a:p>
            <a:pPr eaLnBrk="1" hangingPunct="1">
              <a:spcBef>
                <a:spcPct val="0"/>
              </a:spcBef>
              <a:buFont typeface="Wingdings" panose="05000000000000000000" pitchFamily="2" charset="2"/>
              <a:buNone/>
            </a:pPr>
            <a:r>
              <a:rPr lang="zh-CN" altLang="en-US" sz="2900" b="1">
                <a:latin typeface="Times New Roman" panose="02020603050405020304" pitchFamily="18" charset="0"/>
                <a:ea typeface="隶书" panose="02010509060101010101" pitchFamily="49" charset="-122"/>
              </a:rPr>
              <a:t>     </a:t>
            </a:r>
            <a:r>
              <a:rPr lang="en-US" altLang="zh-CN" sz="2900" b="1">
                <a:latin typeface="Times New Roman" panose="02020603050405020304" pitchFamily="18" charset="0"/>
                <a:ea typeface="隶书" panose="02010509060101010101" pitchFamily="49" charset="-122"/>
              </a:rPr>
              <a:t>virtual bool </a:t>
            </a:r>
            <a:r>
              <a:rPr lang="en-US" altLang="zh-CN" sz="2900">
                <a:latin typeface="Times New Roman" panose="02020603050405020304" pitchFamily="18" charset="0"/>
                <a:ea typeface="隶书" panose="02010509060101010101" pitchFamily="49" charset="-122"/>
              </a:rPr>
              <a:t>Contains (T x) = 0</a:t>
            </a:r>
            <a:r>
              <a:rPr lang="en-US" altLang="zh-CN" sz="29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bool </a:t>
            </a:r>
            <a:r>
              <a:rPr lang="en-US" altLang="zh-CN" sz="2900">
                <a:latin typeface="Times New Roman" panose="02020603050405020304" pitchFamily="18" charset="0"/>
                <a:ea typeface="隶书" panose="02010509060101010101" pitchFamily="49" charset="-122"/>
              </a:rPr>
              <a:t>subSet (Set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 </a:t>
            </a:r>
            <a:r>
              <a:rPr lang="en-US" altLang="zh-CN" sz="2900">
                <a:latin typeface="Times New Roman" panose="02020603050405020304" pitchFamily="18" charset="0"/>
                <a:ea typeface="隶书" panose="02010509060101010101" pitchFamily="49" charset="-122"/>
              </a:rPr>
              <a:t>R) = 0</a:t>
            </a:r>
            <a:r>
              <a:rPr lang="en-US" altLang="zh-CN" sz="29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virtual bool operator </a:t>
            </a:r>
            <a:r>
              <a:rPr lang="en-US" altLang="zh-CN" sz="2900" b="1" i="1">
                <a:latin typeface="Times New Roman" panose="02020603050405020304" pitchFamily="18" charset="0"/>
                <a:ea typeface="隶书" panose="02010509060101010101" pitchFamily="49" charset="-122"/>
              </a:rPr>
              <a:t>== </a:t>
            </a:r>
            <a:r>
              <a:rPr lang="en-US" altLang="zh-CN" sz="2900">
                <a:latin typeface="Times New Roman" panose="02020603050405020304" pitchFamily="18" charset="0"/>
                <a:ea typeface="隶书" panose="02010509060101010101" pitchFamily="49" charset="-122"/>
              </a:rPr>
              <a:t>(Set</a:t>
            </a:r>
            <a:r>
              <a:rPr lang="en-US" altLang="zh-CN" sz="2900" b="1">
                <a:latin typeface="Times New Roman" panose="02020603050405020304" pitchFamily="18" charset="0"/>
                <a:ea typeface="隶书" panose="02010509060101010101" pitchFamily="49" charset="-122"/>
              </a:rPr>
              <a:t>&lt;</a:t>
            </a:r>
            <a:r>
              <a:rPr lang="en-US" altLang="zh-CN" sz="2900">
                <a:latin typeface="Times New Roman" panose="02020603050405020304" pitchFamily="18" charset="0"/>
                <a:ea typeface="隶书" panose="02010509060101010101" pitchFamily="49" charset="-122"/>
              </a:rPr>
              <a:t>T</a:t>
            </a:r>
            <a:r>
              <a:rPr lang="en-US" altLang="zh-CN" sz="2900" b="1">
                <a:latin typeface="Times New Roman" panose="02020603050405020304" pitchFamily="18" charset="0"/>
                <a:ea typeface="隶书" panose="02010509060101010101" pitchFamily="49" charset="-122"/>
              </a:rPr>
              <a:t>&gt;&amp;</a:t>
            </a:r>
            <a:r>
              <a:rPr lang="en-US" altLang="zh-CN" sz="2900">
                <a:latin typeface="Times New Roman" panose="02020603050405020304" pitchFamily="18" charset="0"/>
                <a:ea typeface="隶书" panose="02010509060101010101" pitchFamily="49" charset="-122"/>
              </a:rPr>
              <a:t> R) = 0</a:t>
            </a:r>
            <a:r>
              <a:rPr lang="en-US" altLang="zh-CN" sz="29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                           </a:t>
            </a:r>
            <a:r>
              <a:rPr lang="en-US" altLang="zh-CN" sz="2900" b="1">
                <a:solidFill>
                  <a:schemeClr val="tx2"/>
                </a:solidFill>
                <a:latin typeface="Times New Roman" panose="02020603050405020304" pitchFamily="18" charset="0"/>
                <a:ea typeface="隶书" panose="02010509060101010101" pitchFamily="49" charset="-122"/>
              </a:rPr>
              <a:t>//</a:t>
            </a:r>
            <a:r>
              <a:rPr lang="zh-CN" altLang="en-US" sz="2900">
                <a:solidFill>
                  <a:schemeClr val="tx2"/>
                </a:solidFill>
                <a:latin typeface="Times New Roman" panose="02020603050405020304" pitchFamily="18" charset="0"/>
                <a:ea typeface="隶书" panose="02010509060101010101" pitchFamily="49" charset="-122"/>
              </a:rPr>
              <a:t>判集合是否相等</a:t>
            </a:r>
          </a:p>
          <a:p>
            <a:pPr eaLnBrk="1" hangingPunct="1">
              <a:spcBef>
                <a:spcPct val="0"/>
              </a:spcBef>
              <a:buFont typeface="Wingdings" panose="05000000000000000000" pitchFamily="2" charset="2"/>
              <a:buNone/>
            </a:pPr>
            <a:r>
              <a:rPr lang="en-US" altLang="zh-CN" sz="29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6603EEC7-C43F-4EC8-91C6-F0C2707374A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180D1C0-F620-460E-ADE3-8F1E037CA6C9}"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50</a:t>
            </a:fld>
            <a:endParaRPr lang="en-US" altLang="zh-CN" sz="1800">
              <a:latin typeface="华文新魏" panose="02010800040101010101" pitchFamily="2" charset="-122"/>
              <a:ea typeface="华文新魏" panose="02010800040101010101" pitchFamily="2" charset="-122"/>
            </a:endParaRPr>
          </a:p>
        </p:txBody>
      </p:sp>
      <p:sp>
        <p:nvSpPr>
          <p:cNvPr id="54275" name="Rectangle 3">
            <a:extLst>
              <a:ext uri="{FF2B5EF4-FFF2-40B4-BE49-F238E27FC236}">
                <a16:creationId xmlns:a16="http://schemas.microsoft.com/office/drawing/2014/main" id="{412D206F-E0E8-417E-AC1D-578756BBCD99}"/>
              </a:ext>
            </a:extLst>
          </p:cNvPr>
          <p:cNvSpPr>
            <a:spLocks noGrp="1" noChangeArrowheads="1"/>
          </p:cNvSpPr>
          <p:nvPr>
            <p:ph type="body" sz="half" idx="1"/>
          </p:nvPr>
        </p:nvSpPr>
        <p:spPr>
          <a:xfrm>
            <a:off x="528638" y="838200"/>
            <a:ext cx="8075612" cy="5578475"/>
          </a:xfrm>
        </p:spPr>
        <p:txBody>
          <a:bodyPr/>
          <a:lstStyle/>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假定表中所有失败位置的搜索概率相同，则搜索不成功的平均搜索长度：</a:t>
            </a:r>
          </a:p>
          <a:p>
            <a:pPr eaLnBrk="1" hangingPunct="1">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endParaRPr lang="zh-CN" altLang="en-US" sz="3000" b="1">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endParaRPr lang="en-US" altLang="zh-CN" sz="3000" b="1">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时间代价为</a:t>
            </a:r>
            <a:r>
              <a:rPr lang="en-US" altLang="zh-CN" sz="3000" b="1">
                <a:latin typeface="Times New Roman" panose="02020603050405020304" pitchFamily="18" charset="0"/>
                <a:ea typeface="仿宋_GB2312" pitchFamily="49" charset="-122"/>
              </a:rPr>
              <a:t>O(</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en-US" altLang="zh-CN" sz="3000" b="1">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endParaRPr lang="en-US" altLang="zh-CN" sz="3000" b="1">
              <a:latin typeface="Times New Roman" panose="02020603050405020304" pitchFamily="18" charset="0"/>
              <a:ea typeface="仿宋_GB2312" pitchFamily="49" charset="-122"/>
            </a:endParaRPr>
          </a:p>
          <a:p>
            <a:pPr eaLnBrk="1" hangingPunct="1">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为了加速搜索，在有序顺序表的情形，可以采用</a:t>
            </a:r>
            <a:r>
              <a:rPr lang="zh-CN" altLang="en-US" sz="3000" b="1">
                <a:solidFill>
                  <a:schemeClr val="tx2"/>
                </a:solidFill>
                <a:latin typeface="Times New Roman" panose="02020603050405020304" pitchFamily="18" charset="0"/>
                <a:ea typeface="仿宋_GB2312" pitchFamily="49" charset="-122"/>
              </a:rPr>
              <a:t>折半搜索</a:t>
            </a:r>
            <a:r>
              <a:rPr lang="zh-CN" altLang="en-US" sz="3000" b="1">
                <a:latin typeface="Times New Roman" panose="02020603050405020304" pitchFamily="18" charset="0"/>
                <a:ea typeface="仿宋_GB2312" pitchFamily="49" charset="-122"/>
              </a:rPr>
              <a:t>，它也称</a:t>
            </a:r>
            <a:r>
              <a:rPr lang="zh-CN" altLang="en-US" sz="3000" b="1">
                <a:solidFill>
                  <a:schemeClr val="tx2"/>
                </a:solidFill>
                <a:latin typeface="Times New Roman" panose="02020603050405020304" pitchFamily="18" charset="0"/>
                <a:ea typeface="仿宋_GB2312" pitchFamily="49" charset="-122"/>
              </a:rPr>
              <a:t>二分搜索</a:t>
            </a:r>
            <a:r>
              <a:rPr lang="zh-CN" altLang="en-US" sz="3000" b="1">
                <a:latin typeface="Times New Roman" panose="02020603050405020304" pitchFamily="18" charset="0"/>
                <a:ea typeface="仿宋_GB2312" pitchFamily="49" charset="-122"/>
              </a:rPr>
              <a:t>，时间代价可减到</a:t>
            </a:r>
            <a:r>
              <a:rPr lang="en-US" altLang="zh-CN" sz="3000" b="1">
                <a:latin typeface="Times New Roman" panose="02020603050405020304" pitchFamily="18" charset="0"/>
                <a:ea typeface="仿宋_GB2312" pitchFamily="49" charset="-122"/>
              </a:rPr>
              <a:t>O(log</a:t>
            </a:r>
            <a:r>
              <a:rPr lang="en-US" altLang="zh-CN" sz="3000" b="1" baseline="-25000">
                <a:latin typeface="Times New Roman" panose="02020603050405020304" pitchFamily="18" charset="0"/>
                <a:ea typeface="仿宋_GB2312" pitchFamily="49" charset="-122"/>
              </a:rPr>
              <a:t>2</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p:txBody>
      </p:sp>
      <p:graphicFrame>
        <p:nvGraphicFramePr>
          <p:cNvPr id="54276" name="Object 7">
            <a:extLst>
              <a:ext uri="{FF2B5EF4-FFF2-40B4-BE49-F238E27FC236}">
                <a16:creationId xmlns:a16="http://schemas.microsoft.com/office/drawing/2014/main" id="{424026EC-9811-464E-83DC-57E3C65AF60F}"/>
              </a:ext>
            </a:extLst>
          </p:cNvPr>
          <p:cNvGraphicFramePr>
            <a:graphicFrameLocks noGrp="1" noChangeAspect="1"/>
          </p:cNvGraphicFramePr>
          <p:nvPr>
            <p:ph sz="half" idx="2"/>
          </p:nvPr>
        </p:nvGraphicFramePr>
        <p:xfrm>
          <a:off x="1136650" y="1982788"/>
          <a:ext cx="4024313" cy="1044575"/>
        </p:xfrm>
        <a:graphic>
          <a:graphicData uri="http://schemas.openxmlformats.org/presentationml/2006/ole">
            <mc:AlternateContent xmlns:mc="http://schemas.openxmlformats.org/markup-compatibility/2006">
              <mc:Choice xmlns:v="urn:schemas-microsoft-com:vml" Requires="v">
                <p:oleObj spid="_x0000_s54305" name="公式" r:id="rId3" imgW="1701800" imgH="457200" progId="Equation.3">
                  <p:embed/>
                </p:oleObj>
              </mc:Choice>
              <mc:Fallback>
                <p:oleObj name="公式" r:id="rId3" imgW="1701800" imgH="457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50" y="1982788"/>
                        <a:ext cx="4024313"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a:extLst>
              <a:ext uri="{FF2B5EF4-FFF2-40B4-BE49-F238E27FC236}">
                <a16:creationId xmlns:a16="http://schemas.microsoft.com/office/drawing/2014/main" id="{37CB1077-B677-40CE-994B-0645473DEC2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8B0DAA7-4226-4ED6-B891-F3029083EDE5}"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51</a:t>
            </a:fld>
            <a:endParaRPr lang="en-US" altLang="zh-CN" sz="1800">
              <a:latin typeface="华文新魏" panose="02010800040101010101" pitchFamily="2" charset="-122"/>
              <a:ea typeface="华文新魏" panose="02010800040101010101" pitchFamily="2" charset="-122"/>
            </a:endParaRPr>
          </a:p>
        </p:txBody>
      </p:sp>
      <p:sp>
        <p:nvSpPr>
          <p:cNvPr id="55299" name="Rectangle 2">
            <a:extLst>
              <a:ext uri="{FF2B5EF4-FFF2-40B4-BE49-F238E27FC236}">
                <a16:creationId xmlns:a16="http://schemas.microsoft.com/office/drawing/2014/main" id="{0CC12DCF-95D3-4CCE-A926-6C75A3A3D0AA}"/>
              </a:ext>
            </a:extLst>
          </p:cNvPr>
          <p:cNvSpPr>
            <a:spLocks noGrp="1" noChangeArrowheads="1"/>
          </p:cNvSpPr>
          <p:nvPr>
            <p:ph type="title"/>
          </p:nvPr>
        </p:nvSpPr>
        <p:spPr>
          <a:xfrm>
            <a:off x="1150938" y="512763"/>
            <a:ext cx="6872287" cy="863600"/>
          </a:xfrm>
        </p:spPr>
        <p:txBody>
          <a:bodyPr/>
          <a:lstStyle/>
          <a:p>
            <a:pPr algn="ctr" eaLnBrk="1" hangingPunct="1"/>
            <a:r>
              <a:rPr lang="zh-CN" altLang="en-US" sz="4000" b="1">
                <a:solidFill>
                  <a:schemeClr val="tx2"/>
                </a:solidFill>
                <a:ea typeface="华文新魏" panose="02010800040101010101" pitchFamily="2" charset="-122"/>
              </a:rPr>
              <a:t>基于有序顺序表的折半搜索</a:t>
            </a:r>
            <a:endParaRPr lang="zh-CN" altLang="en-US" sz="4000">
              <a:solidFill>
                <a:schemeClr val="tx2"/>
              </a:solidFill>
              <a:ea typeface="华文新魏" panose="02010800040101010101" pitchFamily="2" charset="-122"/>
            </a:endParaRPr>
          </a:p>
        </p:txBody>
      </p:sp>
      <p:sp>
        <p:nvSpPr>
          <p:cNvPr id="55300" name="Rectangle 3">
            <a:extLst>
              <a:ext uri="{FF2B5EF4-FFF2-40B4-BE49-F238E27FC236}">
                <a16:creationId xmlns:a16="http://schemas.microsoft.com/office/drawing/2014/main" id="{58CA48E5-2114-445C-82CD-801C0F8C00CA}"/>
              </a:ext>
            </a:extLst>
          </p:cNvPr>
          <p:cNvSpPr>
            <a:spLocks noGrp="1" noChangeArrowheads="1"/>
          </p:cNvSpPr>
          <p:nvPr>
            <p:ph type="body" idx="1"/>
          </p:nvPr>
        </p:nvSpPr>
        <p:spPr>
          <a:xfrm>
            <a:off x="576263" y="1341438"/>
            <a:ext cx="8027987" cy="5486400"/>
          </a:xfrm>
        </p:spPr>
        <p:txBody>
          <a:bodyPr/>
          <a:lstStyle/>
          <a:p>
            <a:pPr algn="just" eaLnBrk="1" hangingPunct="1">
              <a:spcBef>
                <a:spcPct val="10000"/>
              </a:spcBef>
              <a:buClr>
                <a:srgbClr val="800080"/>
              </a:buClr>
              <a:buSzPct val="50000"/>
            </a:pPr>
            <a:r>
              <a:rPr lang="zh-CN" altLang="en-US" sz="3000" b="1">
                <a:latin typeface="Times New Roman" panose="02020603050405020304" pitchFamily="18" charset="0"/>
                <a:ea typeface="仿宋_GB2312" pitchFamily="49" charset="-122"/>
              </a:rPr>
              <a:t>设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个元素存放在一个有序顺序表中。</a:t>
            </a:r>
          </a:p>
          <a:p>
            <a:pPr algn="just" eaLnBrk="1" hangingPunct="1">
              <a:spcBef>
                <a:spcPct val="10000"/>
              </a:spcBef>
              <a:buClr>
                <a:srgbClr val="800080"/>
              </a:buClr>
              <a:buSzPct val="50000"/>
            </a:pPr>
            <a:r>
              <a:rPr lang="zh-CN" altLang="en-US" sz="3000" b="1">
                <a:latin typeface="Times New Roman" panose="02020603050405020304" pitchFamily="18" charset="0"/>
                <a:ea typeface="仿宋_GB2312" pitchFamily="49" charset="-122"/>
              </a:rPr>
              <a:t>折半搜索时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先求</a:t>
            </a:r>
            <a:r>
              <a:rPr lang="zh-CN" altLang="en-US" sz="3000" b="1">
                <a:solidFill>
                  <a:schemeClr val="tx2"/>
                </a:solidFill>
                <a:latin typeface="Times New Roman" panose="02020603050405020304" pitchFamily="18" charset="0"/>
                <a:ea typeface="仿宋_GB2312" pitchFamily="49" charset="-122"/>
              </a:rPr>
              <a:t>位于搜索区间正中的元素的下标</a:t>
            </a:r>
            <a:r>
              <a:rPr lang="en-US" altLang="zh-CN" sz="3000" b="1">
                <a:solidFill>
                  <a:schemeClr val="tx2"/>
                </a:solidFill>
                <a:latin typeface="Times New Roman" panose="02020603050405020304" pitchFamily="18" charset="0"/>
                <a:ea typeface="仿宋_GB2312" pitchFamily="49" charset="-122"/>
              </a:rPr>
              <a:t>mid</a:t>
            </a:r>
            <a:r>
              <a:rPr lang="zh-CN" altLang="en-US" sz="3000" b="1">
                <a:latin typeface="Times New Roman" panose="02020603050405020304" pitchFamily="18" charset="0"/>
                <a:ea typeface="仿宋_GB2312" pitchFamily="49" charset="-122"/>
              </a:rPr>
              <a:t>，用其关键码与给定值 </a:t>
            </a:r>
            <a:r>
              <a:rPr lang="en-US" altLang="zh-CN" sz="3000" b="1">
                <a:latin typeface="Times New Roman" panose="02020603050405020304" pitchFamily="18" charset="0"/>
                <a:ea typeface="仿宋_GB2312" pitchFamily="49" charset="-122"/>
              </a:rPr>
              <a:t>x </a:t>
            </a:r>
            <a:r>
              <a:rPr lang="zh-CN" altLang="en-US" sz="3000" b="1">
                <a:latin typeface="Times New Roman" panose="02020603050405020304" pitchFamily="18" charset="0"/>
                <a:ea typeface="仿宋_GB2312" pitchFamily="49" charset="-122"/>
              </a:rPr>
              <a:t>比较</a:t>
            </a:r>
            <a:r>
              <a:rPr lang="en-US" altLang="zh-CN" sz="3000" b="1">
                <a:latin typeface="Times New Roman" panose="02020603050405020304" pitchFamily="18" charset="0"/>
                <a:ea typeface="仿宋_GB2312" pitchFamily="49" charset="-122"/>
              </a:rPr>
              <a:t>:</a:t>
            </a:r>
          </a:p>
          <a:p>
            <a:pPr lvl="1" algn="just" eaLnBrk="1" hangingPunct="1">
              <a:spcBef>
                <a:spcPct val="10000"/>
              </a:spcBef>
              <a:buClr>
                <a:srgbClr val="009900"/>
              </a:buClr>
              <a:buSzPct val="50000"/>
              <a:buFont typeface="Wingdings" panose="05000000000000000000" pitchFamily="2" charset="2"/>
              <a:buChar char="u"/>
            </a:pPr>
            <a:r>
              <a:rPr lang="en-US" altLang="zh-CN"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data[mid].key </a:t>
            </a:r>
            <a:r>
              <a:rPr lang="en-US" altLang="zh-CN" sz="3000" b="1" i="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 x</a:t>
            </a:r>
            <a:r>
              <a:rPr lang="zh-CN" altLang="en-US" sz="3000" b="1">
                <a:latin typeface="Times New Roman" panose="02020603050405020304" pitchFamily="18" charset="0"/>
                <a:ea typeface="仿宋_GB2312" pitchFamily="49" charset="-122"/>
              </a:rPr>
              <a:t>，搜索成功；</a:t>
            </a:r>
          </a:p>
          <a:p>
            <a:pPr lvl="1" algn="just" eaLnBrk="1" hangingPunct="1">
              <a:spcBef>
                <a:spcPct val="10000"/>
              </a:spcBef>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data[mid].key &gt; x</a:t>
            </a:r>
            <a:r>
              <a:rPr lang="zh-CN" altLang="en-US" sz="3000" b="1">
                <a:latin typeface="Times New Roman" panose="02020603050405020304" pitchFamily="18" charset="0"/>
                <a:ea typeface="仿宋_GB2312" pitchFamily="49" charset="-122"/>
              </a:rPr>
              <a:t>，把搜索区间缩小到表的</a:t>
            </a:r>
            <a:r>
              <a:rPr lang="zh-CN" altLang="en-US" sz="3000" b="1" u="sng">
                <a:latin typeface="Times New Roman" panose="02020603050405020304" pitchFamily="18" charset="0"/>
                <a:ea typeface="仿宋_GB2312" pitchFamily="49" charset="-122"/>
              </a:rPr>
              <a:t>前半部分</a:t>
            </a:r>
            <a:r>
              <a:rPr lang="zh-CN" altLang="en-US" sz="3000" b="1">
                <a:latin typeface="Times New Roman" panose="02020603050405020304" pitchFamily="18" charset="0"/>
                <a:ea typeface="仿宋_GB2312" pitchFamily="49" charset="-122"/>
              </a:rPr>
              <a:t>，继续折半搜索；</a:t>
            </a:r>
          </a:p>
          <a:p>
            <a:pPr lvl="1" algn="just" eaLnBrk="1" hangingPunct="1">
              <a:spcBef>
                <a:spcPct val="10000"/>
              </a:spcBef>
              <a:buClr>
                <a:srgbClr val="009900"/>
              </a:buClr>
              <a:buSzPct val="50000"/>
              <a:buFont typeface="Wingdings" panose="05000000000000000000" pitchFamily="2" charset="2"/>
              <a:buChar char="u"/>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data[mid].key &lt; x</a:t>
            </a:r>
            <a:r>
              <a:rPr lang="zh-CN" altLang="en-US" sz="3000" b="1">
                <a:latin typeface="Times New Roman" panose="02020603050405020304" pitchFamily="18" charset="0"/>
                <a:ea typeface="仿宋_GB2312" pitchFamily="49" charset="-122"/>
              </a:rPr>
              <a:t>，把搜索区间缩小到表的</a:t>
            </a:r>
            <a:r>
              <a:rPr lang="zh-CN" altLang="en-US" sz="3000" b="1" u="sng">
                <a:latin typeface="Times New Roman" panose="02020603050405020304" pitchFamily="18" charset="0"/>
                <a:ea typeface="仿宋_GB2312" pitchFamily="49" charset="-122"/>
              </a:rPr>
              <a:t>后半部分</a:t>
            </a:r>
            <a:r>
              <a:rPr lang="zh-CN" altLang="en-US" sz="3000" b="1">
                <a:latin typeface="Times New Roman" panose="02020603050405020304" pitchFamily="18" charset="0"/>
                <a:ea typeface="仿宋_GB2312" pitchFamily="49" charset="-122"/>
              </a:rPr>
              <a:t>，继续折半搜索。</a:t>
            </a:r>
          </a:p>
          <a:p>
            <a:pPr algn="just" eaLnBrk="1" hangingPunct="1">
              <a:spcBef>
                <a:spcPct val="10000"/>
              </a:spcBef>
              <a:buClr>
                <a:srgbClr val="800080"/>
              </a:buClr>
              <a:buSzPct val="50000"/>
            </a:pPr>
            <a:r>
              <a:rPr lang="zh-CN" altLang="en-US" sz="3000" b="1">
                <a:latin typeface="Times New Roman" panose="02020603050405020304" pitchFamily="18" charset="0"/>
                <a:ea typeface="仿宋_GB2312" pitchFamily="49" charset="-122"/>
              </a:rPr>
              <a:t>如果搜索区间已缩小到一个对象，仍未找到想要搜索的对象，则搜索失败。</a:t>
            </a:r>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2">
            <a:extLst>
              <a:ext uri="{FF2B5EF4-FFF2-40B4-BE49-F238E27FC236}">
                <a16:creationId xmlns:a16="http://schemas.microsoft.com/office/drawing/2014/main" id="{D29C0EB8-6DC7-4E84-AE17-EAA8D4AA5AC3}"/>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C395E4E-3C61-4FD1-B92A-CFA8B063D66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52</a:t>
            </a:fld>
            <a:endParaRPr lang="en-US" altLang="zh-CN" sz="1800">
              <a:latin typeface="华文新魏" panose="02010800040101010101" pitchFamily="2" charset="-122"/>
              <a:ea typeface="华文新魏" panose="02010800040101010101" pitchFamily="2" charset="-122"/>
            </a:endParaRPr>
          </a:p>
        </p:txBody>
      </p:sp>
      <p:grpSp>
        <p:nvGrpSpPr>
          <p:cNvPr id="56323" name="Group 45">
            <a:extLst>
              <a:ext uri="{FF2B5EF4-FFF2-40B4-BE49-F238E27FC236}">
                <a16:creationId xmlns:a16="http://schemas.microsoft.com/office/drawing/2014/main" id="{49EBD7CB-E3B2-47A7-BE1E-5AA5ADA1269C}"/>
              </a:ext>
            </a:extLst>
          </p:cNvPr>
          <p:cNvGrpSpPr>
            <a:grpSpLocks/>
          </p:cNvGrpSpPr>
          <p:nvPr/>
        </p:nvGrpSpPr>
        <p:grpSpPr bwMode="auto">
          <a:xfrm>
            <a:off x="1047750" y="557213"/>
            <a:ext cx="7105650" cy="5643562"/>
            <a:chOff x="660" y="351"/>
            <a:chExt cx="4476" cy="3555"/>
          </a:xfrm>
        </p:grpSpPr>
        <p:sp>
          <p:nvSpPr>
            <p:cNvPr id="56324" name="Text Box 2">
              <a:extLst>
                <a:ext uri="{FF2B5EF4-FFF2-40B4-BE49-F238E27FC236}">
                  <a16:creationId xmlns:a16="http://schemas.microsoft.com/office/drawing/2014/main" id="{EA7E6014-5AD9-429E-A22A-A128A838B297}"/>
                </a:ext>
              </a:extLst>
            </p:cNvPr>
            <p:cNvSpPr txBox="1">
              <a:spLocks noChangeArrowheads="1"/>
            </p:cNvSpPr>
            <p:nvPr/>
          </p:nvSpPr>
          <p:spPr bwMode="auto">
            <a:xfrm>
              <a:off x="2544" y="3541"/>
              <a:ext cx="20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chemeClr val="bg2"/>
                  </a:solidFill>
                  <a:latin typeface="隶书" panose="02010509060101010101" pitchFamily="49" charset="-122"/>
                  <a:ea typeface="隶书" panose="02010509060101010101" pitchFamily="49" charset="-122"/>
                </a:rPr>
                <a:t>搜索成功的例子</a:t>
              </a:r>
              <a:endParaRPr kumimoji="1" lang="zh-CN" altLang="en-US" sz="2400">
                <a:solidFill>
                  <a:schemeClr val="bg2"/>
                </a:solidFill>
                <a:latin typeface="隶书" panose="02010509060101010101" pitchFamily="49" charset="-122"/>
                <a:ea typeface="隶书" panose="02010509060101010101" pitchFamily="49" charset="-122"/>
              </a:endParaRPr>
            </a:p>
          </p:txBody>
        </p:sp>
        <p:sp>
          <p:nvSpPr>
            <p:cNvPr id="56325" name="Rectangle 3" descr="白色大理石">
              <a:extLst>
                <a:ext uri="{FF2B5EF4-FFF2-40B4-BE49-F238E27FC236}">
                  <a16:creationId xmlns:a16="http://schemas.microsoft.com/office/drawing/2014/main" id="{FCBDADAE-DC14-4941-922B-69A65BD0EC1A}"/>
                </a:ext>
              </a:extLst>
            </p:cNvPr>
            <p:cNvSpPr>
              <a:spLocks noChangeArrowheads="1"/>
            </p:cNvSpPr>
            <p:nvPr/>
          </p:nvSpPr>
          <p:spPr bwMode="auto">
            <a:xfrm>
              <a:off x="1344" y="687"/>
              <a:ext cx="3456"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26" name="Text Box 4">
              <a:extLst>
                <a:ext uri="{FF2B5EF4-FFF2-40B4-BE49-F238E27FC236}">
                  <a16:creationId xmlns:a16="http://schemas.microsoft.com/office/drawing/2014/main" id="{6A17C1F9-F2BE-4933-A692-39EB4B75E060}"/>
                </a:ext>
              </a:extLst>
            </p:cNvPr>
            <p:cNvSpPr txBox="1">
              <a:spLocks noChangeArrowheads="1"/>
            </p:cNvSpPr>
            <p:nvPr/>
          </p:nvSpPr>
          <p:spPr bwMode="auto">
            <a:xfrm>
              <a:off x="1351" y="639"/>
              <a:ext cx="34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楷体_GB2312" pitchFamily="49" charset="-122"/>
                  <a:ea typeface="楷体_GB2312" pitchFamily="49" charset="-122"/>
                </a:rPr>
                <a:t>-</a:t>
              </a:r>
              <a:r>
                <a:rPr kumimoji="1" lang="en-US" altLang="zh-CN" b="1">
                  <a:solidFill>
                    <a:schemeClr val="hlink"/>
                  </a:solidFill>
                  <a:latin typeface="Times New Roman" panose="02020603050405020304" pitchFamily="18" charset="0"/>
                </a:rPr>
                <a:t>1   0    1    3    4    6    8   10  12</a:t>
              </a:r>
              <a:endParaRPr kumimoji="1" lang="en-US" altLang="zh-CN" sz="2400">
                <a:latin typeface="Times New Roman" panose="02020603050405020304" pitchFamily="18" charset="0"/>
              </a:endParaRPr>
            </a:p>
          </p:txBody>
        </p:sp>
        <p:sp>
          <p:nvSpPr>
            <p:cNvPr id="56327" name="Line 5">
              <a:extLst>
                <a:ext uri="{FF2B5EF4-FFF2-40B4-BE49-F238E27FC236}">
                  <a16:creationId xmlns:a16="http://schemas.microsoft.com/office/drawing/2014/main" id="{06DBE0A2-C2A8-4126-BFF2-F7E9E2EB8474}"/>
                </a:ext>
              </a:extLst>
            </p:cNvPr>
            <p:cNvSpPr>
              <a:spLocks noChangeShapeType="1"/>
            </p:cNvSpPr>
            <p:nvPr/>
          </p:nvSpPr>
          <p:spPr bwMode="auto">
            <a:xfrm>
              <a:off x="4416"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8" name="Line 6">
              <a:extLst>
                <a:ext uri="{FF2B5EF4-FFF2-40B4-BE49-F238E27FC236}">
                  <a16:creationId xmlns:a16="http://schemas.microsoft.com/office/drawing/2014/main" id="{730E9184-1A36-4FEE-83EF-617A11617687}"/>
                </a:ext>
              </a:extLst>
            </p:cNvPr>
            <p:cNvSpPr>
              <a:spLocks noChangeShapeType="1"/>
            </p:cNvSpPr>
            <p:nvPr/>
          </p:nvSpPr>
          <p:spPr bwMode="auto">
            <a:xfrm>
              <a:off x="4032"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9" name="Line 7">
              <a:extLst>
                <a:ext uri="{FF2B5EF4-FFF2-40B4-BE49-F238E27FC236}">
                  <a16:creationId xmlns:a16="http://schemas.microsoft.com/office/drawing/2014/main" id="{CE9AFB4C-9434-4E6D-B385-07745A0FA0F6}"/>
                </a:ext>
              </a:extLst>
            </p:cNvPr>
            <p:cNvSpPr>
              <a:spLocks noChangeShapeType="1"/>
            </p:cNvSpPr>
            <p:nvPr/>
          </p:nvSpPr>
          <p:spPr bwMode="auto">
            <a:xfrm>
              <a:off x="3648"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0" name="Line 8">
              <a:extLst>
                <a:ext uri="{FF2B5EF4-FFF2-40B4-BE49-F238E27FC236}">
                  <a16:creationId xmlns:a16="http://schemas.microsoft.com/office/drawing/2014/main" id="{DDF9AC78-C2B6-4F0A-87FB-9C574CAE6BEC}"/>
                </a:ext>
              </a:extLst>
            </p:cNvPr>
            <p:cNvSpPr>
              <a:spLocks noChangeShapeType="1"/>
            </p:cNvSpPr>
            <p:nvPr/>
          </p:nvSpPr>
          <p:spPr bwMode="auto">
            <a:xfrm>
              <a:off x="3264"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1" name="Line 9">
              <a:extLst>
                <a:ext uri="{FF2B5EF4-FFF2-40B4-BE49-F238E27FC236}">
                  <a16:creationId xmlns:a16="http://schemas.microsoft.com/office/drawing/2014/main" id="{B2A5AA06-9113-435F-B984-E22175AD5334}"/>
                </a:ext>
              </a:extLst>
            </p:cNvPr>
            <p:cNvSpPr>
              <a:spLocks noChangeShapeType="1"/>
            </p:cNvSpPr>
            <p:nvPr/>
          </p:nvSpPr>
          <p:spPr bwMode="auto">
            <a:xfrm>
              <a:off x="2880"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2" name="Line 10">
              <a:extLst>
                <a:ext uri="{FF2B5EF4-FFF2-40B4-BE49-F238E27FC236}">
                  <a16:creationId xmlns:a16="http://schemas.microsoft.com/office/drawing/2014/main" id="{4D5212B4-33D7-4C03-B483-0DE8CE51E595}"/>
                </a:ext>
              </a:extLst>
            </p:cNvPr>
            <p:cNvSpPr>
              <a:spLocks noChangeShapeType="1"/>
            </p:cNvSpPr>
            <p:nvPr/>
          </p:nvSpPr>
          <p:spPr bwMode="auto">
            <a:xfrm>
              <a:off x="2496"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3" name="Line 11">
              <a:extLst>
                <a:ext uri="{FF2B5EF4-FFF2-40B4-BE49-F238E27FC236}">
                  <a16:creationId xmlns:a16="http://schemas.microsoft.com/office/drawing/2014/main" id="{06C406E3-5D56-4FCE-A074-7A3E9C208B21}"/>
                </a:ext>
              </a:extLst>
            </p:cNvPr>
            <p:cNvSpPr>
              <a:spLocks noChangeShapeType="1"/>
            </p:cNvSpPr>
            <p:nvPr/>
          </p:nvSpPr>
          <p:spPr bwMode="auto">
            <a:xfrm>
              <a:off x="2112"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4" name="Line 12">
              <a:extLst>
                <a:ext uri="{FF2B5EF4-FFF2-40B4-BE49-F238E27FC236}">
                  <a16:creationId xmlns:a16="http://schemas.microsoft.com/office/drawing/2014/main" id="{217381C1-DD21-4EDD-BC35-A802165CB384}"/>
                </a:ext>
              </a:extLst>
            </p:cNvPr>
            <p:cNvSpPr>
              <a:spLocks noChangeShapeType="1"/>
            </p:cNvSpPr>
            <p:nvPr/>
          </p:nvSpPr>
          <p:spPr bwMode="auto">
            <a:xfrm>
              <a:off x="1728" y="687"/>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5" name="Rectangle 13">
              <a:extLst>
                <a:ext uri="{FF2B5EF4-FFF2-40B4-BE49-F238E27FC236}">
                  <a16:creationId xmlns:a16="http://schemas.microsoft.com/office/drawing/2014/main" id="{127B80E5-5136-45EA-87EA-0D246D7E02CE}"/>
                </a:ext>
              </a:extLst>
            </p:cNvPr>
            <p:cNvSpPr>
              <a:spLocks noChangeArrowheads="1"/>
            </p:cNvSpPr>
            <p:nvPr/>
          </p:nvSpPr>
          <p:spPr bwMode="auto">
            <a:xfrm>
              <a:off x="864" y="687"/>
              <a:ext cx="336" cy="288"/>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56336" name="Text Box 14">
              <a:extLst>
                <a:ext uri="{FF2B5EF4-FFF2-40B4-BE49-F238E27FC236}">
                  <a16:creationId xmlns:a16="http://schemas.microsoft.com/office/drawing/2014/main" id="{B8F46A22-15FA-4927-A555-E37940F86EE7}"/>
                </a:ext>
              </a:extLst>
            </p:cNvPr>
            <p:cNvSpPr txBox="1">
              <a:spLocks noChangeArrowheads="1"/>
            </p:cNvSpPr>
            <p:nvPr/>
          </p:nvSpPr>
          <p:spPr bwMode="auto">
            <a:xfrm>
              <a:off x="1404" y="351"/>
              <a:ext cx="3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9900"/>
                  </a:solidFill>
                  <a:latin typeface="Times New Roman" panose="02020603050405020304" pitchFamily="18" charset="0"/>
                </a:rPr>
                <a:t>0     1     2    3     4     5    6     7     8</a:t>
              </a:r>
            </a:p>
          </p:txBody>
        </p:sp>
        <p:sp>
          <p:nvSpPr>
            <p:cNvPr id="56337" name="Text Box 15">
              <a:extLst>
                <a:ext uri="{FF2B5EF4-FFF2-40B4-BE49-F238E27FC236}">
                  <a16:creationId xmlns:a16="http://schemas.microsoft.com/office/drawing/2014/main" id="{A7DC9369-5DB5-46AC-8FEF-F174B41E2506}"/>
                </a:ext>
              </a:extLst>
            </p:cNvPr>
            <p:cNvSpPr txBox="1">
              <a:spLocks noChangeArrowheads="1"/>
            </p:cNvSpPr>
            <p:nvPr/>
          </p:nvSpPr>
          <p:spPr bwMode="auto">
            <a:xfrm>
              <a:off x="660" y="1040"/>
              <a:ext cx="79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hlink"/>
                  </a:solidFill>
                  <a:latin typeface="Times New Roman" panose="02020603050405020304" pitchFamily="18" charset="0"/>
                  <a:ea typeface="仿宋_GB2312" pitchFamily="49" charset="-122"/>
                </a:rPr>
                <a:t>搜索</a:t>
              </a:r>
            </a:p>
            <a:p>
              <a:pPr algn="ctr" eaLnBrk="1" hangingPunct="1">
                <a:spcBef>
                  <a:spcPct val="0"/>
                </a:spcBef>
                <a:buClrTx/>
                <a:buSzTx/>
                <a:buFontTx/>
                <a:buNone/>
              </a:pPr>
              <a:r>
                <a:rPr kumimoji="1" lang="zh-CN" altLang="en-US" sz="2800" b="1">
                  <a:solidFill>
                    <a:schemeClr val="hlink"/>
                  </a:solidFill>
                  <a:latin typeface="Times New Roman" panose="02020603050405020304" pitchFamily="18" charset="0"/>
                  <a:ea typeface="仿宋_GB2312" pitchFamily="49" charset="-122"/>
                </a:rPr>
                <a:t>给定值</a:t>
              </a:r>
              <a:endParaRPr kumimoji="1" lang="zh-CN" altLang="en-US" sz="2400" b="1">
                <a:latin typeface="Times New Roman" panose="02020603050405020304" pitchFamily="18" charset="0"/>
                <a:ea typeface="仿宋_GB2312" pitchFamily="49" charset="-122"/>
              </a:endParaRPr>
            </a:p>
          </p:txBody>
        </p:sp>
        <p:sp>
          <p:nvSpPr>
            <p:cNvPr id="56338" name="Line 16">
              <a:extLst>
                <a:ext uri="{FF2B5EF4-FFF2-40B4-BE49-F238E27FC236}">
                  <a16:creationId xmlns:a16="http://schemas.microsoft.com/office/drawing/2014/main" id="{2CD80542-2A20-4FC1-8FE1-941AC5DF96AC}"/>
                </a:ext>
              </a:extLst>
            </p:cNvPr>
            <p:cNvSpPr>
              <a:spLocks noChangeShapeType="1"/>
            </p:cNvSpPr>
            <p:nvPr/>
          </p:nvSpPr>
          <p:spPr bwMode="auto">
            <a:xfrm flipV="1">
              <a:off x="1488" y="1023"/>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9" name="Line 17">
              <a:extLst>
                <a:ext uri="{FF2B5EF4-FFF2-40B4-BE49-F238E27FC236}">
                  <a16:creationId xmlns:a16="http://schemas.microsoft.com/office/drawing/2014/main" id="{38EC9AC4-DF09-460E-B8AA-C239FE0A42DE}"/>
                </a:ext>
              </a:extLst>
            </p:cNvPr>
            <p:cNvSpPr>
              <a:spLocks noChangeShapeType="1"/>
            </p:cNvSpPr>
            <p:nvPr/>
          </p:nvSpPr>
          <p:spPr bwMode="auto">
            <a:xfrm flipV="1">
              <a:off x="3024" y="1023"/>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0" name="Line 18">
              <a:extLst>
                <a:ext uri="{FF2B5EF4-FFF2-40B4-BE49-F238E27FC236}">
                  <a16:creationId xmlns:a16="http://schemas.microsoft.com/office/drawing/2014/main" id="{191918AC-070B-4DB7-A9E7-FBC8AB69185D}"/>
                </a:ext>
              </a:extLst>
            </p:cNvPr>
            <p:cNvSpPr>
              <a:spLocks noChangeShapeType="1"/>
            </p:cNvSpPr>
            <p:nvPr/>
          </p:nvSpPr>
          <p:spPr bwMode="auto">
            <a:xfrm flipV="1">
              <a:off x="4560" y="1023"/>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1" name="Text Box 19">
              <a:extLst>
                <a:ext uri="{FF2B5EF4-FFF2-40B4-BE49-F238E27FC236}">
                  <a16:creationId xmlns:a16="http://schemas.microsoft.com/office/drawing/2014/main" id="{72BB4516-5F36-43D2-AF11-407AC0D14200}"/>
                </a:ext>
              </a:extLst>
            </p:cNvPr>
            <p:cNvSpPr txBox="1">
              <a:spLocks noChangeArrowheads="1"/>
            </p:cNvSpPr>
            <p:nvPr/>
          </p:nvSpPr>
          <p:spPr bwMode="auto">
            <a:xfrm>
              <a:off x="1488" y="1071"/>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56342" name="Text Box 20">
              <a:extLst>
                <a:ext uri="{FF2B5EF4-FFF2-40B4-BE49-F238E27FC236}">
                  <a16:creationId xmlns:a16="http://schemas.microsoft.com/office/drawing/2014/main" id="{8C4C7AF2-AE31-49ED-AB07-9E97CA1D10A1}"/>
                </a:ext>
              </a:extLst>
            </p:cNvPr>
            <p:cNvSpPr txBox="1">
              <a:spLocks noChangeArrowheads="1"/>
            </p:cNvSpPr>
            <p:nvPr/>
          </p:nvSpPr>
          <p:spPr bwMode="auto">
            <a:xfrm>
              <a:off x="2537" y="1080"/>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56343" name="Text Box 21">
              <a:extLst>
                <a:ext uri="{FF2B5EF4-FFF2-40B4-BE49-F238E27FC236}">
                  <a16:creationId xmlns:a16="http://schemas.microsoft.com/office/drawing/2014/main" id="{3440629F-C0A7-45E0-A97D-360E8B38EC37}"/>
                </a:ext>
              </a:extLst>
            </p:cNvPr>
            <p:cNvSpPr txBox="1">
              <a:spLocks noChangeArrowheads="1"/>
            </p:cNvSpPr>
            <p:nvPr/>
          </p:nvSpPr>
          <p:spPr bwMode="auto">
            <a:xfrm>
              <a:off x="4596" y="1071"/>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56344" name="Rectangle 22">
              <a:extLst>
                <a:ext uri="{FF2B5EF4-FFF2-40B4-BE49-F238E27FC236}">
                  <a16:creationId xmlns:a16="http://schemas.microsoft.com/office/drawing/2014/main" id="{E44AF90F-B370-428A-ABD4-9987CB67C141}"/>
                </a:ext>
              </a:extLst>
            </p:cNvPr>
            <p:cNvSpPr>
              <a:spLocks noChangeArrowheads="1"/>
            </p:cNvSpPr>
            <p:nvPr/>
          </p:nvSpPr>
          <p:spPr bwMode="auto">
            <a:xfrm>
              <a:off x="3120" y="1119"/>
              <a:ext cx="336" cy="288"/>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56345" name="Rectangle 23" descr="白色大理石">
              <a:extLst>
                <a:ext uri="{FF2B5EF4-FFF2-40B4-BE49-F238E27FC236}">
                  <a16:creationId xmlns:a16="http://schemas.microsoft.com/office/drawing/2014/main" id="{5DB6013E-C2CE-4A17-8081-8826B285D375}"/>
                </a:ext>
              </a:extLst>
            </p:cNvPr>
            <p:cNvSpPr>
              <a:spLocks noChangeArrowheads="1"/>
            </p:cNvSpPr>
            <p:nvPr/>
          </p:nvSpPr>
          <p:spPr bwMode="auto">
            <a:xfrm>
              <a:off x="3264" y="1839"/>
              <a:ext cx="1536"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6346" name="Text Box 24">
              <a:extLst>
                <a:ext uri="{FF2B5EF4-FFF2-40B4-BE49-F238E27FC236}">
                  <a16:creationId xmlns:a16="http://schemas.microsoft.com/office/drawing/2014/main" id="{224C864E-77E0-49DE-A011-3432A7CF55E5}"/>
                </a:ext>
              </a:extLst>
            </p:cNvPr>
            <p:cNvSpPr txBox="1">
              <a:spLocks noChangeArrowheads="1"/>
            </p:cNvSpPr>
            <p:nvPr/>
          </p:nvSpPr>
          <p:spPr bwMode="auto">
            <a:xfrm>
              <a:off x="3271" y="1791"/>
              <a:ext cx="15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Times New Roman" panose="02020603050405020304" pitchFamily="18" charset="0"/>
                </a:rPr>
                <a:t> 6    8   10  12</a:t>
              </a:r>
              <a:endParaRPr kumimoji="1" lang="en-US" altLang="zh-CN" sz="2400">
                <a:latin typeface="Times New Roman" panose="02020603050405020304" pitchFamily="18" charset="0"/>
              </a:endParaRPr>
            </a:p>
          </p:txBody>
        </p:sp>
        <p:sp>
          <p:nvSpPr>
            <p:cNvPr id="56347" name="Line 25">
              <a:extLst>
                <a:ext uri="{FF2B5EF4-FFF2-40B4-BE49-F238E27FC236}">
                  <a16:creationId xmlns:a16="http://schemas.microsoft.com/office/drawing/2014/main" id="{6E360A97-F736-49AE-BAC3-0B9C4303720A}"/>
                </a:ext>
              </a:extLst>
            </p:cNvPr>
            <p:cNvSpPr>
              <a:spLocks noChangeShapeType="1"/>
            </p:cNvSpPr>
            <p:nvPr/>
          </p:nvSpPr>
          <p:spPr bwMode="auto">
            <a:xfrm>
              <a:off x="4416" y="1839"/>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8" name="Line 26">
              <a:extLst>
                <a:ext uri="{FF2B5EF4-FFF2-40B4-BE49-F238E27FC236}">
                  <a16:creationId xmlns:a16="http://schemas.microsoft.com/office/drawing/2014/main" id="{577CE5DC-D2BA-4860-A1E9-24D648BC9774}"/>
                </a:ext>
              </a:extLst>
            </p:cNvPr>
            <p:cNvSpPr>
              <a:spLocks noChangeShapeType="1"/>
            </p:cNvSpPr>
            <p:nvPr/>
          </p:nvSpPr>
          <p:spPr bwMode="auto">
            <a:xfrm>
              <a:off x="4032" y="1839"/>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9" name="Line 27">
              <a:extLst>
                <a:ext uri="{FF2B5EF4-FFF2-40B4-BE49-F238E27FC236}">
                  <a16:creationId xmlns:a16="http://schemas.microsoft.com/office/drawing/2014/main" id="{AF4477E0-E910-40EA-99A1-8A251C99297B}"/>
                </a:ext>
              </a:extLst>
            </p:cNvPr>
            <p:cNvSpPr>
              <a:spLocks noChangeShapeType="1"/>
            </p:cNvSpPr>
            <p:nvPr/>
          </p:nvSpPr>
          <p:spPr bwMode="auto">
            <a:xfrm>
              <a:off x="3648" y="1839"/>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0" name="Text Box 28">
              <a:extLst>
                <a:ext uri="{FF2B5EF4-FFF2-40B4-BE49-F238E27FC236}">
                  <a16:creationId xmlns:a16="http://schemas.microsoft.com/office/drawing/2014/main" id="{BC75320A-2FFC-49B0-B8D4-3C49A9121490}"/>
                </a:ext>
              </a:extLst>
            </p:cNvPr>
            <p:cNvSpPr txBox="1">
              <a:spLocks noChangeArrowheads="1"/>
            </p:cNvSpPr>
            <p:nvPr/>
          </p:nvSpPr>
          <p:spPr bwMode="auto">
            <a:xfrm>
              <a:off x="3308" y="1512"/>
              <a:ext cx="1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9900"/>
                  </a:solidFill>
                  <a:latin typeface="Times New Roman" panose="02020603050405020304" pitchFamily="18" charset="0"/>
                </a:rPr>
                <a:t>5    6     7     8</a:t>
              </a:r>
            </a:p>
          </p:txBody>
        </p:sp>
        <p:sp>
          <p:nvSpPr>
            <p:cNvPr id="56351" name="Line 29">
              <a:extLst>
                <a:ext uri="{FF2B5EF4-FFF2-40B4-BE49-F238E27FC236}">
                  <a16:creationId xmlns:a16="http://schemas.microsoft.com/office/drawing/2014/main" id="{4C98E59D-C308-4240-B0A4-8B7D7357E30E}"/>
                </a:ext>
              </a:extLst>
            </p:cNvPr>
            <p:cNvSpPr>
              <a:spLocks noChangeShapeType="1"/>
            </p:cNvSpPr>
            <p:nvPr/>
          </p:nvSpPr>
          <p:spPr bwMode="auto">
            <a:xfrm flipV="1">
              <a:off x="3408" y="2127"/>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2" name="Line 30">
              <a:extLst>
                <a:ext uri="{FF2B5EF4-FFF2-40B4-BE49-F238E27FC236}">
                  <a16:creationId xmlns:a16="http://schemas.microsoft.com/office/drawing/2014/main" id="{25040A44-1708-408E-9B52-33334E71553E}"/>
                </a:ext>
              </a:extLst>
            </p:cNvPr>
            <p:cNvSpPr>
              <a:spLocks noChangeShapeType="1"/>
            </p:cNvSpPr>
            <p:nvPr/>
          </p:nvSpPr>
          <p:spPr bwMode="auto">
            <a:xfrm flipV="1">
              <a:off x="3888" y="2127"/>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3" name="Line 31">
              <a:extLst>
                <a:ext uri="{FF2B5EF4-FFF2-40B4-BE49-F238E27FC236}">
                  <a16:creationId xmlns:a16="http://schemas.microsoft.com/office/drawing/2014/main" id="{C6C88D4E-29CE-4D37-B28F-2C3FF37D0AD2}"/>
                </a:ext>
              </a:extLst>
            </p:cNvPr>
            <p:cNvSpPr>
              <a:spLocks noChangeShapeType="1"/>
            </p:cNvSpPr>
            <p:nvPr/>
          </p:nvSpPr>
          <p:spPr bwMode="auto">
            <a:xfrm flipV="1">
              <a:off x="4560" y="2127"/>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54" name="Text Box 32">
              <a:extLst>
                <a:ext uri="{FF2B5EF4-FFF2-40B4-BE49-F238E27FC236}">
                  <a16:creationId xmlns:a16="http://schemas.microsoft.com/office/drawing/2014/main" id="{7AD2E321-138A-4FF4-A8FB-58A9B8250D20}"/>
                </a:ext>
              </a:extLst>
            </p:cNvPr>
            <p:cNvSpPr txBox="1">
              <a:spLocks noChangeArrowheads="1"/>
            </p:cNvSpPr>
            <p:nvPr/>
          </p:nvSpPr>
          <p:spPr bwMode="auto">
            <a:xfrm>
              <a:off x="2956" y="2175"/>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56355" name="Text Box 33">
              <a:extLst>
                <a:ext uri="{FF2B5EF4-FFF2-40B4-BE49-F238E27FC236}">
                  <a16:creationId xmlns:a16="http://schemas.microsoft.com/office/drawing/2014/main" id="{16584727-18FD-46B4-B744-FCDCAFF8F38F}"/>
                </a:ext>
              </a:extLst>
            </p:cNvPr>
            <p:cNvSpPr txBox="1">
              <a:spLocks noChangeArrowheads="1"/>
            </p:cNvSpPr>
            <p:nvPr/>
          </p:nvSpPr>
          <p:spPr bwMode="auto">
            <a:xfrm>
              <a:off x="3401" y="2184"/>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56356" name="Text Box 34">
              <a:extLst>
                <a:ext uri="{FF2B5EF4-FFF2-40B4-BE49-F238E27FC236}">
                  <a16:creationId xmlns:a16="http://schemas.microsoft.com/office/drawing/2014/main" id="{F1EF2ACD-2EAE-4B7F-98A1-8ED23DA52118}"/>
                </a:ext>
              </a:extLst>
            </p:cNvPr>
            <p:cNvSpPr txBox="1">
              <a:spLocks noChangeArrowheads="1"/>
            </p:cNvSpPr>
            <p:nvPr/>
          </p:nvSpPr>
          <p:spPr bwMode="auto">
            <a:xfrm>
              <a:off x="4596" y="2175"/>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56357" name="Rectangle 35" descr="白色大理石">
              <a:extLst>
                <a:ext uri="{FF2B5EF4-FFF2-40B4-BE49-F238E27FC236}">
                  <a16:creationId xmlns:a16="http://schemas.microsoft.com/office/drawing/2014/main" id="{122AACBC-D11D-40EC-8441-8052F1C752FE}"/>
                </a:ext>
              </a:extLst>
            </p:cNvPr>
            <p:cNvSpPr>
              <a:spLocks noChangeArrowheads="1"/>
            </p:cNvSpPr>
            <p:nvPr/>
          </p:nvSpPr>
          <p:spPr bwMode="auto">
            <a:xfrm>
              <a:off x="3264" y="2847"/>
              <a:ext cx="384"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hlink"/>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56358" name="Rectangle 36">
              <a:extLst>
                <a:ext uri="{FF2B5EF4-FFF2-40B4-BE49-F238E27FC236}">
                  <a16:creationId xmlns:a16="http://schemas.microsoft.com/office/drawing/2014/main" id="{CC0DA0D1-EE0E-4DB8-B431-CAD3FC4E01D8}"/>
                </a:ext>
              </a:extLst>
            </p:cNvPr>
            <p:cNvSpPr>
              <a:spLocks noChangeArrowheads="1"/>
            </p:cNvSpPr>
            <p:nvPr/>
          </p:nvSpPr>
          <p:spPr bwMode="auto">
            <a:xfrm>
              <a:off x="3792" y="2847"/>
              <a:ext cx="384" cy="288"/>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56359" name="Text Box 37">
              <a:extLst>
                <a:ext uri="{FF2B5EF4-FFF2-40B4-BE49-F238E27FC236}">
                  <a16:creationId xmlns:a16="http://schemas.microsoft.com/office/drawing/2014/main" id="{C2A8CDF4-1137-495C-998F-E2AE7EA653B6}"/>
                </a:ext>
              </a:extLst>
            </p:cNvPr>
            <p:cNvSpPr txBox="1">
              <a:spLocks noChangeArrowheads="1"/>
            </p:cNvSpPr>
            <p:nvPr/>
          </p:nvSpPr>
          <p:spPr bwMode="auto">
            <a:xfrm>
              <a:off x="3312" y="252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9900"/>
                  </a:solidFill>
                  <a:latin typeface="Times New Roman" panose="02020603050405020304" pitchFamily="18" charset="0"/>
                </a:rPr>
                <a:t>5</a:t>
              </a:r>
            </a:p>
          </p:txBody>
        </p:sp>
        <p:sp>
          <p:nvSpPr>
            <p:cNvPr id="56360" name="Text Box 38">
              <a:extLst>
                <a:ext uri="{FF2B5EF4-FFF2-40B4-BE49-F238E27FC236}">
                  <a16:creationId xmlns:a16="http://schemas.microsoft.com/office/drawing/2014/main" id="{BB588654-81EA-4751-BF4A-BF323B62E722}"/>
                </a:ext>
              </a:extLst>
            </p:cNvPr>
            <p:cNvSpPr txBox="1">
              <a:spLocks noChangeArrowheads="1"/>
            </p:cNvSpPr>
            <p:nvPr/>
          </p:nvSpPr>
          <p:spPr bwMode="auto">
            <a:xfrm>
              <a:off x="2784" y="3327"/>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56361" name="Text Box 39">
              <a:extLst>
                <a:ext uri="{FF2B5EF4-FFF2-40B4-BE49-F238E27FC236}">
                  <a16:creationId xmlns:a16="http://schemas.microsoft.com/office/drawing/2014/main" id="{2E32005A-9334-4D74-9FBE-CA802C4DF7B2}"/>
                </a:ext>
              </a:extLst>
            </p:cNvPr>
            <p:cNvSpPr txBox="1">
              <a:spLocks noChangeArrowheads="1"/>
            </p:cNvSpPr>
            <p:nvPr/>
          </p:nvSpPr>
          <p:spPr bwMode="auto">
            <a:xfrm>
              <a:off x="3229" y="3336"/>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56362" name="Text Box 40">
              <a:extLst>
                <a:ext uri="{FF2B5EF4-FFF2-40B4-BE49-F238E27FC236}">
                  <a16:creationId xmlns:a16="http://schemas.microsoft.com/office/drawing/2014/main" id="{AFA9D77B-9CEB-45F4-BBFD-A70073C6D600}"/>
                </a:ext>
              </a:extLst>
            </p:cNvPr>
            <p:cNvSpPr txBox="1">
              <a:spLocks noChangeArrowheads="1"/>
            </p:cNvSpPr>
            <p:nvPr/>
          </p:nvSpPr>
          <p:spPr bwMode="auto">
            <a:xfrm>
              <a:off x="3696" y="3327"/>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56363" name="Line 41">
              <a:extLst>
                <a:ext uri="{FF2B5EF4-FFF2-40B4-BE49-F238E27FC236}">
                  <a16:creationId xmlns:a16="http://schemas.microsoft.com/office/drawing/2014/main" id="{3104BC87-0F1D-4108-BC25-55E670B6B9D7}"/>
                </a:ext>
              </a:extLst>
            </p:cNvPr>
            <p:cNvSpPr>
              <a:spLocks noChangeShapeType="1"/>
            </p:cNvSpPr>
            <p:nvPr/>
          </p:nvSpPr>
          <p:spPr bwMode="auto">
            <a:xfrm flipV="1">
              <a:off x="3456" y="3183"/>
              <a:ext cx="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64" name="Line 42">
              <a:extLst>
                <a:ext uri="{FF2B5EF4-FFF2-40B4-BE49-F238E27FC236}">
                  <a16:creationId xmlns:a16="http://schemas.microsoft.com/office/drawing/2014/main" id="{21FC80E6-B206-4960-982F-752DD7031910}"/>
                </a:ext>
              </a:extLst>
            </p:cNvPr>
            <p:cNvSpPr>
              <a:spLocks noChangeShapeType="1"/>
            </p:cNvSpPr>
            <p:nvPr/>
          </p:nvSpPr>
          <p:spPr bwMode="auto">
            <a:xfrm flipV="1">
              <a:off x="3072" y="3183"/>
              <a:ext cx="24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65" name="Line 43">
              <a:extLst>
                <a:ext uri="{FF2B5EF4-FFF2-40B4-BE49-F238E27FC236}">
                  <a16:creationId xmlns:a16="http://schemas.microsoft.com/office/drawing/2014/main" id="{5942EF7C-DC50-461E-BCC9-6562C558F4D1}"/>
                </a:ext>
              </a:extLst>
            </p:cNvPr>
            <p:cNvSpPr>
              <a:spLocks noChangeShapeType="1"/>
            </p:cNvSpPr>
            <p:nvPr/>
          </p:nvSpPr>
          <p:spPr bwMode="auto">
            <a:xfrm flipH="1" flipV="1">
              <a:off x="3600" y="3183"/>
              <a:ext cx="24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66" name="Rectangle 44">
              <a:extLst>
                <a:ext uri="{FF2B5EF4-FFF2-40B4-BE49-F238E27FC236}">
                  <a16:creationId xmlns:a16="http://schemas.microsoft.com/office/drawing/2014/main" id="{614EDFB3-4B32-4C63-92B7-D98DFF38D6CD}"/>
                </a:ext>
              </a:extLst>
            </p:cNvPr>
            <p:cNvSpPr>
              <a:spLocks noChangeArrowheads="1"/>
            </p:cNvSpPr>
            <p:nvPr/>
          </p:nvSpPr>
          <p:spPr bwMode="auto">
            <a:xfrm>
              <a:off x="3984" y="2271"/>
              <a:ext cx="384" cy="288"/>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tx2"/>
                  </a:solidFill>
                  <a:latin typeface="Times New Roman" panose="02020603050405020304" pitchFamily="18" charset="0"/>
                </a:rPr>
                <a:t>6</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2">
            <a:extLst>
              <a:ext uri="{FF2B5EF4-FFF2-40B4-BE49-F238E27FC236}">
                <a16:creationId xmlns:a16="http://schemas.microsoft.com/office/drawing/2014/main" id="{37CD6100-A4F3-45EC-9A0C-F0C76066830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A5F9A87-2BAC-4BFB-9551-13BBB651D85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53</a:t>
            </a:fld>
            <a:endParaRPr lang="en-US" altLang="zh-CN" sz="1800">
              <a:latin typeface="华文新魏" panose="02010800040101010101" pitchFamily="2" charset="-122"/>
              <a:ea typeface="华文新魏" panose="02010800040101010101" pitchFamily="2" charset="-122"/>
            </a:endParaRPr>
          </a:p>
        </p:txBody>
      </p:sp>
      <p:grpSp>
        <p:nvGrpSpPr>
          <p:cNvPr id="57347" name="Group 45">
            <a:extLst>
              <a:ext uri="{FF2B5EF4-FFF2-40B4-BE49-F238E27FC236}">
                <a16:creationId xmlns:a16="http://schemas.microsoft.com/office/drawing/2014/main" id="{075AAD02-9633-45F9-AC12-7DC8595A28AB}"/>
              </a:ext>
            </a:extLst>
          </p:cNvPr>
          <p:cNvGrpSpPr>
            <a:grpSpLocks/>
          </p:cNvGrpSpPr>
          <p:nvPr/>
        </p:nvGrpSpPr>
        <p:grpSpPr bwMode="auto">
          <a:xfrm>
            <a:off x="1008063" y="593725"/>
            <a:ext cx="7145337" cy="5607050"/>
            <a:chOff x="635" y="240"/>
            <a:chExt cx="4501" cy="3532"/>
          </a:xfrm>
        </p:grpSpPr>
        <p:sp>
          <p:nvSpPr>
            <p:cNvPr id="57348" name="Text Box 2">
              <a:extLst>
                <a:ext uri="{FF2B5EF4-FFF2-40B4-BE49-F238E27FC236}">
                  <a16:creationId xmlns:a16="http://schemas.microsoft.com/office/drawing/2014/main" id="{1AACCAA3-849F-4C2F-A264-265BBB64AB88}"/>
                </a:ext>
              </a:extLst>
            </p:cNvPr>
            <p:cNvSpPr txBox="1">
              <a:spLocks noChangeArrowheads="1"/>
            </p:cNvSpPr>
            <p:nvPr/>
          </p:nvSpPr>
          <p:spPr bwMode="auto">
            <a:xfrm>
              <a:off x="2544" y="3407"/>
              <a:ext cx="20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chemeClr val="bg2"/>
                  </a:solidFill>
                  <a:latin typeface="隶书" panose="02010509060101010101" pitchFamily="49" charset="-122"/>
                  <a:ea typeface="隶书" panose="02010509060101010101" pitchFamily="49" charset="-122"/>
                </a:rPr>
                <a:t>搜索失败的例子</a:t>
              </a:r>
              <a:endParaRPr kumimoji="1" lang="zh-CN" altLang="en-US" sz="2400">
                <a:solidFill>
                  <a:schemeClr val="bg2"/>
                </a:solidFill>
                <a:latin typeface="隶书" panose="02010509060101010101" pitchFamily="49" charset="-122"/>
                <a:ea typeface="隶书" panose="02010509060101010101" pitchFamily="49" charset="-122"/>
              </a:endParaRPr>
            </a:p>
          </p:txBody>
        </p:sp>
        <p:sp>
          <p:nvSpPr>
            <p:cNvPr id="57349" name="Rectangle 3" descr="白色大理石">
              <a:extLst>
                <a:ext uri="{FF2B5EF4-FFF2-40B4-BE49-F238E27FC236}">
                  <a16:creationId xmlns:a16="http://schemas.microsoft.com/office/drawing/2014/main" id="{29901D73-ED63-44E3-8B11-E67491373269}"/>
                </a:ext>
              </a:extLst>
            </p:cNvPr>
            <p:cNvSpPr>
              <a:spLocks noChangeArrowheads="1"/>
            </p:cNvSpPr>
            <p:nvPr/>
          </p:nvSpPr>
          <p:spPr bwMode="auto">
            <a:xfrm>
              <a:off x="1344" y="576"/>
              <a:ext cx="3456"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50" name="Text Box 4">
              <a:extLst>
                <a:ext uri="{FF2B5EF4-FFF2-40B4-BE49-F238E27FC236}">
                  <a16:creationId xmlns:a16="http://schemas.microsoft.com/office/drawing/2014/main" id="{370B816F-AD64-4F08-8BAC-E29727BFD5CB}"/>
                </a:ext>
              </a:extLst>
            </p:cNvPr>
            <p:cNvSpPr txBox="1">
              <a:spLocks noChangeArrowheads="1"/>
            </p:cNvSpPr>
            <p:nvPr/>
          </p:nvSpPr>
          <p:spPr bwMode="auto">
            <a:xfrm>
              <a:off x="1351" y="528"/>
              <a:ext cx="34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楷体_GB2312" pitchFamily="49" charset="-122"/>
                  <a:ea typeface="楷体_GB2312" pitchFamily="49" charset="-122"/>
                </a:rPr>
                <a:t>-</a:t>
              </a:r>
              <a:r>
                <a:rPr kumimoji="1" lang="en-US" altLang="zh-CN" b="1">
                  <a:solidFill>
                    <a:schemeClr val="hlink"/>
                  </a:solidFill>
                  <a:latin typeface="Times New Roman" panose="02020603050405020304" pitchFamily="18" charset="0"/>
                </a:rPr>
                <a:t>1   0    1    3    4    6    8   10  12</a:t>
              </a:r>
              <a:endParaRPr kumimoji="1" lang="en-US" altLang="zh-CN" sz="2400">
                <a:latin typeface="Times New Roman" panose="02020603050405020304" pitchFamily="18" charset="0"/>
              </a:endParaRPr>
            </a:p>
          </p:txBody>
        </p:sp>
        <p:sp>
          <p:nvSpPr>
            <p:cNvPr id="57351" name="Line 5">
              <a:extLst>
                <a:ext uri="{FF2B5EF4-FFF2-40B4-BE49-F238E27FC236}">
                  <a16:creationId xmlns:a16="http://schemas.microsoft.com/office/drawing/2014/main" id="{08D858AE-12BA-4756-813A-C1EF738B5736}"/>
                </a:ext>
              </a:extLst>
            </p:cNvPr>
            <p:cNvSpPr>
              <a:spLocks noChangeShapeType="1"/>
            </p:cNvSpPr>
            <p:nvPr/>
          </p:nvSpPr>
          <p:spPr bwMode="auto">
            <a:xfrm>
              <a:off x="4416"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2" name="Line 6">
              <a:extLst>
                <a:ext uri="{FF2B5EF4-FFF2-40B4-BE49-F238E27FC236}">
                  <a16:creationId xmlns:a16="http://schemas.microsoft.com/office/drawing/2014/main" id="{2D98B04D-EB34-49A7-B240-F4F1E3D547F9}"/>
                </a:ext>
              </a:extLst>
            </p:cNvPr>
            <p:cNvSpPr>
              <a:spLocks noChangeShapeType="1"/>
            </p:cNvSpPr>
            <p:nvPr/>
          </p:nvSpPr>
          <p:spPr bwMode="auto">
            <a:xfrm>
              <a:off x="4032"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3" name="Line 7">
              <a:extLst>
                <a:ext uri="{FF2B5EF4-FFF2-40B4-BE49-F238E27FC236}">
                  <a16:creationId xmlns:a16="http://schemas.microsoft.com/office/drawing/2014/main" id="{44684B13-AD57-4A1D-9115-3AE804E2B82B}"/>
                </a:ext>
              </a:extLst>
            </p:cNvPr>
            <p:cNvSpPr>
              <a:spLocks noChangeShapeType="1"/>
            </p:cNvSpPr>
            <p:nvPr/>
          </p:nvSpPr>
          <p:spPr bwMode="auto">
            <a:xfrm>
              <a:off x="3648"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4" name="Line 8">
              <a:extLst>
                <a:ext uri="{FF2B5EF4-FFF2-40B4-BE49-F238E27FC236}">
                  <a16:creationId xmlns:a16="http://schemas.microsoft.com/office/drawing/2014/main" id="{43EF5987-F8DA-40F8-99D0-B32F7ECD7A72}"/>
                </a:ext>
              </a:extLst>
            </p:cNvPr>
            <p:cNvSpPr>
              <a:spLocks noChangeShapeType="1"/>
            </p:cNvSpPr>
            <p:nvPr/>
          </p:nvSpPr>
          <p:spPr bwMode="auto">
            <a:xfrm>
              <a:off x="3264"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5" name="Line 9">
              <a:extLst>
                <a:ext uri="{FF2B5EF4-FFF2-40B4-BE49-F238E27FC236}">
                  <a16:creationId xmlns:a16="http://schemas.microsoft.com/office/drawing/2014/main" id="{75314BEB-2001-41AC-813A-AA6A396BF0B7}"/>
                </a:ext>
              </a:extLst>
            </p:cNvPr>
            <p:cNvSpPr>
              <a:spLocks noChangeShapeType="1"/>
            </p:cNvSpPr>
            <p:nvPr/>
          </p:nvSpPr>
          <p:spPr bwMode="auto">
            <a:xfrm>
              <a:off x="2880"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6" name="Line 10">
              <a:extLst>
                <a:ext uri="{FF2B5EF4-FFF2-40B4-BE49-F238E27FC236}">
                  <a16:creationId xmlns:a16="http://schemas.microsoft.com/office/drawing/2014/main" id="{68445532-1B63-4B1A-B4BB-79AF36EC6D6B}"/>
                </a:ext>
              </a:extLst>
            </p:cNvPr>
            <p:cNvSpPr>
              <a:spLocks noChangeShapeType="1"/>
            </p:cNvSpPr>
            <p:nvPr/>
          </p:nvSpPr>
          <p:spPr bwMode="auto">
            <a:xfrm>
              <a:off x="2496"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7" name="Line 11">
              <a:extLst>
                <a:ext uri="{FF2B5EF4-FFF2-40B4-BE49-F238E27FC236}">
                  <a16:creationId xmlns:a16="http://schemas.microsoft.com/office/drawing/2014/main" id="{96170F5C-FDF2-4A8D-9627-7F8DC3678387}"/>
                </a:ext>
              </a:extLst>
            </p:cNvPr>
            <p:cNvSpPr>
              <a:spLocks noChangeShapeType="1"/>
            </p:cNvSpPr>
            <p:nvPr/>
          </p:nvSpPr>
          <p:spPr bwMode="auto">
            <a:xfrm>
              <a:off x="2112"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8" name="Line 12">
              <a:extLst>
                <a:ext uri="{FF2B5EF4-FFF2-40B4-BE49-F238E27FC236}">
                  <a16:creationId xmlns:a16="http://schemas.microsoft.com/office/drawing/2014/main" id="{8F1C82F5-D5D2-47CF-832C-10CA50262614}"/>
                </a:ext>
              </a:extLst>
            </p:cNvPr>
            <p:cNvSpPr>
              <a:spLocks noChangeShapeType="1"/>
            </p:cNvSpPr>
            <p:nvPr/>
          </p:nvSpPr>
          <p:spPr bwMode="auto">
            <a:xfrm>
              <a:off x="1728" y="576"/>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59" name="Rectangle 13">
              <a:extLst>
                <a:ext uri="{FF2B5EF4-FFF2-40B4-BE49-F238E27FC236}">
                  <a16:creationId xmlns:a16="http://schemas.microsoft.com/office/drawing/2014/main" id="{6CF073F8-DF2D-461E-8D51-595CA3E4A41F}"/>
                </a:ext>
              </a:extLst>
            </p:cNvPr>
            <p:cNvSpPr>
              <a:spLocks noChangeArrowheads="1"/>
            </p:cNvSpPr>
            <p:nvPr/>
          </p:nvSpPr>
          <p:spPr bwMode="auto">
            <a:xfrm>
              <a:off x="864" y="576"/>
              <a:ext cx="336" cy="288"/>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57360" name="Text Box 14">
              <a:extLst>
                <a:ext uri="{FF2B5EF4-FFF2-40B4-BE49-F238E27FC236}">
                  <a16:creationId xmlns:a16="http://schemas.microsoft.com/office/drawing/2014/main" id="{3C48A441-7CC8-4859-9D04-1A3B4DEF49AF}"/>
                </a:ext>
              </a:extLst>
            </p:cNvPr>
            <p:cNvSpPr txBox="1">
              <a:spLocks noChangeArrowheads="1"/>
            </p:cNvSpPr>
            <p:nvPr/>
          </p:nvSpPr>
          <p:spPr bwMode="auto">
            <a:xfrm>
              <a:off x="1404" y="240"/>
              <a:ext cx="3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9900"/>
                  </a:solidFill>
                  <a:latin typeface="Times New Roman" panose="02020603050405020304" pitchFamily="18" charset="0"/>
                </a:rPr>
                <a:t>0     1     2    3     4     5    6     7     8</a:t>
              </a:r>
            </a:p>
          </p:txBody>
        </p:sp>
        <p:sp>
          <p:nvSpPr>
            <p:cNvPr id="57361" name="Text Box 15">
              <a:extLst>
                <a:ext uri="{FF2B5EF4-FFF2-40B4-BE49-F238E27FC236}">
                  <a16:creationId xmlns:a16="http://schemas.microsoft.com/office/drawing/2014/main" id="{8486C5B3-C982-4D45-AC78-E14210985249}"/>
                </a:ext>
              </a:extLst>
            </p:cNvPr>
            <p:cNvSpPr txBox="1">
              <a:spLocks noChangeArrowheads="1"/>
            </p:cNvSpPr>
            <p:nvPr/>
          </p:nvSpPr>
          <p:spPr bwMode="auto">
            <a:xfrm>
              <a:off x="635" y="935"/>
              <a:ext cx="79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hlink"/>
                  </a:solidFill>
                  <a:latin typeface="Times New Roman" panose="02020603050405020304" pitchFamily="18" charset="0"/>
                  <a:ea typeface="仿宋_GB2312" pitchFamily="49" charset="-122"/>
                </a:rPr>
                <a:t>搜索</a:t>
              </a:r>
            </a:p>
            <a:p>
              <a:pPr algn="ctr" eaLnBrk="1" hangingPunct="1">
                <a:spcBef>
                  <a:spcPct val="0"/>
                </a:spcBef>
                <a:buClrTx/>
                <a:buSzTx/>
                <a:buFontTx/>
                <a:buNone/>
              </a:pPr>
              <a:r>
                <a:rPr kumimoji="1" lang="zh-CN" altLang="en-US" sz="2800" b="1">
                  <a:solidFill>
                    <a:schemeClr val="hlink"/>
                  </a:solidFill>
                  <a:latin typeface="Times New Roman" panose="02020603050405020304" pitchFamily="18" charset="0"/>
                  <a:ea typeface="仿宋_GB2312" pitchFamily="49" charset="-122"/>
                </a:rPr>
                <a:t>给定值</a:t>
              </a:r>
              <a:endParaRPr kumimoji="1" lang="zh-CN" altLang="en-US" sz="2400">
                <a:latin typeface="Times New Roman" panose="02020603050405020304" pitchFamily="18" charset="0"/>
              </a:endParaRPr>
            </a:p>
          </p:txBody>
        </p:sp>
        <p:sp>
          <p:nvSpPr>
            <p:cNvPr id="57362" name="Line 16">
              <a:extLst>
                <a:ext uri="{FF2B5EF4-FFF2-40B4-BE49-F238E27FC236}">
                  <a16:creationId xmlns:a16="http://schemas.microsoft.com/office/drawing/2014/main" id="{EB56F80A-816C-42A8-A7A1-A4D2447B5666}"/>
                </a:ext>
              </a:extLst>
            </p:cNvPr>
            <p:cNvSpPr>
              <a:spLocks noChangeShapeType="1"/>
            </p:cNvSpPr>
            <p:nvPr/>
          </p:nvSpPr>
          <p:spPr bwMode="auto">
            <a:xfrm flipV="1">
              <a:off x="1488" y="912"/>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3" name="Line 17">
              <a:extLst>
                <a:ext uri="{FF2B5EF4-FFF2-40B4-BE49-F238E27FC236}">
                  <a16:creationId xmlns:a16="http://schemas.microsoft.com/office/drawing/2014/main" id="{23403CEA-D324-4045-96FF-8C332464CEAB}"/>
                </a:ext>
              </a:extLst>
            </p:cNvPr>
            <p:cNvSpPr>
              <a:spLocks noChangeShapeType="1"/>
            </p:cNvSpPr>
            <p:nvPr/>
          </p:nvSpPr>
          <p:spPr bwMode="auto">
            <a:xfrm flipV="1">
              <a:off x="3024" y="912"/>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4" name="Line 18">
              <a:extLst>
                <a:ext uri="{FF2B5EF4-FFF2-40B4-BE49-F238E27FC236}">
                  <a16:creationId xmlns:a16="http://schemas.microsoft.com/office/drawing/2014/main" id="{80684994-528F-44CC-8358-1EA7E5BB5740}"/>
                </a:ext>
              </a:extLst>
            </p:cNvPr>
            <p:cNvSpPr>
              <a:spLocks noChangeShapeType="1"/>
            </p:cNvSpPr>
            <p:nvPr/>
          </p:nvSpPr>
          <p:spPr bwMode="auto">
            <a:xfrm flipV="1">
              <a:off x="4560" y="912"/>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65" name="Text Box 19">
              <a:extLst>
                <a:ext uri="{FF2B5EF4-FFF2-40B4-BE49-F238E27FC236}">
                  <a16:creationId xmlns:a16="http://schemas.microsoft.com/office/drawing/2014/main" id="{44AD30F5-4D46-48BB-BFEE-CB7F05AB549E}"/>
                </a:ext>
              </a:extLst>
            </p:cNvPr>
            <p:cNvSpPr txBox="1">
              <a:spLocks noChangeArrowheads="1"/>
            </p:cNvSpPr>
            <p:nvPr/>
          </p:nvSpPr>
          <p:spPr bwMode="auto">
            <a:xfrm>
              <a:off x="1488" y="960"/>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57366" name="Text Box 20">
              <a:extLst>
                <a:ext uri="{FF2B5EF4-FFF2-40B4-BE49-F238E27FC236}">
                  <a16:creationId xmlns:a16="http://schemas.microsoft.com/office/drawing/2014/main" id="{1B3C8444-9B0E-479D-AB77-64D65780581B}"/>
                </a:ext>
              </a:extLst>
            </p:cNvPr>
            <p:cNvSpPr txBox="1">
              <a:spLocks noChangeArrowheads="1"/>
            </p:cNvSpPr>
            <p:nvPr/>
          </p:nvSpPr>
          <p:spPr bwMode="auto">
            <a:xfrm>
              <a:off x="2537" y="969"/>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57367" name="Text Box 21">
              <a:extLst>
                <a:ext uri="{FF2B5EF4-FFF2-40B4-BE49-F238E27FC236}">
                  <a16:creationId xmlns:a16="http://schemas.microsoft.com/office/drawing/2014/main" id="{21842FA3-1852-41E1-A653-48663F118761}"/>
                </a:ext>
              </a:extLst>
            </p:cNvPr>
            <p:cNvSpPr txBox="1">
              <a:spLocks noChangeArrowheads="1"/>
            </p:cNvSpPr>
            <p:nvPr/>
          </p:nvSpPr>
          <p:spPr bwMode="auto">
            <a:xfrm>
              <a:off x="4596" y="960"/>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57368" name="Rectangle 22">
              <a:extLst>
                <a:ext uri="{FF2B5EF4-FFF2-40B4-BE49-F238E27FC236}">
                  <a16:creationId xmlns:a16="http://schemas.microsoft.com/office/drawing/2014/main" id="{C7AEC577-09A9-4214-A5A9-11E3612D6D58}"/>
                </a:ext>
              </a:extLst>
            </p:cNvPr>
            <p:cNvSpPr>
              <a:spLocks noChangeArrowheads="1"/>
            </p:cNvSpPr>
            <p:nvPr/>
          </p:nvSpPr>
          <p:spPr bwMode="auto">
            <a:xfrm>
              <a:off x="3120" y="1008"/>
              <a:ext cx="336" cy="288"/>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57369" name="Rectangle 23" descr="白色大理石">
              <a:extLst>
                <a:ext uri="{FF2B5EF4-FFF2-40B4-BE49-F238E27FC236}">
                  <a16:creationId xmlns:a16="http://schemas.microsoft.com/office/drawing/2014/main" id="{084B2B3B-D291-46E5-BE9E-0FAD8C7419EC}"/>
                </a:ext>
              </a:extLst>
            </p:cNvPr>
            <p:cNvSpPr>
              <a:spLocks noChangeArrowheads="1"/>
            </p:cNvSpPr>
            <p:nvPr/>
          </p:nvSpPr>
          <p:spPr bwMode="auto">
            <a:xfrm>
              <a:off x="3264" y="1671"/>
              <a:ext cx="1536"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7370" name="Text Box 24">
              <a:extLst>
                <a:ext uri="{FF2B5EF4-FFF2-40B4-BE49-F238E27FC236}">
                  <a16:creationId xmlns:a16="http://schemas.microsoft.com/office/drawing/2014/main" id="{7329D156-2D74-400C-910B-D71C070296DE}"/>
                </a:ext>
              </a:extLst>
            </p:cNvPr>
            <p:cNvSpPr txBox="1">
              <a:spLocks noChangeArrowheads="1"/>
            </p:cNvSpPr>
            <p:nvPr/>
          </p:nvSpPr>
          <p:spPr bwMode="auto">
            <a:xfrm>
              <a:off x="3271" y="1623"/>
              <a:ext cx="15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solidFill>
                    <a:schemeClr val="hlink"/>
                  </a:solidFill>
                  <a:latin typeface="Times New Roman" panose="02020603050405020304" pitchFamily="18" charset="0"/>
                </a:rPr>
                <a:t> 6    8   10  12</a:t>
              </a:r>
              <a:endParaRPr kumimoji="1" lang="en-US" altLang="zh-CN" sz="2400">
                <a:latin typeface="Times New Roman" panose="02020603050405020304" pitchFamily="18" charset="0"/>
              </a:endParaRPr>
            </a:p>
          </p:txBody>
        </p:sp>
        <p:sp>
          <p:nvSpPr>
            <p:cNvPr id="57371" name="Line 25">
              <a:extLst>
                <a:ext uri="{FF2B5EF4-FFF2-40B4-BE49-F238E27FC236}">
                  <a16:creationId xmlns:a16="http://schemas.microsoft.com/office/drawing/2014/main" id="{1D4BDB38-C331-412B-9F48-F853E0A903FB}"/>
                </a:ext>
              </a:extLst>
            </p:cNvPr>
            <p:cNvSpPr>
              <a:spLocks noChangeShapeType="1"/>
            </p:cNvSpPr>
            <p:nvPr/>
          </p:nvSpPr>
          <p:spPr bwMode="auto">
            <a:xfrm>
              <a:off x="4416" y="1671"/>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2" name="Line 26">
              <a:extLst>
                <a:ext uri="{FF2B5EF4-FFF2-40B4-BE49-F238E27FC236}">
                  <a16:creationId xmlns:a16="http://schemas.microsoft.com/office/drawing/2014/main" id="{F6ADAF79-2A99-4743-AE17-E0C25C5425B3}"/>
                </a:ext>
              </a:extLst>
            </p:cNvPr>
            <p:cNvSpPr>
              <a:spLocks noChangeShapeType="1"/>
            </p:cNvSpPr>
            <p:nvPr/>
          </p:nvSpPr>
          <p:spPr bwMode="auto">
            <a:xfrm>
              <a:off x="4032" y="1671"/>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3" name="Line 27">
              <a:extLst>
                <a:ext uri="{FF2B5EF4-FFF2-40B4-BE49-F238E27FC236}">
                  <a16:creationId xmlns:a16="http://schemas.microsoft.com/office/drawing/2014/main" id="{5BCEB215-522A-400D-A378-F944E28DF20E}"/>
                </a:ext>
              </a:extLst>
            </p:cNvPr>
            <p:cNvSpPr>
              <a:spLocks noChangeShapeType="1"/>
            </p:cNvSpPr>
            <p:nvPr/>
          </p:nvSpPr>
          <p:spPr bwMode="auto">
            <a:xfrm>
              <a:off x="3648" y="1671"/>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4" name="Text Box 28">
              <a:extLst>
                <a:ext uri="{FF2B5EF4-FFF2-40B4-BE49-F238E27FC236}">
                  <a16:creationId xmlns:a16="http://schemas.microsoft.com/office/drawing/2014/main" id="{A8ED0B26-78CC-4DBA-ACF6-CF935121E43A}"/>
                </a:ext>
              </a:extLst>
            </p:cNvPr>
            <p:cNvSpPr txBox="1">
              <a:spLocks noChangeArrowheads="1"/>
            </p:cNvSpPr>
            <p:nvPr/>
          </p:nvSpPr>
          <p:spPr bwMode="auto">
            <a:xfrm>
              <a:off x="3308" y="1344"/>
              <a:ext cx="1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9900"/>
                  </a:solidFill>
                  <a:latin typeface="Times New Roman" panose="02020603050405020304" pitchFamily="18" charset="0"/>
                </a:rPr>
                <a:t>5    6     7     8</a:t>
              </a:r>
            </a:p>
          </p:txBody>
        </p:sp>
        <p:sp>
          <p:nvSpPr>
            <p:cNvPr id="57375" name="Line 29">
              <a:extLst>
                <a:ext uri="{FF2B5EF4-FFF2-40B4-BE49-F238E27FC236}">
                  <a16:creationId xmlns:a16="http://schemas.microsoft.com/office/drawing/2014/main" id="{DA60894E-977C-4DAA-8BEA-E3C6B488BC22}"/>
                </a:ext>
              </a:extLst>
            </p:cNvPr>
            <p:cNvSpPr>
              <a:spLocks noChangeShapeType="1"/>
            </p:cNvSpPr>
            <p:nvPr/>
          </p:nvSpPr>
          <p:spPr bwMode="auto">
            <a:xfrm flipV="1">
              <a:off x="3408" y="1959"/>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6" name="Line 30">
              <a:extLst>
                <a:ext uri="{FF2B5EF4-FFF2-40B4-BE49-F238E27FC236}">
                  <a16:creationId xmlns:a16="http://schemas.microsoft.com/office/drawing/2014/main" id="{C04FF095-0216-464C-88C6-12AD8D29BA1D}"/>
                </a:ext>
              </a:extLst>
            </p:cNvPr>
            <p:cNvSpPr>
              <a:spLocks noChangeShapeType="1"/>
            </p:cNvSpPr>
            <p:nvPr/>
          </p:nvSpPr>
          <p:spPr bwMode="auto">
            <a:xfrm flipV="1">
              <a:off x="3888" y="1959"/>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7" name="Line 31">
              <a:extLst>
                <a:ext uri="{FF2B5EF4-FFF2-40B4-BE49-F238E27FC236}">
                  <a16:creationId xmlns:a16="http://schemas.microsoft.com/office/drawing/2014/main" id="{AA6F0095-8307-494F-855B-B294558BB147}"/>
                </a:ext>
              </a:extLst>
            </p:cNvPr>
            <p:cNvSpPr>
              <a:spLocks noChangeShapeType="1"/>
            </p:cNvSpPr>
            <p:nvPr/>
          </p:nvSpPr>
          <p:spPr bwMode="auto">
            <a:xfrm flipV="1">
              <a:off x="4560" y="1959"/>
              <a:ext cx="0" cy="384"/>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8" name="Text Box 32">
              <a:extLst>
                <a:ext uri="{FF2B5EF4-FFF2-40B4-BE49-F238E27FC236}">
                  <a16:creationId xmlns:a16="http://schemas.microsoft.com/office/drawing/2014/main" id="{CDF82545-8126-4045-879A-40D1B6FEAE65}"/>
                </a:ext>
              </a:extLst>
            </p:cNvPr>
            <p:cNvSpPr txBox="1">
              <a:spLocks noChangeArrowheads="1"/>
            </p:cNvSpPr>
            <p:nvPr/>
          </p:nvSpPr>
          <p:spPr bwMode="auto">
            <a:xfrm>
              <a:off x="2956" y="2007"/>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57379" name="Text Box 33">
              <a:extLst>
                <a:ext uri="{FF2B5EF4-FFF2-40B4-BE49-F238E27FC236}">
                  <a16:creationId xmlns:a16="http://schemas.microsoft.com/office/drawing/2014/main" id="{D550A1E3-7C39-4302-8100-D7C81A6872A7}"/>
                </a:ext>
              </a:extLst>
            </p:cNvPr>
            <p:cNvSpPr txBox="1">
              <a:spLocks noChangeArrowheads="1"/>
            </p:cNvSpPr>
            <p:nvPr/>
          </p:nvSpPr>
          <p:spPr bwMode="auto">
            <a:xfrm>
              <a:off x="3401" y="2016"/>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57380" name="Text Box 34">
              <a:extLst>
                <a:ext uri="{FF2B5EF4-FFF2-40B4-BE49-F238E27FC236}">
                  <a16:creationId xmlns:a16="http://schemas.microsoft.com/office/drawing/2014/main" id="{DB60301B-0327-4395-8936-9D64ED3ABA37}"/>
                </a:ext>
              </a:extLst>
            </p:cNvPr>
            <p:cNvSpPr txBox="1">
              <a:spLocks noChangeArrowheads="1"/>
            </p:cNvSpPr>
            <p:nvPr/>
          </p:nvSpPr>
          <p:spPr bwMode="auto">
            <a:xfrm>
              <a:off x="4596" y="2007"/>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57381" name="Rectangle 35" descr="白色大理石">
              <a:extLst>
                <a:ext uri="{FF2B5EF4-FFF2-40B4-BE49-F238E27FC236}">
                  <a16:creationId xmlns:a16="http://schemas.microsoft.com/office/drawing/2014/main" id="{8E6A69A7-EDD3-4F14-84D3-A81890CD3DA5}"/>
                </a:ext>
              </a:extLst>
            </p:cNvPr>
            <p:cNvSpPr>
              <a:spLocks noChangeArrowheads="1"/>
            </p:cNvSpPr>
            <p:nvPr/>
          </p:nvSpPr>
          <p:spPr bwMode="auto">
            <a:xfrm>
              <a:off x="3264" y="2688"/>
              <a:ext cx="384" cy="288"/>
            </a:xfrm>
            <a:prstGeom prst="rect">
              <a:avLst/>
            </a:prstGeom>
            <a:blipFill dpi="0" rotWithShape="0">
              <a:blip r:embed="rId2"/>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hlink"/>
                  </a:solidFill>
                  <a:latin typeface="Times New Roman" panose="02020603050405020304" pitchFamily="18" charset="0"/>
                </a:rPr>
                <a:t>6</a:t>
              </a:r>
              <a:endParaRPr kumimoji="1" lang="en-US" altLang="zh-CN" sz="2400">
                <a:latin typeface="Times New Roman" panose="02020603050405020304" pitchFamily="18" charset="0"/>
              </a:endParaRPr>
            </a:p>
          </p:txBody>
        </p:sp>
        <p:sp>
          <p:nvSpPr>
            <p:cNvPr id="57382" name="Rectangle 36">
              <a:extLst>
                <a:ext uri="{FF2B5EF4-FFF2-40B4-BE49-F238E27FC236}">
                  <a16:creationId xmlns:a16="http://schemas.microsoft.com/office/drawing/2014/main" id="{7D8FC1BD-7861-4FCC-8E91-BEA37A11AE56}"/>
                </a:ext>
              </a:extLst>
            </p:cNvPr>
            <p:cNvSpPr>
              <a:spLocks noChangeArrowheads="1"/>
            </p:cNvSpPr>
            <p:nvPr/>
          </p:nvSpPr>
          <p:spPr bwMode="auto">
            <a:xfrm>
              <a:off x="2736" y="2688"/>
              <a:ext cx="384" cy="288"/>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sp>
          <p:nvSpPr>
            <p:cNvPr id="57383" name="Text Box 37">
              <a:extLst>
                <a:ext uri="{FF2B5EF4-FFF2-40B4-BE49-F238E27FC236}">
                  <a16:creationId xmlns:a16="http://schemas.microsoft.com/office/drawing/2014/main" id="{C5AD0C7A-6795-4BC5-9B90-4F37A4CB955B}"/>
                </a:ext>
              </a:extLst>
            </p:cNvPr>
            <p:cNvSpPr txBox="1">
              <a:spLocks noChangeArrowheads="1"/>
            </p:cNvSpPr>
            <p:nvPr/>
          </p:nvSpPr>
          <p:spPr bwMode="auto">
            <a:xfrm>
              <a:off x="3312" y="236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009900"/>
                  </a:solidFill>
                  <a:latin typeface="Times New Roman" panose="02020603050405020304" pitchFamily="18" charset="0"/>
                </a:rPr>
                <a:t>5</a:t>
              </a:r>
            </a:p>
          </p:txBody>
        </p:sp>
        <p:sp>
          <p:nvSpPr>
            <p:cNvPr id="57384" name="Text Box 38">
              <a:extLst>
                <a:ext uri="{FF2B5EF4-FFF2-40B4-BE49-F238E27FC236}">
                  <a16:creationId xmlns:a16="http://schemas.microsoft.com/office/drawing/2014/main" id="{540164E0-ACE2-490F-80BE-B562F1925681}"/>
                </a:ext>
              </a:extLst>
            </p:cNvPr>
            <p:cNvSpPr txBox="1">
              <a:spLocks noChangeArrowheads="1"/>
            </p:cNvSpPr>
            <p:nvPr/>
          </p:nvSpPr>
          <p:spPr bwMode="auto">
            <a:xfrm>
              <a:off x="2784" y="3168"/>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low</a:t>
              </a:r>
              <a:endParaRPr kumimoji="1" lang="en-US" altLang="zh-CN" sz="2400">
                <a:latin typeface="Times New Roman" panose="02020603050405020304" pitchFamily="18" charset="0"/>
              </a:endParaRPr>
            </a:p>
          </p:txBody>
        </p:sp>
        <p:sp>
          <p:nvSpPr>
            <p:cNvPr id="57385" name="Text Box 39">
              <a:extLst>
                <a:ext uri="{FF2B5EF4-FFF2-40B4-BE49-F238E27FC236}">
                  <a16:creationId xmlns:a16="http://schemas.microsoft.com/office/drawing/2014/main" id="{F933EBD0-E0BE-4B77-926A-5A05C70CFD27}"/>
                </a:ext>
              </a:extLst>
            </p:cNvPr>
            <p:cNvSpPr txBox="1">
              <a:spLocks noChangeArrowheads="1"/>
            </p:cNvSpPr>
            <p:nvPr/>
          </p:nvSpPr>
          <p:spPr bwMode="auto">
            <a:xfrm>
              <a:off x="3229" y="3177"/>
              <a:ext cx="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mid</a:t>
              </a:r>
              <a:endParaRPr kumimoji="1" lang="en-US" altLang="zh-CN" sz="2400">
                <a:latin typeface="Times New Roman" panose="02020603050405020304" pitchFamily="18" charset="0"/>
              </a:endParaRPr>
            </a:p>
          </p:txBody>
        </p:sp>
        <p:sp>
          <p:nvSpPr>
            <p:cNvPr id="57386" name="Text Box 40">
              <a:extLst>
                <a:ext uri="{FF2B5EF4-FFF2-40B4-BE49-F238E27FC236}">
                  <a16:creationId xmlns:a16="http://schemas.microsoft.com/office/drawing/2014/main" id="{B43D8211-F061-4B90-BA93-319A4B576144}"/>
                </a:ext>
              </a:extLst>
            </p:cNvPr>
            <p:cNvSpPr txBox="1">
              <a:spLocks noChangeArrowheads="1"/>
            </p:cNvSpPr>
            <p:nvPr/>
          </p:nvSpPr>
          <p:spPr bwMode="auto">
            <a:xfrm>
              <a:off x="3696" y="3168"/>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tx2"/>
                  </a:solidFill>
                  <a:latin typeface="Times New Roman" panose="02020603050405020304" pitchFamily="18" charset="0"/>
                </a:rPr>
                <a:t>high</a:t>
              </a:r>
              <a:endParaRPr kumimoji="1" lang="en-US" altLang="zh-CN" sz="2400">
                <a:latin typeface="Times New Roman" panose="02020603050405020304" pitchFamily="18" charset="0"/>
              </a:endParaRPr>
            </a:p>
          </p:txBody>
        </p:sp>
        <p:sp>
          <p:nvSpPr>
            <p:cNvPr id="57387" name="Line 41">
              <a:extLst>
                <a:ext uri="{FF2B5EF4-FFF2-40B4-BE49-F238E27FC236}">
                  <a16:creationId xmlns:a16="http://schemas.microsoft.com/office/drawing/2014/main" id="{5E33DA12-3558-44D2-A031-5A26C0E515EE}"/>
                </a:ext>
              </a:extLst>
            </p:cNvPr>
            <p:cNvSpPr>
              <a:spLocks noChangeShapeType="1"/>
            </p:cNvSpPr>
            <p:nvPr/>
          </p:nvSpPr>
          <p:spPr bwMode="auto">
            <a:xfrm flipV="1">
              <a:off x="3456" y="3024"/>
              <a:ext cx="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8" name="Line 42">
              <a:extLst>
                <a:ext uri="{FF2B5EF4-FFF2-40B4-BE49-F238E27FC236}">
                  <a16:creationId xmlns:a16="http://schemas.microsoft.com/office/drawing/2014/main" id="{05477B1F-9BBD-404F-9BD8-32F1216D0B2C}"/>
                </a:ext>
              </a:extLst>
            </p:cNvPr>
            <p:cNvSpPr>
              <a:spLocks noChangeShapeType="1"/>
            </p:cNvSpPr>
            <p:nvPr/>
          </p:nvSpPr>
          <p:spPr bwMode="auto">
            <a:xfrm flipV="1">
              <a:off x="3072" y="3024"/>
              <a:ext cx="24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9" name="Line 43">
              <a:extLst>
                <a:ext uri="{FF2B5EF4-FFF2-40B4-BE49-F238E27FC236}">
                  <a16:creationId xmlns:a16="http://schemas.microsoft.com/office/drawing/2014/main" id="{C85F3266-06A8-4081-B668-99715A24471B}"/>
                </a:ext>
              </a:extLst>
            </p:cNvPr>
            <p:cNvSpPr>
              <a:spLocks noChangeShapeType="1"/>
            </p:cNvSpPr>
            <p:nvPr/>
          </p:nvSpPr>
          <p:spPr bwMode="auto">
            <a:xfrm flipH="1" flipV="1">
              <a:off x="3600" y="3024"/>
              <a:ext cx="240" cy="24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0" name="Rectangle 44">
              <a:extLst>
                <a:ext uri="{FF2B5EF4-FFF2-40B4-BE49-F238E27FC236}">
                  <a16:creationId xmlns:a16="http://schemas.microsoft.com/office/drawing/2014/main" id="{1CB7B8B5-49BF-4FB8-8188-B45E1253481D}"/>
                </a:ext>
              </a:extLst>
            </p:cNvPr>
            <p:cNvSpPr>
              <a:spLocks noChangeArrowheads="1"/>
            </p:cNvSpPr>
            <p:nvPr/>
          </p:nvSpPr>
          <p:spPr bwMode="auto">
            <a:xfrm>
              <a:off x="3984" y="2103"/>
              <a:ext cx="384" cy="288"/>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1">
                  <a:solidFill>
                    <a:schemeClr val="tx2"/>
                  </a:solidFill>
                  <a:latin typeface="Times New Roman" panose="02020603050405020304" pitchFamily="18" charset="0"/>
                </a:rPr>
                <a:t>5</a:t>
              </a:r>
              <a:endParaRPr kumimoji="1" lang="en-US" altLang="zh-CN" sz="2400">
                <a:latin typeface="Times New Roman" panose="02020603050405020304" pitchFamily="18" charset="0"/>
              </a:endParaRPr>
            </a:p>
          </p:txBody>
        </p:sp>
      </p:gr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2">
            <a:extLst>
              <a:ext uri="{FF2B5EF4-FFF2-40B4-BE49-F238E27FC236}">
                <a16:creationId xmlns:a16="http://schemas.microsoft.com/office/drawing/2014/main" id="{B13823C6-9D07-4F8B-AB12-345C092D7AB0}"/>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ADA620-11F5-4A6B-B845-0CCE2A3B3F10}"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54</a:t>
            </a:fld>
            <a:endParaRPr lang="en-US" altLang="zh-CN" sz="1800">
              <a:latin typeface="华文新魏" panose="02010800040101010101" pitchFamily="2" charset="-122"/>
              <a:ea typeface="华文新魏" panose="02010800040101010101" pitchFamily="2" charset="-122"/>
            </a:endParaRPr>
          </a:p>
        </p:txBody>
      </p:sp>
      <p:sp>
        <p:nvSpPr>
          <p:cNvPr id="58371" name="Text Box 2">
            <a:extLst>
              <a:ext uri="{FF2B5EF4-FFF2-40B4-BE49-F238E27FC236}">
                <a16:creationId xmlns:a16="http://schemas.microsoft.com/office/drawing/2014/main" id="{1C10CFBE-96CD-4F28-8C21-E56EC4E0630F}"/>
              </a:ext>
            </a:extLst>
          </p:cNvPr>
          <p:cNvSpPr txBox="1">
            <a:spLocks noChangeArrowheads="1"/>
          </p:cNvSpPr>
          <p:nvPr/>
        </p:nvSpPr>
        <p:spPr bwMode="auto">
          <a:xfrm>
            <a:off x="587375" y="512763"/>
            <a:ext cx="8305800" cy="578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5000"/>
              </a:lnSpc>
              <a:spcBef>
                <a:spcPct val="0"/>
              </a:spcBef>
              <a:buClrTx/>
              <a:buSzTx/>
              <a:buFontTx/>
              <a:buNone/>
            </a:pPr>
            <a:r>
              <a:rPr lang="en-US" altLang="zh-CN" sz="2800" b="1">
                <a:latin typeface="Times New Roman" panose="02020603050405020304" pitchFamily="18" charset="0"/>
              </a:rPr>
              <a:t>template&lt;class</a:t>
            </a:r>
            <a:r>
              <a:rPr lang="en-US" altLang="zh-CN" sz="2800">
                <a:latin typeface="Times New Roman" panose="02020603050405020304" pitchFamily="18" charset="0"/>
              </a:rPr>
              <a:t> E</a:t>
            </a:r>
            <a:r>
              <a:rPr lang="en-US" altLang="zh-CN" sz="2800" b="1">
                <a:latin typeface="Times New Roman" panose="02020603050405020304" pitchFamily="18" charset="0"/>
              </a:rPr>
              <a:t>, class</a:t>
            </a:r>
            <a:r>
              <a:rPr lang="en-US" altLang="zh-CN" sz="2800">
                <a:latin typeface="Times New Roman" panose="02020603050405020304" pitchFamily="18" charset="0"/>
              </a:rPr>
              <a:t> K</a:t>
            </a:r>
            <a:r>
              <a:rPr lang="en-US" altLang="zh-CN" sz="2800" b="1">
                <a:latin typeface="Times New Roman" panose="02020603050405020304" pitchFamily="18" charset="0"/>
              </a:rPr>
              <a:t>&gt;</a:t>
            </a:r>
          </a:p>
          <a:p>
            <a:pPr eaLnBrk="1" hangingPunct="1">
              <a:lnSpc>
                <a:spcPct val="95000"/>
              </a:lnSpc>
              <a:spcBef>
                <a:spcPct val="0"/>
              </a:spcBef>
              <a:buClrTx/>
              <a:buSzTx/>
              <a:buFontTx/>
              <a:buNone/>
            </a:pPr>
            <a:r>
              <a:rPr lang="en-US" altLang="zh-CN" sz="2800" b="1">
                <a:latin typeface="Times New Roman" panose="02020603050405020304" pitchFamily="18" charset="0"/>
              </a:rPr>
              <a:t>int</a:t>
            </a:r>
            <a:r>
              <a:rPr lang="en-US" altLang="zh-CN" sz="2800">
                <a:latin typeface="Times New Roman" panose="02020603050405020304" pitchFamily="18" charset="0"/>
              </a:rPr>
              <a:t> SortedList</a:t>
            </a:r>
            <a:r>
              <a:rPr lang="en-US" altLang="zh-CN" sz="2800" b="1">
                <a:latin typeface="Times New Roman" panose="02020603050405020304" pitchFamily="18" charset="0"/>
              </a:rPr>
              <a:t>&lt;</a:t>
            </a:r>
            <a:r>
              <a:rPr lang="en-US" altLang="zh-CN" sz="2800">
                <a:latin typeface="Times New Roman" panose="02020603050405020304" pitchFamily="18" charset="0"/>
              </a:rPr>
              <a:t>E, K</a:t>
            </a:r>
            <a:r>
              <a:rPr lang="en-US" altLang="zh-CN" sz="2800" b="1">
                <a:latin typeface="Times New Roman" panose="02020603050405020304" pitchFamily="18" charset="0"/>
              </a:rPr>
              <a:t>&gt;::</a:t>
            </a:r>
            <a:r>
              <a:rPr lang="en-US" altLang="zh-CN" sz="2800">
                <a:latin typeface="Times New Roman" panose="02020603050405020304" pitchFamily="18" charset="0"/>
              </a:rPr>
              <a:t>B</a:t>
            </a:r>
            <a:r>
              <a:rPr kumimoji="1" lang="en-US" altLang="zh-CN" sz="2800">
                <a:latin typeface="Times New Roman" panose="02020603050405020304" pitchFamily="18" charset="0"/>
              </a:rPr>
              <a:t>inarySearch</a:t>
            </a:r>
          </a:p>
          <a:p>
            <a:pPr eaLnBrk="1" hangingPunct="1">
              <a:lnSpc>
                <a:spcPct val="95000"/>
              </a:lnSpc>
              <a:spcBef>
                <a:spcPct val="0"/>
              </a:spcBef>
              <a:buClrTx/>
              <a:buSzTx/>
              <a:buFontTx/>
              <a:buNone/>
            </a:pPr>
            <a:r>
              <a:rPr kumimoji="1" lang="en-US" altLang="zh-CN" sz="2800">
                <a:latin typeface="Times New Roman" panose="02020603050405020304" pitchFamily="18" charset="0"/>
              </a:rPr>
              <a:t>    (K k1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const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 </a:t>
            </a:r>
            <a:r>
              <a:rPr kumimoji="1" lang="en-US" altLang="zh-CN" sz="2800">
                <a:latin typeface="Times New Roman" panose="02020603050405020304" pitchFamily="18" charset="0"/>
              </a:rPr>
              <a:t>low</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const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 </a:t>
            </a:r>
            <a:r>
              <a:rPr kumimoji="1" lang="en-US" altLang="zh-CN" sz="2800">
                <a:latin typeface="Times New Roman" panose="02020603050405020304" pitchFamily="18" charset="0"/>
              </a:rPr>
              <a:t>high ) </a:t>
            </a:r>
            <a:r>
              <a:rPr kumimoji="1" lang="en-US" altLang="zh-CN" sz="2800" b="1">
                <a:latin typeface="Times New Roman" panose="02020603050405020304" pitchFamily="18" charset="0"/>
              </a:rPr>
              <a:t>const {</a:t>
            </a:r>
          </a:p>
          <a:p>
            <a:pPr eaLnBrk="1" hangingPunct="1">
              <a:lnSpc>
                <a:spcPct val="95000"/>
              </a:lnSpc>
              <a:spcBef>
                <a:spcPct val="0"/>
              </a:spcBef>
              <a:buClrTx/>
              <a:buSzTx/>
              <a:buFontTx/>
              <a:buNone/>
            </a:pP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折半搜索的递归算法，用到</a:t>
            </a:r>
            <a:r>
              <a:rPr kumimoji="1" lang="en-US" altLang="zh-CN" sz="2800">
                <a:solidFill>
                  <a:schemeClr val="tx2"/>
                </a:solidFill>
                <a:latin typeface="Times New Roman" panose="02020603050405020304" pitchFamily="18" charset="0"/>
                <a:ea typeface="隶书" panose="02010509060101010101" pitchFamily="49" charset="-122"/>
              </a:rPr>
              <a:t>E</a:t>
            </a:r>
            <a:r>
              <a:rPr kumimoji="1" lang="zh-CN" altLang="en-US" sz="2800">
                <a:solidFill>
                  <a:schemeClr val="tx2"/>
                </a:solidFill>
                <a:latin typeface="Times New Roman" panose="02020603050405020304" pitchFamily="18" charset="0"/>
                <a:ea typeface="隶书" panose="02010509060101010101" pitchFamily="49" charset="-122"/>
              </a:rPr>
              <a:t>的重载操作“</a:t>
            </a:r>
            <a:r>
              <a:rPr kumimoji="1" lang="en-US" altLang="zh-CN" sz="2800" b="1">
                <a:solidFill>
                  <a:srgbClr val="009900"/>
                </a:solidFill>
                <a:latin typeface="Times New Roman" panose="02020603050405020304" pitchFamily="18" charset="0"/>
                <a:ea typeface="隶书" panose="02010509060101010101" pitchFamily="49" charset="-122"/>
              </a:rPr>
              <a:t>&lt;</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和“</a:t>
            </a:r>
            <a:r>
              <a:rPr kumimoji="1" lang="en-US" altLang="zh-CN" sz="2800" b="1">
                <a:solidFill>
                  <a:srgbClr val="009900"/>
                </a:solidFill>
                <a:latin typeface="Times New Roman" panose="02020603050405020304" pitchFamily="18" charset="0"/>
                <a:ea typeface="隶书" panose="02010509060101010101" pitchFamily="49" charset="-122"/>
              </a:rPr>
              <a:t>&gt;</a:t>
            </a:r>
            <a:r>
              <a:rPr kumimoji="1" lang="en-US" altLang="zh-CN" sz="2800">
                <a:solidFill>
                  <a:schemeClr val="tx2"/>
                </a:solidFill>
                <a:latin typeface="Times New Roman" panose="02020603050405020304" pitchFamily="18" charset="0"/>
                <a:ea typeface="隶书" panose="02010509060101010101" pitchFamily="49" charset="-122"/>
              </a:rPr>
              <a:t>”</a:t>
            </a:r>
            <a:endParaRPr kumimoji="1" lang="en-US" altLang="zh-CN" sz="2800">
              <a:solidFill>
                <a:schemeClr val="tx2"/>
              </a:solidFill>
              <a:latin typeface="Times New Roman" panose="02020603050405020304" pitchFamily="18" charset="0"/>
            </a:endParaRPr>
          </a:p>
          <a:p>
            <a:pPr eaLnBrk="1" hangingPunct="1">
              <a:lnSpc>
                <a:spcPct val="95000"/>
              </a:lnSpc>
              <a:spcBef>
                <a:spcPct val="0"/>
              </a:spcBef>
              <a:buClrTx/>
              <a:buSzTx/>
              <a:buFontTx/>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 </a:t>
            </a:r>
            <a:r>
              <a:rPr kumimoji="1" lang="en-US" altLang="zh-CN" sz="2800">
                <a:latin typeface="Times New Roman" panose="02020603050405020304" pitchFamily="18" charset="0"/>
              </a:rPr>
              <a:t>mid = </a:t>
            </a:r>
            <a:r>
              <a:rPr kumimoji="1" lang="en-US" altLang="zh-CN" sz="2800" b="1">
                <a:latin typeface="Times New Roman" panose="02020603050405020304" pitchFamily="18" charset="0"/>
                <a:ea typeface="隶书" panose="02010509060101010101" pitchFamily="49" charset="-122"/>
              </a:rPr>
              <a:t>0</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元素序号从</a:t>
            </a:r>
            <a:r>
              <a:rPr kumimoji="1" lang="en-US" altLang="zh-CN" sz="2800">
                <a:solidFill>
                  <a:schemeClr val="tx2"/>
                </a:solidFill>
                <a:latin typeface="Times New Roman" panose="02020603050405020304" pitchFamily="18" charset="0"/>
                <a:ea typeface="隶书" panose="02010509060101010101" pitchFamily="49" charset="-122"/>
              </a:rPr>
              <a:t>1</a:t>
            </a:r>
            <a:r>
              <a:rPr kumimoji="1" lang="zh-CN" altLang="en-US" sz="2800">
                <a:solidFill>
                  <a:schemeClr val="tx2"/>
                </a:solidFill>
                <a:latin typeface="Times New Roman" panose="02020603050405020304" pitchFamily="18" charset="0"/>
                <a:ea typeface="隶书" panose="02010509060101010101" pitchFamily="49" charset="-122"/>
              </a:rPr>
              <a:t>开始</a:t>
            </a:r>
          </a:p>
          <a:p>
            <a:pPr eaLnBrk="1" hangingPunct="1">
              <a:lnSpc>
                <a:spcPct val="95000"/>
              </a:lnSpc>
              <a:spcBef>
                <a:spcPct val="0"/>
              </a:spcBef>
              <a:buClrTx/>
              <a:buSzTx/>
              <a:buFontTx/>
              <a:buNone/>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if </a:t>
            </a:r>
            <a:r>
              <a:rPr kumimoji="1" lang="en-US" altLang="zh-CN" sz="2800">
                <a:latin typeface="Times New Roman" panose="02020603050405020304" pitchFamily="18" charset="0"/>
              </a:rPr>
              <a:t>(low </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 high) </a:t>
            </a:r>
            <a:r>
              <a:rPr kumimoji="1" lang="en-US" altLang="zh-CN" sz="2800" b="1">
                <a:latin typeface="Times New Roman" panose="02020603050405020304" pitchFamily="18" charset="0"/>
              </a:rPr>
              <a:t>{</a:t>
            </a:r>
          </a:p>
          <a:p>
            <a:pPr eaLnBrk="1" hangingPunct="1">
              <a:lnSpc>
                <a:spcPct val="95000"/>
              </a:lnSpc>
              <a:spcBef>
                <a:spcPct val="0"/>
              </a:spcBef>
              <a:buClrTx/>
              <a:buSzTx/>
              <a:buFontTx/>
              <a:buNone/>
            </a:pP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mid = (low + high)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2</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eaLnBrk="1" hangingPunct="1">
              <a:lnSpc>
                <a:spcPct val="95000"/>
              </a:lnSpc>
              <a:spcBef>
                <a:spcPct val="0"/>
              </a:spcBef>
              <a:buClrTx/>
              <a:buSzTx/>
              <a:buFontTx/>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if</a:t>
            </a:r>
            <a:r>
              <a:rPr kumimoji="1" lang="en-US" altLang="zh-CN" sz="2800">
                <a:latin typeface="Times New Roman" panose="02020603050405020304" pitchFamily="18" charset="0"/>
              </a:rPr>
              <a:t> (data[</a:t>
            </a:r>
            <a:r>
              <a:rPr kumimoji="1" lang="en-US" altLang="zh-CN" sz="2800">
                <a:solidFill>
                  <a:schemeClr val="tx2"/>
                </a:solidFill>
                <a:latin typeface="Times New Roman" panose="02020603050405020304" pitchFamily="18" charset="0"/>
              </a:rPr>
              <a:t>mid</a:t>
            </a:r>
            <a:r>
              <a:rPr kumimoji="1" lang="en-US" altLang="zh-CN" sz="2800">
                <a:solidFill>
                  <a:schemeClr val="tx2"/>
                </a:solidFill>
                <a:latin typeface="Courier New" panose="02070309020205020404" pitchFamily="49" charset="0"/>
              </a:rPr>
              <a:t>-</a:t>
            </a:r>
            <a:r>
              <a:rPr kumimoji="1" lang="en-US" altLang="zh-CN" sz="2800">
                <a:solidFill>
                  <a:schemeClr val="tx2"/>
                </a:solidFill>
                <a:latin typeface="Times New Roman" panose="02020603050405020304" pitchFamily="18" charset="0"/>
              </a:rPr>
              <a:t>1</a:t>
            </a:r>
            <a:r>
              <a:rPr kumimoji="1" lang="en-US" altLang="zh-CN" sz="2800">
                <a:latin typeface="Times New Roman" panose="02020603050405020304" pitchFamily="18" charset="0"/>
              </a:rPr>
              <a:t>] </a:t>
            </a:r>
            <a:r>
              <a:rPr kumimoji="1" lang="en-US" altLang="zh-CN" sz="2800" b="1">
                <a:solidFill>
                  <a:srgbClr val="009900"/>
                </a:solidFill>
                <a:latin typeface="Times New Roman" panose="02020603050405020304" pitchFamily="18" charset="0"/>
              </a:rPr>
              <a:t>&lt;</a:t>
            </a:r>
            <a:r>
              <a:rPr kumimoji="1" lang="en-US" altLang="zh-CN" sz="2800">
                <a:latin typeface="Times New Roman" panose="02020603050405020304" pitchFamily="18" charset="0"/>
              </a:rPr>
              <a:t> k1)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元素序号与下标差一</a:t>
            </a:r>
          </a:p>
          <a:p>
            <a:pPr eaLnBrk="1" hangingPunct="1">
              <a:lnSpc>
                <a:spcPct val="95000"/>
              </a:lnSpc>
              <a:spcBef>
                <a:spcPct val="0"/>
              </a:spcBef>
              <a:buClrTx/>
              <a:buSz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mid = BinarySearch (k1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mid +1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high)</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eaLnBrk="1" hangingPunct="1">
              <a:lnSpc>
                <a:spcPct val="95000"/>
              </a:lnSpc>
              <a:spcBef>
                <a:spcPct val="0"/>
              </a:spcBef>
              <a:buClrTx/>
              <a:buSzTx/>
              <a:buFontTx/>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else if</a:t>
            </a:r>
            <a:r>
              <a:rPr kumimoji="1" lang="en-US" altLang="zh-CN" sz="2800">
                <a:latin typeface="Times New Roman" panose="02020603050405020304" pitchFamily="18" charset="0"/>
              </a:rPr>
              <a:t> (data[</a:t>
            </a:r>
            <a:r>
              <a:rPr kumimoji="1" lang="en-US" altLang="zh-CN" sz="2800">
                <a:solidFill>
                  <a:schemeClr val="tx2"/>
                </a:solidFill>
                <a:latin typeface="Times New Roman" panose="02020603050405020304" pitchFamily="18" charset="0"/>
              </a:rPr>
              <a:t>mid</a:t>
            </a:r>
            <a:r>
              <a:rPr kumimoji="1" lang="en-US" altLang="zh-CN" sz="2800">
                <a:solidFill>
                  <a:schemeClr val="tx2"/>
                </a:solidFill>
                <a:latin typeface="Courier New" panose="02070309020205020404" pitchFamily="49" charset="0"/>
              </a:rPr>
              <a:t>-</a:t>
            </a:r>
            <a:r>
              <a:rPr kumimoji="1" lang="en-US" altLang="zh-CN" sz="2800">
                <a:solidFill>
                  <a:schemeClr val="tx2"/>
                </a:solidFill>
                <a:latin typeface="Times New Roman" panose="02020603050405020304" pitchFamily="18" charset="0"/>
              </a:rPr>
              <a:t>1</a:t>
            </a:r>
            <a:r>
              <a:rPr kumimoji="1" lang="en-US" altLang="zh-CN" sz="2800">
                <a:latin typeface="Times New Roman" panose="02020603050405020304" pitchFamily="18" charset="0"/>
              </a:rPr>
              <a:t>] </a:t>
            </a:r>
            <a:r>
              <a:rPr kumimoji="1" lang="en-US" altLang="zh-CN" sz="2800" b="1">
                <a:solidFill>
                  <a:srgbClr val="009900"/>
                </a:solidFill>
                <a:latin typeface="Times New Roman" panose="02020603050405020304" pitchFamily="18" charset="0"/>
              </a:rPr>
              <a:t>&gt;</a:t>
            </a:r>
            <a:r>
              <a:rPr kumimoji="1" lang="en-US" altLang="zh-CN" sz="2800">
                <a:latin typeface="Times New Roman" panose="02020603050405020304" pitchFamily="18" charset="0"/>
              </a:rPr>
              <a:t> k1)	</a:t>
            </a:r>
          </a:p>
          <a:p>
            <a:pPr eaLnBrk="1" hangingPunct="1">
              <a:lnSpc>
                <a:spcPct val="95000"/>
              </a:lnSpc>
              <a:spcBef>
                <a:spcPct val="0"/>
              </a:spcBef>
              <a:buClrTx/>
              <a:buSzTx/>
              <a:buFontTx/>
              <a:buNone/>
            </a:pPr>
            <a:r>
              <a:rPr kumimoji="1" lang="en-US" altLang="zh-CN" sz="2800">
                <a:latin typeface="Times New Roman" panose="02020603050405020304" pitchFamily="18" charset="0"/>
              </a:rPr>
              <a:t>               mid = BinarySearch (k1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low</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mid </a:t>
            </a:r>
            <a:r>
              <a:rPr kumimoji="1" lang="en-US" altLang="zh-CN" sz="2800">
                <a:latin typeface="隶书" panose="02010509060101010101" pitchFamily="49" charset="-122"/>
                <a:ea typeface="隶书" panose="02010509060101010101" pitchFamily="49" charset="-122"/>
              </a:rPr>
              <a:t>-</a:t>
            </a:r>
            <a:r>
              <a:rPr kumimoji="1" lang="en-US" altLang="zh-CN" sz="2800">
                <a:latin typeface="Times New Roman" panose="02020603050405020304" pitchFamily="18" charset="0"/>
              </a:rPr>
              <a:t>1)</a:t>
            </a:r>
            <a:r>
              <a:rPr kumimoji="1" lang="en-US" altLang="zh-CN" sz="2800" b="1">
                <a:latin typeface="Times New Roman" panose="02020603050405020304" pitchFamily="18" charset="0"/>
              </a:rPr>
              <a:t>; </a:t>
            </a:r>
          </a:p>
          <a:p>
            <a:pPr eaLnBrk="1" hangingPunct="1">
              <a:lnSpc>
                <a:spcPct val="95000"/>
              </a:lnSpc>
              <a:spcBef>
                <a:spcPct val="0"/>
              </a:spcBef>
              <a:buClrTx/>
              <a:buSzTx/>
              <a:buFontTx/>
              <a:buNone/>
            </a:pPr>
            <a:r>
              <a:rPr kumimoji="1" lang="en-US" altLang="zh-CN" sz="2800" b="1">
                <a:latin typeface="Times New Roman" panose="02020603050405020304" pitchFamily="18" charset="0"/>
              </a:rPr>
              <a:t>     }</a:t>
            </a:r>
          </a:p>
          <a:p>
            <a:pPr eaLnBrk="1" hangingPunct="1">
              <a:lnSpc>
                <a:spcPct val="95000"/>
              </a:lnSpc>
              <a:spcBef>
                <a:spcPct val="0"/>
              </a:spcBef>
              <a:buClrTx/>
              <a:buSzTx/>
              <a:buFontTx/>
              <a:buNone/>
            </a:pPr>
            <a:r>
              <a:rPr kumimoji="1" lang="en-US" altLang="zh-CN" sz="2800" b="1">
                <a:latin typeface="Times New Roman" panose="02020603050405020304" pitchFamily="18" charset="0"/>
              </a:rPr>
              <a:t>     return </a:t>
            </a:r>
            <a:r>
              <a:rPr kumimoji="1" lang="en-US" altLang="zh-CN" sz="2800">
                <a:latin typeface="Times New Roman" panose="02020603050405020304" pitchFamily="18" charset="0"/>
              </a:rPr>
              <a:t>mid</a:t>
            </a:r>
            <a:r>
              <a:rPr kumimoji="1" lang="en-US" altLang="zh-CN" sz="2800" b="1">
                <a:latin typeface="Times New Roman" panose="02020603050405020304" pitchFamily="18" charset="0"/>
              </a:rPr>
              <a:t>;</a:t>
            </a:r>
            <a:endParaRPr kumimoji="1" lang="en-US" altLang="zh-CN" sz="2800">
              <a:latin typeface="Times New Roman" panose="02020603050405020304" pitchFamily="18" charset="0"/>
            </a:endParaRPr>
          </a:p>
          <a:p>
            <a:pPr eaLnBrk="1" hangingPunct="1">
              <a:lnSpc>
                <a:spcPct val="95000"/>
              </a:lnSpc>
              <a:spcBef>
                <a:spcPct val="0"/>
              </a:spcBef>
              <a:buClrTx/>
              <a:buSzTx/>
              <a:buFontTx/>
              <a:buNone/>
            </a:pPr>
            <a:r>
              <a:rPr kumimoji="1" lang="en-US" altLang="zh-CN" sz="2800" b="1">
                <a:latin typeface="Times New Roman" panose="02020603050405020304" pitchFamily="18" charset="0"/>
              </a:rPr>
              <a:t>};</a:t>
            </a:r>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2">
            <a:extLst>
              <a:ext uri="{FF2B5EF4-FFF2-40B4-BE49-F238E27FC236}">
                <a16:creationId xmlns:a16="http://schemas.microsoft.com/office/drawing/2014/main" id="{61F5FEE7-ECEB-4607-B875-589EFF33838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068F6F-1D09-4190-B4A9-502232DB030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55</a:t>
            </a:fld>
            <a:endParaRPr lang="en-US" altLang="zh-CN" sz="1800">
              <a:latin typeface="华文新魏" panose="02010800040101010101" pitchFamily="2" charset="-122"/>
              <a:ea typeface="华文新魏" panose="02010800040101010101" pitchFamily="2" charset="-122"/>
            </a:endParaRPr>
          </a:p>
        </p:txBody>
      </p:sp>
      <p:sp>
        <p:nvSpPr>
          <p:cNvPr id="59395" name="Text Box 2">
            <a:extLst>
              <a:ext uri="{FF2B5EF4-FFF2-40B4-BE49-F238E27FC236}">
                <a16:creationId xmlns:a16="http://schemas.microsoft.com/office/drawing/2014/main" id="{D4B23204-8115-4441-B464-85307DFF74B8}"/>
              </a:ext>
            </a:extLst>
          </p:cNvPr>
          <p:cNvSpPr txBox="1">
            <a:spLocks noChangeArrowheads="1"/>
          </p:cNvSpPr>
          <p:nvPr/>
        </p:nvSpPr>
        <p:spPr bwMode="auto">
          <a:xfrm>
            <a:off x="544513" y="622300"/>
            <a:ext cx="8420100"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kumimoji="1" lang="en-US" altLang="zh-CN" sz="2800" b="1">
                <a:latin typeface="Times New Roman" panose="02020603050405020304" pitchFamily="18" charset="0"/>
              </a:rPr>
              <a:t>template&lt;class </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 class </a:t>
            </a:r>
            <a:r>
              <a:rPr kumimoji="1" lang="en-US" altLang="zh-CN" sz="2800">
                <a:latin typeface="Times New Roman" panose="02020603050405020304" pitchFamily="18" charset="0"/>
              </a:rPr>
              <a:t>K</a:t>
            </a:r>
            <a:r>
              <a:rPr kumimoji="1" lang="en-US" altLang="zh-CN" sz="2800" b="1">
                <a:latin typeface="Times New Roman" panose="02020603050405020304" pitchFamily="18" charset="0"/>
              </a:rPr>
              <a:t>&gt; </a:t>
            </a:r>
          </a:p>
          <a:p>
            <a:pPr eaLnBrk="1" hangingPunct="1">
              <a:lnSpc>
                <a:spcPct val="90000"/>
              </a:lnSpc>
              <a:spcBef>
                <a:spcPct val="0"/>
              </a:spcBef>
              <a:buClrTx/>
              <a:buSzTx/>
              <a:buFontTx/>
              <a:buNone/>
            </a:pPr>
            <a:r>
              <a:rPr kumimoji="1" lang="en-US" altLang="zh-CN" sz="2800" b="1">
                <a:latin typeface="Times New Roman" panose="02020603050405020304" pitchFamily="18" charset="0"/>
              </a:rPr>
              <a:t>int </a:t>
            </a:r>
            <a:r>
              <a:rPr kumimoji="1" lang="en-US" altLang="zh-CN" sz="2800">
                <a:latin typeface="Times New Roman" panose="02020603050405020304" pitchFamily="18" charset="0"/>
              </a:rPr>
              <a:t>SortedList </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K</a:t>
            </a:r>
            <a:r>
              <a:rPr kumimoji="1" lang="en-US" altLang="zh-CN" sz="2800" b="1">
                <a:latin typeface="Times New Roman" panose="02020603050405020304" pitchFamily="18" charset="0"/>
              </a:rPr>
              <a:t>&gt;::</a:t>
            </a:r>
            <a:r>
              <a:rPr kumimoji="1" lang="en-US" altLang="zh-CN" sz="2800">
                <a:latin typeface="Times New Roman" panose="02020603050405020304" pitchFamily="18" charset="0"/>
              </a:rPr>
              <a:t>BinarySearch (K k1) </a:t>
            </a:r>
            <a:r>
              <a:rPr kumimoji="1" lang="en-US" altLang="zh-CN" sz="2800" b="1">
                <a:latin typeface="Times New Roman" panose="02020603050405020304" pitchFamily="18" charset="0"/>
              </a:rPr>
              <a:t>const {	</a:t>
            </a:r>
            <a:r>
              <a:rPr kumimoji="1" lang="en-US" altLang="zh-CN" sz="2800">
                <a:latin typeface="Times New Roman" panose="02020603050405020304" pitchFamily="18" charset="0"/>
              </a:rPr>
              <a:t>      </a:t>
            </a:r>
          </a:p>
          <a:p>
            <a:pPr eaLnBrk="1" hangingPunct="1">
              <a:lnSpc>
                <a:spcPct val="90000"/>
              </a:lnSpc>
              <a:spcBef>
                <a:spcPct val="0"/>
              </a:spcBef>
              <a:buClrTx/>
              <a:buSzTx/>
              <a:buFontTx/>
              <a:buNone/>
            </a:pP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折半搜索的迭代算法，用到</a:t>
            </a:r>
            <a:r>
              <a:rPr kumimoji="1" lang="en-US" altLang="zh-CN" sz="2800">
                <a:solidFill>
                  <a:schemeClr val="tx2"/>
                </a:solidFill>
                <a:latin typeface="Times New Roman" panose="02020603050405020304" pitchFamily="18" charset="0"/>
                <a:ea typeface="隶书" panose="02010509060101010101" pitchFamily="49" charset="-122"/>
              </a:rPr>
              <a:t>E</a:t>
            </a:r>
            <a:r>
              <a:rPr kumimoji="1" lang="zh-CN" altLang="en-US" sz="2800">
                <a:solidFill>
                  <a:schemeClr val="tx2"/>
                </a:solidFill>
                <a:latin typeface="Times New Roman" panose="02020603050405020304" pitchFamily="18" charset="0"/>
                <a:ea typeface="隶书" panose="02010509060101010101" pitchFamily="49" charset="-122"/>
              </a:rPr>
              <a:t>的重载操作“</a:t>
            </a:r>
            <a:r>
              <a:rPr kumimoji="1" lang="en-US" altLang="zh-CN" sz="2800" b="1">
                <a:solidFill>
                  <a:srgbClr val="009900"/>
                </a:solidFill>
                <a:latin typeface="Times New Roman" panose="02020603050405020304" pitchFamily="18" charset="0"/>
                <a:ea typeface="隶书" panose="02010509060101010101" pitchFamily="49" charset="-122"/>
              </a:rPr>
              <a:t>&lt;</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和“</a:t>
            </a:r>
            <a:r>
              <a:rPr kumimoji="1" lang="en-US" altLang="zh-CN" sz="2800" b="1">
                <a:solidFill>
                  <a:srgbClr val="009900"/>
                </a:solidFill>
                <a:latin typeface="Times New Roman" panose="02020603050405020304" pitchFamily="18" charset="0"/>
                <a:ea typeface="隶书" panose="02010509060101010101" pitchFamily="49" charset="-122"/>
              </a:rPr>
              <a:t>&gt;</a:t>
            </a:r>
            <a:r>
              <a:rPr kumimoji="1" lang="en-US" altLang="zh-CN" sz="2800">
                <a:solidFill>
                  <a:schemeClr val="tx2"/>
                </a:solidFill>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rPr>
              <a:t> </a:t>
            </a:r>
          </a:p>
          <a:p>
            <a:pPr eaLnBrk="1" hangingPunct="1">
              <a:lnSpc>
                <a:spcPct val="90000"/>
              </a:lnSpc>
              <a:spcBef>
                <a:spcPct val="0"/>
              </a:spcBef>
              <a:buClrTx/>
              <a:buSzTx/>
              <a:buFontTx/>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high = n</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low = 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mid</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元素序号从</a:t>
            </a:r>
            <a:r>
              <a:rPr kumimoji="1" lang="en-US" altLang="zh-CN" sz="2800">
                <a:solidFill>
                  <a:schemeClr val="tx2"/>
                </a:solidFill>
                <a:latin typeface="Times New Roman" panose="02020603050405020304" pitchFamily="18" charset="0"/>
                <a:ea typeface="隶书" panose="02010509060101010101" pitchFamily="49" charset="-122"/>
              </a:rPr>
              <a:t>1</a:t>
            </a:r>
            <a:r>
              <a:rPr kumimoji="1" lang="zh-CN" altLang="en-US" sz="2800">
                <a:solidFill>
                  <a:schemeClr val="tx2"/>
                </a:solidFill>
                <a:latin typeface="Times New Roman" panose="02020603050405020304" pitchFamily="18" charset="0"/>
                <a:ea typeface="隶书" panose="02010509060101010101" pitchFamily="49" charset="-122"/>
              </a:rPr>
              <a:t>开始</a:t>
            </a:r>
            <a:r>
              <a:rPr kumimoji="1" lang="zh-CN" altLang="en-US" sz="2800">
                <a:latin typeface="Times New Roman" panose="02020603050405020304" pitchFamily="18" charset="0"/>
              </a:rPr>
              <a:t>	      </a:t>
            </a:r>
          </a:p>
          <a:p>
            <a:pPr eaLnBrk="1" hangingPunct="1">
              <a:lnSpc>
                <a:spcPct val="90000"/>
              </a:lnSpc>
              <a:spcBef>
                <a:spcPct val="0"/>
              </a:spcBef>
              <a:buClrTx/>
              <a:buSzTx/>
              <a:buFontTx/>
              <a:buNone/>
            </a:pPr>
            <a:r>
              <a:rPr kumimoji="1" lang="zh-CN" altLang="en-US" sz="2800">
                <a:latin typeface="Times New Roman" panose="02020603050405020304" pitchFamily="18" charset="0"/>
              </a:rPr>
              <a:t>     </a:t>
            </a:r>
            <a:r>
              <a:rPr kumimoji="1" lang="en-US" altLang="zh-CN" sz="2800" b="1">
                <a:latin typeface="Times New Roman" panose="02020603050405020304" pitchFamily="18" charset="0"/>
              </a:rPr>
              <a:t>while</a:t>
            </a:r>
            <a:r>
              <a:rPr kumimoji="1" lang="en-US" altLang="zh-CN" sz="2800">
                <a:latin typeface="Times New Roman" panose="02020603050405020304" pitchFamily="18" charset="0"/>
              </a:rPr>
              <a:t> (low &lt;= high) </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 </a:t>
            </a:r>
          </a:p>
          <a:p>
            <a:pPr eaLnBrk="1" hangingPunct="1">
              <a:lnSpc>
                <a:spcPct val="90000"/>
              </a:lnSpc>
              <a:spcBef>
                <a:spcPct val="0"/>
              </a:spcBef>
              <a:buClrTx/>
              <a:buSzTx/>
              <a:buFontTx/>
              <a:buNone/>
            </a:pPr>
            <a:r>
              <a:rPr kumimoji="1" lang="en-US" altLang="zh-CN" sz="2800">
                <a:latin typeface="Times New Roman" panose="02020603050405020304" pitchFamily="18" charset="0"/>
              </a:rPr>
              <a:t>          mid = (low + high)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2</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p>
          <a:p>
            <a:pPr eaLnBrk="1" hangingPunct="1">
              <a:lnSpc>
                <a:spcPct val="90000"/>
              </a:lnSpc>
              <a:spcBef>
                <a:spcPct val="0"/>
              </a:spcBef>
              <a:buClrTx/>
              <a:buSzTx/>
              <a:buFontTx/>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if </a:t>
            </a:r>
            <a:r>
              <a:rPr kumimoji="1" lang="en-US" altLang="zh-CN" sz="2800">
                <a:latin typeface="Times New Roman" panose="02020603050405020304" pitchFamily="18" charset="0"/>
              </a:rPr>
              <a:t>(data[</a:t>
            </a:r>
            <a:r>
              <a:rPr kumimoji="1" lang="en-US" altLang="zh-CN" sz="2800">
                <a:solidFill>
                  <a:schemeClr val="tx2"/>
                </a:solidFill>
                <a:latin typeface="Times New Roman" panose="02020603050405020304" pitchFamily="18" charset="0"/>
              </a:rPr>
              <a:t>mid</a:t>
            </a:r>
            <a:r>
              <a:rPr kumimoji="1" lang="en-US" altLang="zh-CN" sz="2800">
                <a:solidFill>
                  <a:schemeClr val="tx2"/>
                </a:solidFill>
                <a:latin typeface="Courier New" panose="02070309020205020404" pitchFamily="49" charset="0"/>
              </a:rPr>
              <a:t>-</a:t>
            </a:r>
            <a:r>
              <a:rPr kumimoji="1" lang="en-US" altLang="zh-CN" sz="2800">
                <a:solidFill>
                  <a:schemeClr val="tx2"/>
                </a:solidFill>
                <a:latin typeface="Times New Roman" panose="02020603050405020304" pitchFamily="18" charset="0"/>
              </a:rPr>
              <a:t>1</a:t>
            </a:r>
            <a:r>
              <a:rPr kumimoji="1" lang="en-US" altLang="zh-CN" sz="2800">
                <a:latin typeface="Times New Roman" panose="02020603050405020304" pitchFamily="18" charset="0"/>
              </a:rPr>
              <a:t>] </a:t>
            </a:r>
            <a:r>
              <a:rPr kumimoji="1" lang="en-US" altLang="zh-CN" sz="2800" b="1">
                <a:solidFill>
                  <a:srgbClr val="009900"/>
                </a:solidFill>
                <a:latin typeface="Times New Roman" panose="02020603050405020304" pitchFamily="18" charset="0"/>
              </a:rPr>
              <a:t>&lt;</a:t>
            </a:r>
            <a:r>
              <a:rPr kumimoji="1" lang="en-US" altLang="zh-CN" sz="2800">
                <a:latin typeface="Times New Roman" panose="02020603050405020304" pitchFamily="18" charset="0"/>
              </a:rPr>
              <a:t> k1) low = mid+1</a:t>
            </a:r>
            <a:r>
              <a:rPr kumimoji="1" lang="en-US" altLang="zh-CN" sz="2800" b="1">
                <a:latin typeface="Times New Roman" panose="02020603050405020304" pitchFamily="18" charset="0"/>
              </a:rPr>
              <a:t>; </a:t>
            </a:r>
          </a:p>
          <a:p>
            <a:pPr eaLnBrk="1" hangingPunct="1">
              <a:lnSpc>
                <a:spcPct val="90000"/>
              </a:lnSpc>
              <a:spcBef>
                <a:spcPct val="0"/>
              </a:spcBef>
              <a:buClrTx/>
              <a:buSzTx/>
              <a:buFontTx/>
              <a:buNone/>
            </a:pP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右缩搜索区间</a:t>
            </a:r>
            <a:r>
              <a:rPr kumimoji="1" lang="zh-CN" altLang="en-US" sz="2800" b="1">
                <a:latin typeface="Times New Roman" panose="02020603050405020304" pitchFamily="18" charset="0"/>
              </a:rPr>
              <a:t>	 </a:t>
            </a:r>
          </a:p>
          <a:p>
            <a:pPr eaLnBrk="1" hangingPunct="1">
              <a:lnSpc>
                <a:spcPct val="90000"/>
              </a:lnSpc>
              <a:spcBef>
                <a:spcPct val="0"/>
              </a:spcBef>
              <a:buClrTx/>
              <a:buSzTx/>
              <a:buFontTx/>
              <a:buNone/>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else</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if</a:t>
            </a:r>
            <a:r>
              <a:rPr kumimoji="1" lang="en-US" altLang="zh-CN" sz="2800">
                <a:latin typeface="Times New Roman" panose="02020603050405020304" pitchFamily="18" charset="0"/>
              </a:rPr>
              <a:t> (data[</a:t>
            </a:r>
            <a:r>
              <a:rPr kumimoji="1" lang="en-US" altLang="zh-CN" sz="2800">
                <a:solidFill>
                  <a:schemeClr val="tx2"/>
                </a:solidFill>
                <a:latin typeface="Times New Roman" panose="02020603050405020304" pitchFamily="18" charset="0"/>
              </a:rPr>
              <a:t>mid</a:t>
            </a:r>
            <a:r>
              <a:rPr kumimoji="1" lang="en-US" altLang="zh-CN" sz="2800">
                <a:solidFill>
                  <a:schemeClr val="tx2"/>
                </a:solidFill>
                <a:latin typeface="Courier New" panose="02070309020205020404" pitchFamily="49" charset="0"/>
              </a:rPr>
              <a:t>-</a:t>
            </a:r>
            <a:r>
              <a:rPr kumimoji="1" lang="en-US" altLang="zh-CN" sz="2800">
                <a:solidFill>
                  <a:schemeClr val="tx2"/>
                </a:solidFill>
                <a:latin typeface="Times New Roman" panose="02020603050405020304" pitchFamily="18" charset="0"/>
              </a:rPr>
              <a:t>1</a:t>
            </a:r>
            <a:r>
              <a:rPr kumimoji="1" lang="en-US" altLang="zh-CN" sz="2800">
                <a:latin typeface="Times New Roman" panose="02020603050405020304" pitchFamily="18" charset="0"/>
              </a:rPr>
              <a:t>] </a:t>
            </a:r>
            <a:r>
              <a:rPr kumimoji="1" lang="en-US" altLang="zh-CN" sz="2800" b="1">
                <a:solidFill>
                  <a:srgbClr val="009900"/>
                </a:solidFill>
                <a:latin typeface="Times New Roman" panose="02020603050405020304" pitchFamily="18" charset="0"/>
              </a:rPr>
              <a:t>&gt;</a:t>
            </a:r>
            <a:r>
              <a:rPr kumimoji="1" lang="en-US" altLang="zh-CN" sz="2800">
                <a:latin typeface="Times New Roman" panose="02020603050405020304" pitchFamily="18" charset="0"/>
              </a:rPr>
              <a:t> k1) high = mid</a:t>
            </a:r>
            <a:r>
              <a:rPr kumimoji="1" lang="en-US" altLang="zh-CN" sz="2800">
                <a:latin typeface="Courier New" panose="02070309020205020404" pitchFamily="49" charset="0"/>
                <a:ea typeface="楷体_GB2312" pitchFamily="49" charset="-122"/>
              </a:rPr>
              <a:t>-</a:t>
            </a:r>
            <a:r>
              <a:rPr kumimoji="1" lang="en-US" altLang="zh-CN" sz="2800">
                <a:latin typeface="Times New Roman" panose="02020603050405020304" pitchFamily="18" charset="0"/>
              </a:rPr>
              <a:t>1</a:t>
            </a:r>
            <a:r>
              <a:rPr kumimoji="1" lang="en-US" altLang="zh-CN" sz="2800" b="1">
                <a:latin typeface="Times New Roman" panose="02020603050405020304" pitchFamily="18" charset="0"/>
              </a:rPr>
              <a:t>;</a:t>
            </a:r>
          </a:p>
          <a:p>
            <a:pPr eaLnBrk="1" hangingPunct="1">
              <a:lnSpc>
                <a:spcPct val="90000"/>
              </a:lnSpc>
              <a:spcBef>
                <a:spcPct val="0"/>
              </a:spcBef>
              <a:buClrTx/>
              <a:buSzTx/>
              <a:buFontTx/>
              <a:buNone/>
            </a:pP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左缩搜索区间</a:t>
            </a:r>
            <a:endParaRPr kumimoji="1" lang="zh-CN" altLang="en-US" sz="2800" b="1">
              <a:solidFill>
                <a:schemeClr val="tx2"/>
              </a:solidFill>
              <a:latin typeface="Times New Roman" panose="02020603050405020304" pitchFamily="18" charset="0"/>
            </a:endParaRPr>
          </a:p>
          <a:p>
            <a:pPr eaLnBrk="1" hangingPunct="1">
              <a:lnSpc>
                <a:spcPct val="90000"/>
              </a:lnSpc>
              <a:spcBef>
                <a:spcPct val="0"/>
              </a:spcBef>
              <a:buClrTx/>
              <a:buSzTx/>
              <a:buFontTx/>
              <a:buNone/>
            </a:pPr>
            <a:r>
              <a:rPr kumimoji="1" lang="zh-CN" altLang="en-US" sz="2800">
                <a:latin typeface="Times New Roman" panose="02020603050405020304" pitchFamily="18" charset="0"/>
              </a:rPr>
              <a:t>          </a:t>
            </a:r>
            <a:r>
              <a:rPr kumimoji="1" lang="en-US" altLang="zh-CN" sz="2800" b="1">
                <a:latin typeface="Times New Roman" panose="02020603050405020304" pitchFamily="18" charset="0"/>
              </a:rPr>
              <a:t>else return </a:t>
            </a:r>
            <a:r>
              <a:rPr kumimoji="1" lang="en-US" altLang="zh-CN" sz="2800">
                <a:latin typeface="Times New Roman" panose="02020603050405020304" pitchFamily="18" charset="0"/>
              </a:rPr>
              <a:t>mid</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搜索成功</a:t>
            </a:r>
            <a:endParaRPr kumimoji="1" lang="zh-CN" altLang="en-US" sz="2800" b="1">
              <a:solidFill>
                <a:schemeClr val="tx2"/>
              </a:solidFill>
              <a:latin typeface="Times New Roman" panose="02020603050405020304" pitchFamily="18" charset="0"/>
            </a:endParaRPr>
          </a:p>
          <a:p>
            <a:pPr eaLnBrk="1" hangingPunct="1">
              <a:lnSpc>
                <a:spcPct val="90000"/>
              </a:lnSpc>
              <a:spcBef>
                <a:spcPct val="0"/>
              </a:spcBef>
              <a:buClrTx/>
              <a:buSzTx/>
              <a:buFontTx/>
              <a:buNone/>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p>
          <a:p>
            <a:pPr eaLnBrk="1" hangingPunct="1">
              <a:lnSpc>
                <a:spcPct val="90000"/>
              </a:lnSpc>
              <a:spcBef>
                <a:spcPct val="0"/>
              </a:spcBef>
              <a:buClrTx/>
              <a:buSzTx/>
              <a:buFontTx/>
              <a:buNone/>
            </a:pP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return</a:t>
            </a:r>
            <a:r>
              <a:rPr kumimoji="1" lang="en-US" altLang="zh-CN" sz="2800">
                <a:latin typeface="Times New Roman" panose="02020603050405020304" pitchFamily="18" charset="0"/>
              </a:rPr>
              <a:t> 0</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搜索失败</a:t>
            </a:r>
            <a:endParaRPr kumimoji="1" lang="zh-CN" altLang="en-US" sz="2800" b="1">
              <a:solidFill>
                <a:schemeClr val="tx2"/>
              </a:solidFill>
              <a:latin typeface="Times New Roman" panose="02020603050405020304" pitchFamily="18" charset="0"/>
            </a:endParaRPr>
          </a:p>
          <a:p>
            <a:pPr eaLnBrk="1" hangingPunct="1">
              <a:lnSpc>
                <a:spcPct val="90000"/>
              </a:lnSpc>
              <a:spcBef>
                <a:spcPct val="0"/>
              </a:spcBef>
              <a:buClrTx/>
              <a:buSzTx/>
              <a:buFontTx/>
              <a:buNone/>
            </a:pPr>
            <a:r>
              <a:rPr kumimoji="1" lang="en-US" altLang="zh-CN" sz="2800" b="1">
                <a:latin typeface="Times New Roman" panose="02020603050405020304" pitchFamily="18" charset="0"/>
              </a:rPr>
              <a:t>}</a:t>
            </a:r>
          </a:p>
        </p:txBody>
      </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a:extLst>
              <a:ext uri="{FF2B5EF4-FFF2-40B4-BE49-F238E27FC236}">
                <a16:creationId xmlns:a16="http://schemas.microsoft.com/office/drawing/2014/main" id="{FAB6D28E-A7B5-4A32-8163-838514632E7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99CBD8-30F9-421D-8A7A-831EC602380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56</a:t>
            </a:fld>
            <a:endParaRPr lang="en-US" altLang="zh-CN" sz="1800">
              <a:latin typeface="华文新魏" panose="02010800040101010101" pitchFamily="2" charset="-122"/>
              <a:ea typeface="华文新魏" panose="02010800040101010101" pitchFamily="2" charset="-122"/>
            </a:endParaRPr>
          </a:p>
        </p:txBody>
      </p:sp>
      <p:sp>
        <p:nvSpPr>
          <p:cNvPr id="60419" name="Rectangle 2">
            <a:extLst>
              <a:ext uri="{FF2B5EF4-FFF2-40B4-BE49-F238E27FC236}">
                <a16:creationId xmlns:a16="http://schemas.microsoft.com/office/drawing/2014/main" id="{1AB2C02B-778C-4338-A018-B23482883800}"/>
              </a:ext>
            </a:extLst>
          </p:cNvPr>
          <p:cNvSpPr>
            <a:spLocks noGrp="1" noChangeArrowheads="1"/>
          </p:cNvSpPr>
          <p:nvPr>
            <p:ph type="body" idx="1"/>
          </p:nvPr>
        </p:nvSpPr>
        <p:spPr>
          <a:xfrm>
            <a:off x="611188" y="657225"/>
            <a:ext cx="8078787" cy="1219200"/>
          </a:xfrm>
        </p:spPr>
        <p:txBody>
          <a:bodyPr/>
          <a:lstStyle/>
          <a:p>
            <a:pPr eaLnBrk="1" hangingPunct="1">
              <a:lnSpc>
                <a:spcPct val="110000"/>
              </a:lnSpc>
              <a:spcBef>
                <a:spcPct val="10000"/>
              </a:spcBef>
              <a:buClr>
                <a:srgbClr val="800080"/>
              </a:buClr>
              <a:buSzPct val="50000"/>
            </a:pPr>
            <a:r>
              <a:rPr lang="zh-CN" altLang="en-US" sz="3000" b="1">
                <a:latin typeface="Times New Roman" panose="02020603050405020304" pitchFamily="18" charset="0"/>
                <a:ea typeface="仿宋_GB2312" pitchFamily="49" charset="-122"/>
              </a:rPr>
              <a:t>分析有序顺序表 </a:t>
            </a:r>
            <a:r>
              <a:rPr lang="en-US" altLang="zh-CN" sz="3000" b="1">
                <a:solidFill>
                  <a:schemeClr val="tx2"/>
                </a:solidFill>
                <a:latin typeface="Times New Roman" panose="02020603050405020304" pitchFamily="18" charset="0"/>
                <a:ea typeface="仿宋_GB2312" pitchFamily="49" charset="-122"/>
              </a:rPr>
              <a:t>( 10, 20, 30, 40, 50, 60 ) </a:t>
            </a:r>
            <a:r>
              <a:rPr lang="zh-CN" altLang="en-US" sz="3000" b="1">
                <a:latin typeface="Times New Roman" panose="02020603050405020304" pitchFamily="18" charset="0"/>
                <a:ea typeface="仿宋_GB2312" pitchFamily="49" charset="-122"/>
              </a:rPr>
              <a:t>的折半搜索算法性能的判定树：                </a:t>
            </a:r>
          </a:p>
        </p:txBody>
      </p:sp>
      <p:sp>
        <p:nvSpPr>
          <p:cNvPr id="60420" name="Oval 3">
            <a:extLst>
              <a:ext uri="{FF2B5EF4-FFF2-40B4-BE49-F238E27FC236}">
                <a16:creationId xmlns:a16="http://schemas.microsoft.com/office/drawing/2014/main" id="{E489B987-24D8-49D2-8A3B-9ACB59774213}"/>
              </a:ext>
            </a:extLst>
          </p:cNvPr>
          <p:cNvSpPr>
            <a:spLocks noChangeArrowheads="1"/>
          </p:cNvSpPr>
          <p:nvPr/>
        </p:nvSpPr>
        <p:spPr bwMode="auto">
          <a:xfrm>
            <a:off x="1905000" y="32004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10</a:t>
            </a:r>
            <a:endParaRPr kumimoji="1" lang="en-US" altLang="zh-CN" sz="2400">
              <a:solidFill>
                <a:schemeClr val="tx2"/>
              </a:solidFill>
              <a:latin typeface="Times New Roman" panose="02020603050405020304" pitchFamily="18" charset="0"/>
            </a:endParaRPr>
          </a:p>
        </p:txBody>
      </p:sp>
      <p:sp>
        <p:nvSpPr>
          <p:cNvPr id="60421" name="Oval 4">
            <a:extLst>
              <a:ext uri="{FF2B5EF4-FFF2-40B4-BE49-F238E27FC236}">
                <a16:creationId xmlns:a16="http://schemas.microsoft.com/office/drawing/2014/main" id="{F8870287-1A69-43E7-BE4D-451D302BC131}"/>
              </a:ext>
            </a:extLst>
          </p:cNvPr>
          <p:cNvSpPr>
            <a:spLocks noChangeArrowheads="1"/>
          </p:cNvSpPr>
          <p:nvPr/>
        </p:nvSpPr>
        <p:spPr bwMode="auto">
          <a:xfrm>
            <a:off x="5943600" y="32004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50</a:t>
            </a:r>
            <a:endParaRPr kumimoji="1" lang="en-US" altLang="zh-CN" sz="2400">
              <a:solidFill>
                <a:schemeClr val="tx2"/>
              </a:solidFill>
              <a:latin typeface="Times New Roman" panose="02020603050405020304" pitchFamily="18" charset="0"/>
            </a:endParaRPr>
          </a:p>
        </p:txBody>
      </p:sp>
      <p:sp>
        <p:nvSpPr>
          <p:cNvPr id="60422" name="Rectangle 5">
            <a:extLst>
              <a:ext uri="{FF2B5EF4-FFF2-40B4-BE49-F238E27FC236}">
                <a16:creationId xmlns:a16="http://schemas.microsoft.com/office/drawing/2014/main" id="{BFEC0FAB-86E9-4B15-AE00-3D6D803ECC18}"/>
              </a:ext>
            </a:extLst>
          </p:cNvPr>
          <p:cNvSpPr>
            <a:spLocks noChangeArrowheads="1"/>
          </p:cNvSpPr>
          <p:nvPr/>
        </p:nvSpPr>
        <p:spPr bwMode="auto">
          <a:xfrm>
            <a:off x="33528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0423" name="Rectangle 6">
            <a:extLst>
              <a:ext uri="{FF2B5EF4-FFF2-40B4-BE49-F238E27FC236}">
                <a16:creationId xmlns:a16="http://schemas.microsoft.com/office/drawing/2014/main" id="{3FBF9C50-FC97-46E7-B211-11EF159D0FA8}"/>
              </a:ext>
            </a:extLst>
          </p:cNvPr>
          <p:cNvSpPr>
            <a:spLocks noChangeArrowheads="1"/>
          </p:cNvSpPr>
          <p:nvPr/>
        </p:nvSpPr>
        <p:spPr bwMode="auto">
          <a:xfrm>
            <a:off x="1219200" y="4343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0424" name="Rectangle 7">
            <a:extLst>
              <a:ext uri="{FF2B5EF4-FFF2-40B4-BE49-F238E27FC236}">
                <a16:creationId xmlns:a16="http://schemas.microsoft.com/office/drawing/2014/main" id="{A59A8BAF-2040-40FE-9183-AC7EC49B5B64}"/>
              </a:ext>
            </a:extLst>
          </p:cNvPr>
          <p:cNvSpPr>
            <a:spLocks noChangeArrowheads="1"/>
          </p:cNvSpPr>
          <p:nvPr/>
        </p:nvSpPr>
        <p:spPr bwMode="auto">
          <a:xfrm>
            <a:off x="20574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0425" name="Rectangle 8">
            <a:extLst>
              <a:ext uri="{FF2B5EF4-FFF2-40B4-BE49-F238E27FC236}">
                <a16:creationId xmlns:a16="http://schemas.microsoft.com/office/drawing/2014/main" id="{1DA9C165-B9C1-4B3C-B32A-C15B320AEA6C}"/>
              </a:ext>
            </a:extLst>
          </p:cNvPr>
          <p:cNvSpPr>
            <a:spLocks noChangeArrowheads="1"/>
          </p:cNvSpPr>
          <p:nvPr/>
        </p:nvSpPr>
        <p:spPr bwMode="auto">
          <a:xfrm>
            <a:off x="44196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0426" name="Rectangle 9">
            <a:extLst>
              <a:ext uri="{FF2B5EF4-FFF2-40B4-BE49-F238E27FC236}">
                <a16:creationId xmlns:a16="http://schemas.microsoft.com/office/drawing/2014/main" id="{66B064B7-21E5-4210-809F-04439EF39E84}"/>
              </a:ext>
            </a:extLst>
          </p:cNvPr>
          <p:cNvSpPr>
            <a:spLocks noChangeArrowheads="1"/>
          </p:cNvSpPr>
          <p:nvPr/>
        </p:nvSpPr>
        <p:spPr bwMode="auto">
          <a:xfrm>
            <a:off x="54102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0427" name="Rectangle 10">
            <a:extLst>
              <a:ext uri="{FF2B5EF4-FFF2-40B4-BE49-F238E27FC236}">
                <a16:creationId xmlns:a16="http://schemas.microsoft.com/office/drawing/2014/main" id="{1BC8ECCC-B265-46C1-BEB6-E6D9268CCEE0}"/>
              </a:ext>
            </a:extLst>
          </p:cNvPr>
          <p:cNvSpPr>
            <a:spLocks noChangeArrowheads="1"/>
          </p:cNvSpPr>
          <p:nvPr/>
        </p:nvSpPr>
        <p:spPr bwMode="auto">
          <a:xfrm>
            <a:off x="62484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0428" name="Rectangle 11">
            <a:extLst>
              <a:ext uri="{FF2B5EF4-FFF2-40B4-BE49-F238E27FC236}">
                <a16:creationId xmlns:a16="http://schemas.microsoft.com/office/drawing/2014/main" id="{E8DC90F9-69C5-4B13-8FB5-F2C1950FFD55}"/>
              </a:ext>
            </a:extLst>
          </p:cNvPr>
          <p:cNvSpPr>
            <a:spLocks noChangeArrowheads="1"/>
          </p:cNvSpPr>
          <p:nvPr/>
        </p:nvSpPr>
        <p:spPr bwMode="auto">
          <a:xfrm>
            <a:off x="7315200" y="5486400"/>
            <a:ext cx="533400" cy="381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4812" name="Text Box 12">
            <a:extLst>
              <a:ext uri="{FF2B5EF4-FFF2-40B4-BE49-F238E27FC236}">
                <a16:creationId xmlns:a16="http://schemas.microsoft.com/office/drawing/2014/main" id="{B5124D95-33A2-4856-A710-78699F8E234D}"/>
              </a:ext>
            </a:extLst>
          </p:cNvPr>
          <p:cNvSpPr txBox="1">
            <a:spLocks noChangeArrowheads="1"/>
          </p:cNvSpPr>
          <p:nvPr/>
        </p:nvSpPr>
        <p:spPr bwMode="auto">
          <a:xfrm>
            <a:off x="1965325" y="35956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204813" name="Text Box 13">
            <a:extLst>
              <a:ext uri="{FF2B5EF4-FFF2-40B4-BE49-F238E27FC236}">
                <a16:creationId xmlns:a16="http://schemas.microsoft.com/office/drawing/2014/main" id="{3682DA5C-FFD5-4608-A13E-479E547ECB36}"/>
              </a:ext>
            </a:extLst>
          </p:cNvPr>
          <p:cNvSpPr txBox="1">
            <a:spLocks noChangeArrowheads="1"/>
          </p:cNvSpPr>
          <p:nvPr/>
        </p:nvSpPr>
        <p:spPr bwMode="auto">
          <a:xfrm>
            <a:off x="3956050" y="26050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204814" name="Text Box 14">
            <a:extLst>
              <a:ext uri="{FF2B5EF4-FFF2-40B4-BE49-F238E27FC236}">
                <a16:creationId xmlns:a16="http://schemas.microsoft.com/office/drawing/2014/main" id="{9DBEDFA3-2702-44B7-A9AD-0F960E14130C}"/>
              </a:ext>
            </a:extLst>
          </p:cNvPr>
          <p:cNvSpPr txBox="1">
            <a:spLocks noChangeArrowheads="1"/>
          </p:cNvSpPr>
          <p:nvPr/>
        </p:nvSpPr>
        <p:spPr bwMode="auto">
          <a:xfrm>
            <a:off x="502285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204815" name="Text Box 15">
            <a:extLst>
              <a:ext uri="{FF2B5EF4-FFF2-40B4-BE49-F238E27FC236}">
                <a16:creationId xmlns:a16="http://schemas.microsoft.com/office/drawing/2014/main" id="{1F09CBA6-048C-4093-94E2-8BF874C8BB3B}"/>
              </a:ext>
            </a:extLst>
          </p:cNvPr>
          <p:cNvSpPr txBox="1">
            <a:spLocks noChangeArrowheads="1"/>
          </p:cNvSpPr>
          <p:nvPr/>
        </p:nvSpPr>
        <p:spPr bwMode="auto">
          <a:xfrm>
            <a:off x="2813050" y="46482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204816" name="Text Box 16">
            <a:extLst>
              <a:ext uri="{FF2B5EF4-FFF2-40B4-BE49-F238E27FC236}">
                <a16:creationId xmlns:a16="http://schemas.microsoft.com/office/drawing/2014/main" id="{A74F5554-A352-4042-95F0-CEBCC10C4700}"/>
              </a:ext>
            </a:extLst>
          </p:cNvPr>
          <p:cNvSpPr txBox="1">
            <a:spLocks noChangeArrowheads="1"/>
          </p:cNvSpPr>
          <p:nvPr/>
        </p:nvSpPr>
        <p:spPr bwMode="auto">
          <a:xfrm>
            <a:off x="6013450" y="35814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204817" name="Text Box 17">
            <a:extLst>
              <a:ext uri="{FF2B5EF4-FFF2-40B4-BE49-F238E27FC236}">
                <a16:creationId xmlns:a16="http://schemas.microsoft.com/office/drawing/2014/main" id="{02A518F3-7F23-4A07-8E6F-DBDE0A4BAE7C}"/>
              </a:ext>
            </a:extLst>
          </p:cNvPr>
          <p:cNvSpPr txBox="1">
            <a:spLocks noChangeArrowheads="1"/>
          </p:cNvSpPr>
          <p:nvPr/>
        </p:nvSpPr>
        <p:spPr bwMode="auto">
          <a:xfrm>
            <a:off x="6851650" y="46482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rgbClr val="0000CC"/>
                </a:solidFill>
                <a:effectLst>
                  <a:outerShdw blurRad="38100" dist="38100" dir="2700000" algn="tl">
                    <a:srgbClr val="C0C0C0"/>
                  </a:outerShdw>
                </a:effectLst>
                <a:latin typeface="Times New Roman" pitchFamily="18" charset="0"/>
              </a:rPr>
              <a:t>=</a:t>
            </a:r>
            <a:endParaRPr kumimoji="1" lang="en-US" altLang="zh-CN" sz="2800" b="1">
              <a:solidFill>
                <a:srgbClr val="0000CC"/>
              </a:solidFill>
              <a:latin typeface="Times New Roman" pitchFamily="18" charset="0"/>
            </a:endParaRPr>
          </a:p>
        </p:txBody>
      </p:sp>
      <p:sp>
        <p:nvSpPr>
          <p:cNvPr id="60435" name="Line 18">
            <a:extLst>
              <a:ext uri="{FF2B5EF4-FFF2-40B4-BE49-F238E27FC236}">
                <a16:creationId xmlns:a16="http://schemas.microsoft.com/office/drawing/2014/main" id="{6393BE64-8CD2-46D2-9978-75740B847B0E}"/>
              </a:ext>
            </a:extLst>
          </p:cNvPr>
          <p:cNvSpPr>
            <a:spLocks noChangeShapeType="1"/>
          </p:cNvSpPr>
          <p:nvPr/>
        </p:nvSpPr>
        <p:spPr bwMode="auto">
          <a:xfrm>
            <a:off x="2362200" y="3657600"/>
            <a:ext cx="5334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6" name="Line 19">
            <a:extLst>
              <a:ext uri="{FF2B5EF4-FFF2-40B4-BE49-F238E27FC236}">
                <a16:creationId xmlns:a16="http://schemas.microsoft.com/office/drawing/2014/main" id="{89322D6D-234D-4905-9B12-3A709E327495}"/>
              </a:ext>
            </a:extLst>
          </p:cNvPr>
          <p:cNvSpPr>
            <a:spLocks noChangeShapeType="1"/>
          </p:cNvSpPr>
          <p:nvPr/>
        </p:nvSpPr>
        <p:spPr bwMode="auto">
          <a:xfrm flipH="1">
            <a:off x="1447800" y="3657600"/>
            <a:ext cx="5334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7" name="Oval 20">
            <a:extLst>
              <a:ext uri="{FF2B5EF4-FFF2-40B4-BE49-F238E27FC236}">
                <a16:creationId xmlns:a16="http://schemas.microsoft.com/office/drawing/2014/main" id="{579F08CC-E1DB-44EC-ABD5-3C1D4A20A26C}"/>
              </a:ext>
            </a:extLst>
          </p:cNvPr>
          <p:cNvSpPr>
            <a:spLocks noChangeArrowheads="1"/>
          </p:cNvSpPr>
          <p:nvPr/>
        </p:nvSpPr>
        <p:spPr bwMode="auto">
          <a:xfrm>
            <a:off x="3886200" y="22098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30</a:t>
            </a:r>
            <a:endParaRPr kumimoji="1" lang="en-US" altLang="zh-CN" sz="2400">
              <a:solidFill>
                <a:schemeClr val="tx2"/>
              </a:solidFill>
              <a:latin typeface="Times New Roman" panose="02020603050405020304" pitchFamily="18" charset="0"/>
            </a:endParaRPr>
          </a:p>
        </p:txBody>
      </p:sp>
      <p:sp>
        <p:nvSpPr>
          <p:cNvPr id="60438" name="Line 21">
            <a:extLst>
              <a:ext uri="{FF2B5EF4-FFF2-40B4-BE49-F238E27FC236}">
                <a16:creationId xmlns:a16="http://schemas.microsoft.com/office/drawing/2014/main" id="{D9B0428A-0FBA-4468-BE8C-90335211B2EB}"/>
              </a:ext>
            </a:extLst>
          </p:cNvPr>
          <p:cNvSpPr>
            <a:spLocks noChangeShapeType="1"/>
          </p:cNvSpPr>
          <p:nvPr/>
        </p:nvSpPr>
        <p:spPr bwMode="auto">
          <a:xfrm flipV="1">
            <a:off x="4724400" y="4724400"/>
            <a:ext cx="3810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9" name="Line 22">
            <a:extLst>
              <a:ext uri="{FF2B5EF4-FFF2-40B4-BE49-F238E27FC236}">
                <a16:creationId xmlns:a16="http://schemas.microsoft.com/office/drawing/2014/main" id="{694EDE99-B4B2-4677-86DC-1831309BA4F9}"/>
              </a:ext>
            </a:extLst>
          </p:cNvPr>
          <p:cNvSpPr>
            <a:spLocks noChangeShapeType="1"/>
          </p:cNvSpPr>
          <p:nvPr/>
        </p:nvSpPr>
        <p:spPr bwMode="auto">
          <a:xfrm flipV="1">
            <a:off x="2362200" y="4724400"/>
            <a:ext cx="5334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0" name="Line 23">
            <a:extLst>
              <a:ext uri="{FF2B5EF4-FFF2-40B4-BE49-F238E27FC236}">
                <a16:creationId xmlns:a16="http://schemas.microsoft.com/office/drawing/2014/main" id="{A9A08486-5EFC-45D0-A188-29A5F7E3B917}"/>
              </a:ext>
            </a:extLst>
          </p:cNvPr>
          <p:cNvSpPr>
            <a:spLocks noChangeShapeType="1"/>
          </p:cNvSpPr>
          <p:nvPr/>
        </p:nvSpPr>
        <p:spPr bwMode="auto">
          <a:xfrm flipV="1">
            <a:off x="6553200" y="4724400"/>
            <a:ext cx="3810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1" name="Line 24">
            <a:extLst>
              <a:ext uri="{FF2B5EF4-FFF2-40B4-BE49-F238E27FC236}">
                <a16:creationId xmlns:a16="http://schemas.microsoft.com/office/drawing/2014/main" id="{1104B1DE-8F46-4121-907F-76273B493841}"/>
              </a:ext>
            </a:extLst>
          </p:cNvPr>
          <p:cNvSpPr>
            <a:spLocks noChangeShapeType="1"/>
          </p:cNvSpPr>
          <p:nvPr/>
        </p:nvSpPr>
        <p:spPr bwMode="auto">
          <a:xfrm flipH="1" flipV="1">
            <a:off x="7162800" y="4724400"/>
            <a:ext cx="3810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2" name="Line 25">
            <a:extLst>
              <a:ext uri="{FF2B5EF4-FFF2-40B4-BE49-F238E27FC236}">
                <a16:creationId xmlns:a16="http://schemas.microsoft.com/office/drawing/2014/main" id="{60EC9D9A-2D9E-48A9-ACCA-3D81FA82CEE9}"/>
              </a:ext>
            </a:extLst>
          </p:cNvPr>
          <p:cNvSpPr>
            <a:spLocks noChangeShapeType="1"/>
          </p:cNvSpPr>
          <p:nvPr/>
        </p:nvSpPr>
        <p:spPr bwMode="auto">
          <a:xfrm>
            <a:off x="6400800" y="3657600"/>
            <a:ext cx="5334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3" name="Line 26">
            <a:extLst>
              <a:ext uri="{FF2B5EF4-FFF2-40B4-BE49-F238E27FC236}">
                <a16:creationId xmlns:a16="http://schemas.microsoft.com/office/drawing/2014/main" id="{FFFECAF1-0FFD-4D00-B34A-C8022F21605E}"/>
              </a:ext>
            </a:extLst>
          </p:cNvPr>
          <p:cNvSpPr>
            <a:spLocks noChangeShapeType="1"/>
          </p:cNvSpPr>
          <p:nvPr/>
        </p:nvSpPr>
        <p:spPr bwMode="auto">
          <a:xfrm flipH="1">
            <a:off x="5334000" y="3657600"/>
            <a:ext cx="6858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4" name="Line 27">
            <a:extLst>
              <a:ext uri="{FF2B5EF4-FFF2-40B4-BE49-F238E27FC236}">
                <a16:creationId xmlns:a16="http://schemas.microsoft.com/office/drawing/2014/main" id="{2D1C3052-C183-4DB1-BCC1-D8BCE76FE77C}"/>
              </a:ext>
            </a:extLst>
          </p:cNvPr>
          <p:cNvSpPr>
            <a:spLocks noChangeShapeType="1"/>
          </p:cNvSpPr>
          <p:nvPr/>
        </p:nvSpPr>
        <p:spPr bwMode="auto">
          <a:xfrm flipH="1" flipV="1">
            <a:off x="3124200" y="4724400"/>
            <a:ext cx="457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5" name="Text Box 28">
            <a:extLst>
              <a:ext uri="{FF2B5EF4-FFF2-40B4-BE49-F238E27FC236}">
                <a16:creationId xmlns:a16="http://schemas.microsoft.com/office/drawing/2014/main" id="{FE6F3C2F-2CD7-4F41-866C-C476A64BDE87}"/>
              </a:ext>
            </a:extLst>
          </p:cNvPr>
          <p:cNvSpPr txBox="1">
            <a:spLocks noChangeArrowheads="1"/>
          </p:cNvSpPr>
          <p:nvPr/>
        </p:nvSpPr>
        <p:spPr bwMode="auto">
          <a:xfrm>
            <a:off x="228600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60446" name="Text Box 29">
            <a:extLst>
              <a:ext uri="{FF2B5EF4-FFF2-40B4-BE49-F238E27FC236}">
                <a16:creationId xmlns:a16="http://schemas.microsoft.com/office/drawing/2014/main" id="{D8660A24-C9C9-4984-A918-2EDB6F2EA64D}"/>
              </a:ext>
            </a:extLst>
          </p:cNvPr>
          <p:cNvSpPr txBox="1">
            <a:spLocks noChangeArrowheads="1"/>
          </p:cNvSpPr>
          <p:nvPr/>
        </p:nvSpPr>
        <p:spPr bwMode="auto">
          <a:xfrm>
            <a:off x="3194050" y="22860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60447" name="Text Box 30">
            <a:extLst>
              <a:ext uri="{FF2B5EF4-FFF2-40B4-BE49-F238E27FC236}">
                <a16:creationId xmlns:a16="http://schemas.microsoft.com/office/drawing/2014/main" id="{C0F8B01D-ADF2-4B14-92D5-6D6337F3EE13}"/>
              </a:ext>
            </a:extLst>
          </p:cNvPr>
          <p:cNvSpPr txBox="1">
            <a:spLocks noChangeArrowheads="1"/>
          </p:cNvSpPr>
          <p:nvPr/>
        </p:nvSpPr>
        <p:spPr bwMode="auto">
          <a:xfrm>
            <a:off x="1447800" y="34290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&lt;</a:t>
            </a:r>
            <a:endParaRPr kumimoji="1" lang="en-US" altLang="zh-CN" sz="2400">
              <a:latin typeface="Times New Roman" panose="02020603050405020304" pitchFamily="18" charset="0"/>
            </a:endParaRPr>
          </a:p>
        </p:txBody>
      </p:sp>
      <p:sp>
        <p:nvSpPr>
          <p:cNvPr id="204831" name="Text Box 31">
            <a:extLst>
              <a:ext uri="{FF2B5EF4-FFF2-40B4-BE49-F238E27FC236}">
                <a16:creationId xmlns:a16="http://schemas.microsoft.com/office/drawing/2014/main" id="{CF73658D-5E40-4884-AF6B-4ED76569A0E9}"/>
              </a:ext>
            </a:extLst>
          </p:cNvPr>
          <p:cNvSpPr txBox="1">
            <a:spLocks noChangeArrowheads="1"/>
          </p:cNvSpPr>
          <p:nvPr/>
        </p:nvSpPr>
        <p:spPr bwMode="auto">
          <a:xfrm>
            <a:off x="457200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hlink"/>
                </a:solidFill>
                <a:latin typeface="Times New Roman" pitchFamily="18" charset="0"/>
              </a:rPr>
              <a:t>&lt;</a:t>
            </a:r>
            <a:endParaRPr kumimoji="1" lang="en-US" altLang="zh-CN" sz="2400">
              <a:effectLst>
                <a:outerShdw blurRad="38100" dist="38100" dir="2700000" algn="tl">
                  <a:srgbClr val="C0C0C0"/>
                </a:outerShdw>
              </a:effectLst>
              <a:latin typeface="Times New Roman" pitchFamily="18" charset="0"/>
            </a:endParaRPr>
          </a:p>
        </p:txBody>
      </p:sp>
      <p:sp>
        <p:nvSpPr>
          <p:cNvPr id="204832" name="Text Box 32">
            <a:extLst>
              <a:ext uri="{FF2B5EF4-FFF2-40B4-BE49-F238E27FC236}">
                <a16:creationId xmlns:a16="http://schemas.microsoft.com/office/drawing/2014/main" id="{05730810-D0DF-445E-9AF3-E3F8D687EF9C}"/>
              </a:ext>
            </a:extLst>
          </p:cNvPr>
          <p:cNvSpPr txBox="1">
            <a:spLocks noChangeArrowheads="1"/>
          </p:cNvSpPr>
          <p:nvPr/>
        </p:nvSpPr>
        <p:spPr bwMode="auto">
          <a:xfrm>
            <a:off x="5403850" y="34290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hlink"/>
                </a:solidFill>
                <a:latin typeface="Times New Roman" pitchFamily="18" charset="0"/>
              </a:rPr>
              <a:t>&lt;</a:t>
            </a:r>
            <a:endParaRPr kumimoji="1" lang="en-US" altLang="zh-CN" sz="2400">
              <a:effectLst>
                <a:outerShdw blurRad="38100" dist="38100" dir="2700000" algn="tl">
                  <a:srgbClr val="C0C0C0"/>
                </a:outerShdw>
              </a:effectLst>
              <a:latin typeface="Times New Roman" pitchFamily="18" charset="0"/>
            </a:endParaRPr>
          </a:p>
        </p:txBody>
      </p:sp>
      <p:sp>
        <p:nvSpPr>
          <p:cNvPr id="204833" name="Text Box 33">
            <a:extLst>
              <a:ext uri="{FF2B5EF4-FFF2-40B4-BE49-F238E27FC236}">
                <a16:creationId xmlns:a16="http://schemas.microsoft.com/office/drawing/2014/main" id="{2041A67C-B5C3-455A-9EB4-D6DE522B4BB6}"/>
              </a:ext>
            </a:extLst>
          </p:cNvPr>
          <p:cNvSpPr txBox="1">
            <a:spLocks noChangeArrowheads="1"/>
          </p:cNvSpPr>
          <p:nvPr/>
        </p:nvSpPr>
        <p:spPr bwMode="auto">
          <a:xfrm>
            <a:off x="6394450" y="46482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2800" b="1">
                <a:solidFill>
                  <a:schemeClr val="hlink"/>
                </a:solidFill>
                <a:latin typeface="Times New Roman" pitchFamily="18" charset="0"/>
              </a:rPr>
              <a:t>&lt;</a:t>
            </a:r>
            <a:endParaRPr kumimoji="1" lang="en-US" altLang="zh-CN" sz="2400">
              <a:effectLst>
                <a:outerShdw blurRad="38100" dist="38100" dir="2700000" algn="tl">
                  <a:srgbClr val="C0C0C0"/>
                </a:outerShdw>
              </a:effectLst>
              <a:latin typeface="Times New Roman" pitchFamily="18" charset="0"/>
            </a:endParaRPr>
          </a:p>
        </p:txBody>
      </p:sp>
      <p:sp>
        <p:nvSpPr>
          <p:cNvPr id="60451" name="Text Box 34">
            <a:extLst>
              <a:ext uri="{FF2B5EF4-FFF2-40B4-BE49-F238E27FC236}">
                <a16:creationId xmlns:a16="http://schemas.microsoft.com/office/drawing/2014/main" id="{C57C97EA-970A-450D-8005-0D52A62401FC}"/>
              </a:ext>
            </a:extLst>
          </p:cNvPr>
          <p:cNvSpPr txBox="1">
            <a:spLocks noChangeArrowheads="1"/>
          </p:cNvSpPr>
          <p:nvPr/>
        </p:nvSpPr>
        <p:spPr bwMode="auto">
          <a:xfrm>
            <a:off x="4641850" y="23002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60452" name="Text Box 35">
            <a:extLst>
              <a:ext uri="{FF2B5EF4-FFF2-40B4-BE49-F238E27FC236}">
                <a16:creationId xmlns:a16="http://schemas.microsoft.com/office/drawing/2014/main" id="{7FFDA733-2554-4E78-A8AF-4D0C1D8000B5}"/>
              </a:ext>
            </a:extLst>
          </p:cNvPr>
          <p:cNvSpPr txBox="1">
            <a:spLocks noChangeArrowheads="1"/>
          </p:cNvSpPr>
          <p:nvPr/>
        </p:nvSpPr>
        <p:spPr bwMode="auto">
          <a:xfrm>
            <a:off x="334645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60453" name="Text Box 36">
            <a:extLst>
              <a:ext uri="{FF2B5EF4-FFF2-40B4-BE49-F238E27FC236}">
                <a16:creationId xmlns:a16="http://schemas.microsoft.com/office/drawing/2014/main" id="{046821E7-AA7B-4554-AD4F-9BBF4A317A26}"/>
              </a:ext>
            </a:extLst>
          </p:cNvPr>
          <p:cNvSpPr txBox="1">
            <a:spLocks noChangeArrowheads="1"/>
          </p:cNvSpPr>
          <p:nvPr/>
        </p:nvSpPr>
        <p:spPr bwMode="auto">
          <a:xfrm>
            <a:off x="2514600" y="34432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60454" name="Text Box 37">
            <a:extLst>
              <a:ext uri="{FF2B5EF4-FFF2-40B4-BE49-F238E27FC236}">
                <a16:creationId xmlns:a16="http://schemas.microsoft.com/office/drawing/2014/main" id="{C1B58232-4B75-4991-8362-EF92FF7F74C3}"/>
              </a:ext>
            </a:extLst>
          </p:cNvPr>
          <p:cNvSpPr txBox="1">
            <a:spLocks noChangeArrowheads="1"/>
          </p:cNvSpPr>
          <p:nvPr/>
        </p:nvSpPr>
        <p:spPr bwMode="auto">
          <a:xfrm>
            <a:off x="6546850" y="3429000"/>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60455" name="Text Box 38">
            <a:extLst>
              <a:ext uri="{FF2B5EF4-FFF2-40B4-BE49-F238E27FC236}">
                <a16:creationId xmlns:a16="http://schemas.microsoft.com/office/drawing/2014/main" id="{3C45F5A1-B041-4D54-8D9F-9273E71BB8AC}"/>
              </a:ext>
            </a:extLst>
          </p:cNvPr>
          <p:cNvSpPr txBox="1">
            <a:spLocks noChangeArrowheads="1"/>
          </p:cNvSpPr>
          <p:nvPr/>
        </p:nvSpPr>
        <p:spPr bwMode="auto">
          <a:xfrm>
            <a:off x="541020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60456" name="Text Box 39">
            <a:extLst>
              <a:ext uri="{FF2B5EF4-FFF2-40B4-BE49-F238E27FC236}">
                <a16:creationId xmlns:a16="http://schemas.microsoft.com/office/drawing/2014/main" id="{0C5EFFCF-6CE9-46D3-B4FE-02F619DD0608}"/>
              </a:ext>
            </a:extLst>
          </p:cNvPr>
          <p:cNvSpPr txBox="1">
            <a:spLocks noChangeArrowheads="1"/>
          </p:cNvSpPr>
          <p:nvPr/>
        </p:nvSpPr>
        <p:spPr bwMode="auto">
          <a:xfrm>
            <a:off x="7315200" y="4662488"/>
            <a:ext cx="38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chemeClr val="hlink"/>
                </a:solidFill>
                <a:latin typeface="Times New Roman" panose="02020603050405020304" pitchFamily="18" charset="0"/>
              </a:rPr>
              <a:t>&gt;</a:t>
            </a:r>
            <a:endParaRPr kumimoji="1" lang="en-US" altLang="zh-CN" sz="2400">
              <a:latin typeface="Times New Roman" panose="02020603050405020304" pitchFamily="18" charset="0"/>
            </a:endParaRPr>
          </a:p>
        </p:txBody>
      </p:sp>
      <p:sp>
        <p:nvSpPr>
          <p:cNvPr id="60457" name="Line 40">
            <a:extLst>
              <a:ext uri="{FF2B5EF4-FFF2-40B4-BE49-F238E27FC236}">
                <a16:creationId xmlns:a16="http://schemas.microsoft.com/office/drawing/2014/main" id="{D28BC965-FE59-4386-875B-4D7FB6A1BEF7}"/>
              </a:ext>
            </a:extLst>
          </p:cNvPr>
          <p:cNvSpPr>
            <a:spLocks noChangeShapeType="1"/>
          </p:cNvSpPr>
          <p:nvPr/>
        </p:nvSpPr>
        <p:spPr bwMode="auto">
          <a:xfrm flipH="1" flipV="1">
            <a:off x="5334000" y="4724400"/>
            <a:ext cx="3048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8" name="Line 41">
            <a:extLst>
              <a:ext uri="{FF2B5EF4-FFF2-40B4-BE49-F238E27FC236}">
                <a16:creationId xmlns:a16="http://schemas.microsoft.com/office/drawing/2014/main" id="{8703D312-0B13-47AB-BADA-5A80C5D8A6D4}"/>
              </a:ext>
            </a:extLst>
          </p:cNvPr>
          <p:cNvSpPr>
            <a:spLocks noChangeShapeType="1"/>
          </p:cNvSpPr>
          <p:nvPr/>
        </p:nvSpPr>
        <p:spPr bwMode="auto">
          <a:xfrm flipH="1">
            <a:off x="2362200" y="2590800"/>
            <a:ext cx="15240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9" name="Line 42">
            <a:extLst>
              <a:ext uri="{FF2B5EF4-FFF2-40B4-BE49-F238E27FC236}">
                <a16:creationId xmlns:a16="http://schemas.microsoft.com/office/drawing/2014/main" id="{583D8075-7E21-45FF-9EEB-4054788E3CA3}"/>
              </a:ext>
            </a:extLst>
          </p:cNvPr>
          <p:cNvSpPr>
            <a:spLocks noChangeShapeType="1"/>
          </p:cNvSpPr>
          <p:nvPr/>
        </p:nvSpPr>
        <p:spPr bwMode="auto">
          <a:xfrm>
            <a:off x="4419600" y="2590800"/>
            <a:ext cx="15240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0" name="Oval 43">
            <a:extLst>
              <a:ext uri="{FF2B5EF4-FFF2-40B4-BE49-F238E27FC236}">
                <a16:creationId xmlns:a16="http://schemas.microsoft.com/office/drawing/2014/main" id="{64054DD2-1EDB-4F76-8C07-45B13B7D1436}"/>
              </a:ext>
            </a:extLst>
          </p:cNvPr>
          <p:cNvSpPr>
            <a:spLocks noChangeArrowheads="1"/>
          </p:cNvSpPr>
          <p:nvPr/>
        </p:nvSpPr>
        <p:spPr bwMode="auto">
          <a:xfrm>
            <a:off x="2743200" y="42672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20</a:t>
            </a:r>
            <a:endParaRPr kumimoji="1" lang="en-US" altLang="zh-CN" sz="2400">
              <a:solidFill>
                <a:schemeClr val="tx2"/>
              </a:solidFill>
              <a:latin typeface="Times New Roman" panose="02020603050405020304" pitchFamily="18" charset="0"/>
            </a:endParaRPr>
          </a:p>
        </p:txBody>
      </p:sp>
      <p:sp>
        <p:nvSpPr>
          <p:cNvPr id="60461" name="Oval 44">
            <a:extLst>
              <a:ext uri="{FF2B5EF4-FFF2-40B4-BE49-F238E27FC236}">
                <a16:creationId xmlns:a16="http://schemas.microsoft.com/office/drawing/2014/main" id="{2DA08D45-3052-4E2A-818E-9BE66E00F9C9}"/>
              </a:ext>
            </a:extLst>
          </p:cNvPr>
          <p:cNvSpPr>
            <a:spLocks noChangeArrowheads="1"/>
          </p:cNvSpPr>
          <p:nvPr/>
        </p:nvSpPr>
        <p:spPr bwMode="auto">
          <a:xfrm>
            <a:off x="4953000" y="42672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40</a:t>
            </a:r>
            <a:endParaRPr kumimoji="1" lang="en-US" altLang="zh-CN" sz="2400">
              <a:solidFill>
                <a:schemeClr val="tx2"/>
              </a:solidFill>
              <a:latin typeface="Times New Roman" panose="02020603050405020304" pitchFamily="18" charset="0"/>
            </a:endParaRPr>
          </a:p>
        </p:txBody>
      </p:sp>
      <p:sp>
        <p:nvSpPr>
          <p:cNvPr id="60462" name="Oval 45">
            <a:extLst>
              <a:ext uri="{FF2B5EF4-FFF2-40B4-BE49-F238E27FC236}">
                <a16:creationId xmlns:a16="http://schemas.microsoft.com/office/drawing/2014/main" id="{EBB06F53-A762-48FB-A7A7-6F3ED507C427}"/>
              </a:ext>
            </a:extLst>
          </p:cNvPr>
          <p:cNvSpPr>
            <a:spLocks noChangeArrowheads="1"/>
          </p:cNvSpPr>
          <p:nvPr/>
        </p:nvSpPr>
        <p:spPr bwMode="auto">
          <a:xfrm>
            <a:off x="6781800" y="4267200"/>
            <a:ext cx="533400" cy="533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b="1">
                <a:solidFill>
                  <a:schemeClr val="tx2"/>
                </a:solidFill>
                <a:latin typeface="Times New Roman" panose="02020603050405020304" pitchFamily="18" charset="0"/>
              </a:rPr>
              <a:t>60</a:t>
            </a:r>
            <a:endParaRPr kumimoji="1" lang="en-US" altLang="zh-CN" sz="2400">
              <a:solidFill>
                <a:schemeClr val="tx2"/>
              </a:solidFill>
              <a:latin typeface="Times New Roman" panose="02020603050405020304" pitchFamily="18" charset="0"/>
            </a:endParaRPr>
          </a:p>
        </p:txBody>
      </p:sp>
      <p:sp>
        <p:nvSpPr>
          <p:cNvPr id="60463" name="Text Box 46">
            <a:extLst>
              <a:ext uri="{FF2B5EF4-FFF2-40B4-BE49-F238E27FC236}">
                <a16:creationId xmlns:a16="http://schemas.microsoft.com/office/drawing/2014/main" id="{B6C3C9A8-4B11-492F-A3D6-C58039706140}"/>
              </a:ext>
            </a:extLst>
          </p:cNvPr>
          <p:cNvSpPr txBox="1">
            <a:spLocks noChangeArrowheads="1"/>
          </p:cNvSpPr>
          <p:nvPr/>
        </p:nvSpPr>
        <p:spPr bwMode="auto">
          <a:xfrm>
            <a:off x="5148263" y="1844675"/>
            <a:ext cx="37131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chemeClr val="tx2"/>
                </a:solidFill>
                <a:latin typeface="Times New Roman" panose="02020603050405020304" pitchFamily="18" charset="0"/>
              </a:rPr>
              <a:t>ASL</a:t>
            </a:r>
            <a:r>
              <a:rPr kumimoji="1" lang="en-US" altLang="zh-CN" sz="2800" b="1" i="1" baseline="-25000">
                <a:solidFill>
                  <a:schemeClr val="tx2"/>
                </a:solidFill>
                <a:latin typeface="Times New Roman" panose="02020603050405020304" pitchFamily="18" charset="0"/>
              </a:rPr>
              <a:t>unsucc</a:t>
            </a:r>
            <a:r>
              <a:rPr kumimoji="1" lang="en-US" altLang="zh-CN" sz="2800" b="1">
                <a:solidFill>
                  <a:schemeClr val="tx2"/>
                </a:solidFill>
                <a:latin typeface="Times New Roman" panose="02020603050405020304" pitchFamily="18" charset="0"/>
              </a:rPr>
              <a:t> = (2*1+3*6)/7</a:t>
            </a:r>
          </a:p>
          <a:p>
            <a:pPr eaLnBrk="1" hangingPunct="1">
              <a:spcBef>
                <a:spcPct val="0"/>
              </a:spcBef>
              <a:buClrTx/>
              <a:buSzTx/>
              <a:buFontTx/>
              <a:buNone/>
            </a:pPr>
            <a:r>
              <a:rPr kumimoji="1" lang="en-US" altLang="zh-CN" sz="2800" b="1">
                <a:solidFill>
                  <a:schemeClr val="tx2"/>
                </a:solidFill>
                <a:latin typeface="Times New Roman" panose="02020603050405020304" pitchFamily="18" charset="0"/>
              </a:rPr>
              <a:t>                 = 20/7 </a:t>
            </a:r>
            <a:endParaRPr kumimoji="1" lang="en-US" altLang="zh-CN" sz="2400">
              <a:solidFill>
                <a:schemeClr val="tx2"/>
              </a:solidFill>
              <a:latin typeface="Times New Roman" panose="02020603050405020304" pitchFamily="18" charset="0"/>
            </a:endParaRPr>
          </a:p>
        </p:txBody>
      </p:sp>
      <p:sp>
        <p:nvSpPr>
          <p:cNvPr id="60464" name="Text Box 47">
            <a:extLst>
              <a:ext uri="{FF2B5EF4-FFF2-40B4-BE49-F238E27FC236}">
                <a16:creationId xmlns:a16="http://schemas.microsoft.com/office/drawing/2014/main" id="{E38666FC-90A6-48C5-9D6D-4910523A9416}"/>
              </a:ext>
            </a:extLst>
          </p:cNvPr>
          <p:cNvSpPr txBox="1">
            <a:spLocks noChangeArrowheads="1"/>
          </p:cNvSpPr>
          <p:nvPr/>
        </p:nvSpPr>
        <p:spPr bwMode="auto">
          <a:xfrm>
            <a:off x="309563" y="1836738"/>
            <a:ext cx="2895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i="1">
                <a:solidFill>
                  <a:schemeClr val="tx2"/>
                </a:solidFill>
                <a:latin typeface="Times New Roman" panose="02020603050405020304" pitchFamily="18" charset="0"/>
              </a:rPr>
              <a:t>ASL</a:t>
            </a:r>
            <a:r>
              <a:rPr kumimoji="1" lang="en-US" altLang="zh-CN" sz="2800" b="1" i="1" baseline="-25000">
                <a:solidFill>
                  <a:schemeClr val="tx2"/>
                </a:solidFill>
                <a:latin typeface="Times New Roman" panose="02020603050405020304" pitchFamily="18" charset="0"/>
              </a:rPr>
              <a:t>succ</a:t>
            </a:r>
            <a:r>
              <a:rPr kumimoji="1" lang="en-US" altLang="zh-CN" sz="2800" b="1">
                <a:solidFill>
                  <a:schemeClr val="tx2"/>
                </a:solidFill>
                <a:latin typeface="Times New Roman" panose="02020603050405020304" pitchFamily="18" charset="0"/>
              </a:rPr>
              <a:t> = (1+2*2+</a:t>
            </a:r>
          </a:p>
          <a:p>
            <a:pPr eaLnBrk="1" hangingPunct="1">
              <a:spcBef>
                <a:spcPct val="0"/>
              </a:spcBef>
              <a:buClrTx/>
              <a:buSzTx/>
              <a:buFontTx/>
              <a:buNone/>
            </a:pPr>
            <a:r>
              <a:rPr kumimoji="1" lang="en-US" altLang="zh-CN" sz="2800" b="1">
                <a:solidFill>
                  <a:schemeClr val="tx2"/>
                </a:solidFill>
                <a:latin typeface="Times New Roman" panose="02020603050405020304" pitchFamily="18" charset="0"/>
              </a:rPr>
              <a:t>  3*3)/6 = 14/6</a:t>
            </a:r>
            <a:r>
              <a:rPr kumimoji="1" lang="en-US" altLang="zh-CN" sz="2800" b="1">
                <a:latin typeface="Times New Roman" panose="02020603050405020304" pitchFamily="18" charset="0"/>
              </a:rPr>
              <a:t> </a:t>
            </a:r>
            <a:endParaRPr kumimoji="1" lang="en-US" altLang="zh-CN" sz="2400">
              <a:latin typeface="Times New Roman" panose="02020603050405020304" pitchFamily="18" charset="0"/>
            </a:endParaRPr>
          </a:p>
        </p:txBody>
      </p:sp>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a:extLst>
              <a:ext uri="{FF2B5EF4-FFF2-40B4-BE49-F238E27FC236}">
                <a16:creationId xmlns:a16="http://schemas.microsoft.com/office/drawing/2014/main" id="{C68873BB-0673-406A-B9DB-658FBDE18E4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D3BC82-7B00-4EF1-9BB8-F2EBCAD5B1E0}"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57</a:t>
            </a:fld>
            <a:endParaRPr lang="en-US" altLang="zh-CN" sz="1800">
              <a:latin typeface="华文新魏" panose="02010800040101010101" pitchFamily="2" charset="-122"/>
              <a:ea typeface="华文新魏" panose="02010800040101010101" pitchFamily="2" charset="-122"/>
            </a:endParaRPr>
          </a:p>
        </p:txBody>
      </p:sp>
      <p:sp>
        <p:nvSpPr>
          <p:cNvPr id="61443" name="Line 2">
            <a:extLst>
              <a:ext uri="{FF2B5EF4-FFF2-40B4-BE49-F238E27FC236}">
                <a16:creationId xmlns:a16="http://schemas.microsoft.com/office/drawing/2014/main" id="{3094373C-B09D-4931-ABF2-637F69855FEA}"/>
              </a:ext>
            </a:extLst>
          </p:cNvPr>
          <p:cNvSpPr>
            <a:spLocks noChangeShapeType="1"/>
          </p:cNvSpPr>
          <p:nvPr/>
        </p:nvSpPr>
        <p:spPr bwMode="auto">
          <a:xfrm>
            <a:off x="3581400" y="5181600"/>
            <a:ext cx="304800" cy="45720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4" name="Line 3">
            <a:extLst>
              <a:ext uri="{FF2B5EF4-FFF2-40B4-BE49-F238E27FC236}">
                <a16:creationId xmlns:a16="http://schemas.microsoft.com/office/drawing/2014/main" id="{64D9B6F7-AA2A-49B6-ADA7-E1B3D900EDE0}"/>
              </a:ext>
            </a:extLst>
          </p:cNvPr>
          <p:cNvSpPr>
            <a:spLocks noChangeShapeType="1"/>
          </p:cNvSpPr>
          <p:nvPr/>
        </p:nvSpPr>
        <p:spPr bwMode="auto">
          <a:xfrm>
            <a:off x="4800600" y="5181600"/>
            <a:ext cx="304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5" name="Line 4">
            <a:extLst>
              <a:ext uri="{FF2B5EF4-FFF2-40B4-BE49-F238E27FC236}">
                <a16:creationId xmlns:a16="http://schemas.microsoft.com/office/drawing/2014/main" id="{56F5D377-1BE7-4ABB-8859-EB8437324238}"/>
              </a:ext>
            </a:extLst>
          </p:cNvPr>
          <p:cNvSpPr>
            <a:spLocks noChangeShapeType="1"/>
          </p:cNvSpPr>
          <p:nvPr/>
        </p:nvSpPr>
        <p:spPr bwMode="auto">
          <a:xfrm>
            <a:off x="7086600" y="4343400"/>
            <a:ext cx="2286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6" name="Line 5">
            <a:extLst>
              <a:ext uri="{FF2B5EF4-FFF2-40B4-BE49-F238E27FC236}">
                <a16:creationId xmlns:a16="http://schemas.microsoft.com/office/drawing/2014/main" id="{FC33DDB1-E3A3-4DD7-8617-DD7989698927}"/>
              </a:ext>
            </a:extLst>
          </p:cNvPr>
          <p:cNvSpPr>
            <a:spLocks noChangeShapeType="1"/>
          </p:cNvSpPr>
          <p:nvPr/>
        </p:nvSpPr>
        <p:spPr bwMode="auto">
          <a:xfrm>
            <a:off x="2514600" y="4343400"/>
            <a:ext cx="1524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7" name="Line 6">
            <a:extLst>
              <a:ext uri="{FF2B5EF4-FFF2-40B4-BE49-F238E27FC236}">
                <a16:creationId xmlns:a16="http://schemas.microsoft.com/office/drawing/2014/main" id="{4B7D6BCA-2DA2-440C-8D55-8213BA5D71DC}"/>
              </a:ext>
            </a:extLst>
          </p:cNvPr>
          <p:cNvSpPr>
            <a:spLocks noChangeShapeType="1"/>
          </p:cNvSpPr>
          <p:nvPr/>
        </p:nvSpPr>
        <p:spPr bwMode="auto">
          <a:xfrm flipH="1">
            <a:off x="6553200" y="4343400"/>
            <a:ext cx="304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8" name="Line 7">
            <a:extLst>
              <a:ext uri="{FF2B5EF4-FFF2-40B4-BE49-F238E27FC236}">
                <a16:creationId xmlns:a16="http://schemas.microsoft.com/office/drawing/2014/main" id="{104EBEBC-8CAB-4E36-8198-85EC19EDC54D}"/>
              </a:ext>
            </a:extLst>
          </p:cNvPr>
          <p:cNvSpPr>
            <a:spLocks noChangeShapeType="1"/>
          </p:cNvSpPr>
          <p:nvPr/>
        </p:nvSpPr>
        <p:spPr bwMode="auto">
          <a:xfrm flipH="1">
            <a:off x="4343400" y="5181600"/>
            <a:ext cx="2286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9" name="Line 8">
            <a:extLst>
              <a:ext uri="{FF2B5EF4-FFF2-40B4-BE49-F238E27FC236}">
                <a16:creationId xmlns:a16="http://schemas.microsoft.com/office/drawing/2014/main" id="{152B8FC5-5ACB-45AE-8323-90F2E1023AF5}"/>
              </a:ext>
            </a:extLst>
          </p:cNvPr>
          <p:cNvSpPr>
            <a:spLocks noChangeShapeType="1"/>
          </p:cNvSpPr>
          <p:nvPr/>
        </p:nvSpPr>
        <p:spPr bwMode="auto">
          <a:xfrm flipH="1">
            <a:off x="3124200" y="5257800"/>
            <a:ext cx="3048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0" name="Line 9">
            <a:extLst>
              <a:ext uri="{FF2B5EF4-FFF2-40B4-BE49-F238E27FC236}">
                <a16:creationId xmlns:a16="http://schemas.microsoft.com/office/drawing/2014/main" id="{570A0343-996A-4229-B1BE-019ADB67E7DF}"/>
              </a:ext>
            </a:extLst>
          </p:cNvPr>
          <p:cNvSpPr>
            <a:spLocks noChangeShapeType="1"/>
          </p:cNvSpPr>
          <p:nvPr/>
        </p:nvSpPr>
        <p:spPr bwMode="auto">
          <a:xfrm flipH="1">
            <a:off x="1905000" y="4267200"/>
            <a:ext cx="38100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1" name="Line 10">
            <a:extLst>
              <a:ext uri="{FF2B5EF4-FFF2-40B4-BE49-F238E27FC236}">
                <a16:creationId xmlns:a16="http://schemas.microsoft.com/office/drawing/2014/main" id="{181F5FEC-2C18-4640-84B0-5033AAD8D0B8}"/>
              </a:ext>
            </a:extLst>
          </p:cNvPr>
          <p:cNvSpPr>
            <a:spLocks noChangeShapeType="1"/>
          </p:cNvSpPr>
          <p:nvPr/>
        </p:nvSpPr>
        <p:spPr bwMode="auto">
          <a:xfrm>
            <a:off x="4876800" y="2895600"/>
            <a:ext cx="1066800" cy="381000"/>
          </a:xfrm>
          <a:prstGeom prst="line">
            <a:avLst/>
          </a:prstGeom>
          <a:noFill/>
          <a:ln w="5715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2" name="Line 11">
            <a:extLst>
              <a:ext uri="{FF2B5EF4-FFF2-40B4-BE49-F238E27FC236}">
                <a16:creationId xmlns:a16="http://schemas.microsoft.com/office/drawing/2014/main" id="{9EEEE5A4-A61A-447B-AC86-B38E5D19185F}"/>
              </a:ext>
            </a:extLst>
          </p:cNvPr>
          <p:cNvSpPr>
            <a:spLocks noChangeShapeType="1"/>
          </p:cNvSpPr>
          <p:nvPr/>
        </p:nvSpPr>
        <p:spPr bwMode="auto">
          <a:xfrm>
            <a:off x="6400800" y="3581400"/>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3" name="Line 12">
            <a:extLst>
              <a:ext uri="{FF2B5EF4-FFF2-40B4-BE49-F238E27FC236}">
                <a16:creationId xmlns:a16="http://schemas.microsoft.com/office/drawing/2014/main" id="{69579F25-045C-402F-BB47-C9480066F749}"/>
              </a:ext>
            </a:extLst>
          </p:cNvPr>
          <p:cNvSpPr>
            <a:spLocks noChangeShapeType="1"/>
          </p:cNvSpPr>
          <p:nvPr/>
        </p:nvSpPr>
        <p:spPr bwMode="auto">
          <a:xfrm flipH="1">
            <a:off x="3581400" y="2819400"/>
            <a:ext cx="914400" cy="457200"/>
          </a:xfrm>
          <a:prstGeom prst="line">
            <a:avLst/>
          </a:prstGeom>
          <a:noFill/>
          <a:ln w="571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4" name="Line 13">
            <a:extLst>
              <a:ext uri="{FF2B5EF4-FFF2-40B4-BE49-F238E27FC236}">
                <a16:creationId xmlns:a16="http://schemas.microsoft.com/office/drawing/2014/main" id="{FA1C047B-7CB5-4F1D-A3D1-39F46E4D1CF6}"/>
              </a:ext>
            </a:extLst>
          </p:cNvPr>
          <p:cNvSpPr>
            <a:spLocks noChangeShapeType="1"/>
          </p:cNvSpPr>
          <p:nvPr/>
        </p:nvSpPr>
        <p:spPr bwMode="auto">
          <a:xfrm>
            <a:off x="4267200" y="4343400"/>
            <a:ext cx="381000" cy="53340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5" name="Line 14">
            <a:extLst>
              <a:ext uri="{FF2B5EF4-FFF2-40B4-BE49-F238E27FC236}">
                <a16:creationId xmlns:a16="http://schemas.microsoft.com/office/drawing/2014/main" id="{26CED5EA-BA36-4861-9EDC-8E755A0F8D9A}"/>
              </a:ext>
            </a:extLst>
          </p:cNvPr>
          <p:cNvSpPr>
            <a:spLocks noChangeShapeType="1"/>
          </p:cNvSpPr>
          <p:nvPr/>
        </p:nvSpPr>
        <p:spPr bwMode="auto">
          <a:xfrm flipH="1">
            <a:off x="5715000" y="3581400"/>
            <a:ext cx="3048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6" name="Line 15">
            <a:extLst>
              <a:ext uri="{FF2B5EF4-FFF2-40B4-BE49-F238E27FC236}">
                <a16:creationId xmlns:a16="http://schemas.microsoft.com/office/drawing/2014/main" id="{5C6CFD06-DB6C-4BEB-99C3-4F3784728AE4}"/>
              </a:ext>
            </a:extLst>
          </p:cNvPr>
          <p:cNvSpPr>
            <a:spLocks noChangeShapeType="1"/>
          </p:cNvSpPr>
          <p:nvPr/>
        </p:nvSpPr>
        <p:spPr bwMode="auto">
          <a:xfrm flipH="1">
            <a:off x="3581400" y="4343400"/>
            <a:ext cx="457200" cy="53340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7" name="Line 16">
            <a:extLst>
              <a:ext uri="{FF2B5EF4-FFF2-40B4-BE49-F238E27FC236}">
                <a16:creationId xmlns:a16="http://schemas.microsoft.com/office/drawing/2014/main" id="{5D8AC823-B48A-47A4-BCD2-CE61F35C7501}"/>
              </a:ext>
            </a:extLst>
          </p:cNvPr>
          <p:cNvSpPr>
            <a:spLocks noChangeShapeType="1"/>
          </p:cNvSpPr>
          <p:nvPr/>
        </p:nvSpPr>
        <p:spPr bwMode="auto">
          <a:xfrm flipH="1">
            <a:off x="2590800" y="3505200"/>
            <a:ext cx="6096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8" name="Line 17">
            <a:extLst>
              <a:ext uri="{FF2B5EF4-FFF2-40B4-BE49-F238E27FC236}">
                <a16:creationId xmlns:a16="http://schemas.microsoft.com/office/drawing/2014/main" id="{89D244EF-CE51-4E9A-9D7D-8F7B78F0569F}"/>
              </a:ext>
            </a:extLst>
          </p:cNvPr>
          <p:cNvSpPr>
            <a:spLocks noChangeShapeType="1"/>
          </p:cNvSpPr>
          <p:nvPr/>
        </p:nvSpPr>
        <p:spPr bwMode="auto">
          <a:xfrm>
            <a:off x="3505200" y="3505200"/>
            <a:ext cx="457200" cy="45720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9" name="Rectangle 18">
            <a:extLst>
              <a:ext uri="{FF2B5EF4-FFF2-40B4-BE49-F238E27FC236}">
                <a16:creationId xmlns:a16="http://schemas.microsoft.com/office/drawing/2014/main" id="{7D783443-EA10-4835-90B0-D5332F97496C}"/>
              </a:ext>
            </a:extLst>
          </p:cNvPr>
          <p:cNvSpPr>
            <a:spLocks noGrp="1" noChangeArrowheads="1"/>
          </p:cNvSpPr>
          <p:nvPr>
            <p:ph type="body" idx="1"/>
          </p:nvPr>
        </p:nvSpPr>
        <p:spPr>
          <a:xfrm>
            <a:off x="539750" y="725488"/>
            <a:ext cx="8458200" cy="1587500"/>
          </a:xfrm>
        </p:spPr>
        <p:txBody>
          <a:bodyPr/>
          <a:lstStyle/>
          <a:p>
            <a:pPr eaLnBrk="1" hangingPunct="1">
              <a:buClr>
                <a:srgbClr val="800080"/>
              </a:buClr>
              <a:buSzPct val="50000"/>
            </a:pPr>
            <a:r>
              <a:rPr lang="zh-CN" altLang="en-US" sz="3000" b="1">
                <a:ea typeface="仿宋_GB2312" pitchFamily="49" charset="-122"/>
              </a:rPr>
              <a:t>判定树也是扩充二叉树，搜索成功时检测指针停留在树中某个内结点上。搜索不成功时检测指针停留在某个外结点（失败结点）上。</a:t>
            </a:r>
          </a:p>
        </p:txBody>
      </p:sp>
      <p:sp>
        <p:nvSpPr>
          <p:cNvPr id="61460" name="Oval 19">
            <a:extLst>
              <a:ext uri="{FF2B5EF4-FFF2-40B4-BE49-F238E27FC236}">
                <a16:creationId xmlns:a16="http://schemas.microsoft.com/office/drawing/2014/main" id="{9C4E7C51-FFAA-4F08-BC61-586CBCDB1B0C}"/>
              </a:ext>
            </a:extLst>
          </p:cNvPr>
          <p:cNvSpPr>
            <a:spLocks noChangeArrowheads="1"/>
          </p:cNvSpPr>
          <p:nvPr/>
        </p:nvSpPr>
        <p:spPr bwMode="auto">
          <a:xfrm>
            <a:off x="4419600" y="25146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0000CC"/>
                </a:solidFill>
              </a:rPr>
              <a:t>35</a:t>
            </a:r>
            <a:endParaRPr kumimoji="1" lang="en-US" altLang="zh-CN" sz="2400">
              <a:latin typeface="Times New Roman" panose="02020603050405020304" pitchFamily="18" charset="0"/>
            </a:endParaRPr>
          </a:p>
        </p:txBody>
      </p:sp>
      <p:sp>
        <p:nvSpPr>
          <p:cNvPr id="61461" name="Oval 20">
            <a:extLst>
              <a:ext uri="{FF2B5EF4-FFF2-40B4-BE49-F238E27FC236}">
                <a16:creationId xmlns:a16="http://schemas.microsoft.com/office/drawing/2014/main" id="{C6D7CEE3-4276-4BD5-8065-FEF600A76040}"/>
              </a:ext>
            </a:extLst>
          </p:cNvPr>
          <p:cNvSpPr>
            <a:spLocks noChangeArrowheads="1"/>
          </p:cNvSpPr>
          <p:nvPr/>
        </p:nvSpPr>
        <p:spPr bwMode="auto">
          <a:xfrm>
            <a:off x="3124200" y="31242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0000CC"/>
                </a:solidFill>
              </a:rPr>
              <a:t>15</a:t>
            </a:r>
            <a:endParaRPr kumimoji="1" lang="en-US" altLang="zh-CN" sz="2400">
              <a:latin typeface="Times New Roman" panose="02020603050405020304" pitchFamily="18" charset="0"/>
            </a:endParaRPr>
          </a:p>
        </p:txBody>
      </p:sp>
      <p:sp>
        <p:nvSpPr>
          <p:cNvPr id="61462" name="Oval 21">
            <a:extLst>
              <a:ext uri="{FF2B5EF4-FFF2-40B4-BE49-F238E27FC236}">
                <a16:creationId xmlns:a16="http://schemas.microsoft.com/office/drawing/2014/main" id="{8D1E5E05-CB9D-4E5C-8CED-07591FCB38D5}"/>
              </a:ext>
            </a:extLst>
          </p:cNvPr>
          <p:cNvSpPr>
            <a:spLocks noChangeArrowheads="1"/>
          </p:cNvSpPr>
          <p:nvPr/>
        </p:nvSpPr>
        <p:spPr bwMode="auto">
          <a:xfrm>
            <a:off x="5943600" y="31242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0000CC"/>
                </a:solidFill>
              </a:rPr>
              <a:t>45</a:t>
            </a:r>
            <a:endParaRPr kumimoji="1" lang="en-US" altLang="zh-CN" sz="2400">
              <a:latin typeface="Times New Roman" panose="02020603050405020304" pitchFamily="18" charset="0"/>
            </a:endParaRPr>
          </a:p>
        </p:txBody>
      </p:sp>
      <p:sp>
        <p:nvSpPr>
          <p:cNvPr id="61463" name="Oval 22">
            <a:extLst>
              <a:ext uri="{FF2B5EF4-FFF2-40B4-BE49-F238E27FC236}">
                <a16:creationId xmlns:a16="http://schemas.microsoft.com/office/drawing/2014/main" id="{1815BD93-BFA4-48B5-AEBE-9D6E974B50DC}"/>
              </a:ext>
            </a:extLst>
          </p:cNvPr>
          <p:cNvSpPr>
            <a:spLocks noChangeArrowheads="1"/>
          </p:cNvSpPr>
          <p:nvPr/>
        </p:nvSpPr>
        <p:spPr bwMode="auto">
          <a:xfrm>
            <a:off x="6705600" y="38862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0000CC"/>
                </a:solidFill>
              </a:rPr>
              <a:t>50</a:t>
            </a:r>
            <a:endParaRPr kumimoji="1" lang="en-US" altLang="zh-CN" sz="2400">
              <a:latin typeface="Times New Roman" panose="02020603050405020304" pitchFamily="18" charset="0"/>
            </a:endParaRPr>
          </a:p>
        </p:txBody>
      </p:sp>
      <p:sp>
        <p:nvSpPr>
          <p:cNvPr id="61464" name="Oval 23">
            <a:extLst>
              <a:ext uri="{FF2B5EF4-FFF2-40B4-BE49-F238E27FC236}">
                <a16:creationId xmlns:a16="http://schemas.microsoft.com/office/drawing/2014/main" id="{097F7F26-D765-41F2-9544-8821357C01E5}"/>
              </a:ext>
            </a:extLst>
          </p:cNvPr>
          <p:cNvSpPr>
            <a:spLocks noChangeArrowheads="1"/>
          </p:cNvSpPr>
          <p:nvPr/>
        </p:nvSpPr>
        <p:spPr bwMode="auto">
          <a:xfrm>
            <a:off x="3886200" y="38862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0000CC"/>
                </a:solidFill>
              </a:rPr>
              <a:t>25</a:t>
            </a:r>
            <a:endParaRPr kumimoji="1" lang="en-US" altLang="zh-CN" sz="2400">
              <a:latin typeface="Times New Roman" panose="02020603050405020304" pitchFamily="18" charset="0"/>
            </a:endParaRPr>
          </a:p>
        </p:txBody>
      </p:sp>
      <p:sp>
        <p:nvSpPr>
          <p:cNvPr id="61465" name="Oval 24">
            <a:extLst>
              <a:ext uri="{FF2B5EF4-FFF2-40B4-BE49-F238E27FC236}">
                <a16:creationId xmlns:a16="http://schemas.microsoft.com/office/drawing/2014/main" id="{928FD4C9-F711-410F-979F-DEBF73666AF7}"/>
              </a:ext>
            </a:extLst>
          </p:cNvPr>
          <p:cNvSpPr>
            <a:spLocks noChangeArrowheads="1"/>
          </p:cNvSpPr>
          <p:nvPr/>
        </p:nvSpPr>
        <p:spPr bwMode="auto">
          <a:xfrm>
            <a:off x="2133600" y="38862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0000CC"/>
                </a:solidFill>
              </a:rPr>
              <a:t>10</a:t>
            </a:r>
            <a:endParaRPr kumimoji="1" lang="en-US" altLang="zh-CN" sz="2400">
              <a:latin typeface="Times New Roman" panose="02020603050405020304" pitchFamily="18" charset="0"/>
            </a:endParaRPr>
          </a:p>
        </p:txBody>
      </p:sp>
      <p:sp>
        <p:nvSpPr>
          <p:cNvPr id="61466" name="Oval 25">
            <a:extLst>
              <a:ext uri="{FF2B5EF4-FFF2-40B4-BE49-F238E27FC236}">
                <a16:creationId xmlns:a16="http://schemas.microsoft.com/office/drawing/2014/main" id="{FCF8EA60-10A1-4DAE-95E5-CCE2F54B3AA8}"/>
              </a:ext>
            </a:extLst>
          </p:cNvPr>
          <p:cNvSpPr>
            <a:spLocks noChangeArrowheads="1"/>
          </p:cNvSpPr>
          <p:nvPr/>
        </p:nvSpPr>
        <p:spPr bwMode="auto">
          <a:xfrm>
            <a:off x="3276600" y="47244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0000CC"/>
                </a:solidFill>
              </a:rPr>
              <a:t>20</a:t>
            </a:r>
            <a:endParaRPr kumimoji="1" lang="en-US" altLang="zh-CN" sz="2400">
              <a:latin typeface="Times New Roman" panose="02020603050405020304" pitchFamily="18" charset="0"/>
            </a:endParaRPr>
          </a:p>
        </p:txBody>
      </p:sp>
      <p:sp>
        <p:nvSpPr>
          <p:cNvPr id="61467" name="Oval 26">
            <a:extLst>
              <a:ext uri="{FF2B5EF4-FFF2-40B4-BE49-F238E27FC236}">
                <a16:creationId xmlns:a16="http://schemas.microsoft.com/office/drawing/2014/main" id="{7DB9F81B-818B-44B2-B9BF-EE96DE1D0D9E}"/>
              </a:ext>
            </a:extLst>
          </p:cNvPr>
          <p:cNvSpPr>
            <a:spLocks noChangeArrowheads="1"/>
          </p:cNvSpPr>
          <p:nvPr/>
        </p:nvSpPr>
        <p:spPr bwMode="auto">
          <a:xfrm>
            <a:off x="4419600" y="4724400"/>
            <a:ext cx="533400" cy="533400"/>
          </a:xfrm>
          <a:prstGeom prst="ellipse">
            <a:avLst/>
          </a:prstGeom>
          <a:solidFill>
            <a:srgbClr val="CC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0000CC"/>
                </a:solidFill>
              </a:rPr>
              <a:t>30</a:t>
            </a:r>
            <a:endParaRPr kumimoji="1" lang="en-US" altLang="zh-CN" sz="2400">
              <a:latin typeface="Times New Roman" panose="02020603050405020304" pitchFamily="18" charset="0"/>
            </a:endParaRPr>
          </a:p>
        </p:txBody>
      </p:sp>
      <p:sp>
        <p:nvSpPr>
          <p:cNvPr id="61468" name="Line 27">
            <a:extLst>
              <a:ext uri="{FF2B5EF4-FFF2-40B4-BE49-F238E27FC236}">
                <a16:creationId xmlns:a16="http://schemas.microsoft.com/office/drawing/2014/main" id="{0780ADBF-C8D4-4283-A8F9-2CCF7D1EBD6E}"/>
              </a:ext>
            </a:extLst>
          </p:cNvPr>
          <p:cNvSpPr>
            <a:spLocks noChangeShapeType="1"/>
          </p:cNvSpPr>
          <p:nvPr/>
        </p:nvSpPr>
        <p:spPr bwMode="auto">
          <a:xfrm flipH="1">
            <a:off x="3810000" y="3124200"/>
            <a:ext cx="609600" cy="30480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9" name="Line 28">
            <a:extLst>
              <a:ext uri="{FF2B5EF4-FFF2-40B4-BE49-F238E27FC236}">
                <a16:creationId xmlns:a16="http://schemas.microsoft.com/office/drawing/2014/main" id="{4019A421-9B42-4DCA-9DB2-AFEEACB05235}"/>
              </a:ext>
            </a:extLst>
          </p:cNvPr>
          <p:cNvSpPr>
            <a:spLocks noChangeShapeType="1"/>
          </p:cNvSpPr>
          <p:nvPr/>
        </p:nvSpPr>
        <p:spPr bwMode="auto">
          <a:xfrm>
            <a:off x="3505200" y="3733800"/>
            <a:ext cx="304800" cy="30480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0" name="Line 29">
            <a:extLst>
              <a:ext uri="{FF2B5EF4-FFF2-40B4-BE49-F238E27FC236}">
                <a16:creationId xmlns:a16="http://schemas.microsoft.com/office/drawing/2014/main" id="{40FFBFD0-1B29-4256-B42B-D91FFBEFF358}"/>
              </a:ext>
            </a:extLst>
          </p:cNvPr>
          <p:cNvSpPr>
            <a:spLocks noChangeShapeType="1"/>
          </p:cNvSpPr>
          <p:nvPr/>
        </p:nvSpPr>
        <p:spPr bwMode="auto">
          <a:xfrm flipH="1">
            <a:off x="3886200" y="4495800"/>
            <a:ext cx="228600" cy="30480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1" name="Rectangle 30">
            <a:extLst>
              <a:ext uri="{FF2B5EF4-FFF2-40B4-BE49-F238E27FC236}">
                <a16:creationId xmlns:a16="http://schemas.microsoft.com/office/drawing/2014/main" id="{9ABE5288-7545-437F-9CBC-FF4B872CBCB5}"/>
              </a:ext>
            </a:extLst>
          </p:cNvPr>
          <p:cNvSpPr>
            <a:spLocks noChangeArrowheads="1"/>
          </p:cNvSpPr>
          <p:nvPr/>
        </p:nvSpPr>
        <p:spPr bwMode="auto">
          <a:xfrm>
            <a:off x="1676400" y="48006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2" name="Rectangle 31">
            <a:extLst>
              <a:ext uri="{FF2B5EF4-FFF2-40B4-BE49-F238E27FC236}">
                <a16:creationId xmlns:a16="http://schemas.microsoft.com/office/drawing/2014/main" id="{9799427D-B240-4FFC-8DDB-0501142AE48A}"/>
              </a:ext>
            </a:extLst>
          </p:cNvPr>
          <p:cNvSpPr>
            <a:spLocks noChangeArrowheads="1"/>
          </p:cNvSpPr>
          <p:nvPr/>
        </p:nvSpPr>
        <p:spPr bwMode="auto">
          <a:xfrm>
            <a:off x="2438400" y="48006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3" name="Rectangle 32">
            <a:extLst>
              <a:ext uri="{FF2B5EF4-FFF2-40B4-BE49-F238E27FC236}">
                <a16:creationId xmlns:a16="http://schemas.microsoft.com/office/drawing/2014/main" id="{F7782E28-782C-4C31-9A22-2A184D1CFD91}"/>
              </a:ext>
            </a:extLst>
          </p:cNvPr>
          <p:cNvSpPr>
            <a:spLocks noChangeArrowheads="1"/>
          </p:cNvSpPr>
          <p:nvPr/>
        </p:nvSpPr>
        <p:spPr bwMode="auto">
          <a:xfrm>
            <a:off x="2895600" y="56388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4" name="Rectangle 33">
            <a:extLst>
              <a:ext uri="{FF2B5EF4-FFF2-40B4-BE49-F238E27FC236}">
                <a16:creationId xmlns:a16="http://schemas.microsoft.com/office/drawing/2014/main" id="{DCC27232-919E-4BA4-9D47-0FB58CF6A9EC}"/>
              </a:ext>
            </a:extLst>
          </p:cNvPr>
          <p:cNvSpPr>
            <a:spLocks noChangeArrowheads="1"/>
          </p:cNvSpPr>
          <p:nvPr/>
        </p:nvSpPr>
        <p:spPr bwMode="auto">
          <a:xfrm>
            <a:off x="3657600" y="56388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5" name="Rectangle 34">
            <a:extLst>
              <a:ext uri="{FF2B5EF4-FFF2-40B4-BE49-F238E27FC236}">
                <a16:creationId xmlns:a16="http://schemas.microsoft.com/office/drawing/2014/main" id="{965368B0-B72E-4EAB-8824-4B319417871F}"/>
              </a:ext>
            </a:extLst>
          </p:cNvPr>
          <p:cNvSpPr>
            <a:spLocks noChangeArrowheads="1"/>
          </p:cNvSpPr>
          <p:nvPr/>
        </p:nvSpPr>
        <p:spPr bwMode="auto">
          <a:xfrm>
            <a:off x="4191000" y="56388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6" name="Rectangle 35">
            <a:extLst>
              <a:ext uri="{FF2B5EF4-FFF2-40B4-BE49-F238E27FC236}">
                <a16:creationId xmlns:a16="http://schemas.microsoft.com/office/drawing/2014/main" id="{FA8C2890-55CE-4A22-98E5-1D453052DC2F}"/>
              </a:ext>
            </a:extLst>
          </p:cNvPr>
          <p:cNvSpPr>
            <a:spLocks noChangeArrowheads="1"/>
          </p:cNvSpPr>
          <p:nvPr/>
        </p:nvSpPr>
        <p:spPr bwMode="auto">
          <a:xfrm>
            <a:off x="4953000" y="56388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7" name="Rectangle 36">
            <a:extLst>
              <a:ext uri="{FF2B5EF4-FFF2-40B4-BE49-F238E27FC236}">
                <a16:creationId xmlns:a16="http://schemas.microsoft.com/office/drawing/2014/main" id="{0A94033E-8B68-4F8D-A976-8D6FEA1444E7}"/>
              </a:ext>
            </a:extLst>
          </p:cNvPr>
          <p:cNvSpPr>
            <a:spLocks noChangeArrowheads="1"/>
          </p:cNvSpPr>
          <p:nvPr/>
        </p:nvSpPr>
        <p:spPr bwMode="auto">
          <a:xfrm>
            <a:off x="5486400" y="39624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8" name="Rectangle 37">
            <a:extLst>
              <a:ext uri="{FF2B5EF4-FFF2-40B4-BE49-F238E27FC236}">
                <a16:creationId xmlns:a16="http://schemas.microsoft.com/office/drawing/2014/main" id="{EAA86C04-975D-4E56-AC7A-EA0A904AEF75}"/>
              </a:ext>
            </a:extLst>
          </p:cNvPr>
          <p:cNvSpPr>
            <a:spLocks noChangeArrowheads="1"/>
          </p:cNvSpPr>
          <p:nvPr/>
        </p:nvSpPr>
        <p:spPr bwMode="auto">
          <a:xfrm>
            <a:off x="6324600" y="48006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79" name="Rectangle 38">
            <a:extLst>
              <a:ext uri="{FF2B5EF4-FFF2-40B4-BE49-F238E27FC236}">
                <a16:creationId xmlns:a16="http://schemas.microsoft.com/office/drawing/2014/main" id="{9D45F02F-54D2-4FD1-8245-70E59879F295}"/>
              </a:ext>
            </a:extLst>
          </p:cNvPr>
          <p:cNvSpPr>
            <a:spLocks noChangeArrowheads="1"/>
          </p:cNvSpPr>
          <p:nvPr/>
        </p:nvSpPr>
        <p:spPr bwMode="auto">
          <a:xfrm>
            <a:off x="7162800" y="4800600"/>
            <a:ext cx="381000" cy="381000"/>
          </a:xfrm>
          <a:prstGeom prst="rect">
            <a:avLst/>
          </a:prstGeom>
          <a:solidFill>
            <a:schemeClr val="folHlink"/>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80" name="Line 39">
            <a:extLst>
              <a:ext uri="{FF2B5EF4-FFF2-40B4-BE49-F238E27FC236}">
                <a16:creationId xmlns:a16="http://schemas.microsoft.com/office/drawing/2014/main" id="{4E59EE49-BC9B-4837-B5BF-FE77C46A4650}"/>
              </a:ext>
            </a:extLst>
          </p:cNvPr>
          <p:cNvSpPr>
            <a:spLocks noChangeShapeType="1"/>
          </p:cNvSpPr>
          <p:nvPr/>
        </p:nvSpPr>
        <p:spPr bwMode="auto">
          <a:xfrm>
            <a:off x="3810000" y="5257800"/>
            <a:ext cx="228600" cy="30480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4" name="Text Box 40">
            <a:extLst>
              <a:ext uri="{FF2B5EF4-FFF2-40B4-BE49-F238E27FC236}">
                <a16:creationId xmlns:a16="http://schemas.microsoft.com/office/drawing/2014/main" id="{0D334D8F-D794-485C-B652-2FBBFA3CD706}"/>
              </a:ext>
            </a:extLst>
          </p:cNvPr>
          <p:cNvSpPr txBox="1">
            <a:spLocks noChangeArrowheads="1"/>
          </p:cNvSpPr>
          <p:nvPr/>
        </p:nvSpPr>
        <p:spPr bwMode="auto">
          <a:xfrm>
            <a:off x="1371600" y="5516563"/>
            <a:ext cx="1400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zh-CN" altLang="en-US" sz="3200" b="1">
                <a:solidFill>
                  <a:srgbClr val="CC3300"/>
                </a:solidFill>
                <a:effectLst>
                  <a:outerShdw blurRad="38100" dist="38100" dir="2700000" algn="tl">
                    <a:srgbClr val="C0C0C0"/>
                  </a:outerShdw>
                </a:effectLst>
                <a:latin typeface="Times New Roman" pitchFamily="18" charset="0"/>
                <a:ea typeface="仿宋_GB2312" pitchFamily="49" charset="-122"/>
              </a:rPr>
              <a:t>搜索</a:t>
            </a:r>
            <a:r>
              <a:rPr kumimoji="1" lang="en-US" altLang="zh-CN" sz="2800">
                <a:solidFill>
                  <a:srgbClr val="CC3300"/>
                </a:solidFill>
                <a:latin typeface="Arial" charset="0"/>
              </a:rPr>
              <a:t>22</a:t>
            </a:r>
            <a:endParaRPr kumimoji="1" lang="en-US" altLang="zh-CN" sz="2400">
              <a:latin typeface="Times New Roman" pitchFamily="18" charset="0"/>
            </a:endParaRPr>
          </a:p>
        </p:txBody>
      </p:sp>
      <p:sp>
        <p:nvSpPr>
          <p:cNvPr id="61482" name="Text Box 41">
            <a:extLst>
              <a:ext uri="{FF2B5EF4-FFF2-40B4-BE49-F238E27FC236}">
                <a16:creationId xmlns:a16="http://schemas.microsoft.com/office/drawing/2014/main" id="{1AD4878A-D2A9-41CD-8630-9FAFB2F49815}"/>
              </a:ext>
            </a:extLst>
          </p:cNvPr>
          <p:cNvSpPr txBox="1">
            <a:spLocks noChangeArrowheads="1"/>
          </p:cNvSpPr>
          <p:nvPr/>
        </p:nvSpPr>
        <p:spPr bwMode="auto">
          <a:xfrm>
            <a:off x="6448425" y="2773363"/>
            <a:ext cx="1393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rgbClr val="CC3300"/>
                </a:solidFill>
                <a:latin typeface="Times New Roman" panose="02020603050405020304" pitchFamily="18" charset="0"/>
                <a:ea typeface="仿宋_GB2312" pitchFamily="49" charset="-122"/>
              </a:rPr>
              <a:t>搜索</a:t>
            </a:r>
            <a:r>
              <a:rPr kumimoji="1" lang="en-US" altLang="zh-CN" sz="2800">
                <a:solidFill>
                  <a:srgbClr val="CC3300"/>
                </a:solidFill>
              </a:rPr>
              <a:t>45</a:t>
            </a:r>
            <a:endParaRPr kumimoji="1" lang="en-US" altLang="zh-CN" sz="2400">
              <a:latin typeface="Times New Roman" panose="02020603050405020304" pitchFamily="18" charset="0"/>
            </a:endParaRPr>
          </a:p>
        </p:txBody>
      </p:sp>
      <p:sp>
        <p:nvSpPr>
          <p:cNvPr id="61483" name="Line 42">
            <a:extLst>
              <a:ext uri="{FF2B5EF4-FFF2-40B4-BE49-F238E27FC236}">
                <a16:creationId xmlns:a16="http://schemas.microsoft.com/office/drawing/2014/main" id="{3EB1D336-5BAD-45A4-B5AF-6FACCE62943A}"/>
              </a:ext>
            </a:extLst>
          </p:cNvPr>
          <p:cNvSpPr>
            <a:spLocks noChangeShapeType="1"/>
          </p:cNvSpPr>
          <p:nvPr/>
        </p:nvSpPr>
        <p:spPr bwMode="auto">
          <a:xfrm>
            <a:off x="5029200" y="3124200"/>
            <a:ext cx="762000" cy="304800"/>
          </a:xfrm>
          <a:prstGeom prst="line">
            <a:avLst/>
          </a:prstGeom>
          <a:noFill/>
          <a:ln w="28575">
            <a:solidFill>
              <a:srgbClr val="9900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a:extLst>
              <a:ext uri="{FF2B5EF4-FFF2-40B4-BE49-F238E27FC236}">
                <a16:creationId xmlns:a16="http://schemas.microsoft.com/office/drawing/2014/main" id="{E2800D11-5C33-46AC-A5A5-07B2CD298E2E}"/>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25DDEB1-1A01-4A8A-A56D-4D009A98BED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58</a:t>
            </a:fld>
            <a:endParaRPr lang="en-US" altLang="zh-CN" sz="1800">
              <a:latin typeface="华文新魏" panose="02010800040101010101" pitchFamily="2" charset="-122"/>
              <a:ea typeface="华文新魏" panose="02010800040101010101" pitchFamily="2" charset="-122"/>
            </a:endParaRPr>
          </a:p>
        </p:txBody>
      </p:sp>
      <p:sp>
        <p:nvSpPr>
          <p:cNvPr id="62467" name="Rectangle 2">
            <a:extLst>
              <a:ext uri="{FF2B5EF4-FFF2-40B4-BE49-F238E27FC236}">
                <a16:creationId xmlns:a16="http://schemas.microsoft.com/office/drawing/2014/main" id="{9632826F-0FCA-44EA-A3AF-0E36A6AC0B9D}"/>
              </a:ext>
            </a:extLst>
          </p:cNvPr>
          <p:cNvSpPr>
            <a:spLocks noGrp="1" noChangeArrowheads="1"/>
          </p:cNvSpPr>
          <p:nvPr>
            <p:ph type="title"/>
          </p:nvPr>
        </p:nvSpPr>
        <p:spPr>
          <a:xfrm>
            <a:off x="1614488" y="476250"/>
            <a:ext cx="5945187" cy="863600"/>
          </a:xfrm>
        </p:spPr>
        <p:txBody>
          <a:bodyPr/>
          <a:lstStyle/>
          <a:p>
            <a:pPr algn="ctr" eaLnBrk="1" hangingPunct="1"/>
            <a:r>
              <a:rPr lang="zh-CN" altLang="en-US" sz="3600" b="1">
                <a:solidFill>
                  <a:schemeClr val="tx2"/>
                </a:solidFill>
                <a:ea typeface="华文新魏" panose="02010800040101010101" pitchFamily="2" charset="-122"/>
              </a:rPr>
              <a:t>折半搜索算法的性能分析</a:t>
            </a:r>
            <a:endParaRPr lang="zh-CN" altLang="en-US">
              <a:solidFill>
                <a:schemeClr val="tx2"/>
              </a:solidFill>
              <a:ea typeface="华文新魏" panose="02010800040101010101" pitchFamily="2" charset="-122"/>
            </a:endParaRPr>
          </a:p>
        </p:txBody>
      </p:sp>
      <p:sp>
        <p:nvSpPr>
          <p:cNvPr id="62468" name="Rectangle 3">
            <a:extLst>
              <a:ext uri="{FF2B5EF4-FFF2-40B4-BE49-F238E27FC236}">
                <a16:creationId xmlns:a16="http://schemas.microsoft.com/office/drawing/2014/main" id="{B6C0685D-3BE4-479C-A505-E2D4609B1F18}"/>
              </a:ext>
            </a:extLst>
          </p:cNvPr>
          <p:cNvSpPr>
            <a:spLocks noGrp="1" noChangeArrowheads="1"/>
          </p:cNvSpPr>
          <p:nvPr>
            <p:ph type="body" idx="1"/>
          </p:nvPr>
        </p:nvSpPr>
        <p:spPr>
          <a:xfrm>
            <a:off x="550863" y="1262063"/>
            <a:ext cx="8161337" cy="5262562"/>
          </a:xfrm>
        </p:spPr>
        <p:txBody>
          <a:bodyPr/>
          <a:lstStyle/>
          <a:p>
            <a:pPr eaLnBrk="1" hangingPunct="1">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若设 </a:t>
            </a:r>
            <a:r>
              <a:rPr lang="en-US" altLang="zh-CN" sz="3000" b="1" i="1">
                <a:solidFill>
                  <a:schemeClr val="tx2"/>
                </a:solidFill>
                <a:latin typeface="Times New Roman" panose="02020603050405020304" pitchFamily="18" charset="0"/>
                <a:ea typeface="仿宋_GB2312" pitchFamily="49" charset="-122"/>
              </a:rPr>
              <a:t>n </a:t>
            </a:r>
            <a:r>
              <a:rPr lang="en-US" altLang="zh-CN" sz="3000" b="1">
                <a:solidFill>
                  <a:schemeClr val="tx2"/>
                </a:solidFill>
                <a:latin typeface="Times New Roman" panose="02020603050405020304" pitchFamily="18" charset="0"/>
                <a:ea typeface="仿宋_GB2312" pitchFamily="49" charset="-122"/>
              </a:rPr>
              <a:t>= 2</a:t>
            </a:r>
            <a:r>
              <a:rPr lang="en-US" altLang="zh-CN" sz="3000" b="1" i="1" baseline="30000">
                <a:solidFill>
                  <a:schemeClr val="tx2"/>
                </a:solidFill>
                <a:latin typeface="Times New Roman" panose="02020603050405020304" pitchFamily="18" charset="0"/>
                <a:ea typeface="仿宋_GB2312" pitchFamily="49" charset="-122"/>
              </a:rPr>
              <a:t>h</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，则描述折半搜索的判定树是高度为 </a:t>
            </a:r>
            <a:r>
              <a:rPr lang="en-US" altLang="zh-CN" sz="3000" b="1" i="1">
                <a:solidFill>
                  <a:schemeClr val="tx2"/>
                </a:solidFill>
                <a:latin typeface="Times New Roman" panose="02020603050405020304" pitchFamily="18" charset="0"/>
                <a:ea typeface="仿宋_GB2312" pitchFamily="49" charset="-122"/>
              </a:rPr>
              <a:t>h</a:t>
            </a:r>
            <a:r>
              <a:rPr lang="en-US" altLang="zh-CN" sz="3000" b="1" i="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的满二叉树。</a:t>
            </a:r>
          </a:p>
          <a:p>
            <a:pPr eaLnBrk="1" hangingPunct="1">
              <a:lnSpc>
                <a:spcPct val="110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2</a:t>
            </a:r>
            <a:r>
              <a:rPr lang="en-US" altLang="zh-CN" sz="3000" b="1" i="1" baseline="30000">
                <a:solidFill>
                  <a:schemeClr val="tx2"/>
                </a:solidFill>
                <a:latin typeface="Times New Roman" panose="02020603050405020304" pitchFamily="18" charset="0"/>
                <a:ea typeface="仿宋_GB2312" pitchFamily="49" charset="-122"/>
              </a:rPr>
              <a:t>h</a:t>
            </a:r>
            <a:r>
              <a:rPr lang="en-US" altLang="zh-CN" sz="3000" b="1">
                <a:solidFill>
                  <a:schemeClr val="tx2"/>
                </a:solidFill>
                <a:latin typeface="Times New Roman" panose="02020603050405020304" pitchFamily="18" charset="0"/>
                <a:ea typeface="仿宋_GB2312" pitchFamily="49" charset="-122"/>
              </a:rPr>
              <a:t> = </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h</a:t>
            </a:r>
            <a:r>
              <a:rPr lang="en-US" altLang="zh-CN" sz="3000" b="1">
                <a:solidFill>
                  <a:schemeClr val="tx2"/>
                </a:solidFill>
                <a:latin typeface="Times New Roman" panose="02020603050405020304" pitchFamily="18" charset="0"/>
                <a:ea typeface="仿宋_GB2312" pitchFamily="49" charset="-122"/>
              </a:rPr>
              <a:t> = log</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n</a:t>
            </a:r>
            <a:r>
              <a:rPr lang="en-US" altLang="zh-CN" sz="3000" b="1">
                <a:solidFill>
                  <a:schemeClr val="tx2"/>
                </a:solidFill>
                <a:latin typeface="Times New Roman" panose="02020603050405020304" pitchFamily="18" charset="0"/>
                <a:ea typeface="仿宋_GB2312" pitchFamily="49" charset="-122"/>
              </a:rPr>
              <a:t>+1)</a:t>
            </a:r>
          </a:p>
          <a:p>
            <a:pPr eaLnBrk="1" hangingPunct="1">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第</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层结点有</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个</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搜索第</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层结点要比较</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次</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第</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层结点有</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个</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搜索第</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层结点要比较</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次</a:t>
            </a:r>
            <a:r>
              <a:rPr lang="en-US" altLang="zh-CN" sz="3000" b="1">
                <a:latin typeface="Times New Roman" panose="02020603050405020304" pitchFamily="18" charset="0"/>
                <a:ea typeface="仿宋_GB2312" pitchFamily="49" charset="-122"/>
              </a:rPr>
              <a:t>;  …, </a:t>
            </a:r>
            <a:r>
              <a:rPr lang="zh-CN" altLang="en-US" sz="3000" b="1">
                <a:latin typeface="Times New Roman" panose="02020603050405020304" pitchFamily="18" charset="0"/>
                <a:ea typeface="仿宋_GB2312" pitchFamily="49" charset="-122"/>
              </a:rPr>
              <a:t>第 </a:t>
            </a:r>
            <a:r>
              <a:rPr lang="en-US" altLang="zh-CN" sz="3000" b="1" i="1">
                <a:latin typeface="Times New Roman" panose="02020603050405020304" pitchFamily="18" charset="0"/>
                <a:ea typeface="仿宋_GB2312" pitchFamily="49" charset="-122"/>
              </a:rPr>
              <a:t>i </a:t>
            </a:r>
            <a:r>
              <a:rPr lang="en-US" altLang="zh-CN" sz="3000" b="1">
                <a:latin typeface="Times New Roman" panose="02020603050405020304" pitchFamily="18" charset="0"/>
                <a:ea typeface="仿宋_GB2312" pitchFamily="49" charset="-122"/>
              </a:rPr>
              <a:t>(1</a:t>
            </a:r>
            <a:r>
              <a:rPr lang="en-US" altLang="zh-CN" sz="3000" b="1">
                <a:latin typeface="宋体" panose="02010600030101010101" pitchFamily="2" charset="-122"/>
              </a:rPr>
              <a:t>≤</a:t>
            </a:r>
            <a:r>
              <a:rPr lang="en-US" altLang="zh-CN" sz="3000" b="1" i="1">
                <a:latin typeface="Times New Roman" panose="02020603050405020304" pitchFamily="18" charset="0"/>
                <a:ea typeface="仿宋_GB2312" pitchFamily="49" charset="-122"/>
              </a:rPr>
              <a:t>i</a:t>
            </a:r>
            <a:r>
              <a:rPr lang="en-US" altLang="zh-CN" sz="3000" b="1">
                <a:latin typeface="宋体" panose="02010600030101010101" pitchFamily="2" charset="-122"/>
              </a:rPr>
              <a:t>≤</a:t>
            </a:r>
            <a:r>
              <a:rPr lang="en-US" altLang="zh-CN" sz="3000" b="1" i="1">
                <a:latin typeface="Times New Roman" panose="02020603050405020304" pitchFamily="18" charset="0"/>
                <a:ea typeface="仿宋_GB2312" pitchFamily="49" charset="-122"/>
              </a:rPr>
              <a:t>h</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层结点有 </a:t>
            </a:r>
            <a:r>
              <a:rPr lang="en-US" altLang="zh-CN" sz="3000" b="1">
                <a:latin typeface="Times New Roman" panose="02020603050405020304" pitchFamily="18" charset="0"/>
                <a:ea typeface="仿宋_GB2312" pitchFamily="49" charset="-122"/>
              </a:rPr>
              <a:t>2</a:t>
            </a:r>
            <a:r>
              <a:rPr lang="en-US" altLang="zh-CN" sz="3000" b="1" i="1" baseline="30000">
                <a:latin typeface="Times New Roman" panose="02020603050405020304" pitchFamily="18" charset="0"/>
                <a:ea typeface="仿宋_GB2312" pitchFamily="49" charset="-122"/>
              </a:rPr>
              <a:t>i</a:t>
            </a:r>
            <a:r>
              <a:rPr lang="en-US" altLang="zh-CN" sz="3000" b="1" baseline="30000">
                <a:latin typeface="Times New Roman" panose="02020603050405020304" pitchFamily="18" charset="0"/>
                <a:ea typeface="仿宋_GB2312" pitchFamily="49" charset="-122"/>
              </a:rPr>
              <a:t>-1</a:t>
            </a:r>
            <a:r>
              <a:rPr lang="en-US" altLang="zh-CN" sz="3000" b="1" i="1" baseline="30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搜索第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层结点要比较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次，</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eaLnBrk="1" hangingPunct="1">
              <a:lnSpc>
                <a:spcPct val="110000"/>
              </a:lnSpc>
              <a:spcBef>
                <a:spcPct val="15000"/>
              </a:spcBef>
              <a:buClr>
                <a:srgbClr val="800080"/>
              </a:buClr>
              <a:buSzPct val="50000"/>
            </a:pPr>
            <a:r>
              <a:rPr lang="zh-CN" altLang="en-US" sz="3000" b="1">
                <a:latin typeface="Times New Roman" panose="02020603050405020304" pitchFamily="18" charset="0"/>
                <a:ea typeface="仿宋_GB2312" pitchFamily="49" charset="-122"/>
              </a:rPr>
              <a:t>假定每个结点的搜索概率相等，即 </a:t>
            </a:r>
            <a:r>
              <a:rPr lang="en-US" altLang="zh-CN" sz="3000" b="1" i="1">
                <a:latin typeface="Times New Roman" panose="02020603050405020304" pitchFamily="18" charset="0"/>
                <a:ea typeface="仿宋_GB2312" pitchFamily="49" charset="-122"/>
              </a:rPr>
              <a:t>p</a:t>
            </a:r>
            <a:r>
              <a:rPr lang="en-US" altLang="zh-CN" sz="3000" b="1" i="1" baseline="-25000">
                <a:latin typeface="Times New Roman" panose="02020603050405020304" pitchFamily="18" charset="0"/>
                <a:ea typeface="仿宋_GB2312" pitchFamily="49" charset="-122"/>
              </a:rPr>
              <a:t>i</a:t>
            </a:r>
            <a:r>
              <a:rPr lang="en-US" altLang="zh-CN" sz="3000" b="1" i="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1/</a:t>
            </a:r>
            <a:r>
              <a:rPr lang="en-US" altLang="zh-CN" sz="3000" b="1" i="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，则搜索成功的平均搜索长度为</a:t>
            </a:r>
          </a:p>
        </p:txBody>
      </p:sp>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a:extLst>
              <a:ext uri="{FF2B5EF4-FFF2-40B4-BE49-F238E27FC236}">
                <a16:creationId xmlns:a16="http://schemas.microsoft.com/office/drawing/2014/main" id="{730B32E6-33BE-4B15-948D-3278469C81DE}"/>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5C16140-A391-45AA-A44E-A220A61A462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59</a:t>
            </a:fld>
            <a:endParaRPr lang="en-US" altLang="zh-CN" sz="1800">
              <a:latin typeface="华文新魏" panose="02010800040101010101" pitchFamily="2" charset="-122"/>
              <a:ea typeface="华文新魏" panose="02010800040101010101" pitchFamily="2" charset="-122"/>
            </a:endParaRPr>
          </a:p>
        </p:txBody>
      </p:sp>
      <p:graphicFrame>
        <p:nvGraphicFramePr>
          <p:cNvPr id="63491" name="Object 3">
            <a:extLst>
              <a:ext uri="{FF2B5EF4-FFF2-40B4-BE49-F238E27FC236}">
                <a16:creationId xmlns:a16="http://schemas.microsoft.com/office/drawing/2014/main" id="{BD046238-FCA1-4711-B153-AABE5057FE8F}"/>
              </a:ext>
            </a:extLst>
          </p:cNvPr>
          <p:cNvGraphicFramePr>
            <a:graphicFrameLocks noChangeAspect="1"/>
          </p:cNvGraphicFramePr>
          <p:nvPr/>
        </p:nvGraphicFramePr>
        <p:xfrm>
          <a:off x="900113" y="2327275"/>
          <a:ext cx="7361237" cy="1246188"/>
        </p:xfrm>
        <a:graphic>
          <a:graphicData uri="http://schemas.openxmlformats.org/presentationml/2006/ole">
            <mc:AlternateContent xmlns:mc="http://schemas.openxmlformats.org/markup-compatibility/2006">
              <mc:Choice xmlns:v="urn:schemas-microsoft-com:vml" Requires="v">
                <p:oleObj spid="_x0000_s63581" name="公式" r:id="rId3" imgW="3048000" imgH="482600" progId="Equation.3">
                  <p:embed/>
                </p:oleObj>
              </mc:Choice>
              <mc:Fallback>
                <p:oleObj name="公式" r:id="rId3" imgW="3048000" imgH="482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327275"/>
                        <a:ext cx="7361237"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2" name="Object 4">
            <a:extLst>
              <a:ext uri="{FF2B5EF4-FFF2-40B4-BE49-F238E27FC236}">
                <a16:creationId xmlns:a16="http://schemas.microsoft.com/office/drawing/2014/main" id="{0B4CCE74-05D1-4FEE-8A4E-5207C1A6ED3D}"/>
              </a:ext>
            </a:extLst>
          </p:cNvPr>
          <p:cNvGraphicFramePr>
            <a:graphicFrameLocks noChangeAspect="1"/>
          </p:cNvGraphicFramePr>
          <p:nvPr/>
        </p:nvGraphicFramePr>
        <p:xfrm>
          <a:off x="792163" y="4076700"/>
          <a:ext cx="7915275" cy="2057400"/>
        </p:xfrm>
        <a:graphic>
          <a:graphicData uri="http://schemas.openxmlformats.org/presentationml/2006/ole">
            <mc:AlternateContent xmlns:mc="http://schemas.openxmlformats.org/markup-compatibility/2006">
              <mc:Choice xmlns:v="urn:schemas-microsoft-com:vml" Requires="v">
                <p:oleObj spid="_x0000_s63582" name="公式" r:id="rId5" imgW="3403600" imgH="812800" progId="Equation.3">
                  <p:embed/>
                </p:oleObj>
              </mc:Choice>
              <mc:Fallback>
                <p:oleObj name="公式" r:id="rId5" imgW="3403600" imgH="812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163" y="4076700"/>
                        <a:ext cx="79152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3" name="Text Box 5">
            <a:extLst>
              <a:ext uri="{FF2B5EF4-FFF2-40B4-BE49-F238E27FC236}">
                <a16:creationId xmlns:a16="http://schemas.microsoft.com/office/drawing/2014/main" id="{41016EE0-B4FB-4E3E-99F4-474EF2070A1D}"/>
              </a:ext>
            </a:extLst>
          </p:cNvPr>
          <p:cNvSpPr txBox="1">
            <a:spLocks noChangeArrowheads="1"/>
          </p:cNvSpPr>
          <p:nvPr/>
        </p:nvSpPr>
        <p:spPr bwMode="auto">
          <a:xfrm>
            <a:off x="342900" y="457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kumimoji="1" lang="zh-CN" altLang="zh-CN" sz="2400">
              <a:latin typeface="Times New Roman" panose="02020603050405020304" pitchFamily="18" charset="0"/>
            </a:endParaRPr>
          </a:p>
        </p:txBody>
      </p:sp>
      <p:sp>
        <p:nvSpPr>
          <p:cNvPr id="63494" name="Text Box 6">
            <a:extLst>
              <a:ext uri="{FF2B5EF4-FFF2-40B4-BE49-F238E27FC236}">
                <a16:creationId xmlns:a16="http://schemas.microsoft.com/office/drawing/2014/main" id="{03A6D391-A566-44C5-92DD-7F20A753F411}"/>
              </a:ext>
            </a:extLst>
          </p:cNvPr>
          <p:cNvSpPr txBox="1">
            <a:spLocks noChangeArrowheads="1"/>
          </p:cNvSpPr>
          <p:nvPr/>
        </p:nvSpPr>
        <p:spPr bwMode="auto">
          <a:xfrm>
            <a:off x="533400" y="1773238"/>
            <a:ext cx="3962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000" b="1">
                <a:solidFill>
                  <a:srgbClr val="000099"/>
                </a:solidFill>
                <a:latin typeface="Times New Roman" panose="02020603050405020304" pitchFamily="18" charset="0"/>
                <a:ea typeface="仿宋_GB2312" pitchFamily="49" charset="-122"/>
              </a:rPr>
              <a:t>可以用归纳法证明</a:t>
            </a:r>
            <a:endParaRPr kumimoji="1" lang="zh-CN" altLang="en-US" sz="3000">
              <a:solidFill>
                <a:srgbClr val="000099"/>
              </a:solidFill>
              <a:latin typeface="Times New Roman" panose="02020603050405020304" pitchFamily="18" charset="0"/>
            </a:endParaRPr>
          </a:p>
        </p:txBody>
      </p:sp>
      <p:sp>
        <p:nvSpPr>
          <p:cNvPr id="63495" name="Text Box 7">
            <a:extLst>
              <a:ext uri="{FF2B5EF4-FFF2-40B4-BE49-F238E27FC236}">
                <a16:creationId xmlns:a16="http://schemas.microsoft.com/office/drawing/2014/main" id="{D9EE8686-DC37-452C-BD1B-A5DBBB511C75}"/>
              </a:ext>
            </a:extLst>
          </p:cNvPr>
          <p:cNvSpPr txBox="1">
            <a:spLocks noChangeArrowheads="1"/>
          </p:cNvSpPr>
          <p:nvPr/>
        </p:nvSpPr>
        <p:spPr bwMode="auto">
          <a:xfrm>
            <a:off x="555625" y="3573463"/>
            <a:ext cx="73294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3000" b="1">
                <a:solidFill>
                  <a:srgbClr val="000099"/>
                </a:solidFill>
                <a:latin typeface="Times New Roman" panose="02020603050405020304" pitchFamily="18" charset="0"/>
                <a:ea typeface="仿宋_GB2312" pitchFamily="49" charset="-122"/>
              </a:rPr>
              <a:t>这样，由 </a:t>
            </a:r>
            <a:r>
              <a:rPr lang="en-US" altLang="zh-CN" sz="3000" b="1">
                <a:solidFill>
                  <a:schemeClr val="tx2"/>
                </a:solidFill>
                <a:latin typeface="Times New Roman" panose="02020603050405020304" pitchFamily="18" charset="0"/>
              </a:rPr>
              <a:t>2</a:t>
            </a:r>
            <a:r>
              <a:rPr lang="en-US" altLang="zh-CN" sz="3000" b="1" i="1" baseline="30000">
                <a:solidFill>
                  <a:schemeClr val="tx2"/>
                </a:solidFill>
                <a:latin typeface="Times New Roman" panose="02020603050405020304" pitchFamily="18" charset="0"/>
              </a:rPr>
              <a:t>h</a:t>
            </a:r>
            <a:r>
              <a:rPr lang="en-US" altLang="zh-CN" sz="3000" b="1">
                <a:solidFill>
                  <a:schemeClr val="tx2"/>
                </a:solidFill>
                <a:latin typeface="Times New Roman" panose="02020603050405020304" pitchFamily="18" charset="0"/>
              </a:rPr>
              <a:t> = </a:t>
            </a:r>
            <a:r>
              <a:rPr lang="en-US" altLang="zh-CN" sz="3000" b="1" i="1">
                <a:solidFill>
                  <a:schemeClr val="tx2"/>
                </a:solidFill>
                <a:latin typeface="Times New Roman" panose="02020603050405020304" pitchFamily="18" charset="0"/>
              </a:rPr>
              <a:t>n</a:t>
            </a:r>
            <a:r>
              <a:rPr lang="en-US" altLang="zh-CN" sz="3000" b="1">
                <a:solidFill>
                  <a:schemeClr val="tx2"/>
                </a:solidFill>
                <a:latin typeface="Times New Roman" panose="02020603050405020304" pitchFamily="18" charset="0"/>
              </a:rPr>
              <a:t>+1</a:t>
            </a:r>
            <a:r>
              <a:rPr lang="en-US" altLang="zh-CN" sz="3000" b="1">
                <a:latin typeface="Times New Roman" panose="02020603050405020304" pitchFamily="18" charset="0"/>
              </a:rPr>
              <a:t>, </a:t>
            </a:r>
            <a:r>
              <a:rPr lang="en-US" altLang="zh-CN" sz="3000" b="1" i="1">
                <a:solidFill>
                  <a:schemeClr val="tx2"/>
                </a:solidFill>
                <a:latin typeface="Times New Roman" panose="02020603050405020304" pitchFamily="18" charset="0"/>
              </a:rPr>
              <a:t>h</a:t>
            </a:r>
            <a:r>
              <a:rPr lang="en-US" altLang="zh-CN" sz="3000" b="1">
                <a:solidFill>
                  <a:schemeClr val="tx2"/>
                </a:solidFill>
                <a:latin typeface="Times New Roman" panose="02020603050405020304" pitchFamily="18" charset="0"/>
              </a:rPr>
              <a:t> = log</a:t>
            </a:r>
            <a:r>
              <a:rPr lang="en-US" altLang="zh-CN" sz="3000" b="1" baseline="-25000">
                <a:solidFill>
                  <a:schemeClr val="tx2"/>
                </a:solidFill>
                <a:latin typeface="Times New Roman" panose="02020603050405020304" pitchFamily="18" charset="0"/>
              </a:rPr>
              <a:t>2</a:t>
            </a:r>
            <a:r>
              <a:rPr lang="en-US" altLang="zh-CN" sz="3000" b="1">
                <a:solidFill>
                  <a:schemeClr val="tx2"/>
                </a:solidFill>
                <a:latin typeface="Times New Roman" panose="02020603050405020304" pitchFamily="18" charset="0"/>
              </a:rPr>
              <a:t>(</a:t>
            </a:r>
            <a:r>
              <a:rPr lang="en-US" altLang="zh-CN" sz="3000" b="1" i="1">
                <a:solidFill>
                  <a:schemeClr val="tx2"/>
                </a:solidFill>
                <a:latin typeface="Times New Roman" panose="02020603050405020304" pitchFamily="18" charset="0"/>
              </a:rPr>
              <a:t>n</a:t>
            </a:r>
            <a:r>
              <a:rPr lang="en-US" altLang="zh-CN" sz="3000" b="1">
                <a:solidFill>
                  <a:schemeClr val="tx2"/>
                </a:solidFill>
                <a:latin typeface="Times New Roman" panose="02020603050405020304" pitchFamily="18" charset="0"/>
              </a:rPr>
              <a:t>+1)</a:t>
            </a:r>
          </a:p>
        </p:txBody>
      </p:sp>
      <p:graphicFrame>
        <p:nvGraphicFramePr>
          <p:cNvPr id="63496" name="Object 9">
            <a:extLst>
              <a:ext uri="{FF2B5EF4-FFF2-40B4-BE49-F238E27FC236}">
                <a16:creationId xmlns:a16="http://schemas.microsoft.com/office/drawing/2014/main" id="{AD0CFDD4-06D4-4E4C-9FE9-E10E2833CF52}"/>
              </a:ext>
            </a:extLst>
          </p:cNvPr>
          <p:cNvGraphicFramePr>
            <a:graphicFrameLocks noChangeAspect="1"/>
          </p:cNvGraphicFramePr>
          <p:nvPr/>
        </p:nvGraphicFramePr>
        <p:xfrm>
          <a:off x="863600" y="728663"/>
          <a:ext cx="6970713" cy="995362"/>
        </p:xfrm>
        <a:graphic>
          <a:graphicData uri="http://schemas.openxmlformats.org/presentationml/2006/ole">
            <mc:AlternateContent xmlns:mc="http://schemas.openxmlformats.org/markup-compatibility/2006">
              <mc:Choice xmlns:v="urn:schemas-microsoft-com:vml" Requires="v">
                <p:oleObj spid="_x0000_s63583" name="公式" r:id="rId7" imgW="2997200" imgH="393700" progId="Equation.3">
                  <p:embed/>
                </p:oleObj>
              </mc:Choice>
              <mc:Fallback>
                <p:oleObj name="公式" r:id="rId7" imgW="2997200" imgH="3937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600" y="728663"/>
                        <a:ext cx="6970713" cy="99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a:extLst>
              <a:ext uri="{FF2B5EF4-FFF2-40B4-BE49-F238E27FC236}">
                <a16:creationId xmlns:a16="http://schemas.microsoft.com/office/drawing/2014/main" id="{6E628479-75D2-43B5-A922-1A9773B16C75}"/>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57A1A8-D5B7-4105-B972-EEC860137950}"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a:t>
            </a:fld>
            <a:endParaRPr lang="en-US" altLang="zh-CN" sz="1800">
              <a:latin typeface="华文新魏" panose="02010800040101010101" pitchFamily="2" charset="-122"/>
              <a:ea typeface="华文新魏" panose="02010800040101010101" pitchFamily="2" charset="-122"/>
            </a:endParaRPr>
          </a:p>
        </p:txBody>
      </p:sp>
      <p:sp>
        <p:nvSpPr>
          <p:cNvPr id="9219" name="Rectangle 4">
            <a:extLst>
              <a:ext uri="{FF2B5EF4-FFF2-40B4-BE49-F238E27FC236}">
                <a16:creationId xmlns:a16="http://schemas.microsoft.com/office/drawing/2014/main" id="{A1A6C1B8-D926-4DC6-8C21-40A21C046E90}"/>
              </a:ext>
            </a:extLst>
          </p:cNvPr>
          <p:cNvSpPr>
            <a:spLocks noGrp="1" noChangeArrowheads="1"/>
          </p:cNvSpPr>
          <p:nvPr>
            <p:ph type="title"/>
          </p:nvPr>
        </p:nvSpPr>
        <p:spPr>
          <a:xfrm>
            <a:off x="446088" y="441325"/>
            <a:ext cx="8229600" cy="974725"/>
          </a:xfrm>
        </p:spPr>
        <p:txBody>
          <a:bodyPr/>
          <a:lstStyle/>
          <a:p>
            <a:pPr algn="ctr" eaLnBrk="1" hangingPunct="1"/>
            <a:r>
              <a:rPr kumimoji="1" lang="zh-CN" altLang="en-US" sz="4000" b="1">
                <a:solidFill>
                  <a:schemeClr val="tx2"/>
                </a:solidFill>
                <a:ea typeface="华文新魏" panose="02010800040101010101" pitchFamily="2" charset="-122"/>
              </a:rPr>
              <a:t>用位向量实现集合抽象数据类型</a:t>
            </a:r>
          </a:p>
        </p:txBody>
      </p:sp>
      <p:sp>
        <p:nvSpPr>
          <p:cNvPr id="9220" name="Rectangle 5">
            <a:extLst>
              <a:ext uri="{FF2B5EF4-FFF2-40B4-BE49-F238E27FC236}">
                <a16:creationId xmlns:a16="http://schemas.microsoft.com/office/drawing/2014/main" id="{923C3FB0-A9C4-4378-B76C-8F9054CFF952}"/>
              </a:ext>
            </a:extLst>
          </p:cNvPr>
          <p:cNvSpPr>
            <a:spLocks noGrp="1" noChangeArrowheads="1"/>
          </p:cNvSpPr>
          <p:nvPr>
            <p:ph type="body" idx="1"/>
          </p:nvPr>
        </p:nvSpPr>
        <p:spPr>
          <a:xfrm>
            <a:off x="555625" y="1341438"/>
            <a:ext cx="8229600" cy="4967287"/>
          </a:xfrm>
        </p:spPr>
        <p:txBody>
          <a:bodyPr/>
          <a:lstStyle/>
          <a:p>
            <a:pPr eaLnBrk="1" hangingPunct="1">
              <a:buClr>
                <a:srgbClr val="800080"/>
              </a:buClr>
              <a:buSzPct val="50000"/>
            </a:pPr>
            <a:r>
              <a:rPr kumimoji="1" lang="zh-CN" altLang="en-US" sz="3000" b="1" dirty="0">
                <a:latin typeface="Times New Roman" panose="02020603050405020304" pitchFamily="18" charset="0"/>
                <a:ea typeface="仿宋_GB2312" pitchFamily="49" charset="-122"/>
              </a:rPr>
              <a:t>当集合是全集合 </a:t>
            </a:r>
            <a:r>
              <a:rPr kumimoji="1" lang="en-US" altLang="zh-CN" sz="3000" b="1" dirty="0">
                <a:latin typeface="Times New Roman" panose="02020603050405020304" pitchFamily="18" charset="0"/>
                <a:ea typeface="仿宋_GB2312" pitchFamily="49" charset="-122"/>
              </a:rPr>
              <a:t>{ 0, 1, 2, …, </a:t>
            </a:r>
            <a:r>
              <a:rPr kumimoji="1" lang="en-US" altLang="zh-CN" sz="3000" b="1" i="1" dirty="0">
                <a:latin typeface="Times New Roman" panose="02020603050405020304" pitchFamily="18" charset="0"/>
                <a:ea typeface="仿宋_GB2312" pitchFamily="49" charset="-122"/>
              </a:rPr>
              <a:t>n</a:t>
            </a:r>
            <a:r>
              <a:rPr kumimoji="1" lang="en-US" altLang="zh-CN" sz="3000" b="1" dirty="0">
                <a:latin typeface="Times New Roman" panose="02020603050405020304" pitchFamily="18" charset="0"/>
                <a:ea typeface="仿宋_GB2312" pitchFamily="49" charset="-122"/>
              </a:rPr>
              <a:t> } </a:t>
            </a:r>
            <a:r>
              <a:rPr kumimoji="1" lang="zh-CN" altLang="en-US" sz="3000" b="1" dirty="0">
                <a:latin typeface="Times New Roman" panose="02020603050405020304" pitchFamily="18" charset="0"/>
                <a:ea typeface="仿宋_GB2312" pitchFamily="49" charset="-122"/>
              </a:rPr>
              <a:t>的一个子集，且 </a:t>
            </a:r>
            <a:r>
              <a:rPr kumimoji="1" lang="en-US" altLang="zh-CN" sz="3000" b="1" i="1" dirty="0">
                <a:latin typeface="Times New Roman" panose="02020603050405020304" pitchFamily="18" charset="0"/>
                <a:ea typeface="仿宋_GB2312" pitchFamily="49" charset="-122"/>
              </a:rPr>
              <a:t>n </a:t>
            </a:r>
            <a:r>
              <a:rPr kumimoji="1" lang="zh-CN" altLang="en-US" sz="3000" b="1" dirty="0">
                <a:latin typeface="Times New Roman" panose="02020603050405020304" pitchFamily="18" charset="0"/>
                <a:ea typeface="仿宋_GB2312" pitchFamily="49" charset="-122"/>
              </a:rPr>
              <a:t>是不大的整数时，可用位</a:t>
            </a:r>
            <a:r>
              <a:rPr kumimoji="1" lang="en-US" altLang="zh-CN" sz="3000" b="1" dirty="0">
                <a:latin typeface="Times New Roman" panose="02020603050405020304" pitchFamily="18" charset="0"/>
                <a:ea typeface="仿宋_GB2312" pitchFamily="49" charset="-122"/>
              </a:rPr>
              <a:t>(0, 1)</a:t>
            </a:r>
            <a:r>
              <a:rPr kumimoji="1" lang="zh-CN" altLang="en-US" sz="3000" b="1" dirty="0">
                <a:latin typeface="Times New Roman" panose="02020603050405020304" pitchFamily="18" charset="0"/>
                <a:ea typeface="仿宋_GB2312" pitchFamily="49" charset="-122"/>
              </a:rPr>
              <a:t>向量来实现集合。</a:t>
            </a:r>
          </a:p>
          <a:p>
            <a:pPr eaLnBrk="1" hangingPunct="1">
              <a:buClr>
                <a:srgbClr val="800080"/>
              </a:buClr>
              <a:buSzPct val="50000"/>
            </a:pPr>
            <a:r>
              <a:rPr kumimoji="1" lang="zh-CN" altLang="en-US" sz="3000" b="1" dirty="0">
                <a:latin typeface="Times New Roman" panose="02020603050405020304" pitchFamily="18" charset="0"/>
                <a:ea typeface="仿宋_GB2312" pitchFamily="49" charset="-122"/>
              </a:rPr>
              <a:t>当全集合是由有限个可枚举的成员组成时，可建立全集合成员与整数 </a:t>
            </a:r>
            <a:r>
              <a:rPr kumimoji="1" lang="en-US" altLang="zh-CN" sz="3000" b="1" dirty="0">
                <a:latin typeface="Times New Roman" panose="02020603050405020304" pitchFamily="18" charset="0"/>
                <a:ea typeface="仿宋_GB2312" pitchFamily="49" charset="-122"/>
              </a:rPr>
              <a:t>0, 1, 2, …</a:t>
            </a:r>
            <a:r>
              <a:rPr kumimoji="1" lang="zh-CN" altLang="en-US" sz="3000" b="1" dirty="0">
                <a:latin typeface="Times New Roman" panose="02020603050405020304" pitchFamily="18" charset="0"/>
                <a:ea typeface="仿宋_GB2312" pitchFamily="49" charset="-122"/>
              </a:rPr>
              <a:t>的一一对应关系，用位向量来表示该集合的子集。</a:t>
            </a:r>
          </a:p>
          <a:p>
            <a:pPr eaLnBrk="1" hangingPunct="1">
              <a:buClr>
                <a:srgbClr val="800080"/>
              </a:buClr>
              <a:buSzPct val="50000"/>
            </a:pPr>
            <a:r>
              <a:rPr kumimoji="1" lang="zh-CN" altLang="en-US" sz="3000" b="1" dirty="0">
                <a:latin typeface="Times New Roman" panose="02020603050405020304" pitchFamily="18" charset="0"/>
                <a:ea typeface="仿宋_GB2312" pitchFamily="49" charset="-122"/>
              </a:rPr>
              <a:t>一个二进位两个取值</a:t>
            </a:r>
            <a:r>
              <a:rPr kumimoji="1" lang="en-US" altLang="zh-CN" sz="3000" b="1" dirty="0">
                <a:latin typeface="Times New Roman" panose="02020603050405020304" pitchFamily="18" charset="0"/>
                <a:ea typeface="仿宋_GB2312" pitchFamily="49" charset="-122"/>
              </a:rPr>
              <a:t>1</a:t>
            </a:r>
            <a:r>
              <a:rPr kumimoji="1" lang="zh-CN" altLang="en-US" sz="3000" b="1" dirty="0">
                <a:latin typeface="Times New Roman" panose="02020603050405020304" pitchFamily="18" charset="0"/>
                <a:ea typeface="仿宋_GB2312" pitchFamily="49" charset="-122"/>
              </a:rPr>
              <a:t>或</a:t>
            </a:r>
            <a:r>
              <a:rPr kumimoji="1" lang="en-US" altLang="zh-CN" sz="3000" b="1" dirty="0">
                <a:latin typeface="Times New Roman" panose="02020603050405020304" pitchFamily="18" charset="0"/>
                <a:ea typeface="仿宋_GB2312" pitchFamily="49" charset="-122"/>
              </a:rPr>
              <a:t>0</a:t>
            </a:r>
            <a:r>
              <a:rPr kumimoji="1" lang="zh-CN" altLang="en-US" sz="3000" b="1" dirty="0">
                <a:latin typeface="Times New Roman" panose="02020603050405020304" pitchFamily="18" charset="0"/>
                <a:ea typeface="仿宋_GB2312" pitchFamily="49" charset="-122"/>
              </a:rPr>
              <a:t>，分别表示在集合与不在集合。如果</a:t>
            </a:r>
            <a:r>
              <a:rPr kumimoji="1" lang="zh-CN" altLang="en-US" sz="3000" b="1" dirty="0">
                <a:solidFill>
                  <a:srgbClr val="00B050"/>
                </a:solidFill>
                <a:latin typeface="Times New Roman" panose="02020603050405020304" pitchFamily="18" charset="0"/>
                <a:ea typeface="仿宋_GB2312" pitchFamily="49" charset="-122"/>
              </a:rPr>
              <a:t>采用</a:t>
            </a:r>
            <a:r>
              <a:rPr kumimoji="1" lang="en-US" altLang="zh-CN" sz="3000" b="1" dirty="0">
                <a:solidFill>
                  <a:srgbClr val="00B050"/>
                </a:solidFill>
                <a:latin typeface="Times New Roman" panose="02020603050405020304" pitchFamily="18" charset="0"/>
                <a:ea typeface="仿宋_GB2312" pitchFamily="49" charset="-122"/>
              </a:rPr>
              <a:t>16</a:t>
            </a:r>
            <a:r>
              <a:rPr kumimoji="1" lang="zh-CN" altLang="en-US" sz="3000" b="1" dirty="0">
                <a:solidFill>
                  <a:srgbClr val="00B050"/>
                </a:solidFill>
                <a:latin typeface="Times New Roman" panose="02020603050405020304" pitchFamily="18" charset="0"/>
                <a:ea typeface="仿宋_GB2312" pitchFamily="49" charset="-122"/>
              </a:rPr>
              <a:t>位无符号短整数数组</a:t>
            </a:r>
            <a:r>
              <a:rPr kumimoji="1" lang="en-US" altLang="zh-CN" sz="3000" b="1" dirty="0" err="1">
                <a:solidFill>
                  <a:srgbClr val="00B050"/>
                </a:solidFill>
                <a:latin typeface="Times New Roman" panose="02020603050405020304" pitchFamily="18" charset="0"/>
                <a:ea typeface="仿宋_GB2312" pitchFamily="49" charset="-122"/>
              </a:rPr>
              <a:t>bitVector</a:t>
            </a:r>
            <a:r>
              <a:rPr kumimoji="1" lang="en-US" altLang="zh-CN" sz="3000" b="1" dirty="0">
                <a:solidFill>
                  <a:srgbClr val="00B050"/>
                </a:solidFill>
                <a:latin typeface="Times New Roman" panose="02020603050405020304" pitchFamily="18" charset="0"/>
                <a:ea typeface="仿宋_GB2312" pitchFamily="49" charset="-122"/>
              </a:rPr>
              <a:t>[ ]</a:t>
            </a:r>
            <a:r>
              <a:rPr kumimoji="1" lang="zh-CN" altLang="en-US" sz="3000" b="1" dirty="0">
                <a:solidFill>
                  <a:srgbClr val="00B050"/>
                </a:solidFill>
                <a:latin typeface="Times New Roman" panose="02020603050405020304" pitchFamily="18" charset="0"/>
                <a:ea typeface="仿宋_GB2312" pitchFamily="49" charset="-122"/>
              </a:rPr>
              <a:t>作为集合的存储</a:t>
            </a:r>
            <a:r>
              <a:rPr kumimoji="1" lang="zh-CN" altLang="en-US" sz="3000" b="1" dirty="0">
                <a:latin typeface="Times New Roman" panose="02020603050405020304" pitchFamily="18" charset="0"/>
                <a:ea typeface="仿宋_GB2312" pitchFamily="49" charset="-122"/>
              </a:rPr>
              <a:t>，就要考虑如何求出元素 </a:t>
            </a:r>
            <a:r>
              <a:rPr kumimoji="1" lang="en-US" altLang="zh-CN" sz="3000" b="1" dirty="0" err="1">
                <a:latin typeface="Times New Roman" panose="02020603050405020304" pitchFamily="18" charset="0"/>
                <a:ea typeface="仿宋_GB2312" pitchFamily="49" charset="-122"/>
              </a:rPr>
              <a:t>i</a:t>
            </a:r>
            <a:r>
              <a:rPr kumimoji="1" lang="en-US" altLang="zh-CN" sz="3000" b="1" dirty="0">
                <a:latin typeface="Times New Roman" panose="02020603050405020304" pitchFamily="18" charset="0"/>
                <a:ea typeface="仿宋_GB2312" pitchFamily="49" charset="-122"/>
              </a:rPr>
              <a:t> </a:t>
            </a:r>
            <a:r>
              <a:rPr kumimoji="1" lang="zh-CN" altLang="en-US" sz="3000" b="1" dirty="0">
                <a:latin typeface="Times New Roman" panose="02020603050405020304" pitchFamily="18" charset="0"/>
                <a:ea typeface="仿宋_GB2312" pitchFamily="49" charset="-122"/>
              </a:rPr>
              <a:t>在</a:t>
            </a:r>
            <a:r>
              <a:rPr kumimoji="1" lang="en-US" altLang="zh-CN" sz="3000" b="1" dirty="0" err="1">
                <a:latin typeface="Times New Roman" panose="02020603050405020304" pitchFamily="18" charset="0"/>
                <a:ea typeface="仿宋_GB2312" pitchFamily="49" charset="-122"/>
              </a:rPr>
              <a:t>bitVector</a:t>
            </a:r>
            <a:r>
              <a:rPr kumimoji="1" lang="zh-CN" altLang="en-US" sz="3000" b="1" dirty="0">
                <a:latin typeface="Times New Roman" panose="02020603050405020304" pitchFamily="18" charset="0"/>
                <a:ea typeface="仿宋_GB2312" pitchFamily="49" charset="-122"/>
              </a:rPr>
              <a:t>数组中的相应位置。</a:t>
            </a:r>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灯片编号占位符 4">
            <a:extLst>
              <a:ext uri="{FF2B5EF4-FFF2-40B4-BE49-F238E27FC236}">
                <a16:creationId xmlns:a16="http://schemas.microsoft.com/office/drawing/2014/main" id="{18522A26-205C-452E-8D10-99CA74477F7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E10CD59-0E50-4783-905A-9217FF69BF9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60</a:t>
            </a:fld>
            <a:endParaRPr lang="en-US" altLang="zh-CN" sz="1800">
              <a:latin typeface="华文新魏" panose="02010800040101010101" pitchFamily="2" charset="-122"/>
              <a:ea typeface="华文新魏" panose="02010800040101010101" pitchFamily="2" charset="-122"/>
            </a:endParaRPr>
          </a:p>
        </p:txBody>
      </p:sp>
      <p:sp>
        <p:nvSpPr>
          <p:cNvPr id="64515" name="Rectangle 2">
            <a:extLst>
              <a:ext uri="{FF2B5EF4-FFF2-40B4-BE49-F238E27FC236}">
                <a16:creationId xmlns:a16="http://schemas.microsoft.com/office/drawing/2014/main" id="{4D92C464-D22A-4ADC-A367-56D4D94322EF}"/>
              </a:ext>
            </a:extLst>
          </p:cNvPr>
          <p:cNvSpPr>
            <a:spLocks noGrp="1" noChangeArrowheads="1"/>
          </p:cNvSpPr>
          <p:nvPr>
            <p:ph type="title"/>
          </p:nvPr>
        </p:nvSpPr>
        <p:spPr>
          <a:xfrm>
            <a:off x="457200" y="457200"/>
            <a:ext cx="8229600" cy="847725"/>
          </a:xfrm>
        </p:spPr>
        <p:txBody>
          <a:bodyPr/>
          <a:lstStyle/>
          <a:p>
            <a:pPr algn="ctr" eaLnBrk="1" hangingPunct="1"/>
            <a:r>
              <a:rPr lang="zh-CN" altLang="en-US" sz="4000" b="1">
                <a:solidFill>
                  <a:schemeClr val="tx2"/>
                </a:solidFill>
                <a:ea typeface="华文新魏" panose="02010800040101010101" pitchFamily="2" charset="-122"/>
              </a:rPr>
              <a:t>有序链表的类定义</a:t>
            </a:r>
            <a:r>
              <a:rPr lang="zh-CN" altLang="en-US"/>
              <a:t> </a:t>
            </a:r>
          </a:p>
        </p:txBody>
      </p:sp>
      <p:sp>
        <p:nvSpPr>
          <p:cNvPr id="64516" name="Rectangle 3">
            <a:extLst>
              <a:ext uri="{FF2B5EF4-FFF2-40B4-BE49-F238E27FC236}">
                <a16:creationId xmlns:a16="http://schemas.microsoft.com/office/drawing/2014/main" id="{BC22BBA7-67BE-4580-9BBE-5291E19B3401}"/>
              </a:ext>
            </a:extLst>
          </p:cNvPr>
          <p:cNvSpPr>
            <a:spLocks noGrp="1" noChangeArrowheads="1"/>
          </p:cNvSpPr>
          <p:nvPr>
            <p:ph type="body" idx="1"/>
          </p:nvPr>
        </p:nvSpPr>
        <p:spPr>
          <a:xfrm>
            <a:off x="555625" y="1376363"/>
            <a:ext cx="8229600" cy="5075237"/>
          </a:xfrm>
        </p:spPr>
        <p:txBody>
          <a:bodyPr/>
          <a:lstStyle/>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&lt;assert.h&gt;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struct ChainNode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链表结点类定义</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 data</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*link;</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link (NULL)</a:t>
            </a:r>
            <a:r>
              <a:rPr lang="en-US" altLang="zh-CN" sz="2800" b="1">
                <a:latin typeface="Times New Roman" panose="02020603050405020304" pitchFamily="18" charset="0"/>
                <a:ea typeface="隶书" panose="02010509060101010101" pitchFamily="49" charset="-122"/>
              </a:rPr>
              <a:t>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 (E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10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 NULL)</a:t>
            </a:r>
            <a:r>
              <a:rPr lang="en-US" altLang="zh-CN" sz="2800" b="1">
                <a:latin typeface="Times New Roman" panose="02020603050405020304" pitchFamily="18" charset="0"/>
                <a:ea typeface="隶书" panose="02010509060101010101" pitchFamily="49" charset="-122"/>
              </a:rPr>
              <a:t>		</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data (e1)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link (next)</a:t>
            </a:r>
            <a:r>
              <a:rPr lang="en-US" altLang="zh-CN" sz="2800" b="1">
                <a:latin typeface="Times New Roman" panose="02020603050405020304" pitchFamily="18" charset="0"/>
                <a:ea typeface="隶书" panose="02010509060101010101" pitchFamily="49" charset="-122"/>
              </a:rPr>
              <a:t> { };</a:t>
            </a:r>
            <a:endParaRPr lang="en-US" altLang="zh-CN" sz="2800">
              <a:latin typeface="Times New Roman" panose="02020603050405020304" pitchFamily="18" charset="0"/>
              <a:ea typeface="隶书" panose="02010509060101010101" pitchFamily="49" charset="-122"/>
            </a:endParaRP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灯片编号占位符 4">
            <a:extLst>
              <a:ext uri="{FF2B5EF4-FFF2-40B4-BE49-F238E27FC236}">
                <a16:creationId xmlns:a16="http://schemas.microsoft.com/office/drawing/2014/main" id="{E0E3A31F-FA2A-41B5-A6AC-B031DF3BB8B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3366CB-2138-4881-85FF-6FE0622D457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61</a:t>
            </a:fld>
            <a:endParaRPr lang="en-US" altLang="zh-CN" sz="1800">
              <a:latin typeface="华文新魏" panose="02010800040101010101" pitchFamily="2" charset="-122"/>
              <a:ea typeface="华文新魏" panose="02010800040101010101" pitchFamily="2" charset="-122"/>
            </a:endParaRPr>
          </a:p>
        </p:txBody>
      </p:sp>
      <p:sp>
        <p:nvSpPr>
          <p:cNvPr id="65539" name="Rectangle 3">
            <a:extLst>
              <a:ext uri="{FF2B5EF4-FFF2-40B4-BE49-F238E27FC236}">
                <a16:creationId xmlns:a16="http://schemas.microsoft.com/office/drawing/2014/main" id="{8AF70923-3BE2-41EA-87BA-9D7221A7F7C2}"/>
              </a:ext>
            </a:extLst>
          </p:cNvPr>
          <p:cNvSpPr>
            <a:spLocks noGrp="1" noChangeArrowheads="1"/>
          </p:cNvSpPr>
          <p:nvPr>
            <p:ph type="body" idx="1"/>
          </p:nvPr>
        </p:nvSpPr>
        <p:spPr>
          <a:xfrm>
            <a:off x="482600" y="692150"/>
            <a:ext cx="8229600" cy="5653088"/>
          </a:xfrm>
        </p:spPr>
        <p:txBody>
          <a:bodyPr/>
          <a:lstStyle/>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SortedChain</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有序链表类定义</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SortedChain ()</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first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assert (first != NULL)</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SortedChain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Search (K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搜索</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Insert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 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插入</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a:t>
            </a:r>
            <a:r>
              <a:rPr lang="en-US" altLang="zh-CN" sz="2800">
                <a:latin typeface="Times New Roman" panose="02020603050405020304" pitchFamily="18" charset="0"/>
                <a:ea typeface="隶书" panose="02010509060101010101" pitchFamily="49" charset="-122"/>
              </a:rPr>
              <a:t>Remove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a:t>
            </a:r>
            <a:r>
              <a:rPr lang="zh-CN" altLang="en-US"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灯片编号占位符 4">
            <a:extLst>
              <a:ext uri="{FF2B5EF4-FFF2-40B4-BE49-F238E27FC236}">
                <a16:creationId xmlns:a16="http://schemas.microsoft.com/office/drawing/2014/main" id="{C5BEB391-A1E8-4D5D-9606-351F224D4E5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109A825-EB50-4766-918B-C40C62094E5E}"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62</a:t>
            </a:fld>
            <a:endParaRPr lang="en-US" altLang="zh-CN" sz="1800">
              <a:latin typeface="华文新魏" panose="02010800040101010101" pitchFamily="2" charset="-122"/>
              <a:ea typeface="华文新魏" panose="02010800040101010101" pitchFamily="2" charset="-122"/>
            </a:endParaRPr>
          </a:p>
        </p:txBody>
      </p:sp>
      <p:sp>
        <p:nvSpPr>
          <p:cNvPr id="66563" name="Rectangle 2">
            <a:extLst>
              <a:ext uri="{FF2B5EF4-FFF2-40B4-BE49-F238E27FC236}">
                <a16:creationId xmlns:a16="http://schemas.microsoft.com/office/drawing/2014/main" id="{0D315854-FC5A-47A8-A884-0234701127E1}"/>
              </a:ext>
            </a:extLst>
          </p:cNvPr>
          <p:cNvSpPr>
            <a:spLocks noGrp="1" noChangeArrowheads="1"/>
          </p:cNvSpPr>
          <p:nvPr>
            <p:ph type="body" idx="1"/>
          </p:nvPr>
        </p:nvSpPr>
        <p:spPr>
          <a:xfrm>
            <a:off x="457200" y="692150"/>
            <a:ext cx="8229600" cy="5653088"/>
          </a:xfrm>
        </p:spPr>
        <p:txBody>
          <a:bodyPr/>
          <a:lstStyle/>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Begin ()</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first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定位第一个</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Next (ChainNode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current)</a:t>
            </a:r>
            <a:r>
              <a:rPr lang="en-US" altLang="zh-CN" sz="2800" b="1">
                <a:latin typeface="Times New Roman" panose="02020603050405020304" pitchFamily="18" charset="0"/>
                <a:ea typeface="隶书" panose="02010509060101010101" pitchFamily="49" charset="-122"/>
              </a:rPr>
              <a:t> const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定位下一个</a:t>
            </a:r>
          </a:p>
          <a:p>
            <a:pPr eaLnBrk="1" hangingPunct="1">
              <a:lnSpc>
                <a:spcPct val="105000"/>
              </a:lnSpc>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(current != 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current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return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first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链表的头指针</a:t>
            </a:r>
          </a:p>
          <a:p>
            <a:pPr eaLnBrk="1" hangingPunct="1">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灯片编号占位符 4">
            <a:extLst>
              <a:ext uri="{FF2B5EF4-FFF2-40B4-BE49-F238E27FC236}">
                <a16:creationId xmlns:a16="http://schemas.microsoft.com/office/drawing/2014/main" id="{49BD0ECF-DA46-472D-A402-B130D807AB1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BFF6492-3DBF-4E42-9467-F1EA7701105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63</a:t>
            </a:fld>
            <a:endParaRPr lang="en-US" altLang="zh-CN" sz="1800">
              <a:latin typeface="华文新魏" panose="02010800040101010101" pitchFamily="2" charset="-122"/>
              <a:ea typeface="华文新魏" panose="02010800040101010101" pitchFamily="2" charset="-122"/>
            </a:endParaRPr>
          </a:p>
        </p:txBody>
      </p:sp>
      <p:sp>
        <p:nvSpPr>
          <p:cNvPr id="67587" name="Rectangle 2">
            <a:extLst>
              <a:ext uri="{FF2B5EF4-FFF2-40B4-BE49-F238E27FC236}">
                <a16:creationId xmlns:a16="http://schemas.microsoft.com/office/drawing/2014/main" id="{BDCD2318-1337-4343-86D0-E1B4D33AA543}"/>
              </a:ext>
            </a:extLst>
          </p:cNvPr>
          <p:cNvSpPr>
            <a:spLocks noGrp="1" noChangeArrowheads="1"/>
          </p:cNvSpPr>
          <p:nvPr>
            <p:ph type="title"/>
          </p:nvPr>
        </p:nvSpPr>
        <p:spPr>
          <a:xfrm>
            <a:off x="457200" y="457200"/>
            <a:ext cx="8229600" cy="847725"/>
          </a:xfrm>
        </p:spPr>
        <p:txBody>
          <a:bodyPr/>
          <a:lstStyle/>
          <a:p>
            <a:pPr algn="ctr" eaLnBrk="1" hangingPunct="1"/>
            <a:r>
              <a:rPr lang="zh-CN" altLang="en-US" sz="4000" b="1">
                <a:solidFill>
                  <a:schemeClr val="tx2"/>
                </a:solidFill>
                <a:ea typeface="隶书" panose="02010509060101010101" pitchFamily="49" charset="-122"/>
              </a:rPr>
              <a:t>搜索、插入与删除算法</a:t>
            </a:r>
          </a:p>
        </p:txBody>
      </p:sp>
      <p:sp>
        <p:nvSpPr>
          <p:cNvPr id="67588" name="Rectangle 3">
            <a:extLst>
              <a:ext uri="{FF2B5EF4-FFF2-40B4-BE49-F238E27FC236}">
                <a16:creationId xmlns:a16="http://schemas.microsoft.com/office/drawing/2014/main" id="{E3DFDF38-AADC-44F5-8AFC-10556FD2599A}"/>
              </a:ext>
            </a:extLst>
          </p:cNvPr>
          <p:cNvSpPr>
            <a:spLocks noGrp="1" noChangeArrowheads="1"/>
          </p:cNvSpPr>
          <p:nvPr>
            <p:ph type="body" idx="1"/>
          </p:nvPr>
        </p:nvSpPr>
        <p:spPr>
          <a:xfrm>
            <a:off x="590550" y="1306513"/>
            <a:ext cx="8229600" cy="5075237"/>
          </a:xfrm>
        </p:spPr>
        <p:txBody>
          <a:bodyPr/>
          <a:lstStyle/>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class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a:t>
            </a:r>
          </a:p>
          <a:p>
            <a:pPr eaLnBrk="1" hangingPunct="1">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SortedChain</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eaLnBrk="1" hangingPunct="1">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Search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k1) </a:t>
            </a:r>
            <a:r>
              <a:rPr lang="en-US" altLang="zh-CN" sz="2800" b="1">
                <a:latin typeface="Times New Roman" panose="02020603050405020304" pitchFamily="18" charset="0"/>
                <a:ea typeface="隶书" panose="02010509060101010101" pitchFamily="49" charset="-122"/>
              </a:rPr>
              <a:t>const {</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ChainNode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p = first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data </a:t>
            </a:r>
            <a:r>
              <a:rPr lang="en-US" altLang="zh-CN" sz="2800" b="1">
                <a:solidFill>
                  <a:srgbClr val="009900"/>
                </a:solidFill>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k1) </a:t>
            </a:r>
          </a:p>
          <a:p>
            <a:pPr eaLnBrk="1" hangingPunct="1">
              <a:spcBef>
                <a:spcPct val="10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p =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重载：元素判小于</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 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data </a:t>
            </a:r>
            <a:r>
              <a:rPr lang="en-US" altLang="zh-CN" sz="2800" b="1">
                <a:solidFill>
                  <a:srgbClr val="009900"/>
                </a:solidFill>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k1)</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重载：元素判等于</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return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灯片编号占位符 4">
            <a:extLst>
              <a:ext uri="{FF2B5EF4-FFF2-40B4-BE49-F238E27FC236}">
                <a16:creationId xmlns:a16="http://schemas.microsoft.com/office/drawing/2014/main" id="{A419BC4A-FF11-4739-B4BD-945CA9CBF36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7238D67-E603-4351-857F-CEC0BB45D15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64</a:t>
            </a:fld>
            <a:endParaRPr lang="en-US" altLang="zh-CN" sz="1800">
              <a:latin typeface="华文新魏" panose="02010800040101010101" pitchFamily="2" charset="-122"/>
              <a:ea typeface="华文新魏" panose="02010800040101010101" pitchFamily="2" charset="-122"/>
            </a:endParaRPr>
          </a:p>
        </p:txBody>
      </p:sp>
      <p:sp>
        <p:nvSpPr>
          <p:cNvPr id="68611" name="Rectangle 2">
            <a:extLst>
              <a:ext uri="{FF2B5EF4-FFF2-40B4-BE49-F238E27FC236}">
                <a16:creationId xmlns:a16="http://schemas.microsoft.com/office/drawing/2014/main" id="{4C166AC0-D048-4B21-9BA6-624E2B9904BD}"/>
              </a:ext>
            </a:extLst>
          </p:cNvPr>
          <p:cNvSpPr>
            <a:spLocks noGrp="1" noChangeArrowheads="1"/>
          </p:cNvSpPr>
          <p:nvPr>
            <p:ph type="body" idx="1"/>
          </p:nvPr>
        </p:nvSpPr>
        <p:spPr>
          <a:xfrm>
            <a:off x="555625" y="620713"/>
            <a:ext cx="8229600" cy="5688012"/>
          </a:xfrm>
        </p:spPr>
        <p:txBody>
          <a:bodyPr/>
          <a:lstStyle/>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template &lt;class </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class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void </a:t>
            </a:r>
            <a:r>
              <a:rPr lang="en-US" altLang="zh-CN" sz="2800">
                <a:latin typeface="Times New Roman" panose="02020603050405020304" pitchFamily="18" charset="0"/>
                <a:ea typeface="仿宋_GB2312" pitchFamily="49" charset="-122"/>
              </a:rPr>
              <a:t>SortedChain</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p>
          <a:p>
            <a:pPr eaLnBrk="1" hangingPunct="1">
              <a:spcBef>
                <a:spcPct val="10000"/>
              </a:spcBef>
              <a:buFont typeface="Wingdings" panose="05000000000000000000" pitchFamily="2" charset="2"/>
              <a:buNone/>
            </a:pPr>
            <a:r>
              <a:rPr lang="en-US" altLang="zh-CN" sz="2800">
                <a:latin typeface="Times New Roman" panose="02020603050405020304" pitchFamily="18" charset="0"/>
                <a:ea typeface="仿宋_GB2312" pitchFamily="49" charset="-122"/>
              </a:rPr>
              <a:t>Insert (</a:t>
            </a:r>
            <a:r>
              <a:rPr lang="en-US" altLang="zh-CN" sz="2800" b="1">
                <a:latin typeface="Times New Roman" panose="02020603050405020304" pitchFamily="18" charset="0"/>
                <a:ea typeface="仿宋_GB2312" pitchFamily="49" charset="-122"/>
              </a:rPr>
              <a:t>const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k1,  E</a:t>
            </a:r>
            <a:r>
              <a:rPr lang="en-US" altLang="zh-CN" sz="2800" b="1">
                <a:latin typeface="Times New Roman" panose="02020603050405020304" pitchFamily="18" charset="0"/>
                <a:ea typeface="仿宋_GB2312" pitchFamily="49" charset="-122"/>
              </a:rPr>
              <a:t>&amp;</a:t>
            </a:r>
            <a:r>
              <a:rPr lang="en-US" altLang="zh-CN" sz="2800">
                <a:latin typeface="Times New Roman" panose="02020603050405020304" pitchFamily="18" charset="0"/>
                <a:ea typeface="仿宋_GB2312" pitchFamily="49" charset="-122"/>
              </a:rPr>
              <a:t> e1)</a:t>
            </a:r>
            <a:r>
              <a:rPr lang="en-US" altLang="zh-CN" sz="2800" b="1">
                <a:latin typeface="Times New Roman" panose="02020603050405020304" pitchFamily="18" charset="0"/>
                <a:ea typeface="仿宋_GB2312" pitchFamily="49" charset="-122"/>
              </a:rPr>
              <a:t> {</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ChainNode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 *</a:t>
            </a:r>
            <a:r>
              <a:rPr lang="en-US" altLang="zh-CN" sz="2800">
                <a:latin typeface="Times New Roman" panose="02020603050405020304" pitchFamily="18" charset="0"/>
                <a:ea typeface="仿宋_GB2312" pitchFamily="49" charset="-122"/>
              </a:rPr>
              <a:t>p = first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仿宋_GB2312" pitchFamily="49" charset="-122"/>
              </a:rPr>
              <a:t>link</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pre = first</a:t>
            </a:r>
            <a:r>
              <a:rPr lang="zh-CN" altLang="en-US" sz="2800" b="1">
                <a:latin typeface="Times New Roman" panose="02020603050405020304" pitchFamily="18" charset="0"/>
                <a:ea typeface="仿宋_GB2312" pitchFamily="49" charset="-122"/>
              </a:rPr>
              <a:t>；   </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ChainNode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 *</a:t>
            </a:r>
            <a:r>
              <a:rPr lang="en-US" altLang="zh-CN" sz="2800">
                <a:latin typeface="Times New Roman" panose="02020603050405020304" pitchFamily="18" charset="0"/>
                <a:ea typeface="仿宋_GB2312" pitchFamily="49" charset="-122"/>
              </a:rPr>
              <a:t>newNode</a:t>
            </a:r>
            <a:r>
              <a:rPr lang="en-US" altLang="zh-CN" sz="2800" b="1">
                <a:latin typeface="Times New Roman" panose="02020603050405020304" pitchFamily="18" charset="0"/>
                <a:ea typeface="仿宋_GB2312" pitchFamily="49" charset="-122"/>
              </a:rPr>
              <a: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     while </a:t>
            </a:r>
            <a:r>
              <a:rPr lang="en-US" altLang="zh-CN" sz="2800">
                <a:latin typeface="Times New Roman" panose="02020603050405020304" pitchFamily="18" charset="0"/>
                <a:ea typeface="仿宋_GB2312" pitchFamily="49" charset="-122"/>
              </a:rPr>
              <a:t>(p != NULL</a:t>
            </a:r>
            <a:r>
              <a:rPr lang="en-US" altLang="zh-CN" sz="2800" b="1">
                <a:latin typeface="Times New Roman" panose="02020603050405020304" pitchFamily="18" charset="0"/>
                <a:ea typeface="仿宋_GB2312" pitchFamily="49" charset="-122"/>
              </a:rPr>
              <a:t> &amp;&amp; </a:t>
            </a:r>
            <a:r>
              <a:rPr lang="en-US" altLang="zh-CN" sz="2800">
                <a:latin typeface="Times New Roman" panose="02020603050405020304" pitchFamily="18" charset="0"/>
                <a:ea typeface="仿宋_GB2312" pitchFamily="49" charset="-122"/>
              </a:rPr>
              <a:t>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仿宋_GB2312" pitchFamily="49" charset="-122"/>
              </a:rPr>
              <a:t>data</a:t>
            </a:r>
            <a:r>
              <a:rPr lang="en-US" altLang="zh-CN" sz="2800" b="1">
                <a:latin typeface="Times New Roman" panose="02020603050405020304" pitchFamily="18" charset="0"/>
                <a:ea typeface="仿宋_GB2312" pitchFamily="49" charset="-122"/>
              </a:rPr>
              <a:t> </a:t>
            </a:r>
            <a:r>
              <a:rPr lang="en-US" altLang="zh-CN" sz="2800" b="1">
                <a:solidFill>
                  <a:srgbClr val="009900"/>
                </a:solidFill>
                <a:latin typeface="Times New Roman" panose="02020603050405020304" pitchFamily="18" charset="0"/>
                <a:ea typeface="仿宋_GB2312" pitchFamily="49" charset="-122"/>
              </a:rPr>
              <a:t>&lt;= </a:t>
            </a:r>
            <a:r>
              <a:rPr lang="en-US" altLang="zh-CN" sz="2800">
                <a:latin typeface="Times New Roman" panose="02020603050405020304" pitchFamily="18" charset="0"/>
                <a:ea typeface="仿宋_GB2312" pitchFamily="49" charset="-122"/>
              </a:rPr>
              <a:t>k1)</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重载：元素判小于等于</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pre = p</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 =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仿宋_GB2312" pitchFamily="49" charset="-122"/>
              </a:rPr>
              <a:t>link</a:t>
            </a:r>
            <a:r>
              <a:rPr lang="en-US" altLang="zh-CN" sz="2800" b="1">
                <a:latin typeface="Times New Roman" panose="02020603050405020304" pitchFamily="18" charset="0"/>
                <a:ea typeface="仿宋_GB2312" pitchFamily="49" charset="-122"/>
              </a:rPr>
              <a:t>; }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寻找插入位置</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if </a:t>
            </a:r>
            <a:r>
              <a:rPr lang="en-US" altLang="zh-CN" sz="2800">
                <a:latin typeface="Times New Roman" panose="02020603050405020304" pitchFamily="18" charset="0"/>
                <a:ea typeface="仿宋_GB2312" pitchFamily="49" charset="-122"/>
              </a:rPr>
              <a:t>(p != NULL </a:t>
            </a:r>
            <a:r>
              <a:rPr lang="en-US" altLang="zh-CN" sz="2800" b="1">
                <a:latin typeface="Times New Roman" panose="02020603050405020304" pitchFamily="18" charset="0"/>
                <a:ea typeface="仿宋_GB2312" pitchFamily="49" charset="-122"/>
              </a:rPr>
              <a:t>&amp;&amp;</a:t>
            </a:r>
            <a:r>
              <a:rPr lang="en-US" altLang="zh-CN" sz="2800">
                <a:latin typeface="Times New Roman" panose="02020603050405020304" pitchFamily="18" charset="0"/>
                <a:ea typeface="仿宋_GB2312" pitchFamily="49" charset="-122"/>
              </a:rPr>
              <a:t>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仿宋_GB2312" pitchFamily="49" charset="-122"/>
              </a:rPr>
              <a:t>data == k1)</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仿宋_GB2312" pitchFamily="49" charset="-122"/>
              </a:rPr>
              <a:t>data = e1</a:t>
            </a:r>
            <a:r>
              <a:rPr lang="en-US" altLang="zh-CN" sz="2800" b="1">
                <a:latin typeface="Times New Roman" panose="02020603050405020304" pitchFamily="18" charset="0"/>
                <a:ea typeface="仿宋_GB2312" pitchFamily="49" charset="-122"/>
              </a:rPr>
              <a:t>;     </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     else {</a:t>
            </a:r>
          </a:p>
          <a:p>
            <a:pPr eaLnBrk="1" hangingPunct="1">
              <a:spcBef>
                <a:spcPct val="10000"/>
              </a:spcBef>
              <a:buFont typeface="Wingdings" panose="05000000000000000000" pitchFamily="2" charset="2"/>
              <a:buNone/>
            </a:pPr>
            <a:r>
              <a:rPr lang="en-US" altLang="zh-CN" sz="2800">
                <a:latin typeface="Times New Roman" panose="02020603050405020304" pitchFamily="18" charset="0"/>
                <a:ea typeface="仿宋_GB2312" pitchFamily="49" charset="-122"/>
              </a:rPr>
              <a:t>          newNode =</a:t>
            </a:r>
            <a:r>
              <a:rPr lang="en-US" altLang="zh-CN" sz="2800" b="1">
                <a:latin typeface="Times New Roman" panose="02020603050405020304" pitchFamily="18" charset="0"/>
                <a:ea typeface="仿宋_GB2312" pitchFamily="49" charset="-122"/>
              </a:rPr>
              <a:t> new </a:t>
            </a:r>
            <a:r>
              <a:rPr lang="en-US" altLang="zh-CN" sz="2800">
                <a:latin typeface="Times New Roman" panose="02020603050405020304" pitchFamily="18" charset="0"/>
                <a:ea typeface="仿宋_GB2312" pitchFamily="49" charset="-122"/>
              </a:rPr>
              <a:t>ChainNode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r>
              <a:rPr lang="en-US" altLang="zh-CN" sz="2800">
                <a:latin typeface="Times New Roman" panose="02020603050405020304" pitchFamily="18" charset="0"/>
                <a:ea typeface="仿宋_GB2312" pitchFamily="49" charset="-122"/>
              </a:rPr>
              <a:t>(e1)</a:t>
            </a:r>
            <a:r>
              <a:rPr lang="en-US" altLang="zh-CN" sz="2800" b="1">
                <a:latin typeface="Times New Roman" panose="02020603050405020304" pitchFamily="18" charset="0"/>
                <a:ea typeface="仿宋_GB2312" pitchFamily="49" charset="-122"/>
              </a:rPr>
              <a:t>;</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if </a:t>
            </a:r>
            <a:r>
              <a:rPr lang="en-US" altLang="zh-CN" sz="2800">
                <a:latin typeface="Times New Roman" panose="02020603050405020304" pitchFamily="18" charset="0"/>
                <a:ea typeface="仿宋_GB2312" pitchFamily="49" charset="-122"/>
              </a:rPr>
              <a:t>(newNode == NULL) </a:t>
            </a:r>
            <a:r>
              <a:rPr lang="en-US" altLang="zh-CN" sz="2800" b="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        </a:t>
            </a:r>
            <a:endParaRPr lang="en-US" altLang="zh-CN" sz="2800" b="1">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灯片编号占位符 4">
            <a:extLst>
              <a:ext uri="{FF2B5EF4-FFF2-40B4-BE49-F238E27FC236}">
                <a16:creationId xmlns:a16="http://schemas.microsoft.com/office/drawing/2014/main" id="{A52645D2-2D0E-43D7-95F3-77FB6F16579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52E373-A843-4529-B0E9-669C8EA2DB72}"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65</a:t>
            </a:fld>
            <a:endParaRPr lang="en-US" altLang="zh-CN" sz="1800">
              <a:latin typeface="华文新魏" panose="02010800040101010101" pitchFamily="2" charset="-122"/>
              <a:ea typeface="华文新魏" panose="02010800040101010101" pitchFamily="2" charset="-122"/>
            </a:endParaRPr>
          </a:p>
        </p:txBody>
      </p:sp>
      <p:sp>
        <p:nvSpPr>
          <p:cNvPr id="69635" name="Rectangle 2">
            <a:extLst>
              <a:ext uri="{FF2B5EF4-FFF2-40B4-BE49-F238E27FC236}">
                <a16:creationId xmlns:a16="http://schemas.microsoft.com/office/drawing/2014/main" id="{7D5EC590-99D6-4DED-9C95-F9AB4158171B}"/>
              </a:ext>
            </a:extLst>
          </p:cNvPr>
          <p:cNvSpPr>
            <a:spLocks noGrp="1" noChangeArrowheads="1"/>
          </p:cNvSpPr>
          <p:nvPr>
            <p:ph type="body" idx="1"/>
          </p:nvPr>
        </p:nvSpPr>
        <p:spPr>
          <a:xfrm>
            <a:off x="555625" y="620713"/>
            <a:ext cx="8229600" cy="5688012"/>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cerr &lt;&lt; “</a:t>
            </a:r>
            <a:r>
              <a:rPr lang="zh-CN" altLang="en-US" sz="2800">
                <a:latin typeface="Times New Roman" panose="02020603050405020304" pitchFamily="18" charset="0"/>
                <a:ea typeface="隶书" panose="02010509060101010101" pitchFamily="49" charset="-122"/>
              </a:rPr>
              <a:t>存储分配失败</a:t>
            </a: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&lt;&lt; endl;</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exit </a:t>
            </a:r>
            <a:r>
              <a:rPr lang="en-US" altLang="zh-CN" sz="2800">
                <a:latin typeface="Times New Roman" panose="02020603050405020304" pitchFamily="18" charset="0"/>
                <a:ea typeface="仿宋_GB2312" pitchFamily="49" charset="-122"/>
              </a:rPr>
              <a:t>(1)</a:t>
            </a:r>
            <a:r>
              <a:rPr lang="en-US" altLang="zh-CN" sz="2800" b="1">
                <a:latin typeface="Times New Roman" panose="02020603050405020304" pitchFamily="18" charset="0"/>
                <a:ea typeface="仿宋_GB2312"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newNode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仿宋_GB2312" pitchFamily="49" charset="-122"/>
              </a:rPr>
              <a:t>link = p</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pre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仿宋_GB2312" pitchFamily="49" charset="-122"/>
              </a:rPr>
              <a:t>link = newNode</a:t>
            </a:r>
            <a:r>
              <a:rPr lang="en-US" altLang="zh-CN" sz="2800" b="1">
                <a:latin typeface="Times New Roman" panose="02020603050405020304" pitchFamily="18" charset="0"/>
                <a:ea typeface="仿宋_GB2312"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仿宋_GB2312" pitchFamily="49" charset="-122"/>
              </a:rPr>
              <a:t>     }</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仿宋_GB2312" pitchFamily="49" charset="-122"/>
              </a:rPr>
              <a:t>};</a:t>
            </a:r>
          </a:p>
          <a:p>
            <a:pPr eaLnBrk="1" hangingPunct="1">
              <a:spcBef>
                <a:spcPct val="0"/>
              </a:spcBef>
              <a:buFont typeface="Wingdings" panose="05000000000000000000" pitchFamily="2" charset="2"/>
              <a:buNone/>
            </a:pPr>
            <a:endParaRPr lang="en-US" altLang="zh-CN" sz="2000" b="1">
              <a:latin typeface="Times New Roman" panose="02020603050405020304" pitchFamily="18" charset="0"/>
              <a:ea typeface="仿宋_GB2312" pitchFamily="49" charset="-122"/>
            </a:endParaRP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template &lt;class </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class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仿宋_GB2312" pitchFamily="49" charset="-122"/>
              </a:rPr>
              <a:t>bool </a:t>
            </a:r>
            <a:r>
              <a:rPr lang="en-US" altLang="zh-CN" sz="2800">
                <a:latin typeface="Times New Roman" panose="02020603050405020304" pitchFamily="18" charset="0"/>
                <a:ea typeface="仿宋_GB2312" pitchFamily="49" charset="-122"/>
              </a:rPr>
              <a:t>SortedChain</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a:t>
            </a:r>
          </a:p>
          <a:p>
            <a:pPr eaLnBrk="1" hangingPunct="1">
              <a:spcBef>
                <a:spcPct val="10000"/>
              </a:spcBef>
              <a:buFont typeface="Wingdings" panose="05000000000000000000" pitchFamily="2" charset="2"/>
              <a:buNone/>
            </a:pPr>
            <a:r>
              <a:rPr lang="en-US" altLang="zh-CN" sz="2800">
                <a:latin typeface="Times New Roman" panose="02020603050405020304" pitchFamily="18" charset="0"/>
                <a:ea typeface="仿宋_GB2312" pitchFamily="49" charset="-122"/>
              </a:rPr>
              <a:t>Remove (</a:t>
            </a:r>
            <a:r>
              <a:rPr lang="en-US" altLang="zh-CN" sz="2800" b="1">
                <a:latin typeface="Times New Roman" panose="02020603050405020304" pitchFamily="18" charset="0"/>
                <a:ea typeface="仿宋_GB2312" pitchFamily="49" charset="-122"/>
              </a:rPr>
              <a:t>const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k1,  E</a:t>
            </a:r>
            <a:r>
              <a:rPr lang="en-US" altLang="zh-CN" sz="2800" b="1">
                <a:latin typeface="Times New Roman" panose="02020603050405020304" pitchFamily="18" charset="0"/>
                <a:ea typeface="仿宋_GB2312" pitchFamily="49" charset="-122"/>
              </a:rPr>
              <a:t>&amp;</a:t>
            </a:r>
            <a:r>
              <a:rPr lang="en-US" altLang="zh-CN" sz="2800">
                <a:latin typeface="Times New Roman" panose="02020603050405020304" pitchFamily="18" charset="0"/>
                <a:ea typeface="仿宋_GB2312" pitchFamily="49" charset="-122"/>
              </a:rPr>
              <a:t> e1)</a:t>
            </a:r>
            <a:r>
              <a:rPr lang="en-US" altLang="zh-CN" sz="2800" b="1">
                <a:latin typeface="Times New Roman" panose="02020603050405020304" pitchFamily="18" charset="0"/>
                <a:ea typeface="仿宋_GB2312" pitchFamily="49" charset="-122"/>
              </a:rPr>
              <a:t> { </a:t>
            </a:r>
          </a:p>
          <a:p>
            <a:pPr eaLnBrk="1" hangingPunct="1">
              <a:spcBef>
                <a:spcPct val="10000"/>
              </a:spcBef>
              <a:buFont typeface="Wingdings" panose="05000000000000000000" pitchFamily="2" charset="2"/>
              <a:buNone/>
            </a:pPr>
            <a:r>
              <a:rPr lang="en-US" altLang="zh-CN" sz="2800">
                <a:latin typeface="Times New Roman" panose="02020603050405020304" pitchFamily="18" charset="0"/>
                <a:ea typeface="仿宋_GB2312" pitchFamily="49" charset="-122"/>
              </a:rPr>
              <a:t>     ChainNode</a:t>
            </a:r>
            <a:r>
              <a:rPr lang="en-US" altLang="zh-CN" sz="2800" b="1">
                <a:latin typeface="Times New Roman" panose="02020603050405020304" pitchFamily="18" charset="0"/>
                <a:ea typeface="仿宋_GB2312" pitchFamily="49" charset="-122"/>
              </a:rPr>
              <a:t>&lt;</a:t>
            </a:r>
            <a:r>
              <a:rPr lang="en-US" altLang="zh-CN" sz="2800">
                <a:latin typeface="Times New Roman" panose="02020603050405020304" pitchFamily="18" charset="0"/>
                <a:ea typeface="仿宋_GB2312" pitchFamily="49" charset="-122"/>
              </a:rPr>
              <a:t>E</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K</a:t>
            </a:r>
            <a:r>
              <a:rPr lang="en-US" altLang="zh-CN" sz="2800" b="1">
                <a:latin typeface="Times New Roman" panose="02020603050405020304" pitchFamily="18" charset="0"/>
                <a:ea typeface="仿宋_GB2312" pitchFamily="49" charset="-122"/>
              </a:rPr>
              <a:t>&gt; *</a:t>
            </a:r>
            <a:r>
              <a:rPr lang="en-US" altLang="zh-CN" sz="2800">
                <a:latin typeface="Times New Roman" panose="02020603050405020304" pitchFamily="18" charset="0"/>
                <a:ea typeface="仿宋_GB2312" pitchFamily="49" charset="-122"/>
              </a:rPr>
              <a:t>p = first</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仿宋_GB2312" pitchFamily="49" charset="-122"/>
              </a:rPr>
              <a:t>link</a:t>
            </a:r>
            <a:r>
              <a:rPr lang="en-US" altLang="zh-CN" sz="2800" b="1">
                <a:latin typeface="Times New Roman" panose="02020603050405020304" pitchFamily="18" charset="0"/>
                <a:ea typeface="仿宋_GB2312" pitchFamily="49" charset="-122"/>
              </a:rPr>
              <a:t>, *</a:t>
            </a:r>
            <a:r>
              <a:rPr lang="en-US" altLang="zh-CN" sz="2800">
                <a:latin typeface="Times New Roman" panose="02020603050405020304" pitchFamily="18" charset="0"/>
                <a:ea typeface="仿宋_GB2312" pitchFamily="49" charset="-122"/>
              </a:rPr>
              <a:t>pre = first</a:t>
            </a:r>
            <a:r>
              <a:rPr lang="zh-CN" altLang="en-US" sz="2800" b="1">
                <a:latin typeface="Times New Roman" panose="02020603050405020304" pitchFamily="18" charset="0"/>
                <a:ea typeface="仿宋_GB2312" pitchFamily="49" charset="-122"/>
              </a:rPr>
              <a:t>；</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data </a:t>
            </a:r>
            <a:r>
              <a:rPr lang="en-US" altLang="zh-CN" sz="2800" b="1">
                <a:solidFill>
                  <a:srgbClr val="009900"/>
                </a:solidFill>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k1)</a:t>
            </a:r>
            <a:r>
              <a:rPr lang="en-US" altLang="zh-CN"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灯片编号占位符 4">
            <a:extLst>
              <a:ext uri="{FF2B5EF4-FFF2-40B4-BE49-F238E27FC236}">
                <a16:creationId xmlns:a16="http://schemas.microsoft.com/office/drawing/2014/main" id="{18984D3D-1CBE-4877-9E04-521733293BA3}"/>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0438A3E-1FFF-4340-BBEB-BCCD369E846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66</a:t>
            </a:fld>
            <a:endParaRPr lang="en-US" altLang="zh-CN" sz="1800">
              <a:latin typeface="华文新魏" panose="02010800040101010101" pitchFamily="2" charset="-122"/>
              <a:ea typeface="华文新魏" panose="02010800040101010101" pitchFamily="2" charset="-122"/>
            </a:endParaRPr>
          </a:p>
        </p:txBody>
      </p:sp>
      <p:sp>
        <p:nvSpPr>
          <p:cNvPr id="70659" name="Rectangle 3">
            <a:extLst>
              <a:ext uri="{FF2B5EF4-FFF2-40B4-BE49-F238E27FC236}">
                <a16:creationId xmlns:a16="http://schemas.microsoft.com/office/drawing/2014/main" id="{DF4F41BD-F8C7-4D44-8935-2EB2CC71D946}"/>
              </a:ext>
            </a:extLst>
          </p:cNvPr>
          <p:cNvSpPr>
            <a:spLocks noGrp="1" noChangeArrowheads="1"/>
          </p:cNvSpPr>
          <p:nvPr>
            <p:ph type="body" idx="1"/>
          </p:nvPr>
        </p:nvSpPr>
        <p:spPr>
          <a:xfrm>
            <a:off x="519113" y="693738"/>
            <a:ext cx="8229600" cy="5688012"/>
          </a:xfrm>
        </p:spPr>
        <p:txBody>
          <a:bodyPr/>
          <a:lstStyle/>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pre = 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 =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寻找删除位置</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 != NULL</a:t>
            </a:r>
            <a:r>
              <a:rPr lang="en-US" altLang="zh-CN" sz="2800" b="1">
                <a:latin typeface="Times New Roman" panose="02020603050405020304" pitchFamily="18" charset="0"/>
                <a:ea typeface="隶书" panose="02010509060101010101" pitchFamily="49" charset="-122"/>
              </a:rPr>
              <a:t> &amp;&amp; </a:t>
            </a:r>
            <a:r>
              <a:rPr lang="en-US" altLang="zh-CN" sz="2800">
                <a:latin typeface="Times New Roman" panose="02020603050405020304" pitchFamily="18" charset="0"/>
                <a:ea typeface="隶书" panose="02010509060101010101" pitchFamily="49" charset="-122"/>
              </a:rPr>
              <a:t>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data </a:t>
            </a:r>
            <a:r>
              <a:rPr lang="en-US" altLang="zh-CN" sz="2800" b="1">
                <a:solidFill>
                  <a:srgbClr val="009900"/>
                </a:solidFill>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k1)</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重载：元素关键码判等于</a:t>
            </a:r>
          </a:p>
          <a:p>
            <a:pPr eaLnBrk="1" hangingPunct="1">
              <a:spcBef>
                <a:spcPct val="10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pre</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link =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link</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e1 = p</a:t>
            </a:r>
            <a:r>
              <a:rPr lang="en-US" altLang="zh-CN" sz="2800">
                <a:latin typeface="楷体_GB2312" pitchFamily="49" charset="-122"/>
                <a:ea typeface="楷体_GB2312" pitchFamily="49" charset="-122"/>
              </a:rPr>
              <a:t>-&gt;</a:t>
            </a:r>
            <a:r>
              <a:rPr lang="en-US" altLang="zh-CN" sz="2800">
                <a:latin typeface="Times New Roman" panose="02020603050405020304" pitchFamily="18" charset="0"/>
                <a:ea typeface="隶书" panose="02010509060101010101" pitchFamily="49" charset="-122"/>
              </a:rPr>
              <a:t>data</a:t>
            </a:r>
            <a:r>
              <a:rPr lang="en-US" altLang="zh-CN" sz="2800" b="1">
                <a:latin typeface="Times New Roman" panose="02020603050405020304" pitchFamily="18" charset="0"/>
                <a:ea typeface="隶书" panose="02010509060101010101" pitchFamily="49" charset="-122"/>
              </a:rPr>
              <a:t>;  delete </a:t>
            </a:r>
            <a:r>
              <a:rPr lang="en-US" altLang="zh-CN" sz="2800">
                <a:latin typeface="Times New Roman" panose="02020603050405020304" pitchFamily="18" charset="0"/>
                <a:ea typeface="隶书" panose="02010509060101010101" pitchFamily="49" charset="-122"/>
              </a:rPr>
              <a:t>p</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true</a:t>
            </a:r>
            <a:r>
              <a:rPr lang="en-US" altLang="zh-CN" sz="2800" b="1">
                <a:latin typeface="Times New Roman" panose="02020603050405020304" pitchFamily="18" charset="0"/>
                <a:ea typeface="隶书" panose="02010509060101010101" pitchFamily="49" charset="-122"/>
              </a:rPr>
              <a:t>;</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return </a:t>
            </a:r>
            <a:r>
              <a:rPr lang="en-US" altLang="zh-CN" sz="2800">
                <a:latin typeface="Times New Roman" panose="02020603050405020304" pitchFamily="18" charset="0"/>
                <a:ea typeface="隶书" panose="02010509060101010101" pitchFamily="49" charset="-122"/>
              </a:rPr>
              <a:t>false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未找到删除结点</a:t>
            </a:r>
          </a:p>
          <a:p>
            <a:pPr eaLnBrk="1" hangingPunct="1">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灯片编号占位符 4">
            <a:extLst>
              <a:ext uri="{FF2B5EF4-FFF2-40B4-BE49-F238E27FC236}">
                <a16:creationId xmlns:a16="http://schemas.microsoft.com/office/drawing/2014/main" id="{280A9698-05B0-419D-B26B-9985529E144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09FF8B3-3FCD-4DD2-9311-44DEB9017AB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67</a:t>
            </a:fld>
            <a:endParaRPr lang="en-US" altLang="zh-CN" sz="1800">
              <a:latin typeface="华文新魏" panose="02010800040101010101" pitchFamily="2" charset="-122"/>
              <a:ea typeface="华文新魏" panose="02010800040101010101" pitchFamily="2" charset="-122"/>
            </a:endParaRPr>
          </a:p>
        </p:txBody>
      </p:sp>
      <p:sp>
        <p:nvSpPr>
          <p:cNvPr id="71683" name="Rectangle 2">
            <a:extLst>
              <a:ext uri="{FF2B5EF4-FFF2-40B4-BE49-F238E27FC236}">
                <a16:creationId xmlns:a16="http://schemas.microsoft.com/office/drawing/2014/main" id="{2717DBD2-C89F-49D6-8044-0924C1A0728F}"/>
              </a:ext>
            </a:extLst>
          </p:cNvPr>
          <p:cNvSpPr>
            <a:spLocks noGrp="1" noChangeArrowheads="1"/>
          </p:cNvSpPr>
          <p:nvPr>
            <p:ph type="title"/>
          </p:nvPr>
        </p:nvSpPr>
        <p:spPr>
          <a:xfrm>
            <a:off x="457200" y="457200"/>
            <a:ext cx="8229600" cy="847725"/>
          </a:xfrm>
        </p:spPr>
        <p:txBody>
          <a:bodyPr/>
          <a:lstStyle/>
          <a:p>
            <a:pPr algn="ctr" eaLnBrk="1" hangingPunct="1"/>
            <a:r>
              <a:rPr lang="zh-CN" altLang="en-US" sz="4000" b="1">
                <a:solidFill>
                  <a:schemeClr val="tx2"/>
                </a:solidFill>
                <a:ea typeface="华文新魏" panose="02010800040101010101" pitchFamily="2" charset="-122"/>
              </a:rPr>
              <a:t>链表中的操作符重载</a:t>
            </a:r>
            <a:r>
              <a:rPr lang="zh-CN" altLang="en-US"/>
              <a:t> </a:t>
            </a:r>
          </a:p>
        </p:txBody>
      </p:sp>
      <p:sp>
        <p:nvSpPr>
          <p:cNvPr id="71684" name="Rectangle 3">
            <a:extLst>
              <a:ext uri="{FF2B5EF4-FFF2-40B4-BE49-F238E27FC236}">
                <a16:creationId xmlns:a16="http://schemas.microsoft.com/office/drawing/2014/main" id="{8E2D82B4-BDF3-4E8D-9BA7-395A97A76E1C}"/>
              </a:ext>
            </a:extLst>
          </p:cNvPr>
          <p:cNvSpPr>
            <a:spLocks noGrp="1" noChangeArrowheads="1"/>
          </p:cNvSpPr>
          <p:nvPr>
            <p:ph type="body" idx="1"/>
          </p:nvPr>
        </p:nvSpPr>
        <p:spPr>
          <a:xfrm>
            <a:off x="555625" y="1279525"/>
            <a:ext cx="8193088" cy="5137150"/>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friend void </a:t>
            </a:r>
            <a:r>
              <a:rPr lang="en-US" altLang="zh-CN" sz="2800">
                <a:latin typeface="Times New Roman" panose="02020603050405020304" pitchFamily="18" charset="0"/>
                <a:ea typeface="隶书" panose="02010509060101010101" pitchFamily="49" charset="-122"/>
              </a:rPr>
              <a:t>main (</a:t>
            </a: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long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other;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其他数据</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long </a:t>
            </a:r>
            <a:r>
              <a:rPr lang="en-US" altLang="zh-CN" sz="2800">
                <a:latin typeface="Times New Roman" panose="02020603050405020304" pitchFamily="18" charset="0"/>
                <a:ea typeface="隶书" panose="02010509060101010101" pitchFamily="49" charset="-122"/>
              </a:rPr>
              <a:t>getKey()</a:t>
            </a: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提取元素关键码</a:t>
            </a:r>
          </a:p>
          <a:p>
            <a:pPr eaLnBrk="1" hangingPunct="1">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&amp;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long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key = k1</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this</a:t>
            </a:r>
            <a:r>
              <a:rPr lang="en-US" altLang="zh-CN" sz="2800" b="1">
                <a:latin typeface="Times New Roman" panose="02020603050405020304" pitchFamily="18" charset="0"/>
                <a:ea typeface="隶书" panose="02010509060101010101" pitchFamily="49" charset="-122"/>
              </a:rPr>
              <a:t>;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关键码赋值给元素</a:t>
            </a:r>
          </a:p>
        </p:txBody>
      </p:sp>
    </p:spTree>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灯片编号占位符 4">
            <a:extLst>
              <a:ext uri="{FF2B5EF4-FFF2-40B4-BE49-F238E27FC236}">
                <a16:creationId xmlns:a16="http://schemas.microsoft.com/office/drawing/2014/main" id="{C76C0071-CEE3-4C02-95A9-D784AF05361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B747619-B075-43DE-81DB-43464A71BE8D}"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68</a:t>
            </a:fld>
            <a:endParaRPr lang="en-US" altLang="zh-CN" sz="1800">
              <a:latin typeface="华文新魏" panose="02010800040101010101" pitchFamily="2" charset="-122"/>
              <a:ea typeface="华文新魏" panose="02010800040101010101" pitchFamily="2" charset="-122"/>
            </a:endParaRPr>
          </a:p>
        </p:txBody>
      </p:sp>
      <p:sp>
        <p:nvSpPr>
          <p:cNvPr id="72707" name="Rectangle 3">
            <a:extLst>
              <a:ext uri="{FF2B5EF4-FFF2-40B4-BE49-F238E27FC236}">
                <a16:creationId xmlns:a16="http://schemas.microsoft.com/office/drawing/2014/main" id="{A101B03B-AD77-4A5C-8E3C-75CDDBCFCABD}"/>
              </a:ext>
            </a:extLst>
          </p:cNvPr>
          <p:cNvSpPr>
            <a:spLocks noGrp="1" noChangeArrowheads="1"/>
          </p:cNvSpPr>
          <p:nvPr>
            <p:ph type="body" idx="1"/>
          </p:nvPr>
        </p:nvSpPr>
        <p:spPr>
          <a:xfrm>
            <a:off x="539750" y="654050"/>
            <a:ext cx="8193088" cy="6146800"/>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operator &lt;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long </a:t>
            </a:r>
            <a:r>
              <a:rPr lang="en-US" altLang="zh-CN" sz="2800">
                <a:latin typeface="Times New Roman" panose="02020603050405020304" pitchFamily="18" charset="0"/>
                <a:ea typeface="隶书" panose="02010509060101010101" pitchFamily="49" charset="-122"/>
              </a:rPr>
              <a:t>k1)</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元素与关键码判小于</a:t>
            </a: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long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 == k1</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元素与关键码判等于</a:t>
            </a:r>
            <a:endParaRPr lang="zh-CN" altLang="en-US"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long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k1</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元素与关键码判不等</a:t>
            </a:r>
            <a:endParaRPr lang="zh-CN" altLang="en-US"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&lt;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pr2)</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pr2.getKey()</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元素之间判小于</a:t>
            </a:r>
            <a:endParaRPr lang="zh-CN" altLang="en-US"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灯片编号占位符 4">
            <a:extLst>
              <a:ext uri="{FF2B5EF4-FFF2-40B4-BE49-F238E27FC236}">
                <a16:creationId xmlns:a16="http://schemas.microsoft.com/office/drawing/2014/main" id="{EB8665E3-2ACE-49FD-B8D4-9F431722BFF4}"/>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B9238A-A03E-45EE-A3C0-EB52A0642E3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69</a:t>
            </a:fld>
            <a:endParaRPr lang="en-US" altLang="zh-CN" sz="1800">
              <a:latin typeface="华文新魏" panose="02010800040101010101" pitchFamily="2" charset="-122"/>
              <a:ea typeface="华文新魏" panose="02010800040101010101" pitchFamily="2" charset="-122"/>
            </a:endParaRPr>
          </a:p>
        </p:txBody>
      </p:sp>
      <p:sp>
        <p:nvSpPr>
          <p:cNvPr id="73731" name="Rectangle 2">
            <a:extLst>
              <a:ext uri="{FF2B5EF4-FFF2-40B4-BE49-F238E27FC236}">
                <a16:creationId xmlns:a16="http://schemas.microsoft.com/office/drawing/2014/main" id="{FFAC8284-3100-4CC4-B3B2-7C47AB9432E4}"/>
              </a:ext>
            </a:extLst>
          </p:cNvPr>
          <p:cNvSpPr>
            <a:spLocks noGrp="1" noChangeArrowheads="1"/>
          </p:cNvSpPr>
          <p:nvPr>
            <p:ph type="body" idx="1"/>
          </p:nvPr>
        </p:nvSpPr>
        <p:spPr>
          <a:xfrm>
            <a:off x="539750" y="668338"/>
            <a:ext cx="8193088" cy="5713412"/>
          </a:xfrm>
        </p:spPr>
        <p:txBody>
          <a:bodyPr/>
          <a:lstStyle/>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operator ==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pr2)</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pr2.key</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元素之间判等于</a:t>
            </a:r>
            <a:endParaRPr lang="zh-CN" altLang="en-US"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&lt;= </a:t>
            </a:r>
            <a:r>
              <a:rPr lang="en-US" altLang="zh-CN" sz="2800">
                <a:latin typeface="Times New Roman" panose="02020603050405020304" pitchFamily="18" charset="0"/>
                <a:ea typeface="隶书" panose="02010509060101010101" pitchFamily="49" charset="-122"/>
              </a:rPr>
              <a:t>(person</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pr2)</a:t>
            </a:r>
            <a:r>
              <a:rPr lang="en-US" altLang="zh-CN" sz="2800" b="1">
                <a:latin typeface="Times New Roman" panose="02020603050405020304" pitchFamily="18" charset="0"/>
                <a:ea typeface="隶书" panose="02010509060101010101" pitchFamily="49" charset="-122"/>
              </a:rPr>
              <a:t> </a:t>
            </a:r>
            <a:endParaRPr lang="en-US" altLang="zh-CN" sz="2800">
              <a:solidFill>
                <a:schemeClr val="tx2"/>
              </a:solidFill>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 return </a:t>
            </a:r>
            <a:r>
              <a:rPr lang="en-US" altLang="zh-CN" sz="2800">
                <a:latin typeface="Times New Roman" panose="02020603050405020304" pitchFamily="18" charset="0"/>
                <a:ea typeface="隶书" panose="02010509060101010101" pitchFamily="49" charset="-122"/>
              </a:rPr>
              <a:t>key</a:t>
            </a:r>
            <a:r>
              <a:rPr lang="en-US" altLang="zh-CN" sz="2800" b="1">
                <a:latin typeface="Times New Roman" panose="02020603050405020304" pitchFamily="18" charset="0"/>
                <a:ea typeface="隶书" panose="02010509060101010101" pitchFamily="49" charset="-122"/>
              </a:rPr>
              <a:t> &lt;= </a:t>
            </a:r>
            <a:r>
              <a:rPr lang="en-US" altLang="zh-CN" sz="2800">
                <a:latin typeface="Times New Roman" panose="02020603050405020304" pitchFamily="18" charset="0"/>
                <a:ea typeface="隶书" panose="02010509060101010101" pitchFamily="49" charset="-122"/>
              </a:rPr>
              <a:t>pr2.key</a:t>
            </a:r>
            <a:r>
              <a:rPr lang="en-US" altLang="zh-CN" sz="2800" b="1">
                <a:latin typeface="Times New Roman" panose="02020603050405020304" pitchFamily="18" charset="0"/>
                <a:ea typeface="隶书" panose="02010509060101010101" pitchFamily="49" charset="-122"/>
              </a:rPr>
              <a:t>; } </a:t>
            </a: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元素间判小于等于</a:t>
            </a:r>
            <a:endParaRPr lang="zh-CN" altLang="en-US" sz="2800" b="1">
              <a:latin typeface="Times New Roman" panose="02020603050405020304" pitchFamily="18" charset="0"/>
              <a:ea typeface="隶书" panose="02010509060101010101" pitchFamily="49" charset="-122"/>
            </a:endParaRPr>
          </a:p>
          <a:p>
            <a:pPr eaLnBrk="1" hangingPunct="1">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
        <p:nvSpPr>
          <p:cNvPr id="73732" name="AutoShape 3">
            <a:hlinkClick r:id="rId2" action="ppaction://hlinksldjump" highlightClick="1"/>
            <a:extLst>
              <a:ext uri="{FF2B5EF4-FFF2-40B4-BE49-F238E27FC236}">
                <a16:creationId xmlns:a16="http://schemas.microsoft.com/office/drawing/2014/main" id="{7DE890D6-C816-4395-BA57-B7FEE0E7730C}"/>
              </a:ext>
            </a:extLst>
          </p:cNvPr>
          <p:cNvSpPr>
            <a:spLocks noChangeArrowheads="1"/>
          </p:cNvSpPr>
          <p:nvPr/>
        </p:nvSpPr>
        <p:spPr bwMode="auto">
          <a:xfrm>
            <a:off x="8208963" y="6165850"/>
            <a:ext cx="554037" cy="387350"/>
          </a:xfrm>
          <a:prstGeom prst="actionButtonBackPrevious">
            <a:avLst/>
          </a:prstGeom>
          <a:solidFill>
            <a:srgbClr val="C0C0C0"/>
          </a:solidFill>
          <a:ln w="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a:extLst>
              <a:ext uri="{FF2B5EF4-FFF2-40B4-BE49-F238E27FC236}">
                <a16:creationId xmlns:a16="http://schemas.microsoft.com/office/drawing/2014/main" id="{407081A9-E1B8-4F77-A687-918D2A9F8008}"/>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33637E6-A476-4357-9C4D-55C44469632F}"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a:t>
            </a:fld>
            <a:endParaRPr lang="en-US" altLang="zh-CN" sz="1800">
              <a:latin typeface="华文新魏" panose="02010800040101010101" pitchFamily="2" charset="-122"/>
              <a:ea typeface="华文新魏" panose="02010800040101010101" pitchFamily="2" charset="-122"/>
            </a:endParaRPr>
          </a:p>
        </p:txBody>
      </p:sp>
      <p:sp>
        <p:nvSpPr>
          <p:cNvPr id="10243" name="Rectangle 3">
            <a:extLst>
              <a:ext uri="{FF2B5EF4-FFF2-40B4-BE49-F238E27FC236}">
                <a16:creationId xmlns:a16="http://schemas.microsoft.com/office/drawing/2014/main" id="{B8E4742E-CC30-43BB-B9C3-07C2B55A30D9}"/>
              </a:ext>
            </a:extLst>
          </p:cNvPr>
          <p:cNvSpPr>
            <a:spLocks noGrp="1" noChangeArrowheads="1"/>
          </p:cNvSpPr>
          <p:nvPr>
            <p:ph type="title"/>
          </p:nvPr>
        </p:nvSpPr>
        <p:spPr>
          <a:xfrm>
            <a:off x="468313" y="476250"/>
            <a:ext cx="8229600" cy="973138"/>
          </a:xfrm>
        </p:spPr>
        <p:txBody>
          <a:bodyPr/>
          <a:lstStyle/>
          <a:p>
            <a:pPr algn="ctr" eaLnBrk="1" hangingPunct="1"/>
            <a:r>
              <a:rPr kumimoji="1" lang="zh-CN" altLang="en-US" sz="4000" b="1">
                <a:solidFill>
                  <a:schemeClr val="tx2"/>
                </a:solidFill>
                <a:latin typeface="华文新魏" panose="02010800040101010101" pitchFamily="2" charset="-122"/>
                <a:ea typeface="华文新魏" panose="02010800040101010101" pitchFamily="2" charset="-122"/>
              </a:rPr>
              <a:t>集合的位向量</a:t>
            </a:r>
            <a:r>
              <a:rPr kumimoji="1" lang="en-US" altLang="zh-CN" sz="4000" b="1">
                <a:solidFill>
                  <a:schemeClr val="tx2"/>
                </a:solidFill>
                <a:latin typeface="华文新魏" panose="02010800040101010101" pitchFamily="2" charset="-122"/>
                <a:ea typeface="华文新魏" panose="02010800040101010101" pitchFamily="2" charset="-122"/>
              </a:rPr>
              <a:t>(bit Vector)</a:t>
            </a:r>
            <a:r>
              <a:rPr kumimoji="1" lang="zh-CN" altLang="en-US" sz="4000" b="1">
                <a:solidFill>
                  <a:schemeClr val="tx2"/>
                </a:solidFill>
                <a:latin typeface="华文新魏" panose="02010800040101010101" pitchFamily="2" charset="-122"/>
                <a:ea typeface="华文新魏" panose="02010800040101010101" pitchFamily="2" charset="-122"/>
              </a:rPr>
              <a:t>类的定义</a:t>
            </a:r>
          </a:p>
        </p:txBody>
      </p:sp>
      <p:sp>
        <p:nvSpPr>
          <p:cNvPr id="10244" name="Rectangle 4">
            <a:extLst>
              <a:ext uri="{FF2B5EF4-FFF2-40B4-BE49-F238E27FC236}">
                <a16:creationId xmlns:a16="http://schemas.microsoft.com/office/drawing/2014/main" id="{DBE3D895-63B9-4FF2-BCF3-335886BEE706}"/>
              </a:ext>
            </a:extLst>
          </p:cNvPr>
          <p:cNvSpPr>
            <a:spLocks noGrp="1" noChangeArrowheads="1"/>
          </p:cNvSpPr>
          <p:nvPr>
            <p:ph type="body" idx="1"/>
          </p:nvPr>
        </p:nvSpPr>
        <p:spPr>
          <a:xfrm>
            <a:off x="519113" y="1379538"/>
            <a:ext cx="8229600" cy="5002212"/>
          </a:xfrm>
        </p:spPr>
        <p:txBody>
          <a:bodyPr/>
          <a:lstStyle/>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&lt;assert.h&gt;</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a:t>
            </a:r>
            <a:r>
              <a:rPr lang="en-US" altLang="zh-CN" sz="2800">
                <a:latin typeface="Times New Roman" panose="02020603050405020304" pitchFamily="18" charset="0"/>
                <a:ea typeface="隶书" panose="02010509060101010101" pitchFamily="49" charset="-122"/>
              </a:rPr>
              <a:t>&lt;iostream.h&gt;</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const int </a:t>
            </a:r>
            <a:r>
              <a:rPr lang="en-US" altLang="zh-CN" sz="2800">
                <a:latin typeface="Times New Roman" panose="02020603050405020304" pitchFamily="18" charset="0"/>
                <a:ea typeface="隶书" panose="02010509060101010101" pitchFamily="49" charset="-122"/>
              </a:rPr>
              <a:t>DefaultSize = 50</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class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用位向量来存储集合元素</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集合元素的范围在</a:t>
            </a:r>
            <a:r>
              <a:rPr lang="en-US" altLang="zh-CN" sz="2800">
                <a:solidFill>
                  <a:schemeClr val="tx2"/>
                </a:solidFill>
                <a:latin typeface="Times New Roman" panose="02020603050405020304" pitchFamily="18" charset="0"/>
                <a:ea typeface="隶书" panose="02010509060101010101" pitchFamily="49" charset="-122"/>
              </a:rPr>
              <a:t>0</a:t>
            </a:r>
            <a:r>
              <a:rPr lang="zh-CN" altLang="en-US" sz="2800">
                <a:solidFill>
                  <a:schemeClr val="tx2"/>
                </a:solidFill>
                <a:latin typeface="Times New Roman" panose="02020603050405020304" pitchFamily="18" charset="0"/>
                <a:ea typeface="隶书" panose="02010509060101010101" pitchFamily="49" charset="-122"/>
              </a:rPr>
              <a:t>到</a:t>
            </a:r>
          </a:p>
          <a:p>
            <a:pPr eaLnBrk="1" hangingPunct="1">
              <a:spcBef>
                <a:spcPct val="0"/>
              </a:spcBef>
              <a:buFont typeface="Wingdings" panose="05000000000000000000" pitchFamily="2" charset="2"/>
              <a:buNone/>
            </a:pPr>
            <a:r>
              <a:rPr lang="en-US" altLang="zh-CN" sz="2800">
                <a:solidFill>
                  <a:schemeClr val="tx2"/>
                </a:solidFill>
                <a:latin typeface="Times New Roman" panose="02020603050405020304" pitchFamily="18" charset="0"/>
                <a:ea typeface="隶书" panose="02010509060101010101" pitchFamily="49" charset="-122"/>
              </a:rPr>
              <a:t>//setSize-1</a:t>
            </a:r>
            <a:r>
              <a:rPr lang="zh-CN" altLang="en-US" sz="2800">
                <a:solidFill>
                  <a:schemeClr val="tx2"/>
                </a:solidFill>
                <a:latin typeface="Times New Roman" panose="02020603050405020304" pitchFamily="18" charset="0"/>
                <a:ea typeface="隶书" panose="02010509060101010101" pitchFamily="49" charset="-122"/>
              </a:rPr>
              <a:t>之间。数组采用</a:t>
            </a:r>
            <a:r>
              <a:rPr lang="en-US" altLang="zh-CN" sz="2800">
                <a:solidFill>
                  <a:schemeClr val="tx2"/>
                </a:solidFill>
                <a:latin typeface="Times New Roman" panose="02020603050405020304" pitchFamily="18" charset="0"/>
                <a:ea typeface="隶书" panose="02010509060101010101" pitchFamily="49" charset="-122"/>
              </a:rPr>
              <a:t>16</a:t>
            </a:r>
            <a:r>
              <a:rPr lang="zh-CN" altLang="en-US" sz="2800">
                <a:solidFill>
                  <a:schemeClr val="tx2"/>
                </a:solidFill>
                <a:latin typeface="Times New Roman" panose="02020603050405020304" pitchFamily="18" charset="0"/>
                <a:ea typeface="隶书" panose="02010509060101010101" pitchFamily="49" charset="-122"/>
              </a:rPr>
              <a:t>位无符号短整数实现</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public:</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sz = DefaultSize)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构造函数</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复制构造函数</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bitSet ()</a:t>
            </a:r>
            <a:r>
              <a:rPr lang="en-US" altLang="zh-CN" sz="2800" b="1">
                <a:latin typeface="Times New Roman" panose="02020603050405020304" pitchFamily="18" charset="0"/>
                <a:ea typeface="隶书" panose="02010509060101010101" pitchFamily="49" charset="-122"/>
              </a:rPr>
              <a:t> { delete </a:t>
            </a:r>
            <a:r>
              <a:rPr lang="en-US" altLang="zh-CN" sz="2800">
                <a:latin typeface="Times New Roman" panose="02020603050405020304" pitchFamily="18" charset="0"/>
                <a:ea typeface="隶书" panose="02010509060101010101" pitchFamily="49" charset="-122"/>
              </a:rPr>
              <a:t>[ ]bitVector</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析构函数</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getMember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取集合元素</a:t>
            </a:r>
            <a:r>
              <a:rPr lang="en-US" altLang="zh-CN" sz="2800">
                <a:solidFill>
                  <a:schemeClr val="tx2"/>
                </a:solidFill>
                <a:latin typeface="Times New Roman" panose="02020603050405020304" pitchFamily="18" charset="0"/>
                <a:ea typeface="隶书" panose="02010509060101010101" pitchFamily="49" charset="-122"/>
              </a:rPr>
              <a:t>x</a:t>
            </a:r>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a:extLst>
              <a:ext uri="{FF2B5EF4-FFF2-40B4-BE49-F238E27FC236}">
                <a16:creationId xmlns:a16="http://schemas.microsoft.com/office/drawing/2014/main" id="{CC552731-F92C-4F11-B8E0-8660A9F1DFD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A5F1CD-65D6-4E0B-A226-359BD749D86B}"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70</a:t>
            </a:fld>
            <a:endParaRPr lang="en-US" altLang="zh-CN" sz="1800">
              <a:latin typeface="华文新魏" panose="02010800040101010101" pitchFamily="2" charset="-122"/>
              <a:ea typeface="华文新魏" panose="02010800040101010101" pitchFamily="2" charset="-122"/>
            </a:endParaRPr>
          </a:p>
        </p:txBody>
      </p:sp>
      <p:sp>
        <p:nvSpPr>
          <p:cNvPr id="74755" name="Rectangle 2">
            <a:extLst>
              <a:ext uri="{FF2B5EF4-FFF2-40B4-BE49-F238E27FC236}">
                <a16:creationId xmlns:a16="http://schemas.microsoft.com/office/drawing/2014/main" id="{3D8B958D-6EFD-431E-B902-BC275832EFC6}"/>
              </a:ext>
            </a:extLst>
          </p:cNvPr>
          <p:cNvSpPr>
            <a:spLocks noGrp="1" noChangeArrowheads="1"/>
          </p:cNvSpPr>
          <p:nvPr>
            <p:ph type="title"/>
          </p:nvPr>
        </p:nvSpPr>
        <p:spPr>
          <a:xfrm>
            <a:off x="457200" y="457200"/>
            <a:ext cx="8229600" cy="889000"/>
          </a:xfrm>
        </p:spPr>
        <p:txBody>
          <a:bodyPr/>
          <a:lstStyle/>
          <a:p>
            <a:pPr algn="ctr" eaLnBrk="1" hangingPunct="1"/>
            <a:r>
              <a:rPr lang="zh-CN" altLang="en-US" sz="4000" b="1">
                <a:solidFill>
                  <a:schemeClr val="tx2"/>
                </a:solidFill>
                <a:latin typeface="华文新魏" panose="02010800040101010101" pitchFamily="2" charset="-122"/>
                <a:ea typeface="华文新魏" panose="02010800040101010101" pitchFamily="2" charset="-122"/>
              </a:rPr>
              <a:t>散列表（</a:t>
            </a:r>
            <a:r>
              <a:rPr lang="en-US" altLang="zh-CN" sz="4000" b="1">
                <a:solidFill>
                  <a:schemeClr val="tx2"/>
                </a:solidFill>
                <a:latin typeface="华文新魏" panose="02010800040101010101" pitchFamily="2" charset="-122"/>
                <a:ea typeface="华文新魏" panose="02010800040101010101" pitchFamily="2" charset="-122"/>
              </a:rPr>
              <a:t>Hash Table</a:t>
            </a:r>
            <a:r>
              <a:rPr lang="zh-CN" altLang="en-US" sz="4000" b="1">
                <a:solidFill>
                  <a:schemeClr val="tx2"/>
                </a:solidFill>
                <a:latin typeface="华文新魏" panose="02010800040101010101" pitchFamily="2" charset="-122"/>
                <a:ea typeface="华文新魏" panose="02010800040101010101" pitchFamily="2" charset="-122"/>
              </a:rPr>
              <a:t>）</a:t>
            </a:r>
          </a:p>
        </p:txBody>
      </p:sp>
      <p:sp>
        <p:nvSpPr>
          <p:cNvPr id="74756" name="Rectangle 3">
            <a:extLst>
              <a:ext uri="{FF2B5EF4-FFF2-40B4-BE49-F238E27FC236}">
                <a16:creationId xmlns:a16="http://schemas.microsoft.com/office/drawing/2014/main" id="{050CDC1E-99BB-482D-8723-CDB1E78ADC00}"/>
              </a:ext>
            </a:extLst>
          </p:cNvPr>
          <p:cNvSpPr>
            <a:spLocks noGrp="1" noChangeArrowheads="1"/>
          </p:cNvSpPr>
          <p:nvPr>
            <p:ph type="body" idx="1"/>
          </p:nvPr>
        </p:nvSpPr>
        <p:spPr>
          <a:xfrm>
            <a:off x="584200" y="1270000"/>
            <a:ext cx="8128000" cy="5067300"/>
          </a:xfrm>
        </p:spPr>
        <p:txBody>
          <a:bodyPr/>
          <a:lstStyle/>
          <a:p>
            <a:pPr eaLnBrk="1" hangingPunct="1">
              <a:lnSpc>
                <a:spcPct val="105000"/>
              </a:lnSpc>
              <a:spcBef>
                <a:spcPct val="10000"/>
              </a:spcBef>
              <a:buClr>
                <a:srgbClr val="800080"/>
              </a:buClr>
              <a:buSzPct val="50000"/>
            </a:pPr>
            <a:r>
              <a:rPr lang="zh-CN" altLang="en-US" sz="3000" b="1">
                <a:solidFill>
                  <a:srgbClr val="FF0000"/>
                </a:solidFill>
                <a:latin typeface="Times New Roman" panose="02020603050405020304" pitchFamily="18" charset="0"/>
                <a:ea typeface="仿宋_GB2312" pitchFamily="49" charset="-122"/>
              </a:rPr>
              <a:t>理想的搜索方法</a:t>
            </a:r>
            <a:r>
              <a:rPr lang="zh-CN" altLang="en-US" sz="3000" b="1">
                <a:latin typeface="Times New Roman" panose="02020603050405020304" pitchFamily="18" charset="0"/>
                <a:ea typeface="仿宋_GB2312" pitchFamily="49" charset="-122"/>
              </a:rPr>
              <a:t>是可以不经过比较，一次直接从字典中得到要搜索的元素。</a:t>
            </a:r>
          </a:p>
          <a:p>
            <a:pPr eaLnBrk="1" hangingPunct="1">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建立一个元素存储位置</a:t>
            </a:r>
            <a:r>
              <a:rPr lang="en-US" altLang="zh-CN" sz="3000" b="1">
                <a:solidFill>
                  <a:schemeClr val="tx2"/>
                </a:solidFill>
                <a:latin typeface="Times New Roman" panose="02020603050405020304" pitchFamily="18" charset="0"/>
                <a:ea typeface="仿宋_GB2312" pitchFamily="49" charset="-122"/>
              </a:rPr>
              <a:t>Address</a:t>
            </a:r>
            <a:r>
              <a:rPr lang="zh-CN" altLang="en-US" sz="3000" b="1">
                <a:latin typeface="Times New Roman" panose="02020603050405020304" pitchFamily="18" charset="0"/>
                <a:ea typeface="仿宋_GB2312" pitchFamily="49" charset="-122"/>
              </a:rPr>
              <a:t>与其关键码</a:t>
            </a:r>
            <a:r>
              <a:rPr lang="en-US" altLang="zh-CN" sz="3000" b="1">
                <a:solidFill>
                  <a:schemeClr val="tx2"/>
                </a:solidFill>
                <a:latin typeface="Times New Roman" panose="02020603050405020304" pitchFamily="18" charset="0"/>
                <a:ea typeface="仿宋_GB2312" pitchFamily="49" charset="-122"/>
              </a:rPr>
              <a:t>key</a:t>
            </a:r>
            <a:r>
              <a:rPr lang="zh-CN" altLang="en-US" sz="3000" b="1">
                <a:latin typeface="Times New Roman" panose="02020603050405020304" pitchFamily="18" charset="0"/>
                <a:ea typeface="仿宋_GB2312" pitchFamily="49" charset="-122"/>
              </a:rPr>
              <a:t>之间的对应函数关系</a:t>
            </a:r>
            <a:r>
              <a:rPr lang="en-US" altLang="zh-CN" sz="3000">
                <a:latin typeface="Times New Roman" panose="02020603050405020304" pitchFamily="18" charset="0"/>
                <a:ea typeface="仿宋_GB2312" pitchFamily="49" charset="-122"/>
              </a:rPr>
              <a:t>Hash()</a:t>
            </a:r>
            <a:r>
              <a:rPr lang="zh-CN" altLang="en-US" sz="3000" b="1">
                <a:latin typeface="Times New Roman" panose="02020603050405020304" pitchFamily="18" charset="0"/>
                <a:ea typeface="仿宋_GB2312" pitchFamily="49" charset="-122"/>
              </a:rPr>
              <a:t> ：</a:t>
            </a:r>
          </a:p>
          <a:p>
            <a:pPr eaLnBrk="1" hangingPunct="1">
              <a:lnSpc>
                <a:spcPct val="105000"/>
              </a:lnSpc>
              <a:spcBef>
                <a:spcPct val="10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Address </a:t>
            </a:r>
            <a:r>
              <a:rPr lang="zh-CN" altLang="en-US"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Hash(key)	</a:t>
            </a:r>
          </a:p>
          <a:p>
            <a:pPr eaLnBrk="1" hangingPunct="1">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在</a:t>
            </a:r>
            <a:r>
              <a:rPr lang="zh-CN" altLang="en-US" sz="3000" b="1">
                <a:solidFill>
                  <a:srgbClr val="FF0000"/>
                </a:solidFill>
                <a:latin typeface="Times New Roman" panose="02020603050405020304" pitchFamily="18" charset="0"/>
                <a:ea typeface="仿宋_GB2312" pitchFamily="49" charset="-122"/>
              </a:rPr>
              <a:t>插入</a:t>
            </a:r>
            <a:r>
              <a:rPr lang="zh-CN" altLang="en-US" sz="3000" b="1">
                <a:latin typeface="Times New Roman" panose="02020603050405020304" pitchFamily="18" charset="0"/>
                <a:ea typeface="仿宋_GB2312" pitchFamily="49" charset="-122"/>
              </a:rPr>
              <a:t>时依此函数计算存储位置并按此位置存放。在</a:t>
            </a:r>
            <a:r>
              <a:rPr lang="zh-CN" altLang="en-US" sz="3000" b="1">
                <a:solidFill>
                  <a:srgbClr val="FF0000"/>
                </a:solidFill>
                <a:latin typeface="Times New Roman" panose="02020603050405020304" pitchFamily="18" charset="0"/>
                <a:ea typeface="仿宋_GB2312" pitchFamily="49" charset="-122"/>
              </a:rPr>
              <a:t>搜索</a:t>
            </a:r>
            <a:r>
              <a:rPr lang="zh-CN" altLang="en-US" sz="3000" b="1">
                <a:latin typeface="Times New Roman" panose="02020603050405020304" pitchFamily="18" charset="0"/>
                <a:ea typeface="仿宋_GB2312" pitchFamily="49" charset="-122"/>
              </a:rPr>
              <a:t>时对元素的关键码进行同样的计算，把求得的函数值当做元素存储位置， 在结构中按此位置搜索。这就是</a:t>
            </a:r>
            <a:r>
              <a:rPr lang="zh-CN" altLang="en-US" sz="3000" b="1">
                <a:solidFill>
                  <a:srgbClr val="FF0000"/>
                </a:solidFill>
                <a:latin typeface="Times New Roman" panose="02020603050405020304" pitchFamily="18" charset="0"/>
                <a:ea typeface="仿宋_GB2312" pitchFamily="49" charset="-122"/>
              </a:rPr>
              <a:t>散列方法</a:t>
            </a:r>
            <a:r>
              <a:rPr lang="zh-CN" altLang="en-US" sz="3000" b="1">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a:extLst>
              <a:ext uri="{FF2B5EF4-FFF2-40B4-BE49-F238E27FC236}">
                <a16:creationId xmlns:a16="http://schemas.microsoft.com/office/drawing/2014/main" id="{CD0ECC18-03FA-4A88-ABF3-372DC59BE0BE}"/>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CEE065-6BF2-4D36-98C3-90C479F50B1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71</a:t>
            </a:fld>
            <a:endParaRPr lang="en-US" altLang="zh-CN" sz="1800">
              <a:latin typeface="华文新魏" panose="02010800040101010101" pitchFamily="2" charset="-122"/>
              <a:ea typeface="华文新魏" panose="02010800040101010101" pitchFamily="2" charset="-122"/>
            </a:endParaRPr>
          </a:p>
        </p:txBody>
      </p:sp>
      <p:sp>
        <p:nvSpPr>
          <p:cNvPr id="75779" name="Rectangle 2">
            <a:extLst>
              <a:ext uri="{FF2B5EF4-FFF2-40B4-BE49-F238E27FC236}">
                <a16:creationId xmlns:a16="http://schemas.microsoft.com/office/drawing/2014/main" id="{8A1F4C14-4625-4AC8-B90B-0AF0001EC942}"/>
              </a:ext>
            </a:extLst>
          </p:cNvPr>
          <p:cNvSpPr>
            <a:spLocks noGrp="1" noChangeArrowheads="1"/>
          </p:cNvSpPr>
          <p:nvPr>
            <p:ph type="title"/>
          </p:nvPr>
        </p:nvSpPr>
        <p:spPr/>
        <p:txBody>
          <a:bodyPr/>
          <a:lstStyle/>
          <a:p>
            <a:pPr algn="just" eaLnBrk="1" hangingPunct="1"/>
            <a:r>
              <a:rPr lang="en-US" altLang="zh-CN" sz="3000">
                <a:ea typeface="仿宋_GB2312" pitchFamily="49" charset="-122"/>
              </a:rPr>
              <a:t>    </a:t>
            </a:r>
          </a:p>
        </p:txBody>
      </p:sp>
      <p:sp>
        <p:nvSpPr>
          <p:cNvPr id="75780" name="Rectangle 3">
            <a:extLst>
              <a:ext uri="{FF2B5EF4-FFF2-40B4-BE49-F238E27FC236}">
                <a16:creationId xmlns:a16="http://schemas.microsoft.com/office/drawing/2014/main" id="{CD3A9DB1-6CEB-4879-9CB0-F7EE0ACD58C6}"/>
              </a:ext>
            </a:extLst>
          </p:cNvPr>
          <p:cNvSpPr>
            <a:spLocks noGrp="1" noChangeArrowheads="1"/>
          </p:cNvSpPr>
          <p:nvPr>
            <p:ph type="body" idx="1"/>
          </p:nvPr>
        </p:nvSpPr>
        <p:spPr>
          <a:xfrm>
            <a:off x="593725" y="731838"/>
            <a:ext cx="8080375" cy="5867400"/>
          </a:xfrm>
        </p:spPr>
        <p:txBody>
          <a:bodyPr/>
          <a:lstStyle/>
          <a:p>
            <a:pPr eaLnBrk="1" hangingPunct="1">
              <a:spcBef>
                <a:spcPct val="15000"/>
              </a:spcBef>
              <a:buClr>
                <a:srgbClr val="800080"/>
              </a:buClr>
              <a:buSzPct val="50000"/>
            </a:pPr>
            <a:r>
              <a:rPr lang="zh-CN" altLang="en-US" sz="3000" b="1">
                <a:latin typeface="Times New Roman" panose="02020603050405020304" pitchFamily="18" charset="0"/>
                <a:ea typeface="仿宋_GB2312" pitchFamily="49" charset="-122"/>
              </a:rPr>
              <a:t>按</a:t>
            </a:r>
            <a:r>
              <a:rPr lang="zh-CN" altLang="en-US" sz="3000" b="1">
                <a:solidFill>
                  <a:srgbClr val="FF0000"/>
                </a:solidFill>
                <a:latin typeface="Times New Roman" panose="02020603050405020304" pitchFamily="18" charset="0"/>
                <a:ea typeface="仿宋_GB2312" pitchFamily="49" charset="-122"/>
              </a:rPr>
              <a:t>散列方法</a:t>
            </a:r>
            <a:r>
              <a:rPr lang="zh-CN" altLang="en-US" sz="3000" b="1">
                <a:latin typeface="Times New Roman" panose="02020603050405020304" pitchFamily="18" charset="0"/>
                <a:ea typeface="仿宋_GB2312" pitchFamily="49" charset="-122"/>
              </a:rPr>
              <a:t>构造出来的表叫做</a:t>
            </a:r>
            <a:r>
              <a:rPr lang="zh-CN" altLang="en-US" sz="3000" b="1">
                <a:solidFill>
                  <a:srgbClr val="FF0000"/>
                </a:solidFill>
                <a:latin typeface="Times New Roman" panose="02020603050405020304" pitchFamily="18" charset="0"/>
                <a:ea typeface="仿宋_GB2312" pitchFamily="49" charset="-122"/>
              </a:rPr>
              <a:t>散列表</a:t>
            </a:r>
            <a:r>
              <a:rPr lang="zh-CN" altLang="en-US" sz="3000" b="1">
                <a:latin typeface="Times New Roman" panose="02020603050405020304" pitchFamily="18" charset="0"/>
                <a:ea typeface="仿宋_GB2312" pitchFamily="49" charset="-122"/>
              </a:rPr>
              <a:t>。所用转换函数叫做</a:t>
            </a:r>
            <a:r>
              <a:rPr lang="zh-CN" altLang="en-US" sz="3000" b="1">
                <a:solidFill>
                  <a:srgbClr val="FF0000"/>
                </a:solidFill>
                <a:latin typeface="Times New Roman" panose="02020603050405020304" pitchFamily="18" charset="0"/>
                <a:ea typeface="仿宋_GB2312" pitchFamily="49" charset="-122"/>
              </a:rPr>
              <a:t>散列函数</a:t>
            </a:r>
            <a:r>
              <a:rPr lang="zh-CN" altLang="en-US" sz="3000" b="1">
                <a:latin typeface="Times New Roman" panose="02020603050405020304" pitchFamily="18" charset="0"/>
                <a:ea typeface="仿宋_GB2312" pitchFamily="49" charset="-122"/>
              </a:rPr>
              <a:t>。</a:t>
            </a:r>
          </a:p>
          <a:p>
            <a:pPr eaLnBrk="1" hangingPunct="1">
              <a:spcBef>
                <a:spcPct val="15000"/>
              </a:spcBef>
              <a:buClr>
                <a:srgbClr val="800080"/>
              </a:buClr>
              <a:buSzPct val="50000"/>
            </a:pPr>
            <a:r>
              <a:rPr lang="zh-CN" altLang="en-US" sz="3000" b="1">
                <a:latin typeface="Times New Roman" panose="02020603050405020304" pitchFamily="18" charset="0"/>
                <a:ea typeface="仿宋_GB2312" pitchFamily="49" charset="-122"/>
              </a:rPr>
              <a:t>使用散列方法进行搜索不必进行多次关键码的比较</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搜索速度比较快</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可以直接到达或逼近具有此关键码的表项的实际存放地址。</a:t>
            </a:r>
          </a:p>
        </p:txBody>
      </p:sp>
    </p:spTree>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a:extLst>
              <a:ext uri="{FF2B5EF4-FFF2-40B4-BE49-F238E27FC236}">
                <a16:creationId xmlns:a16="http://schemas.microsoft.com/office/drawing/2014/main" id="{3ED5B1C0-AD18-468E-858D-0A628318FEFA}"/>
              </a:ext>
            </a:extLst>
          </p:cNvPr>
          <p:cNvSpPr>
            <a:spLocks noGrp="1" noChangeArrowheads="1"/>
          </p:cNvSpPr>
          <p:nvPr>
            <p:ph idx="1"/>
          </p:nvPr>
        </p:nvSpPr>
        <p:spPr>
          <a:xfrm>
            <a:off x="457200" y="711200"/>
            <a:ext cx="8229600" cy="3886200"/>
          </a:xfrm>
        </p:spPr>
        <p:txBody>
          <a:bodyPr/>
          <a:lstStyle/>
          <a:p>
            <a:pPr eaLnBrk="1" hangingPunct="1">
              <a:spcBef>
                <a:spcPct val="15000"/>
              </a:spcBef>
              <a:buClr>
                <a:srgbClr val="800080"/>
              </a:buClr>
              <a:buSzPct val="50000"/>
            </a:pPr>
            <a:r>
              <a:rPr lang="zh-CN" altLang="en-US" b="1">
                <a:latin typeface="Times New Roman" panose="02020603050405020304" pitchFamily="18" charset="0"/>
                <a:ea typeface="仿宋_GB2312" pitchFamily="49" charset="-122"/>
              </a:rPr>
              <a:t>散列函数是一个压缩映象函数。关键码集合比散列表地址集合大得多。因此有可能经过散列函数的计算，把不同的关键码映射到同一个散列地址上，这就产生了</a:t>
            </a:r>
            <a:r>
              <a:rPr lang="zh-CN" altLang="en-US" b="1">
                <a:solidFill>
                  <a:srgbClr val="FF0000"/>
                </a:solidFill>
                <a:latin typeface="Times New Roman" panose="02020603050405020304" pitchFamily="18" charset="0"/>
                <a:ea typeface="仿宋_GB2312" pitchFamily="49" charset="-122"/>
              </a:rPr>
              <a:t>冲突</a:t>
            </a:r>
            <a:r>
              <a:rPr lang="zh-CN" altLang="en-US" b="1">
                <a:latin typeface="Times New Roman" panose="02020603050405020304" pitchFamily="18" charset="0"/>
                <a:ea typeface="仿宋_GB2312" pitchFamily="49" charset="-122"/>
              </a:rPr>
              <a:t>。</a:t>
            </a:r>
          </a:p>
          <a:p>
            <a:pPr eaLnBrk="1" hangingPunct="1">
              <a:spcBef>
                <a:spcPct val="15000"/>
              </a:spcBef>
              <a:buClr>
                <a:srgbClr val="800080"/>
              </a:buClr>
              <a:buSzPct val="50000"/>
            </a:pPr>
            <a:r>
              <a:rPr lang="zh-CN" altLang="en-US" b="1">
                <a:latin typeface="Times New Roman" panose="02020603050405020304" pitchFamily="18" charset="0"/>
                <a:ea typeface="仿宋_GB2312" pitchFamily="49" charset="-122"/>
              </a:rPr>
              <a:t>示例：有一组表项，其关键码分别是</a:t>
            </a:r>
          </a:p>
          <a:p>
            <a:pPr algn="just" eaLnBrk="1" hangingPunct="1">
              <a:spcBef>
                <a:spcPct val="15000"/>
              </a:spcBef>
              <a:buFont typeface="Wingdings" panose="05000000000000000000" pitchFamily="2" charset="2"/>
              <a:buNone/>
            </a:pPr>
            <a:r>
              <a:rPr lang="zh-CN" altLang="en-US" b="1">
                <a:solidFill>
                  <a:srgbClr val="006600"/>
                </a:solidFill>
                <a:latin typeface="Times New Roman" panose="02020603050405020304" pitchFamily="18" charset="0"/>
                <a:ea typeface="仿宋_GB2312" pitchFamily="49" charset="-122"/>
              </a:rPr>
              <a:t>              </a:t>
            </a:r>
            <a:r>
              <a:rPr lang="en-US" altLang="zh-CN" b="1">
                <a:solidFill>
                  <a:schemeClr val="tx2"/>
                </a:solidFill>
                <a:latin typeface="Times New Roman" panose="02020603050405020304" pitchFamily="18" charset="0"/>
                <a:ea typeface="仿宋_GB2312" pitchFamily="49" charset="-122"/>
              </a:rPr>
              <a:t>12361</a:t>
            </a:r>
            <a:r>
              <a:rPr lang="en-US" altLang="zh-CN" b="1">
                <a:solidFill>
                  <a:srgbClr val="006600"/>
                </a:solidFill>
                <a:latin typeface="Times New Roman" panose="02020603050405020304" pitchFamily="18" charset="0"/>
                <a:ea typeface="仿宋_GB2312" pitchFamily="49" charset="-122"/>
              </a:rPr>
              <a:t>,  </a:t>
            </a:r>
            <a:r>
              <a:rPr lang="en-US" altLang="zh-CN" b="1">
                <a:solidFill>
                  <a:schemeClr val="tx2"/>
                </a:solidFill>
                <a:latin typeface="Times New Roman" panose="02020603050405020304" pitchFamily="18" charset="0"/>
                <a:ea typeface="仿宋_GB2312" pitchFamily="49" charset="-122"/>
              </a:rPr>
              <a:t>07251</a:t>
            </a:r>
            <a:r>
              <a:rPr lang="en-US" altLang="zh-CN" b="1">
                <a:solidFill>
                  <a:srgbClr val="006600"/>
                </a:solidFill>
                <a:latin typeface="Times New Roman" panose="02020603050405020304" pitchFamily="18" charset="0"/>
                <a:ea typeface="仿宋_GB2312" pitchFamily="49" charset="-122"/>
              </a:rPr>
              <a:t>,  </a:t>
            </a:r>
            <a:r>
              <a:rPr lang="en-US" altLang="zh-CN" b="1">
                <a:solidFill>
                  <a:schemeClr val="tx2"/>
                </a:solidFill>
                <a:latin typeface="Times New Roman" panose="02020603050405020304" pitchFamily="18" charset="0"/>
                <a:ea typeface="仿宋_GB2312" pitchFamily="49" charset="-122"/>
              </a:rPr>
              <a:t>03309</a:t>
            </a:r>
            <a:r>
              <a:rPr lang="en-US" altLang="zh-CN" b="1">
                <a:solidFill>
                  <a:srgbClr val="006600"/>
                </a:solidFill>
                <a:latin typeface="Times New Roman" panose="02020603050405020304" pitchFamily="18" charset="0"/>
                <a:ea typeface="仿宋_GB2312" pitchFamily="49" charset="-122"/>
              </a:rPr>
              <a:t>,  </a:t>
            </a:r>
            <a:r>
              <a:rPr lang="en-US" altLang="zh-CN" b="1">
                <a:solidFill>
                  <a:schemeClr val="tx2"/>
                </a:solidFill>
                <a:latin typeface="Times New Roman" panose="02020603050405020304" pitchFamily="18" charset="0"/>
                <a:ea typeface="仿宋_GB2312" pitchFamily="49" charset="-122"/>
              </a:rPr>
              <a:t>30976</a:t>
            </a:r>
            <a:r>
              <a:rPr lang="en-US" altLang="zh-CN" b="1">
                <a:latin typeface="Times New Roman" panose="02020603050405020304" pitchFamily="18" charset="0"/>
                <a:ea typeface="仿宋_GB2312" pitchFamily="49" charset="-122"/>
              </a:rPr>
              <a:t>    </a:t>
            </a:r>
          </a:p>
          <a:p>
            <a:pPr eaLnBrk="1" hangingPunct="1">
              <a:lnSpc>
                <a:spcPct val="110000"/>
              </a:lnSpc>
              <a:spcBef>
                <a:spcPct val="10000"/>
              </a:spcBef>
              <a:buClr>
                <a:srgbClr val="800080"/>
              </a:buClr>
              <a:buSzPct val="50000"/>
            </a:pPr>
            <a:r>
              <a:rPr lang="zh-CN" altLang="en-US" b="1">
                <a:latin typeface="Times New Roman" panose="02020603050405020304" pitchFamily="18" charset="0"/>
                <a:ea typeface="仿宋_GB2312" pitchFamily="49" charset="-122"/>
              </a:rPr>
              <a:t>采用的散列函数是</a:t>
            </a:r>
          </a:p>
          <a:p>
            <a:pPr eaLnBrk="1" hangingPunct="1">
              <a:lnSpc>
                <a:spcPct val="110000"/>
              </a:lnSpc>
              <a:spcBef>
                <a:spcPct val="10000"/>
              </a:spcBef>
              <a:buClr>
                <a:srgbClr val="800080"/>
              </a:buClr>
              <a:buSzPct val="50000"/>
              <a:buFont typeface="Wingdings" panose="05000000000000000000" pitchFamily="2" charset="2"/>
              <a:buNone/>
            </a:pPr>
            <a:r>
              <a:rPr lang="zh-CN" altLang="en-US" b="1">
                <a:latin typeface="Times New Roman" panose="02020603050405020304" pitchFamily="18" charset="0"/>
                <a:ea typeface="仿宋_GB2312" pitchFamily="49" charset="-122"/>
              </a:rPr>
              <a:t>              </a:t>
            </a:r>
            <a:r>
              <a:rPr lang="en-US" altLang="zh-CN" b="1" i="1">
                <a:solidFill>
                  <a:schemeClr val="tx2"/>
                </a:solidFill>
                <a:latin typeface="Times New Roman" panose="02020603050405020304" pitchFamily="18" charset="0"/>
                <a:ea typeface="仿宋_GB2312" pitchFamily="49" charset="-122"/>
              </a:rPr>
              <a:t>hash</a:t>
            </a:r>
            <a:r>
              <a:rPr lang="en-US" altLang="zh-CN" b="1">
                <a:solidFill>
                  <a:schemeClr val="tx2"/>
                </a:solidFill>
                <a:latin typeface="Times New Roman" panose="02020603050405020304" pitchFamily="18" charset="0"/>
                <a:ea typeface="仿宋_GB2312" pitchFamily="49" charset="-122"/>
              </a:rPr>
              <a:t>(</a:t>
            </a:r>
            <a:r>
              <a:rPr lang="en-US" altLang="zh-CN" b="1" i="1">
                <a:solidFill>
                  <a:schemeClr val="tx2"/>
                </a:solidFill>
                <a:latin typeface="Times New Roman" panose="02020603050405020304" pitchFamily="18" charset="0"/>
                <a:ea typeface="仿宋_GB2312" pitchFamily="49" charset="-122"/>
              </a:rPr>
              <a:t>x</a:t>
            </a:r>
            <a:r>
              <a:rPr lang="en-US" altLang="zh-CN" b="1">
                <a:solidFill>
                  <a:schemeClr val="tx2"/>
                </a:solidFill>
                <a:latin typeface="Times New Roman" panose="02020603050405020304" pitchFamily="18" charset="0"/>
                <a:ea typeface="仿宋_GB2312" pitchFamily="49" charset="-122"/>
              </a:rPr>
              <a:t>) = </a:t>
            </a:r>
            <a:r>
              <a:rPr lang="en-US" altLang="zh-CN" b="1" i="1">
                <a:solidFill>
                  <a:schemeClr val="tx2"/>
                </a:solidFill>
                <a:latin typeface="Times New Roman" panose="02020603050405020304" pitchFamily="18" charset="0"/>
                <a:ea typeface="仿宋_GB2312" pitchFamily="49" charset="-122"/>
              </a:rPr>
              <a:t>x</a:t>
            </a:r>
            <a:r>
              <a:rPr lang="en-US" altLang="zh-CN" b="1">
                <a:solidFill>
                  <a:schemeClr val="tx2"/>
                </a:solidFill>
                <a:latin typeface="Times New Roman" panose="02020603050405020304" pitchFamily="18" charset="0"/>
                <a:ea typeface="仿宋_GB2312" pitchFamily="49" charset="-122"/>
              </a:rPr>
              <a:t> % 73 + 13420</a:t>
            </a:r>
          </a:p>
          <a:p>
            <a:pPr eaLnBrk="1" hangingPunct="1">
              <a:lnSpc>
                <a:spcPct val="110000"/>
              </a:lnSpc>
              <a:spcBef>
                <a:spcPct val="10000"/>
              </a:spcBef>
              <a:buClr>
                <a:srgbClr val="800080"/>
              </a:buClr>
              <a:buSzPct val="50000"/>
              <a:buFont typeface="Wingdings" panose="05000000000000000000" pitchFamily="2" charset="2"/>
              <a:buNone/>
            </a:pPr>
            <a:r>
              <a:rPr lang="en-US" altLang="zh-CN" b="1">
                <a:latin typeface="Times New Roman" panose="02020603050405020304" pitchFamily="18" charset="0"/>
                <a:ea typeface="仿宋_GB2312" pitchFamily="49" charset="-122"/>
              </a:rPr>
              <a:t>	</a:t>
            </a:r>
            <a:r>
              <a:rPr lang="zh-CN" altLang="en-US" b="1">
                <a:latin typeface="Times New Roman" panose="02020603050405020304" pitchFamily="18" charset="0"/>
                <a:ea typeface="仿宋_GB2312" pitchFamily="49" charset="-122"/>
              </a:rPr>
              <a:t>则有 </a:t>
            </a:r>
            <a:r>
              <a:rPr lang="en-US" altLang="zh-CN" b="1" i="1">
                <a:latin typeface="Times New Roman" panose="02020603050405020304" pitchFamily="18" charset="0"/>
                <a:ea typeface="仿宋_GB2312" pitchFamily="49" charset="-122"/>
              </a:rPr>
              <a:t>hash</a:t>
            </a:r>
            <a:r>
              <a:rPr lang="en-US" altLang="zh-CN" b="1">
                <a:latin typeface="Times New Roman" panose="02020603050405020304" pitchFamily="18" charset="0"/>
                <a:ea typeface="仿宋_GB2312" pitchFamily="49" charset="-122"/>
              </a:rPr>
              <a:t>(12361) = </a:t>
            </a:r>
            <a:r>
              <a:rPr lang="en-US" altLang="zh-CN" b="1" i="1">
                <a:latin typeface="Times New Roman" panose="02020603050405020304" pitchFamily="18" charset="0"/>
                <a:ea typeface="仿宋_GB2312" pitchFamily="49" charset="-122"/>
              </a:rPr>
              <a:t>hash</a:t>
            </a:r>
            <a:r>
              <a:rPr lang="en-US" altLang="zh-CN" b="1">
                <a:latin typeface="Times New Roman" panose="02020603050405020304" pitchFamily="18" charset="0"/>
                <a:ea typeface="仿宋_GB2312" pitchFamily="49" charset="-122"/>
              </a:rPr>
              <a:t>(07250) = </a:t>
            </a:r>
            <a:r>
              <a:rPr lang="en-US" altLang="zh-CN" b="1" i="1">
                <a:latin typeface="Times New Roman" panose="02020603050405020304" pitchFamily="18" charset="0"/>
                <a:ea typeface="仿宋_GB2312" pitchFamily="49" charset="-122"/>
              </a:rPr>
              <a:t>hash</a:t>
            </a:r>
            <a:r>
              <a:rPr lang="en-US" altLang="zh-CN" b="1">
                <a:latin typeface="Times New Roman" panose="02020603050405020304" pitchFamily="18" charset="0"/>
                <a:ea typeface="仿宋_GB2312" pitchFamily="49" charset="-122"/>
              </a:rPr>
              <a:t>(03309) =</a:t>
            </a:r>
            <a:r>
              <a:rPr lang="en-US" altLang="zh-CN" b="1" i="1">
                <a:latin typeface="Times New Roman" panose="02020603050405020304" pitchFamily="18" charset="0"/>
                <a:ea typeface="仿宋_GB2312" pitchFamily="49" charset="-122"/>
              </a:rPr>
              <a:t> hash</a:t>
            </a:r>
            <a:r>
              <a:rPr lang="en-US" altLang="zh-CN" b="1">
                <a:latin typeface="Times New Roman" panose="02020603050405020304" pitchFamily="18" charset="0"/>
                <a:ea typeface="仿宋_GB2312" pitchFamily="49" charset="-122"/>
              </a:rPr>
              <a:t>(30976) = 13444</a:t>
            </a:r>
            <a:r>
              <a:rPr lang="zh-CN" altLang="en-US" b="1">
                <a:latin typeface="Times New Roman" panose="02020603050405020304" pitchFamily="18" charset="0"/>
                <a:ea typeface="仿宋_GB2312" pitchFamily="49" charset="-122"/>
              </a:rPr>
              <a:t>。</a:t>
            </a:r>
          </a:p>
          <a:p>
            <a:pPr eaLnBrk="1" hangingPunct="1">
              <a:lnSpc>
                <a:spcPct val="110000"/>
              </a:lnSpc>
              <a:spcBef>
                <a:spcPct val="10000"/>
              </a:spcBef>
              <a:buClr>
                <a:srgbClr val="800080"/>
              </a:buClr>
              <a:buSzPct val="50000"/>
            </a:pPr>
            <a:endParaRPr lang="zh-CN" altLang="en-US"/>
          </a:p>
        </p:txBody>
      </p:sp>
      <p:sp>
        <p:nvSpPr>
          <p:cNvPr id="76803" name="灯片编号占位符 3">
            <a:extLst>
              <a:ext uri="{FF2B5EF4-FFF2-40B4-BE49-F238E27FC236}">
                <a16:creationId xmlns:a16="http://schemas.microsoft.com/office/drawing/2014/main" id="{0DBBBA44-B83D-4550-A2AA-A885AB1C1E39}"/>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5BA6F19-F3C0-46E1-849D-25D442EE23D2}"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72</a:t>
            </a:fld>
            <a:endParaRPr lang="en-US" altLang="zh-CN" sz="1800">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a:extLst>
              <a:ext uri="{FF2B5EF4-FFF2-40B4-BE49-F238E27FC236}">
                <a16:creationId xmlns:a16="http://schemas.microsoft.com/office/drawing/2014/main" id="{A275BDF7-8E13-4D46-9BDF-AFD241EC6A1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7B5BD6-BF56-476E-8B19-77E895E5C0E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73</a:t>
            </a:fld>
            <a:endParaRPr lang="en-US" altLang="zh-CN" sz="1800">
              <a:latin typeface="华文新魏" panose="02010800040101010101" pitchFamily="2" charset="-122"/>
              <a:ea typeface="华文新魏" panose="02010800040101010101" pitchFamily="2" charset="-122"/>
            </a:endParaRPr>
          </a:p>
        </p:txBody>
      </p:sp>
      <p:sp>
        <p:nvSpPr>
          <p:cNvPr id="77827" name="Rectangle 2">
            <a:extLst>
              <a:ext uri="{FF2B5EF4-FFF2-40B4-BE49-F238E27FC236}">
                <a16:creationId xmlns:a16="http://schemas.microsoft.com/office/drawing/2014/main" id="{B161E590-F369-490F-9B21-BDEF3B8A3F96}"/>
              </a:ext>
            </a:extLst>
          </p:cNvPr>
          <p:cNvSpPr>
            <a:spLocks noGrp="1" noChangeArrowheads="1"/>
          </p:cNvSpPr>
          <p:nvPr>
            <p:ph type="body" idx="1"/>
          </p:nvPr>
        </p:nvSpPr>
        <p:spPr>
          <a:xfrm>
            <a:off x="547688" y="608013"/>
            <a:ext cx="8102600" cy="5867400"/>
          </a:xfrm>
        </p:spPr>
        <p:txBody>
          <a:bodyPr/>
          <a:lstStyle/>
          <a:p>
            <a:pPr eaLnBrk="1" hangingPunct="1">
              <a:lnSpc>
                <a:spcPct val="110000"/>
              </a:lnSpc>
              <a:spcBef>
                <a:spcPct val="10000"/>
              </a:spcBef>
              <a:buClr>
                <a:srgbClr val="800080"/>
              </a:buClr>
              <a:buSzPct val="50000"/>
            </a:pPr>
            <a:r>
              <a:rPr lang="zh-CN" altLang="en-US" sz="2800" b="1" dirty="0">
                <a:latin typeface="Times New Roman" panose="02020603050405020304" pitchFamily="18" charset="0"/>
                <a:ea typeface="仿宋_GB2312" pitchFamily="49" charset="-122"/>
              </a:rPr>
              <a:t>就是说，对不同的关键码，通过散列函数的计算，得到了同一散列地址。</a:t>
            </a:r>
            <a:endParaRPr lang="en-US" altLang="zh-CN" sz="2800" b="1" dirty="0">
              <a:latin typeface="Times New Roman" panose="02020603050405020304" pitchFamily="18" charset="0"/>
              <a:ea typeface="仿宋_GB2312" pitchFamily="49" charset="-122"/>
            </a:endParaRPr>
          </a:p>
          <a:p>
            <a:pPr eaLnBrk="1" hangingPunct="1">
              <a:lnSpc>
                <a:spcPct val="110000"/>
              </a:lnSpc>
              <a:spcBef>
                <a:spcPct val="10000"/>
              </a:spcBef>
              <a:buClr>
                <a:srgbClr val="800080"/>
              </a:buClr>
              <a:buSzPct val="50000"/>
            </a:pPr>
            <a:r>
              <a:rPr lang="zh-CN" altLang="en-US" sz="3000" b="1" dirty="0">
                <a:latin typeface="Times New Roman" panose="02020603050405020304" pitchFamily="18" charset="0"/>
                <a:ea typeface="仿宋_GB2312" pitchFamily="49" charset="-122"/>
              </a:rPr>
              <a:t>称这些产生冲突的散列地址相同的不同关键码为</a:t>
            </a:r>
            <a:r>
              <a:rPr lang="zh-CN" altLang="en-US" sz="3000" b="1" dirty="0">
                <a:solidFill>
                  <a:srgbClr val="FF0000"/>
                </a:solidFill>
                <a:latin typeface="Times New Roman" panose="02020603050405020304" pitchFamily="18" charset="0"/>
                <a:ea typeface="仿宋_GB2312" pitchFamily="49" charset="-122"/>
              </a:rPr>
              <a:t>同义词</a:t>
            </a:r>
            <a:r>
              <a:rPr lang="zh-CN" altLang="en-US" sz="3000" b="1" dirty="0">
                <a:latin typeface="Times New Roman" panose="02020603050405020304" pitchFamily="18" charset="0"/>
                <a:ea typeface="仿宋_GB2312" pitchFamily="49" charset="-122"/>
              </a:rPr>
              <a:t>。</a:t>
            </a:r>
          </a:p>
          <a:p>
            <a:pPr eaLnBrk="1" hangingPunct="1">
              <a:lnSpc>
                <a:spcPct val="110000"/>
              </a:lnSpc>
              <a:spcBef>
                <a:spcPct val="15000"/>
              </a:spcBef>
              <a:buClr>
                <a:srgbClr val="800080"/>
              </a:buClr>
              <a:buSzPct val="50000"/>
            </a:pPr>
            <a:r>
              <a:rPr lang="zh-CN" altLang="en-US" sz="3000" b="1" dirty="0">
                <a:latin typeface="Times New Roman" panose="02020603050405020304" pitchFamily="18" charset="0"/>
                <a:ea typeface="仿宋_GB2312" pitchFamily="49" charset="-122"/>
              </a:rPr>
              <a:t>由于关键码集合比地址集合大得多</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冲突很难避免。所以对于散列方法</a:t>
            </a:r>
            <a:r>
              <a:rPr lang="en-US" altLang="zh-CN" sz="3000" b="1" dirty="0">
                <a:latin typeface="Times New Roman" panose="02020603050405020304" pitchFamily="18" charset="0"/>
                <a:ea typeface="仿宋_GB2312" pitchFamily="49" charset="-122"/>
              </a:rPr>
              <a:t>, </a:t>
            </a:r>
            <a:r>
              <a:rPr lang="zh-CN" altLang="en-US" sz="3000" b="1" dirty="0">
                <a:latin typeface="Times New Roman" panose="02020603050405020304" pitchFamily="18" charset="0"/>
                <a:ea typeface="仿宋_GB2312" pitchFamily="49" charset="-122"/>
              </a:rPr>
              <a:t>需要讨论以下两个问题：</a:t>
            </a:r>
            <a:endParaRPr lang="en-US" altLang="zh-CN" sz="3000" b="1" dirty="0">
              <a:latin typeface="Times New Roman" panose="02020603050405020304" pitchFamily="18" charset="0"/>
              <a:ea typeface="仿宋_GB2312" pitchFamily="49" charset="-122"/>
            </a:endParaRPr>
          </a:p>
          <a:p>
            <a:pPr marL="400050" lvl="1" indent="0" eaLnBrk="1" hangingPunct="1">
              <a:spcBef>
                <a:spcPct val="15000"/>
              </a:spcBef>
              <a:buClr>
                <a:srgbClr val="800080"/>
              </a:buClr>
              <a:buSzPct val="50000"/>
              <a:buFont typeface="Wingdings" panose="05000000000000000000" pitchFamily="2" charset="2"/>
              <a:buNone/>
            </a:pPr>
            <a:r>
              <a:rPr lang="en-US" altLang="zh-CN" sz="2600" b="1" dirty="0">
                <a:solidFill>
                  <a:srgbClr val="FF0000"/>
                </a:solidFill>
                <a:latin typeface="华文新魏" panose="02010800040101010101" pitchFamily="2" charset="-122"/>
                <a:ea typeface="华文新魏" panose="02010800040101010101" pitchFamily="2" charset="-122"/>
              </a:rPr>
              <a:t>1</a:t>
            </a:r>
            <a:r>
              <a:rPr lang="zh-CN" altLang="en-US" sz="2600" b="1" dirty="0">
                <a:solidFill>
                  <a:srgbClr val="FF0000"/>
                </a:solidFill>
                <a:latin typeface="华文新魏" panose="02010800040101010101" pitchFamily="2" charset="-122"/>
                <a:ea typeface="华文新魏" panose="02010800040101010101" pitchFamily="2" charset="-122"/>
              </a:rPr>
              <a:t>）对于给定的一个关键码集合，选择一个计算简单且地址分布比较均匀的散列函数，避免或尽量减少冲突；</a:t>
            </a:r>
          </a:p>
          <a:p>
            <a:pPr marL="400050" lvl="1" indent="0" eaLnBrk="1" hangingPunct="1">
              <a:spcBef>
                <a:spcPct val="15000"/>
              </a:spcBef>
              <a:buClr>
                <a:srgbClr val="800080"/>
              </a:buClr>
              <a:buSzPct val="50000"/>
              <a:buFont typeface="Wingdings" panose="05000000000000000000" pitchFamily="2" charset="2"/>
              <a:buNone/>
            </a:pPr>
            <a:r>
              <a:rPr lang="en-US" altLang="zh-CN" sz="2600" b="1" dirty="0">
                <a:solidFill>
                  <a:srgbClr val="FF0000"/>
                </a:solidFill>
                <a:latin typeface="华文新魏" panose="02010800040101010101" pitchFamily="2" charset="-122"/>
                <a:ea typeface="华文新魏" panose="02010800040101010101" pitchFamily="2" charset="-122"/>
              </a:rPr>
              <a:t>2</a:t>
            </a:r>
            <a:r>
              <a:rPr lang="zh-CN" altLang="en-US" sz="2600" b="1" dirty="0">
                <a:solidFill>
                  <a:srgbClr val="FF0000"/>
                </a:solidFill>
                <a:latin typeface="华文新魏" panose="02010800040101010101" pitchFamily="2" charset="-122"/>
                <a:ea typeface="华文新魏" panose="02010800040101010101" pitchFamily="2" charset="-122"/>
              </a:rPr>
              <a:t>）拟订解决冲突的方案。</a:t>
            </a:r>
          </a:p>
          <a:p>
            <a:pPr marL="400050" lvl="1" indent="0" eaLnBrk="1" hangingPunct="1">
              <a:lnSpc>
                <a:spcPct val="110000"/>
              </a:lnSpc>
              <a:spcBef>
                <a:spcPct val="15000"/>
              </a:spcBef>
              <a:buClr>
                <a:srgbClr val="800080"/>
              </a:buClr>
              <a:buSzPct val="50000"/>
              <a:buFont typeface="Wingdings" panose="05000000000000000000" pitchFamily="2" charset="2"/>
              <a:buNone/>
            </a:pPr>
            <a:r>
              <a:rPr lang="zh-CN" altLang="en-US" sz="2600" b="1" dirty="0">
                <a:solidFill>
                  <a:srgbClr val="FF0000"/>
                </a:solidFill>
                <a:latin typeface="华文新魏" panose="02010800040101010101" pitchFamily="2" charset="-122"/>
                <a:ea typeface="华文新魏" panose="02010800040101010101" pitchFamily="2" charset="-122"/>
              </a:rPr>
              <a:t> </a:t>
            </a:r>
          </a:p>
        </p:txBody>
      </p:sp>
    </p:spTree>
  </p:cSld>
  <p:clrMapOvr>
    <a:masterClrMapping/>
  </p:clrMapOvr>
  <p:transition>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a:extLst>
              <a:ext uri="{FF2B5EF4-FFF2-40B4-BE49-F238E27FC236}">
                <a16:creationId xmlns:a16="http://schemas.microsoft.com/office/drawing/2014/main" id="{B229F0E1-3DB2-4723-B240-C6764200042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BEBA4D-EAD9-4046-B137-18572221487A}"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74</a:t>
            </a:fld>
            <a:endParaRPr lang="en-US" altLang="zh-CN" sz="1800">
              <a:latin typeface="华文新魏" panose="02010800040101010101" pitchFamily="2" charset="-122"/>
              <a:ea typeface="华文新魏" panose="02010800040101010101" pitchFamily="2" charset="-122"/>
            </a:endParaRPr>
          </a:p>
        </p:txBody>
      </p:sp>
      <p:sp>
        <p:nvSpPr>
          <p:cNvPr id="78851" name="Rectangle 3">
            <a:extLst>
              <a:ext uri="{FF2B5EF4-FFF2-40B4-BE49-F238E27FC236}">
                <a16:creationId xmlns:a16="http://schemas.microsoft.com/office/drawing/2014/main" id="{17FB519A-1553-46F5-A7CA-D76132488620}"/>
              </a:ext>
            </a:extLst>
          </p:cNvPr>
          <p:cNvSpPr>
            <a:spLocks noGrp="1" noChangeArrowheads="1"/>
          </p:cNvSpPr>
          <p:nvPr>
            <p:ph type="body" idx="1"/>
          </p:nvPr>
        </p:nvSpPr>
        <p:spPr>
          <a:xfrm>
            <a:off x="463550" y="439738"/>
            <a:ext cx="8128000" cy="5740400"/>
          </a:xfrm>
        </p:spPr>
        <p:txBody>
          <a:bodyPr/>
          <a:lstStyle/>
          <a:p>
            <a:pPr marL="533400" indent="-533400" eaLnBrk="1" hangingPunct="1">
              <a:spcBef>
                <a:spcPct val="15000"/>
              </a:spcBef>
              <a:buClr>
                <a:srgbClr val="800080"/>
              </a:buClr>
              <a:buSzPct val="50000"/>
            </a:pPr>
            <a:endParaRPr lang="zh-CN" altLang="en-US" sz="3000" b="1">
              <a:solidFill>
                <a:srgbClr val="006600"/>
              </a:solidFill>
              <a:ea typeface="仿宋_GB2312" pitchFamily="49" charset="-122"/>
            </a:endParaRPr>
          </a:p>
          <a:p>
            <a:pPr marL="533400" indent="-533400" eaLnBrk="1" hangingPunct="1">
              <a:spcBef>
                <a:spcPct val="15000"/>
              </a:spcBef>
              <a:buClr>
                <a:srgbClr val="800080"/>
              </a:buClr>
              <a:buSzPct val="50000"/>
            </a:pPr>
            <a:endParaRPr lang="zh-CN" altLang="en-US" sz="3000" b="1">
              <a:solidFill>
                <a:srgbClr val="006600"/>
              </a:solidFill>
              <a:ea typeface="仿宋_GB2312" pitchFamily="49" charset="-122"/>
            </a:endParaRPr>
          </a:p>
          <a:p>
            <a:pPr marL="533400" indent="-533400" eaLnBrk="1" hangingPunct="1">
              <a:spcBef>
                <a:spcPct val="15000"/>
              </a:spcBef>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构造散列函数时的几点要求：</a:t>
            </a:r>
          </a:p>
          <a:p>
            <a:pPr marL="914400" lvl="1" indent="-457200" eaLnBrk="1" hangingPunct="1">
              <a:spcBef>
                <a:spcPct val="15000"/>
              </a:spcBef>
              <a:buClr>
                <a:schemeClr val="tx2"/>
              </a:buClr>
              <a:buSzTx/>
              <a:buFont typeface="Wingdings" panose="05000000000000000000" pitchFamily="2" charset="2"/>
              <a:buChar char="Ø"/>
            </a:pPr>
            <a:r>
              <a:rPr kumimoji="1" lang="zh-CN" altLang="en-US" sz="3000" b="1">
                <a:latin typeface="Times New Roman" panose="02020603050405020304" pitchFamily="18" charset="0"/>
                <a:ea typeface="仿宋_GB2312" pitchFamily="49" charset="-122"/>
              </a:rPr>
              <a:t>散列函数应是简单的，能在较短的时间内  计算出结果。</a:t>
            </a:r>
          </a:p>
          <a:p>
            <a:pPr marL="914400" lvl="1" indent="-457200" eaLnBrk="1" hangingPunct="1">
              <a:spcBef>
                <a:spcPct val="15000"/>
              </a:spcBef>
              <a:buClr>
                <a:schemeClr val="tx2"/>
              </a:buClr>
              <a:buSzTx/>
              <a:buFont typeface="Wingdings" panose="05000000000000000000" pitchFamily="2" charset="2"/>
              <a:buChar char="Ø"/>
            </a:pPr>
            <a:r>
              <a:rPr kumimoji="1" lang="zh-CN" altLang="en-US" sz="3000" b="1">
                <a:latin typeface="Times New Roman" panose="02020603050405020304" pitchFamily="18" charset="0"/>
                <a:ea typeface="仿宋_GB2312" pitchFamily="49" charset="-122"/>
              </a:rPr>
              <a:t>散列函数的定义域必须包括需要存储的全部关键码，如果散列表允许有 </a:t>
            </a:r>
            <a:r>
              <a:rPr kumimoji="1" lang="en-US" altLang="zh-CN" sz="3000" b="1" i="1">
                <a:latin typeface="Times New Roman" panose="02020603050405020304" pitchFamily="18" charset="0"/>
                <a:ea typeface="仿宋_GB2312" pitchFamily="49" charset="-122"/>
              </a:rPr>
              <a:t>m </a:t>
            </a:r>
            <a:r>
              <a:rPr kumimoji="1" lang="zh-CN" altLang="en-US" sz="3000" b="1">
                <a:latin typeface="Times New Roman" panose="02020603050405020304" pitchFamily="18" charset="0"/>
                <a:ea typeface="仿宋_GB2312" pitchFamily="49" charset="-122"/>
              </a:rPr>
              <a:t>个地址时，其值域必须在 </a:t>
            </a:r>
            <a:r>
              <a:rPr kumimoji="1" lang="en-US" altLang="zh-CN" sz="3000" b="1">
                <a:latin typeface="Times New Roman" panose="02020603050405020304" pitchFamily="18" charset="0"/>
                <a:ea typeface="仿宋_GB2312" pitchFamily="49" charset="-122"/>
              </a:rPr>
              <a:t>0 </a:t>
            </a:r>
            <a:r>
              <a:rPr kumimoji="1" lang="zh-CN" altLang="en-US" sz="3000" b="1">
                <a:latin typeface="Times New Roman" panose="02020603050405020304" pitchFamily="18" charset="0"/>
                <a:ea typeface="仿宋_GB2312" pitchFamily="49" charset="-122"/>
              </a:rPr>
              <a:t>到 </a:t>
            </a:r>
            <a:r>
              <a:rPr kumimoji="1" lang="en-US" altLang="zh-CN" sz="3000" b="1" i="1">
                <a:latin typeface="Times New Roman" panose="02020603050405020304" pitchFamily="18" charset="0"/>
                <a:ea typeface="仿宋_GB2312" pitchFamily="49" charset="-122"/>
              </a:rPr>
              <a:t>m</a:t>
            </a:r>
            <a:r>
              <a:rPr kumimoji="1" lang="en-US" altLang="zh-CN" sz="3000" b="1">
                <a:latin typeface="Times New Roman" panose="02020603050405020304" pitchFamily="18" charset="0"/>
                <a:ea typeface="仿宋_GB2312" pitchFamily="49" charset="-122"/>
              </a:rPr>
              <a:t>-1 </a:t>
            </a:r>
            <a:r>
              <a:rPr kumimoji="1" lang="zh-CN" altLang="en-US" sz="3000" b="1">
                <a:latin typeface="Times New Roman" panose="02020603050405020304" pitchFamily="18" charset="0"/>
                <a:ea typeface="仿宋_GB2312" pitchFamily="49" charset="-122"/>
              </a:rPr>
              <a:t>之间。</a:t>
            </a:r>
          </a:p>
          <a:p>
            <a:pPr marL="914400" lvl="1" indent="-457200" eaLnBrk="1" hangingPunct="1">
              <a:lnSpc>
                <a:spcPct val="105000"/>
              </a:lnSpc>
              <a:spcBef>
                <a:spcPct val="10000"/>
              </a:spcBef>
              <a:buClr>
                <a:schemeClr val="tx2"/>
              </a:buClr>
              <a:buSzTx/>
              <a:buFont typeface="Wingdings" panose="05000000000000000000" pitchFamily="2" charset="2"/>
              <a:buChar char="Ø"/>
            </a:pPr>
            <a:r>
              <a:rPr kumimoji="1" lang="zh-CN" altLang="en-US" sz="3000" b="1">
                <a:latin typeface="Times New Roman" panose="02020603050405020304" pitchFamily="18" charset="0"/>
                <a:ea typeface="仿宋_GB2312" pitchFamily="49" charset="-122"/>
              </a:rPr>
              <a:t>散列函数计算出来的地址应能均匀分布在整个地址空间中 </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若 </a:t>
            </a:r>
            <a:r>
              <a:rPr kumimoji="1" lang="en-US" altLang="zh-CN" sz="3000" b="1" i="1">
                <a:latin typeface="Times New Roman" panose="02020603050405020304" pitchFamily="18" charset="0"/>
                <a:ea typeface="仿宋_GB2312" pitchFamily="49" charset="-122"/>
              </a:rPr>
              <a:t>key </a:t>
            </a:r>
            <a:r>
              <a:rPr kumimoji="1" lang="zh-CN" altLang="en-US" sz="3000" b="1">
                <a:latin typeface="Times New Roman" panose="02020603050405020304" pitchFamily="18" charset="0"/>
                <a:ea typeface="仿宋_GB2312" pitchFamily="49" charset="-122"/>
              </a:rPr>
              <a:t>是从关键码集合中随机抽取的一个关键码</a:t>
            </a: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散列函数应能以同等概率取</a:t>
            </a:r>
            <a:r>
              <a:rPr kumimoji="1" lang="en-US" altLang="zh-CN" sz="3000" b="1">
                <a:latin typeface="Times New Roman" panose="02020603050405020304" pitchFamily="18" charset="0"/>
                <a:ea typeface="仿宋_GB2312" pitchFamily="49" charset="-122"/>
              </a:rPr>
              <a:t>0 </a:t>
            </a:r>
            <a:r>
              <a:rPr kumimoji="1" lang="zh-CN" altLang="en-US" sz="3000" b="1">
                <a:latin typeface="Times New Roman" panose="02020603050405020304" pitchFamily="18" charset="0"/>
                <a:ea typeface="仿宋_GB2312" pitchFamily="49" charset="-122"/>
              </a:rPr>
              <a:t>到 </a:t>
            </a:r>
            <a:r>
              <a:rPr kumimoji="1" lang="en-US" altLang="zh-CN" sz="3000" b="1" i="1">
                <a:latin typeface="Times New Roman" panose="02020603050405020304" pitchFamily="18" charset="0"/>
                <a:ea typeface="仿宋_GB2312" pitchFamily="49" charset="-122"/>
              </a:rPr>
              <a:t>m</a:t>
            </a:r>
            <a:r>
              <a:rPr kumimoji="1" lang="en-US" altLang="zh-CN" sz="3000" b="1">
                <a:latin typeface="Times New Roman" panose="02020603050405020304" pitchFamily="18" charset="0"/>
                <a:ea typeface="仿宋_GB2312" pitchFamily="49" charset="-122"/>
              </a:rPr>
              <a:t>-1 </a:t>
            </a:r>
            <a:r>
              <a:rPr kumimoji="1" lang="zh-CN" altLang="en-US" sz="3000" b="1">
                <a:latin typeface="Times New Roman" panose="02020603050405020304" pitchFamily="18" charset="0"/>
                <a:ea typeface="仿宋_GB2312" pitchFamily="49" charset="-122"/>
              </a:rPr>
              <a:t>中的每一个值。</a:t>
            </a:r>
          </a:p>
          <a:p>
            <a:pPr marL="914400" lvl="1" indent="-457200" eaLnBrk="1" hangingPunct="1">
              <a:spcBef>
                <a:spcPct val="15000"/>
              </a:spcBef>
              <a:buClr>
                <a:schemeClr val="tx2"/>
              </a:buClr>
              <a:buSzTx/>
              <a:buFont typeface="Wingdings" panose="05000000000000000000" pitchFamily="2" charset="2"/>
              <a:buChar char="Ø"/>
            </a:pPr>
            <a:endParaRPr kumimoji="1" lang="zh-CN" altLang="en-US" sz="3000" b="1">
              <a:latin typeface="Times New Roman" panose="02020603050405020304" pitchFamily="18" charset="0"/>
              <a:ea typeface="仿宋_GB2312" pitchFamily="49" charset="-122"/>
            </a:endParaRPr>
          </a:p>
        </p:txBody>
      </p:sp>
      <p:sp>
        <p:nvSpPr>
          <p:cNvPr id="78852" name="Rectangle 2">
            <a:extLst>
              <a:ext uri="{FF2B5EF4-FFF2-40B4-BE49-F238E27FC236}">
                <a16:creationId xmlns:a16="http://schemas.microsoft.com/office/drawing/2014/main" id="{14A286E5-E588-43DF-84C3-B5107C7FBB77}"/>
              </a:ext>
            </a:extLst>
          </p:cNvPr>
          <p:cNvSpPr>
            <a:spLocks noGrp="1" noChangeArrowheads="1"/>
          </p:cNvSpPr>
          <p:nvPr>
            <p:ph type="title"/>
          </p:nvPr>
        </p:nvSpPr>
        <p:spPr>
          <a:xfrm>
            <a:off x="361950" y="488950"/>
            <a:ext cx="8229600" cy="1009650"/>
          </a:xfrm>
        </p:spPr>
        <p:txBody>
          <a:bodyPr/>
          <a:lstStyle/>
          <a:p>
            <a:pPr algn="ctr" eaLnBrk="1" hangingPunct="1"/>
            <a:r>
              <a:rPr lang="zh-CN" altLang="en-US" sz="4000" b="1">
                <a:solidFill>
                  <a:schemeClr val="tx2"/>
                </a:solidFill>
                <a:ea typeface="华文新魏" panose="02010800040101010101" pitchFamily="2" charset="-122"/>
              </a:rPr>
              <a:t>散列函数</a:t>
            </a:r>
          </a:p>
        </p:txBody>
      </p:sp>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a:extLst>
              <a:ext uri="{FF2B5EF4-FFF2-40B4-BE49-F238E27FC236}">
                <a16:creationId xmlns:a16="http://schemas.microsoft.com/office/drawing/2014/main" id="{90C965A7-1908-4004-A93F-0ED98C0FD264}"/>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FE8F30-261D-440C-9B2D-5679949A598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75</a:t>
            </a:fld>
            <a:endParaRPr lang="en-US" altLang="zh-CN" sz="1800">
              <a:latin typeface="华文新魏" panose="02010800040101010101" pitchFamily="2" charset="-122"/>
              <a:ea typeface="华文新魏" panose="02010800040101010101" pitchFamily="2" charset="-122"/>
            </a:endParaRPr>
          </a:p>
        </p:txBody>
      </p:sp>
      <p:sp>
        <p:nvSpPr>
          <p:cNvPr id="575490" name="Rectangle 2">
            <a:extLst>
              <a:ext uri="{FF2B5EF4-FFF2-40B4-BE49-F238E27FC236}">
                <a16:creationId xmlns:a16="http://schemas.microsoft.com/office/drawing/2014/main" id="{6686B7B0-4646-4668-9EA9-6A5C8EDB9009}"/>
              </a:ext>
            </a:extLst>
          </p:cNvPr>
          <p:cNvSpPr>
            <a:spLocks noGrp="1" noChangeArrowheads="1"/>
          </p:cNvSpPr>
          <p:nvPr>
            <p:ph type="body" idx="1"/>
          </p:nvPr>
        </p:nvSpPr>
        <p:spPr>
          <a:xfrm>
            <a:off x="558800" y="673100"/>
            <a:ext cx="8128000" cy="5740400"/>
          </a:xfrm>
        </p:spPr>
        <p:txBody>
          <a:bodyPr/>
          <a:lstStyle/>
          <a:p>
            <a:pPr marL="457200" lvl="1" indent="-457200" eaLnBrk="1" hangingPunct="1">
              <a:lnSpc>
                <a:spcPct val="105000"/>
              </a:lnSpc>
              <a:spcBef>
                <a:spcPct val="15000"/>
              </a:spcBef>
              <a:buClr>
                <a:srgbClr val="CC3300"/>
              </a:buClr>
              <a:buSzPct val="110000"/>
              <a:buFont typeface="Wingdings" panose="05000000000000000000" pitchFamily="2" charset="2"/>
              <a:buChar char=""/>
              <a:defRPr/>
            </a:pPr>
            <a:r>
              <a:rPr kumimoji="1" lang="en-US" altLang="zh-CN" sz="3000" b="1" dirty="0">
                <a:solidFill>
                  <a:srgbClr val="006600"/>
                </a:solidFill>
                <a:latin typeface="Times New Roman" pitchFamily="18" charset="0"/>
                <a:ea typeface="仿宋_GB2312" pitchFamily="49" charset="-122"/>
              </a:rPr>
              <a:t>	</a:t>
            </a:r>
            <a:r>
              <a:rPr lang="zh-CN" altLang="en-US" sz="3000" b="1" dirty="0">
                <a:solidFill>
                  <a:schemeClr val="hlink"/>
                </a:solidFill>
                <a:latin typeface="Times New Roman" panose="02020603050405020304" pitchFamily="18" charset="0"/>
                <a:ea typeface="仿宋_GB2312" pitchFamily="49" charset="-122"/>
                <a:cs typeface="+mn-cs"/>
              </a:rPr>
              <a:t>直接定址法</a:t>
            </a:r>
          </a:p>
          <a:p>
            <a:pPr marL="533400" indent="-533400" eaLnBrk="1" hangingPunct="1">
              <a:lnSpc>
                <a:spcPct val="105000"/>
              </a:lnSpc>
              <a:spcBef>
                <a:spcPct val="10000"/>
              </a:spcBef>
              <a:buFont typeface="Wingdings" panose="05000000000000000000" pitchFamily="2" charset="2"/>
              <a:buNone/>
              <a:defRPr/>
            </a:pPr>
            <a:r>
              <a:rPr lang="zh-CN" altLang="en-US" sz="3000" b="1" dirty="0">
                <a:latin typeface="Times New Roman" pitchFamily="18" charset="0"/>
                <a:ea typeface="仿宋_GB2312" pitchFamily="49" charset="-122"/>
              </a:rPr>
              <a:t>	</a:t>
            </a:r>
            <a:r>
              <a:rPr lang="zh-CN" altLang="en-US" sz="3000" b="1" dirty="0">
                <a:solidFill>
                  <a:srgbClr val="000099"/>
                </a:solidFill>
                <a:latin typeface="Times New Roman" pitchFamily="18" charset="0"/>
                <a:ea typeface="仿宋_GB2312" pitchFamily="49" charset="-122"/>
              </a:rPr>
              <a:t>此类函数取关键码的某个线性函数值作为散列地址：</a:t>
            </a:r>
          </a:p>
          <a:p>
            <a:pPr marL="914400" lvl="1" indent="-457200" eaLnBrk="1" hangingPunct="1">
              <a:lnSpc>
                <a:spcPct val="105000"/>
              </a:lnSpc>
              <a:spcBef>
                <a:spcPct val="10000"/>
              </a:spcBef>
              <a:buFont typeface="Wingdings" panose="05000000000000000000" pitchFamily="2" charset="2"/>
              <a:buNone/>
              <a:defRPr/>
            </a:pPr>
            <a:r>
              <a:rPr lang="zh-CN" altLang="en-US" sz="3000" b="1" i="1" dirty="0">
                <a:solidFill>
                  <a:schemeClr val="tx2"/>
                </a:solidFill>
                <a:latin typeface="Times New Roman" pitchFamily="18" charset="0"/>
                <a:ea typeface="仿宋_GB2312" pitchFamily="49" charset="-122"/>
              </a:rPr>
              <a:t>         </a:t>
            </a:r>
            <a:r>
              <a:rPr lang="en-US" altLang="zh-CN" sz="3000" b="1" i="1" dirty="0">
                <a:solidFill>
                  <a:schemeClr val="tx2"/>
                </a:solidFill>
                <a:latin typeface="Times New Roman" pitchFamily="18" charset="0"/>
                <a:ea typeface="仿宋_GB2312" pitchFamily="49" charset="-122"/>
              </a:rPr>
              <a:t>Hash</a:t>
            </a:r>
            <a:r>
              <a:rPr lang="en-US" altLang="zh-CN" sz="3000" b="1" dirty="0">
                <a:solidFill>
                  <a:schemeClr val="tx2"/>
                </a:solidFill>
                <a:latin typeface="Times New Roman" pitchFamily="18" charset="0"/>
                <a:ea typeface="仿宋_GB2312" pitchFamily="49" charset="-122"/>
              </a:rPr>
              <a:t>(</a:t>
            </a:r>
            <a:r>
              <a:rPr lang="en-US" altLang="zh-CN" sz="3000" b="1" i="1" dirty="0">
                <a:solidFill>
                  <a:schemeClr val="tx2"/>
                </a:solidFill>
                <a:latin typeface="Times New Roman" pitchFamily="18" charset="0"/>
                <a:ea typeface="仿宋_GB2312" pitchFamily="49" charset="-122"/>
              </a:rPr>
              <a:t>key</a:t>
            </a:r>
            <a:r>
              <a:rPr lang="en-US" altLang="zh-CN" sz="3000" b="1" dirty="0">
                <a:solidFill>
                  <a:schemeClr val="tx2"/>
                </a:solidFill>
                <a:latin typeface="Times New Roman" pitchFamily="18" charset="0"/>
                <a:ea typeface="仿宋_GB2312" pitchFamily="49" charset="-122"/>
              </a:rPr>
              <a:t>) = </a:t>
            </a:r>
            <a:r>
              <a:rPr lang="en-US" altLang="zh-CN" sz="3000" b="1" i="1" dirty="0">
                <a:solidFill>
                  <a:schemeClr val="tx2"/>
                </a:solidFill>
                <a:latin typeface="Times New Roman" pitchFamily="18" charset="0"/>
                <a:ea typeface="仿宋_GB2312" pitchFamily="49" charset="-122"/>
              </a:rPr>
              <a:t>a*</a:t>
            </a:r>
            <a:r>
              <a:rPr lang="en-US" altLang="zh-CN" sz="3000" b="1" i="1" dirty="0" err="1">
                <a:solidFill>
                  <a:schemeClr val="tx2"/>
                </a:solidFill>
                <a:latin typeface="Times New Roman" pitchFamily="18" charset="0"/>
                <a:ea typeface="仿宋_GB2312" pitchFamily="49" charset="-122"/>
              </a:rPr>
              <a:t>key</a:t>
            </a:r>
            <a:r>
              <a:rPr lang="en-US" altLang="zh-CN" sz="3000" b="1" dirty="0" err="1">
                <a:solidFill>
                  <a:schemeClr val="tx2"/>
                </a:solidFill>
                <a:latin typeface="Times New Roman" pitchFamily="18" charset="0"/>
                <a:ea typeface="仿宋_GB2312" pitchFamily="49" charset="-122"/>
              </a:rPr>
              <a:t>+</a:t>
            </a:r>
            <a:r>
              <a:rPr lang="en-US" altLang="zh-CN" sz="3000" b="1" i="1" dirty="0" err="1">
                <a:solidFill>
                  <a:schemeClr val="tx2"/>
                </a:solidFill>
                <a:latin typeface="Times New Roman" pitchFamily="18" charset="0"/>
                <a:ea typeface="仿宋_GB2312" pitchFamily="49" charset="-122"/>
              </a:rPr>
              <a:t>b</a:t>
            </a:r>
            <a:r>
              <a:rPr lang="en-US" altLang="zh-CN" sz="3000" b="1" dirty="0">
                <a:latin typeface="Times New Roman" pitchFamily="18" charset="0"/>
                <a:ea typeface="仿宋_GB2312" pitchFamily="49" charset="-122"/>
              </a:rPr>
              <a:t>   </a:t>
            </a:r>
            <a:r>
              <a:rPr lang="en-US" altLang="zh-CN" sz="3000" b="1" dirty="0">
                <a:solidFill>
                  <a:srgbClr val="000099"/>
                </a:solidFill>
                <a:latin typeface="Times New Roman" pitchFamily="18" charset="0"/>
                <a:ea typeface="仿宋_GB2312" pitchFamily="49" charset="-122"/>
              </a:rPr>
              <a:t>{</a:t>
            </a:r>
            <a:r>
              <a:rPr lang="en-US" altLang="zh-CN" sz="3000" b="1" i="1" dirty="0">
                <a:solidFill>
                  <a:srgbClr val="000099"/>
                </a:solidFill>
                <a:latin typeface="Times New Roman" pitchFamily="18" charset="0"/>
                <a:ea typeface="仿宋_GB2312" pitchFamily="49" charset="-122"/>
              </a:rPr>
              <a:t>a</a:t>
            </a:r>
            <a:r>
              <a:rPr lang="en-US" altLang="zh-CN" sz="3000" b="1" dirty="0">
                <a:solidFill>
                  <a:srgbClr val="000099"/>
                </a:solidFill>
                <a:latin typeface="Times New Roman" pitchFamily="18" charset="0"/>
                <a:ea typeface="仿宋_GB2312" pitchFamily="49" charset="-122"/>
              </a:rPr>
              <a:t>, </a:t>
            </a:r>
            <a:r>
              <a:rPr lang="en-US" altLang="zh-CN" sz="3000" b="1" i="1" dirty="0">
                <a:solidFill>
                  <a:srgbClr val="000099"/>
                </a:solidFill>
                <a:latin typeface="Times New Roman" pitchFamily="18" charset="0"/>
                <a:ea typeface="仿宋_GB2312" pitchFamily="49" charset="-122"/>
              </a:rPr>
              <a:t>b</a:t>
            </a:r>
            <a:r>
              <a:rPr lang="zh-CN" altLang="en-US" sz="3000" b="1" dirty="0">
                <a:solidFill>
                  <a:srgbClr val="000099"/>
                </a:solidFill>
                <a:latin typeface="Times New Roman" pitchFamily="18" charset="0"/>
                <a:ea typeface="仿宋_GB2312" pitchFamily="49" charset="-122"/>
              </a:rPr>
              <a:t>为常数</a:t>
            </a:r>
            <a:r>
              <a:rPr lang="en-US" altLang="zh-CN" sz="3000" b="1" dirty="0">
                <a:solidFill>
                  <a:srgbClr val="000099"/>
                </a:solidFill>
                <a:latin typeface="Times New Roman" pitchFamily="18" charset="0"/>
                <a:ea typeface="仿宋_GB2312" pitchFamily="49" charset="-122"/>
              </a:rPr>
              <a:t>}</a:t>
            </a:r>
          </a:p>
          <a:p>
            <a:pPr marL="533400" indent="-533400" eaLnBrk="1" hangingPunct="1">
              <a:lnSpc>
                <a:spcPct val="105000"/>
              </a:lnSpc>
              <a:spcBef>
                <a:spcPct val="10000"/>
              </a:spcBef>
              <a:buFont typeface="Wingdings" panose="05000000000000000000" pitchFamily="2" charset="2"/>
              <a:buNone/>
              <a:defRPr/>
            </a:pPr>
            <a:r>
              <a:rPr lang="en-US" altLang="zh-CN" sz="3000" b="1" dirty="0">
                <a:solidFill>
                  <a:srgbClr val="000099"/>
                </a:solidFill>
                <a:effectLst>
                  <a:outerShdw blurRad="38100" dist="38100" dir="2700000" algn="tl">
                    <a:srgbClr val="C0C0C0"/>
                  </a:outerShdw>
                </a:effectLst>
                <a:ea typeface="仿宋_GB2312" pitchFamily="49" charset="-122"/>
              </a:rPr>
              <a:t>	</a:t>
            </a:r>
            <a:r>
              <a:rPr lang="zh-CN" altLang="en-US" sz="3000" b="1" dirty="0">
                <a:solidFill>
                  <a:srgbClr val="000099"/>
                </a:solidFill>
                <a:ea typeface="仿宋_GB2312" pitchFamily="49" charset="-122"/>
              </a:rPr>
              <a:t>这类散列函数是一对一的映射，一般不会产生冲突。但它要求散列地址空间的大小与关</a:t>
            </a:r>
            <a:r>
              <a:rPr lang="zh-CN" altLang="en-US" sz="3000" b="1" dirty="0">
                <a:solidFill>
                  <a:srgbClr val="000099"/>
                </a:solidFill>
                <a:latin typeface="Times New Roman" pitchFamily="18" charset="0"/>
                <a:ea typeface="仿宋_GB2312" pitchFamily="49" charset="-122"/>
              </a:rPr>
              <a:t>键码集合的大小相同。</a:t>
            </a:r>
          </a:p>
          <a:p>
            <a:pPr marL="533400" indent="-533400" eaLnBrk="1" hangingPunct="1">
              <a:lnSpc>
                <a:spcPct val="105000"/>
              </a:lnSpc>
              <a:spcBef>
                <a:spcPct val="10000"/>
              </a:spcBef>
              <a:buFont typeface="Wingdings" panose="05000000000000000000" pitchFamily="2" charset="2"/>
              <a:buNone/>
              <a:defRPr/>
            </a:pPr>
            <a:endParaRPr lang="zh-CN" altLang="en-US" sz="3000" b="1" dirty="0">
              <a:solidFill>
                <a:srgbClr val="000099"/>
              </a:solidFill>
              <a:ea typeface="仿宋_GB2312" pitchFamily="49" charset="-122"/>
            </a:endParaRPr>
          </a:p>
        </p:txBody>
      </p:sp>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a:extLst>
              <a:ext uri="{FF2B5EF4-FFF2-40B4-BE49-F238E27FC236}">
                <a16:creationId xmlns:a16="http://schemas.microsoft.com/office/drawing/2014/main" id="{86A50959-B836-41F4-82B0-8A45501D0AC1}"/>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1983B0-1732-47F2-A3A4-5BCC4ECC9B3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76</a:t>
            </a:fld>
            <a:endParaRPr lang="en-US" altLang="zh-CN" sz="1800">
              <a:latin typeface="华文新魏" panose="02010800040101010101" pitchFamily="2" charset="-122"/>
              <a:ea typeface="华文新魏" panose="02010800040101010101" pitchFamily="2" charset="-122"/>
            </a:endParaRPr>
          </a:p>
        </p:txBody>
      </p:sp>
      <p:sp>
        <p:nvSpPr>
          <p:cNvPr id="495618" name="Rectangle 2">
            <a:extLst>
              <a:ext uri="{FF2B5EF4-FFF2-40B4-BE49-F238E27FC236}">
                <a16:creationId xmlns:a16="http://schemas.microsoft.com/office/drawing/2014/main" id="{C5C4A9D1-13CB-4325-8B8F-E9EBB4555246}"/>
              </a:ext>
            </a:extLst>
          </p:cNvPr>
          <p:cNvSpPr>
            <a:spLocks noGrp="1" noChangeArrowheads="1"/>
          </p:cNvSpPr>
          <p:nvPr>
            <p:ph type="body" idx="1"/>
          </p:nvPr>
        </p:nvSpPr>
        <p:spPr>
          <a:xfrm>
            <a:off x="508000" y="665163"/>
            <a:ext cx="8369300" cy="5715000"/>
          </a:xfrm>
        </p:spPr>
        <p:txBody>
          <a:bodyPr/>
          <a:lstStyle/>
          <a:p>
            <a:pPr eaLnBrk="1" hangingPunct="1">
              <a:lnSpc>
                <a:spcPct val="105000"/>
              </a:lnSpc>
              <a:spcBef>
                <a:spcPct val="15000"/>
              </a:spcBef>
              <a:buClr>
                <a:srgbClr val="800080"/>
              </a:buClr>
              <a:buSzPct val="50000"/>
              <a:defRPr/>
            </a:pPr>
            <a:r>
              <a:rPr lang="zh-CN" altLang="en-US" sz="3000" b="1" dirty="0">
                <a:latin typeface="Times New Roman" pitchFamily="18" charset="0"/>
                <a:ea typeface="仿宋_GB2312" pitchFamily="49" charset="-122"/>
              </a:rPr>
              <a:t>示例：有一组关键码如下：</a:t>
            </a:r>
            <a:r>
              <a:rPr lang="en-US" altLang="zh-CN" sz="3000" b="1" dirty="0">
                <a:solidFill>
                  <a:schemeClr val="tx2"/>
                </a:solidFill>
                <a:latin typeface="Times New Roman" pitchFamily="18" charset="0"/>
                <a:ea typeface="仿宋_GB2312" pitchFamily="49" charset="-122"/>
              </a:rPr>
              <a:t>{ 942148,  941269, 940527,  941630,  941805,  941558,  942047, 940001 }</a:t>
            </a:r>
            <a:r>
              <a:rPr lang="zh-CN" altLang="en-US" sz="3000" b="1" dirty="0">
                <a:solidFill>
                  <a:schemeClr val="tx2"/>
                </a:solidFill>
                <a:latin typeface="Times New Roman" pitchFamily="18" charset="0"/>
                <a:ea typeface="仿宋_GB2312" pitchFamily="49" charset="-122"/>
              </a:rPr>
              <a:t>。</a:t>
            </a:r>
            <a:r>
              <a:rPr lang="zh-CN" altLang="en-US" sz="3000" b="1" dirty="0">
                <a:latin typeface="Times New Roman" pitchFamily="18" charset="0"/>
                <a:ea typeface="仿宋_GB2312" pitchFamily="49" charset="-122"/>
              </a:rPr>
              <a:t>散列函数为</a:t>
            </a:r>
          </a:p>
          <a:p>
            <a:pPr eaLnBrk="1" hangingPunct="1">
              <a:lnSpc>
                <a:spcPct val="105000"/>
              </a:lnSpc>
              <a:spcBef>
                <a:spcPct val="15000"/>
              </a:spcBef>
              <a:buFont typeface="Wingdings" panose="05000000000000000000" pitchFamily="2" charset="2"/>
              <a:buNone/>
              <a:defRPr/>
            </a:pPr>
            <a:r>
              <a:rPr lang="zh-CN" altLang="en-US" sz="3000" b="1" dirty="0">
                <a:latin typeface="Times New Roman" pitchFamily="18" charset="0"/>
                <a:ea typeface="仿宋_GB2312" pitchFamily="49" charset="-122"/>
              </a:rPr>
              <a:t>             </a:t>
            </a:r>
            <a:r>
              <a:rPr lang="en-US" altLang="zh-CN" sz="3000" b="1" i="1" dirty="0">
                <a:solidFill>
                  <a:schemeClr val="tx2"/>
                </a:solidFill>
                <a:latin typeface="Times New Roman" pitchFamily="18" charset="0"/>
                <a:ea typeface="仿宋_GB2312" pitchFamily="49" charset="-122"/>
              </a:rPr>
              <a:t>Hash</a:t>
            </a:r>
            <a:r>
              <a:rPr lang="en-US" altLang="zh-CN" sz="3000" b="1" dirty="0">
                <a:solidFill>
                  <a:schemeClr val="tx2"/>
                </a:solidFill>
                <a:latin typeface="Times New Roman" pitchFamily="18" charset="0"/>
                <a:ea typeface="仿宋_GB2312" pitchFamily="49" charset="-122"/>
              </a:rPr>
              <a:t>(</a:t>
            </a:r>
            <a:r>
              <a:rPr lang="en-US" altLang="zh-CN" sz="3000" b="1" i="1" dirty="0">
                <a:solidFill>
                  <a:schemeClr val="tx2"/>
                </a:solidFill>
                <a:latin typeface="Times New Roman" pitchFamily="18" charset="0"/>
                <a:ea typeface="仿宋_GB2312" pitchFamily="49" charset="-122"/>
              </a:rPr>
              <a:t>key</a:t>
            </a:r>
            <a:r>
              <a:rPr lang="en-US" altLang="zh-CN" sz="3000" b="1" dirty="0">
                <a:solidFill>
                  <a:schemeClr val="tx2"/>
                </a:solidFill>
                <a:latin typeface="Times New Roman" pitchFamily="18" charset="0"/>
                <a:ea typeface="仿宋_GB2312" pitchFamily="49" charset="-122"/>
              </a:rPr>
              <a:t>) = </a:t>
            </a:r>
            <a:r>
              <a:rPr lang="en-US" altLang="zh-CN" sz="3000" b="1" i="1" dirty="0">
                <a:solidFill>
                  <a:schemeClr val="tx2"/>
                </a:solidFill>
                <a:latin typeface="Times New Roman" pitchFamily="18" charset="0"/>
                <a:ea typeface="仿宋_GB2312" pitchFamily="49" charset="-122"/>
              </a:rPr>
              <a:t>key</a:t>
            </a:r>
            <a:r>
              <a:rPr lang="en-US" altLang="zh-CN" sz="3000" dirty="0">
                <a:solidFill>
                  <a:schemeClr val="tx2"/>
                </a:solidFill>
                <a:latin typeface="Courier New" pitchFamily="49" charset="0"/>
                <a:ea typeface="仿宋_GB2312" pitchFamily="49" charset="-122"/>
              </a:rPr>
              <a:t>-</a:t>
            </a:r>
            <a:r>
              <a:rPr lang="en-US" altLang="zh-CN" sz="3000" b="1" dirty="0">
                <a:solidFill>
                  <a:schemeClr val="tx2"/>
                </a:solidFill>
                <a:latin typeface="Times New Roman" pitchFamily="18" charset="0"/>
                <a:ea typeface="仿宋_GB2312" pitchFamily="49" charset="-122"/>
              </a:rPr>
              <a:t>940000   </a:t>
            </a:r>
            <a:r>
              <a:rPr lang="en-US" altLang="zh-CN" sz="3000" b="1" dirty="0">
                <a:latin typeface="Times New Roman" pitchFamily="18" charset="0"/>
                <a:ea typeface="仿宋_GB2312" pitchFamily="49" charset="-122"/>
              </a:rPr>
              <a:t> </a:t>
            </a:r>
          </a:p>
          <a:p>
            <a:pPr eaLnBrk="1" hangingPunct="1">
              <a:lnSpc>
                <a:spcPct val="105000"/>
              </a:lnSpc>
              <a:spcBef>
                <a:spcPct val="15000"/>
              </a:spcBef>
              <a:buFont typeface="Wingdings" panose="05000000000000000000" pitchFamily="2" charset="2"/>
              <a:buNone/>
              <a:defRPr/>
            </a:pPr>
            <a:r>
              <a:rPr lang="en-US" altLang="zh-CN" sz="3000" b="1" dirty="0">
                <a:latin typeface="Times New Roman" pitchFamily="18" charset="0"/>
                <a:ea typeface="仿宋_GB2312" pitchFamily="49" charset="-122"/>
              </a:rPr>
              <a:t>	</a:t>
            </a:r>
            <a:r>
              <a:rPr lang="en-US" altLang="zh-CN" sz="3000" b="1" i="1" dirty="0">
                <a:solidFill>
                  <a:srgbClr val="000099"/>
                </a:solidFill>
                <a:latin typeface="Times New Roman" pitchFamily="18" charset="0"/>
                <a:ea typeface="仿宋_GB2312" pitchFamily="49" charset="-122"/>
              </a:rPr>
              <a:t>Hash</a:t>
            </a:r>
            <a:r>
              <a:rPr lang="en-US" altLang="zh-CN" sz="3000" b="1" dirty="0">
                <a:solidFill>
                  <a:srgbClr val="000099"/>
                </a:solidFill>
                <a:latin typeface="Times New Roman" pitchFamily="18" charset="0"/>
                <a:ea typeface="仿宋_GB2312" pitchFamily="49" charset="-122"/>
              </a:rPr>
              <a:t> (942148) = 2148     </a:t>
            </a:r>
            <a:r>
              <a:rPr lang="en-US" altLang="zh-CN" sz="3000" b="1" i="1" dirty="0">
                <a:solidFill>
                  <a:srgbClr val="000099"/>
                </a:solidFill>
                <a:latin typeface="Times New Roman" pitchFamily="18" charset="0"/>
                <a:ea typeface="仿宋_GB2312" pitchFamily="49" charset="-122"/>
              </a:rPr>
              <a:t>Hash</a:t>
            </a:r>
            <a:r>
              <a:rPr lang="en-US" altLang="zh-CN" sz="3000" b="1" dirty="0">
                <a:solidFill>
                  <a:srgbClr val="000099"/>
                </a:solidFill>
                <a:latin typeface="Times New Roman" pitchFamily="18" charset="0"/>
                <a:ea typeface="仿宋_GB2312" pitchFamily="49" charset="-122"/>
              </a:rPr>
              <a:t> (941269) = 1269</a:t>
            </a:r>
          </a:p>
          <a:p>
            <a:pPr eaLnBrk="1" hangingPunct="1">
              <a:lnSpc>
                <a:spcPct val="105000"/>
              </a:lnSpc>
              <a:spcBef>
                <a:spcPct val="15000"/>
              </a:spcBef>
              <a:buFont typeface="Wingdings" panose="05000000000000000000" pitchFamily="2" charset="2"/>
              <a:buNone/>
              <a:defRPr/>
            </a:pPr>
            <a:r>
              <a:rPr lang="en-US" altLang="zh-CN" sz="3000" b="1" i="1" dirty="0">
                <a:solidFill>
                  <a:srgbClr val="000099"/>
                </a:solidFill>
                <a:latin typeface="Times New Roman" pitchFamily="18" charset="0"/>
                <a:ea typeface="仿宋_GB2312" pitchFamily="49" charset="-122"/>
              </a:rPr>
              <a:t>	Hash </a:t>
            </a:r>
            <a:r>
              <a:rPr lang="en-US" altLang="zh-CN" sz="3000" b="1" dirty="0">
                <a:solidFill>
                  <a:srgbClr val="000099"/>
                </a:solidFill>
                <a:latin typeface="Times New Roman" pitchFamily="18" charset="0"/>
                <a:ea typeface="仿宋_GB2312" pitchFamily="49" charset="-122"/>
              </a:rPr>
              <a:t>(940527) = 527       </a:t>
            </a:r>
            <a:r>
              <a:rPr lang="en-US" altLang="zh-CN" sz="3000" b="1" i="1" dirty="0">
                <a:solidFill>
                  <a:srgbClr val="000099"/>
                </a:solidFill>
                <a:latin typeface="Times New Roman" pitchFamily="18" charset="0"/>
                <a:ea typeface="仿宋_GB2312" pitchFamily="49" charset="-122"/>
              </a:rPr>
              <a:t>Hash</a:t>
            </a:r>
            <a:r>
              <a:rPr lang="en-US" altLang="zh-CN" sz="3000" b="1" dirty="0">
                <a:solidFill>
                  <a:srgbClr val="000099"/>
                </a:solidFill>
                <a:latin typeface="Times New Roman" pitchFamily="18" charset="0"/>
                <a:ea typeface="仿宋_GB2312" pitchFamily="49" charset="-122"/>
              </a:rPr>
              <a:t> (941630) = 1630</a:t>
            </a:r>
          </a:p>
          <a:p>
            <a:pPr eaLnBrk="1" hangingPunct="1">
              <a:lnSpc>
                <a:spcPct val="105000"/>
              </a:lnSpc>
              <a:spcBef>
                <a:spcPct val="15000"/>
              </a:spcBef>
              <a:buFont typeface="Wingdings" panose="05000000000000000000" pitchFamily="2" charset="2"/>
              <a:buNone/>
              <a:defRPr/>
            </a:pPr>
            <a:r>
              <a:rPr lang="en-US" altLang="zh-CN" sz="3000" b="1" i="1" dirty="0">
                <a:solidFill>
                  <a:srgbClr val="000099"/>
                </a:solidFill>
                <a:latin typeface="Times New Roman" pitchFamily="18" charset="0"/>
                <a:ea typeface="仿宋_GB2312" pitchFamily="49" charset="-122"/>
              </a:rPr>
              <a:t>	Hash</a:t>
            </a:r>
            <a:r>
              <a:rPr lang="en-US" altLang="zh-CN" sz="3000" b="1" dirty="0">
                <a:solidFill>
                  <a:srgbClr val="000099"/>
                </a:solidFill>
                <a:latin typeface="Times New Roman" pitchFamily="18" charset="0"/>
                <a:ea typeface="仿宋_GB2312" pitchFamily="49" charset="-122"/>
              </a:rPr>
              <a:t> (941805) = 1805     </a:t>
            </a:r>
            <a:r>
              <a:rPr lang="en-US" altLang="zh-CN" sz="3000" b="1" i="1" dirty="0">
                <a:solidFill>
                  <a:srgbClr val="000099"/>
                </a:solidFill>
                <a:latin typeface="Times New Roman" pitchFamily="18" charset="0"/>
                <a:ea typeface="仿宋_GB2312" pitchFamily="49" charset="-122"/>
              </a:rPr>
              <a:t>Hash</a:t>
            </a:r>
            <a:r>
              <a:rPr lang="en-US" altLang="zh-CN" sz="3000" b="1" dirty="0">
                <a:solidFill>
                  <a:srgbClr val="000099"/>
                </a:solidFill>
                <a:latin typeface="Times New Roman" pitchFamily="18" charset="0"/>
                <a:ea typeface="仿宋_GB2312" pitchFamily="49" charset="-122"/>
              </a:rPr>
              <a:t> (941558) = 1558</a:t>
            </a:r>
          </a:p>
          <a:p>
            <a:pPr eaLnBrk="1" hangingPunct="1">
              <a:lnSpc>
                <a:spcPct val="105000"/>
              </a:lnSpc>
              <a:spcBef>
                <a:spcPct val="15000"/>
              </a:spcBef>
              <a:buFont typeface="Wingdings" panose="05000000000000000000" pitchFamily="2" charset="2"/>
              <a:buNone/>
              <a:defRPr/>
            </a:pPr>
            <a:r>
              <a:rPr lang="en-US" altLang="zh-CN" sz="3000" b="1" i="1" dirty="0">
                <a:solidFill>
                  <a:srgbClr val="000099"/>
                </a:solidFill>
                <a:latin typeface="Times New Roman" pitchFamily="18" charset="0"/>
                <a:ea typeface="仿宋_GB2312" pitchFamily="49" charset="-122"/>
              </a:rPr>
              <a:t>	Hash</a:t>
            </a:r>
            <a:r>
              <a:rPr lang="en-US" altLang="zh-CN" sz="3000" b="1" dirty="0">
                <a:solidFill>
                  <a:srgbClr val="000099"/>
                </a:solidFill>
                <a:latin typeface="Times New Roman" pitchFamily="18" charset="0"/>
                <a:ea typeface="仿宋_GB2312" pitchFamily="49" charset="-122"/>
              </a:rPr>
              <a:t> (942047) = 2047     </a:t>
            </a:r>
            <a:r>
              <a:rPr lang="en-US" altLang="zh-CN" sz="3000" b="1" i="1" dirty="0">
                <a:solidFill>
                  <a:srgbClr val="000099"/>
                </a:solidFill>
                <a:latin typeface="Times New Roman" pitchFamily="18" charset="0"/>
                <a:ea typeface="仿宋_GB2312" pitchFamily="49" charset="-122"/>
              </a:rPr>
              <a:t>Hash</a:t>
            </a:r>
            <a:r>
              <a:rPr lang="en-US" altLang="zh-CN" sz="3000" b="1" dirty="0">
                <a:solidFill>
                  <a:srgbClr val="000099"/>
                </a:solidFill>
                <a:latin typeface="Times New Roman" pitchFamily="18" charset="0"/>
                <a:ea typeface="仿宋_GB2312" pitchFamily="49" charset="-122"/>
              </a:rPr>
              <a:t> (940001) = 1</a:t>
            </a:r>
          </a:p>
          <a:p>
            <a:pPr eaLnBrk="1" hangingPunct="1">
              <a:lnSpc>
                <a:spcPct val="105000"/>
              </a:lnSpc>
              <a:spcBef>
                <a:spcPct val="15000"/>
              </a:spcBef>
              <a:buClr>
                <a:srgbClr val="800080"/>
              </a:buClr>
              <a:buSzPct val="50000"/>
              <a:defRPr/>
            </a:pPr>
            <a:r>
              <a:rPr lang="zh-CN" altLang="en-US" sz="3000" b="1" dirty="0">
                <a:latin typeface="Times New Roman" pitchFamily="18" charset="0"/>
                <a:ea typeface="仿宋_GB2312" pitchFamily="49" charset="-122"/>
              </a:rPr>
              <a:t>可以按计算出的地址存放记录。</a:t>
            </a:r>
            <a:endParaRPr lang="zh-CN" altLang="en-US" sz="3000" b="1" dirty="0">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a:extLst>
              <a:ext uri="{FF2B5EF4-FFF2-40B4-BE49-F238E27FC236}">
                <a16:creationId xmlns:a16="http://schemas.microsoft.com/office/drawing/2014/main" id="{73BE63D2-DD98-463F-880E-AECD1684302F}"/>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A27DC2E-67CA-4D03-85A6-B6A5F2FEE9F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77</a:t>
            </a:fld>
            <a:endParaRPr lang="en-US" altLang="zh-CN" sz="1800">
              <a:latin typeface="华文新魏" panose="02010800040101010101" pitchFamily="2" charset="-122"/>
              <a:ea typeface="华文新魏" panose="02010800040101010101" pitchFamily="2" charset="-122"/>
            </a:endParaRPr>
          </a:p>
        </p:txBody>
      </p:sp>
      <p:sp>
        <p:nvSpPr>
          <p:cNvPr id="81923" name="Rectangle 2">
            <a:extLst>
              <a:ext uri="{FF2B5EF4-FFF2-40B4-BE49-F238E27FC236}">
                <a16:creationId xmlns:a16="http://schemas.microsoft.com/office/drawing/2014/main" id="{9C549F72-899B-4A8C-BBB3-E90CF9BCB8A7}"/>
              </a:ext>
            </a:extLst>
          </p:cNvPr>
          <p:cNvSpPr>
            <a:spLocks noGrp="1" noChangeArrowheads="1"/>
          </p:cNvSpPr>
          <p:nvPr>
            <p:ph type="title"/>
          </p:nvPr>
        </p:nvSpPr>
        <p:spPr/>
        <p:txBody>
          <a:bodyPr/>
          <a:lstStyle/>
          <a:p>
            <a:pPr algn="just" eaLnBrk="1" hangingPunct="1"/>
            <a:r>
              <a:rPr lang="en-US" altLang="zh-CN" sz="3000">
                <a:ea typeface="仿宋_GB2312" pitchFamily="49" charset="-122"/>
              </a:rPr>
              <a:t>    </a:t>
            </a:r>
          </a:p>
        </p:txBody>
      </p:sp>
      <p:sp>
        <p:nvSpPr>
          <p:cNvPr id="81924" name="Rectangle 3">
            <a:extLst>
              <a:ext uri="{FF2B5EF4-FFF2-40B4-BE49-F238E27FC236}">
                <a16:creationId xmlns:a16="http://schemas.microsoft.com/office/drawing/2014/main" id="{B32494A0-34E7-41F8-A648-124AC6D5A9AA}"/>
              </a:ext>
            </a:extLst>
          </p:cNvPr>
          <p:cNvSpPr>
            <a:spLocks noGrp="1" noChangeArrowheads="1"/>
          </p:cNvSpPr>
          <p:nvPr>
            <p:ph type="body" idx="1"/>
          </p:nvPr>
        </p:nvSpPr>
        <p:spPr>
          <a:xfrm>
            <a:off x="614363" y="566738"/>
            <a:ext cx="8001000" cy="6172200"/>
          </a:xfrm>
        </p:spPr>
        <p:txBody>
          <a:bodyPr/>
          <a:lstStyle/>
          <a:p>
            <a:pPr marL="457200" indent="-457200" eaLnBrk="1" hangingPunct="1">
              <a:lnSpc>
                <a:spcPct val="105000"/>
              </a:lnSpc>
              <a:spcBef>
                <a:spcPct val="15000"/>
              </a:spcBef>
              <a:buClr>
                <a:srgbClr val="CC3300"/>
              </a:buClr>
              <a:buSzPct val="110000"/>
              <a:buFont typeface="Wingdings" panose="05000000000000000000" pitchFamily="2" charset="2"/>
              <a:buChar char=""/>
            </a:pPr>
            <a:r>
              <a:rPr lang="zh-CN" altLang="en-US" sz="3000" b="1">
                <a:solidFill>
                  <a:schemeClr val="hlink"/>
                </a:solidFill>
                <a:latin typeface="Times New Roman" panose="02020603050405020304" pitchFamily="18" charset="0"/>
                <a:ea typeface="仿宋_GB2312" pitchFamily="49" charset="-122"/>
              </a:rPr>
              <a:t>数字分析法</a:t>
            </a:r>
            <a:r>
              <a:rPr lang="zh-CN" altLang="en-US" sz="3000" b="1">
                <a:latin typeface="Times New Roman" panose="02020603050405020304" pitchFamily="18" charset="0"/>
                <a:ea typeface="仿宋_GB2312" pitchFamily="49" charset="-122"/>
              </a:rPr>
              <a:t>        </a:t>
            </a:r>
          </a:p>
          <a:p>
            <a:pPr marL="457200" indent="-457200" eaLnBrk="1" hangingPunct="1">
              <a:lnSpc>
                <a:spcPct val="105000"/>
              </a:lnSpc>
              <a:spcBef>
                <a:spcPct val="10000"/>
              </a:spcBef>
              <a:buClr>
                <a:srgbClr val="FF7C80"/>
              </a:buClr>
              <a:buSzTx/>
              <a:buFont typeface="Wingdings" panose="05000000000000000000" pitchFamily="2" charset="2"/>
              <a:buNone/>
            </a:pPr>
            <a:r>
              <a:rPr lang="zh-CN" altLang="en-US" sz="2600" b="1">
                <a:solidFill>
                  <a:srgbClr val="000099"/>
                </a:solidFill>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设有 </a:t>
            </a:r>
            <a:r>
              <a:rPr lang="en-US" altLang="zh-CN" sz="3000" b="1" i="1">
                <a:solidFill>
                  <a:srgbClr val="000099"/>
                </a:solidFill>
                <a:latin typeface="Times New Roman" panose="02020603050405020304" pitchFamily="18" charset="0"/>
                <a:ea typeface="仿宋_GB2312" pitchFamily="49" charset="-122"/>
              </a:rPr>
              <a:t>n </a:t>
            </a:r>
            <a:r>
              <a:rPr lang="zh-CN" altLang="en-US" sz="3000" b="1">
                <a:solidFill>
                  <a:srgbClr val="000099"/>
                </a:solidFill>
                <a:latin typeface="Times New Roman" panose="02020603050405020304" pitchFamily="18" charset="0"/>
                <a:ea typeface="仿宋_GB2312" pitchFamily="49" charset="-122"/>
              </a:rPr>
              <a:t>个 </a:t>
            </a:r>
            <a:r>
              <a:rPr lang="en-US" altLang="zh-CN" sz="3000" b="1" i="1">
                <a:solidFill>
                  <a:srgbClr val="000099"/>
                </a:solidFill>
                <a:latin typeface="Times New Roman" panose="02020603050405020304" pitchFamily="18" charset="0"/>
                <a:ea typeface="仿宋_GB2312" pitchFamily="49" charset="-122"/>
              </a:rPr>
              <a:t>d </a:t>
            </a:r>
            <a:r>
              <a:rPr lang="zh-CN" altLang="en-US" sz="3000" b="1">
                <a:solidFill>
                  <a:srgbClr val="000099"/>
                </a:solidFill>
                <a:latin typeface="Times New Roman" panose="02020603050405020304" pitchFamily="18" charset="0"/>
                <a:ea typeface="仿宋_GB2312" pitchFamily="49" charset="-122"/>
              </a:rPr>
              <a:t>位数</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每一位可能有 </a:t>
            </a:r>
            <a:r>
              <a:rPr lang="en-US" altLang="zh-CN" sz="3000" b="1" i="1">
                <a:solidFill>
                  <a:srgbClr val="000099"/>
                </a:solidFill>
                <a:latin typeface="Times New Roman" panose="02020603050405020304" pitchFamily="18" charset="0"/>
                <a:ea typeface="仿宋_GB2312" pitchFamily="49" charset="-122"/>
              </a:rPr>
              <a:t>r </a:t>
            </a:r>
            <a:r>
              <a:rPr lang="zh-CN" altLang="en-US" sz="3000" b="1">
                <a:solidFill>
                  <a:srgbClr val="000099"/>
                </a:solidFill>
                <a:latin typeface="Times New Roman" panose="02020603050405020304" pitchFamily="18" charset="0"/>
                <a:ea typeface="仿宋_GB2312" pitchFamily="49" charset="-122"/>
              </a:rPr>
              <a:t>种不同的符号。这 </a:t>
            </a:r>
            <a:r>
              <a:rPr lang="en-US" altLang="zh-CN" sz="3000" b="1" i="1">
                <a:solidFill>
                  <a:srgbClr val="000099"/>
                </a:solidFill>
                <a:latin typeface="Times New Roman" panose="02020603050405020304" pitchFamily="18" charset="0"/>
                <a:ea typeface="仿宋_GB2312" pitchFamily="49" charset="-122"/>
              </a:rPr>
              <a:t>r </a:t>
            </a:r>
            <a:r>
              <a:rPr lang="zh-CN" altLang="en-US" sz="3000" b="1">
                <a:solidFill>
                  <a:srgbClr val="000099"/>
                </a:solidFill>
                <a:latin typeface="Times New Roman" panose="02020603050405020304" pitchFamily="18" charset="0"/>
                <a:ea typeface="仿宋_GB2312" pitchFamily="49" charset="-122"/>
              </a:rPr>
              <a:t>种不同符号在各位上出现的频率不一定相同。</a:t>
            </a:r>
            <a:r>
              <a:rPr lang="zh-CN" altLang="en-US" sz="3000" b="1">
                <a:solidFill>
                  <a:schemeClr val="tx2"/>
                </a:solidFill>
                <a:latin typeface="Times New Roman" panose="02020603050405020304" pitchFamily="18" charset="0"/>
                <a:ea typeface="仿宋_GB2312" pitchFamily="49" charset="-122"/>
              </a:rPr>
              <a:t>根据散列表的大小</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选取其中各种符号分布均匀的若干位作为散列地址</a:t>
            </a:r>
            <a:r>
              <a:rPr lang="zh-CN" altLang="en-US" sz="3000" b="1">
                <a:solidFill>
                  <a:srgbClr val="000099"/>
                </a:solidFill>
                <a:latin typeface="Times New Roman" panose="02020603050405020304" pitchFamily="18" charset="0"/>
                <a:ea typeface="仿宋_GB2312" pitchFamily="49" charset="-122"/>
              </a:rPr>
              <a:t>。</a:t>
            </a:r>
          </a:p>
          <a:p>
            <a:pPr marL="457200" indent="-457200" eaLnBrk="1" hangingPunct="1">
              <a:lnSpc>
                <a:spcPct val="105000"/>
              </a:lnSpc>
              <a:spcBef>
                <a:spcPct val="10000"/>
              </a:spcBef>
              <a:buClr>
                <a:srgbClr val="800080"/>
              </a:buClr>
              <a:buSzPct val="50000"/>
            </a:pPr>
            <a:r>
              <a:rPr lang="zh-CN" altLang="en-US" sz="3000" b="1">
                <a:solidFill>
                  <a:srgbClr val="000099"/>
                </a:solidFill>
                <a:ea typeface="仿宋_GB2312" pitchFamily="49" charset="-122"/>
              </a:rPr>
              <a:t>计算各位数字中符号分布均匀度</a:t>
            </a:r>
            <a:r>
              <a:rPr lang="zh-CN" altLang="en-US" sz="3000" b="1" i="1">
                <a:solidFill>
                  <a:srgbClr val="000099"/>
                </a:solidFill>
                <a:latin typeface="Times New Roman" panose="02020603050405020304" pitchFamily="18" charset="0"/>
                <a:ea typeface="仿宋_GB2312" pitchFamily="49" charset="-122"/>
                <a:sym typeface="Symbol" panose="05050102010706020507" pitchFamily="18" charset="2"/>
              </a:rPr>
              <a:t></a:t>
            </a:r>
            <a:r>
              <a:rPr lang="en-US" altLang="zh-CN" sz="3000" b="1" i="1" baseline="-25000">
                <a:solidFill>
                  <a:srgbClr val="000099"/>
                </a:solidFill>
                <a:latin typeface="Times New Roman" panose="02020603050405020304" pitchFamily="18" charset="0"/>
                <a:ea typeface="仿宋_GB2312" pitchFamily="49" charset="-122"/>
              </a:rPr>
              <a:t>k</a:t>
            </a:r>
            <a:r>
              <a:rPr lang="zh-CN" altLang="en-US" sz="3000" b="1">
                <a:solidFill>
                  <a:srgbClr val="000099"/>
                </a:solidFill>
                <a:ea typeface="仿宋_GB2312" pitchFamily="49" charset="-122"/>
              </a:rPr>
              <a:t>的公式：</a:t>
            </a:r>
          </a:p>
          <a:p>
            <a:pPr marL="457200" indent="-457200" eaLnBrk="1" hangingPunct="1">
              <a:lnSpc>
                <a:spcPct val="105000"/>
              </a:lnSpc>
              <a:spcBef>
                <a:spcPct val="10000"/>
              </a:spcBef>
              <a:buClr>
                <a:srgbClr val="800080"/>
              </a:buClr>
              <a:buSzPct val="50000"/>
              <a:buFont typeface="Wingdings" panose="05000000000000000000" pitchFamily="2" charset="2"/>
              <a:buAutoNum type="arabicPeriod"/>
            </a:pPr>
            <a:endParaRPr lang="zh-CN" altLang="en-US" sz="3000" b="1">
              <a:solidFill>
                <a:srgbClr val="000099"/>
              </a:solidFill>
              <a:ea typeface="仿宋_GB2312" pitchFamily="49" charset="-122"/>
            </a:endParaRPr>
          </a:p>
          <a:p>
            <a:pPr marL="457200" indent="-457200" eaLnBrk="1" hangingPunct="1">
              <a:lnSpc>
                <a:spcPct val="105000"/>
              </a:lnSpc>
              <a:spcBef>
                <a:spcPct val="10000"/>
              </a:spcBef>
              <a:buClr>
                <a:srgbClr val="800080"/>
              </a:buClr>
              <a:buSzPct val="50000"/>
              <a:buFont typeface="Wingdings" panose="05000000000000000000" pitchFamily="2" charset="2"/>
              <a:buAutoNum type="arabicPeriod"/>
            </a:pPr>
            <a:endParaRPr lang="zh-CN" altLang="en-US" sz="3000" b="1">
              <a:solidFill>
                <a:srgbClr val="000099"/>
              </a:solidFill>
              <a:ea typeface="仿宋_GB2312" pitchFamily="49" charset="-122"/>
            </a:endParaRPr>
          </a:p>
          <a:p>
            <a:pPr marL="457200" indent="-457200" eaLnBrk="1" hangingPunct="1">
              <a:lnSpc>
                <a:spcPct val="105000"/>
              </a:lnSpc>
              <a:spcBef>
                <a:spcPct val="10000"/>
              </a:spcBef>
              <a:buClr>
                <a:srgbClr val="800080"/>
              </a:buClr>
              <a:buSzPct val="50000"/>
            </a:pPr>
            <a:r>
              <a:rPr lang="zh-CN" altLang="en-US" sz="3000" b="1">
                <a:solidFill>
                  <a:srgbClr val="000099"/>
                </a:solidFill>
                <a:ea typeface="仿宋_GB2312" pitchFamily="49" charset="-122"/>
              </a:rPr>
              <a:t>其中，    表示</a:t>
            </a:r>
            <a:r>
              <a:rPr lang="zh-CN" altLang="en-US" sz="3000" b="1">
                <a:solidFill>
                  <a:schemeClr val="tx2"/>
                </a:solidFill>
                <a:latin typeface="Times New Roman" panose="02020603050405020304" pitchFamily="18" charset="0"/>
                <a:ea typeface="仿宋_GB2312" pitchFamily="49" charset="-122"/>
              </a:rPr>
              <a:t>第 </a:t>
            </a:r>
            <a:r>
              <a:rPr lang="en-US" altLang="zh-CN" sz="3000" b="1" i="1">
                <a:solidFill>
                  <a:schemeClr val="tx2"/>
                </a:solidFill>
                <a:latin typeface="Times New Roman" panose="02020603050405020304" pitchFamily="18" charset="0"/>
                <a:ea typeface="仿宋_GB2312" pitchFamily="49" charset="-122"/>
              </a:rPr>
              <a:t>i </a:t>
            </a:r>
            <a:r>
              <a:rPr lang="zh-CN" altLang="en-US" sz="3000" b="1">
                <a:solidFill>
                  <a:schemeClr val="tx2"/>
                </a:solidFill>
                <a:latin typeface="Times New Roman" panose="02020603050405020304" pitchFamily="18" charset="0"/>
                <a:ea typeface="仿宋_GB2312" pitchFamily="49" charset="-122"/>
              </a:rPr>
              <a:t>个符号在第 </a:t>
            </a:r>
            <a:r>
              <a:rPr lang="en-US" altLang="zh-CN" sz="3000" b="1" i="1">
                <a:solidFill>
                  <a:schemeClr val="tx2"/>
                </a:solidFill>
                <a:latin typeface="Times New Roman" panose="02020603050405020304" pitchFamily="18" charset="0"/>
                <a:ea typeface="仿宋_GB2312" pitchFamily="49" charset="-122"/>
              </a:rPr>
              <a:t>k </a:t>
            </a:r>
            <a:r>
              <a:rPr lang="zh-CN" altLang="en-US" sz="3000" b="1">
                <a:solidFill>
                  <a:schemeClr val="tx2"/>
                </a:solidFill>
                <a:latin typeface="Times New Roman" panose="02020603050405020304" pitchFamily="18" charset="0"/>
                <a:ea typeface="仿宋_GB2312" pitchFamily="49" charset="-122"/>
              </a:rPr>
              <a:t>位上出现的次数</a:t>
            </a:r>
            <a:r>
              <a:rPr lang="zh-CN" altLang="en-US"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r </a:t>
            </a:r>
            <a:r>
              <a:rPr lang="zh-CN" altLang="en-US" sz="3000" b="1">
                <a:latin typeface="Times New Roman" panose="02020603050405020304" pitchFamily="18" charset="0"/>
                <a:ea typeface="仿宋_GB2312" pitchFamily="49" charset="-122"/>
              </a:rPr>
              <a:t>表示各种符号在 </a:t>
            </a:r>
            <a:r>
              <a:rPr lang="en-US" altLang="zh-CN" sz="3000" b="1" i="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个数中均匀出现的期望值。</a:t>
            </a:r>
          </a:p>
        </p:txBody>
      </p:sp>
      <p:graphicFrame>
        <p:nvGraphicFramePr>
          <p:cNvPr id="81925" name="Object 4">
            <a:extLst>
              <a:ext uri="{FF2B5EF4-FFF2-40B4-BE49-F238E27FC236}">
                <a16:creationId xmlns:a16="http://schemas.microsoft.com/office/drawing/2014/main" id="{109365C0-AA31-4D73-BB20-FEEDEBFDA257}"/>
              </a:ext>
            </a:extLst>
          </p:cNvPr>
          <p:cNvGraphicFramePr>
            <a:graphicFrameLocks noChangeAspect="1"/>
          </p:cNvGraphicFramePr>
          <p:nvPr/>
        </p:nvGraphicFramePr>
        <p:xfrm>
          <a:off x="2659063" y="3452813"/>
          <a:ext cx="3335337" cy="1247775"/>
        </p:xfrm>
        <a:graphic>
          <a:graphicData uri="http://schemas.openxmlformats.org/presentationml/2006/ole">
            <mc:AlternateContent xmlns:mc="http://schemas.openxmlformats.org/markup-compatibility/2006">
              <mc:Choice xmlns:v="urn:schemas-microsoft-com:vml" Requires="v">
                <p:oleObj spid="_x0000_s81985" name="公式" r:id="rId3" imgW="1244600" imgH="431800" progId="Equation.3">
                  <p:embed/>
                </p:oleObj>
              </mc:Choice>
              <mc:Fallback>
                <p:oleObj name="公式" r:id="rId3" imgW="12446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63" y="3452813"/>
                        <a:ext cx="3335337"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6" name="Object 5">
            <a:extLst>
              <a:ext uri="{FF2B5EF4-FFF2-40B4-BE49-F238E27FC236}">
                <a16:creationId xmlns:a16="http://schemas.microsoft.com/office/drawing/2014/main" id="{CFC7C3A7-2E94-40BC-A114-2B6427344054}"/>
              </a:ext>
            </a:extLst>
          </p:cNvPr>
          <p:cNvGraphicFramePr>
            <a:graphicFrameLocks noChangeAspect="1"/>
          </p:cNvGraphicFramePr>
          <p:nvPr/>
        </p:nvGraphicFramePr>
        <p:xfrm>
          <a:off x="2220913" y="4589463"/>
          <a:ext cx="571500" cy="654050"/>
        </p:xfrm>
        <a:graphic>
          <a:graphicData uri="http://schemas.openxmlformats.org/presentationml/2006/ole">
            <mc:AlternateContent xmlns:mc="http://schemas.openxmlformats.org/markup-compatibility/2006">
              <mc:Choice xmlns:v="urn:schemas-microsoft-com:vml" Requires="v">
                <p:oleObj spid="_x0000_s81986" name="公式" r:id="rId5" imgW="177646" imgH="241091" progId="Equation.3">
                  <p:embed/>
                </p:oleObj>
              </mc:Choice>
              <mc:Fallback>
                <p:oleObj name="公式" r:id="rId5" imgW="177646" imgH="24109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0913" y="4589463"/>
                        <a:ext cx="57150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圆角 1">
            <a:extLst>
              <a:ext uri="{FF2B5EF4-FFF2-40B4-BE49-F238E27FC236}">
                <a16:creationId xmlns:a16="http://schemas.microsoft.com/office/drawing/2014/main" id="{A419EA9A-DB72-454C-86FB-AEFCE231281A}"/>
              </a:ext>
            </a:extLst>
          </p:cNvPr>
          <p:cNvSpPr/>
          <p:nvPr/>
        </p:nvSpPr>
        <p:spPr>
          <a:xfrm>
            <a:off x="4151313" y="3668713"/>
            <a:ext cx="442912" cy="709612"/>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圆角 7">
            <a:extLst>
              <a:ext uri="{FF2B5EF4-FFF2-40B4-BE49-F238E27FC236}">
                <a16:creationId xmlns:a16="http://schemas.microsoft.com/office/drawing/2014/main" id="{A7833B9E-590A-4C4B-B1A3-B9C5BAC5D3EC}"/>
              </a:ext>
            </a:extLst>
          </p:cNvPr>
          <p:cNvSpPr/>
          <p:nvPr/>
        </p:nvSpPr>
        <p:spPr>
          <a:xfrm>
            <a:off x="4937125" y="3668713"/>
            <a:ext cx="698500" cy="709612"/>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a:extLst>
              <a:ext uri="{FF2B5EF4-FFF2-40B4-BE49-F238E27FC236}">
                <a16:creationId xmlns:a16="http://schemas.microsoft.com/office/drawing/2014/main" id="{EC772DC4-0378-4BC8-98AD-4FB0AB00A378}"/>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52EAF4F-53C7-44F6-AA65-02B27FE7634B}"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78</a:t>
            </a:fld>
            <a:endParaRPr lang="en-US" altLang="zh-CN" sz="1800">
              <a:latin typeface="华文新魏" panose="02010800040101010101" pitchFamily="2" charset="-122"/>
              <a:ea typeface="华文新魏" panose="02010800040101010101" pitchFamily="2" charset="-122"/>
            </a:endParaRPr>
          </a:p>
        </p:txBody>
      </p:sp>
      <p:sp>
        <p:nvSpPr>
          <p:cNvPr id="82947" name="Rectangle 2">
            <a:extLst>
              <a:ext uri="{FF2B5EF4-FFF2-40B4-BE49-F238E27FC236}">
                <a16:creationId xmlns:a16="http://schemas.microsoft.com/office/drawing/2014/main" id="{9653A976-22D5-4504-B153-69B83581AAAE}"/>
              </a:ext>
            </a:extLst>
          </p:cNvPr>
          <p:cNvSpPr>
            <a:spLocks noGrp="1" noChangeArrowheads="1"/>
          </p:cNvSpPr>
          <p:nvPr>
            <p:ph type="title"/>
          </p:nvPr>
        </p:nvSpPr>
        <p:spPr/>
        <p:txBody>
          <a:bodyPr/>
          <a:lstStyle/>
          <a:p>
            <a:pPr algn="just" eaLnBrk="1" hangingPunct="1"/>
            <a:r>
              <a:rPr lang="en-US" altLang="zh-CN" sz="3000">
                <a:ea typeface="仿宋_GB2312" pitchFamily="49" charset="-122"/>
              </a:rPr>
              <a:t>    </a:t>
            </a:r>
          </a:p>
        </p:txBody>
      </p:sp>
      <p:sp>
        <p:nvSpPr>
          <p:cNvPr id="576515" name="Rectangle 3">
            <a:extLst>
              <a:ext uri="{FF2B5EF4-FFF2-40B4-BE49-F238E27FC236}">
                <a16:creationId xmlns:a16="http://schemas.microsoft.com/office/drawing/2014/main" id="{6089DA5E-5C69-4F4B-88F6-BC1ED103A98E}"/>
              </a:ext>
            </a:extLst>
          </p:cNvPr>
          <p:cNvSpPr>
            <a:spLocks noGrp="1" noChangeArrowheads="1"/>
          </p:cNvSpPr>
          <p:nvPr>
            <p:ph type="body" idx="1"/>
          </p:nvPr>
        </p:nvSpPr>
        <p:spPr>
          <a:xfrm>
            <a:off x="614363" y="719138"/>
            <a:ext cx="8001000" cy="6172200"/>
          </a:xfrm>
        </p:spPr>
        <p:txBody>
          <a:bodyPr/>
          <a:lstStyle/>
          <a:p>
            <a:pPr marL="457200" indent="-457200" eaLnBrk="1" hangingPunct="1">
              <a:lnSpc>
                <a:spcPct val="105000"/>
              </a:lnSpc>
              <a:spcBef>
                <a:spcPct val="15000"/>
              </a:spcBef>
              <a:buClr>
                <a:srgbClr val="800080"/>
              </a:buClr>
              <a:buSzPct val="50000"/>
              <a:defRPr/>
            </a:pPr>
            <a:r>
              <a:rPr lang="zh-CN" altLang="en-US" sz="3000" b="1">
                <a:solidFill>
                  <a:srgbClr val="000099"/>
                </a:solidFill>
                <a:ea typeface="仿宋_GB2312" pitchFamily="49" charset="-122"/>
              </a:rPr>
              <a:t>计算</a:t>
            </a:r>
            <a:r>
              <a:rPr lang="zh-CN" altLang="en-US" sz="3000" b="1">
                <a:solidFill>
                  <a:srgbClr val="000099"/>
                </a:solidFill>
                <a:latin typeface="Times New Roman" pitchFamily="18" charset="0"/>
                <a:ea typeface="仿宋_GB2312" pitchFamily="49" charset="-122"/>
              </a:rPr>
              <a:t>出的 </a:t>
            </a:r>
            <a:r>
              <a:rPr lang="zh-CN" altLang="en-US" sz="3000" b="1" i="1">
                <a:solidFill>
                  <a:srgbClr val="000099"/>
                </a:solidFill>
                <a:latin typeface="Times New Roman" pitchFamily="18" charset="0"/>
                <a:ea typeface="仿宋_GB2312" pitchFamily="49" charset="-122"/>
                <a:sym typeface="Symbol" pitchFamily="18" charset="2"/>
              </a:rPr>
              <a:t></a:t>
            </a:r>
            <a:r>
              <a:rPr lang="en-US" altLang="zh-CN" sz="3000" b="1" i="1" baseline="-25000">
                <a:solidFill>
                  <a:srgbClr val="000099"/>
                </a:solidFill>
                <a:latin typeface="Times New Roman" pitchFamily="18" charset="0"/>
                <a:ea typeface="仿宋_GB2312" pitchFamily="49" charset="-122"/>
                <a:sym typeface="Symbol" pitchFamily="18" charset="2"/>
              </a:rPr>
              <a:t>k </a:t>
            </a:r>
            <a:r>
              <a:rPr lang="zh-CN" altLang="en-US" sz="3000" b="1">
                <a:solidFill>
                  <a:srgbClr val="000099"/>
                </a:solidFill>
                <a:latin typeface="Times New Roman" pitchFamily="18" charset="0"/>
                <a:ea typeface="仿宋_GB2312" pitchFamily="49" charset="-122"/>
              </a:rPr>
              <a:t>值越小，表明在该位 </a:t>
            </a:r>
            <a:r>
              <a:rPr lang="en-US" altLang="zh-CN" sz="3000" b="1">
                <a:solidFill>
                  <a:srgbClr val="000099"/>
                </a:solidFill>
                <a:latin typeface="Times New Roman" pitchFamily="18" charset="0"/>
                <a:ea typeface="仿宋_GB2312" pitchFamily="49" charset="-122"/>
              </a:rPr>
              <a:t>(</a:t>
            </a:r>
            <a:r>
              <a:rPr lang="zh-CN" altLang="en-US" sz="3000" b="1">
                <a:solidFill>
                  <a:srgbClr val="000099"/>
                </a:solidFill>
                <a:latin typeface="Times New Roman" pitchFamily="18" charset="0"/>
                <a:ea typeface="仿宋_GB2312" pitchFamily="49" charset="-122"/>
              </a:rPr>
              <a:t>第 </a:t>
            </a:r>
            <a:r>
              <a:rPr lang="en-US" altLang="zh-CN" sz="3000" b="1" i="1">
                <a:solidFill>
                  <a:srgbClr val="000099"/>
                </a:solidFill>
                <a:latin typeface="Times New Roman" pitchFamily="18" charset="0"/>
                <a:ea typeface="仿宋_GB2312" pitchFamily="49" charset="-122"/>
              </a:rPr>
              <a:t>k </a:t>
            </a:r>
            <a:r>
              <a:rPr lang="zh-CN" altLang="en-US" sz="3000" b="1">
                <a:solidFill>
                  <a:srgbClr val="000099"/>
                </a:solidFill>
                <a:latin typeface="Times New Roman" pitchFamily="18" charset="0"/>
                <a:ea typeface="仿宋_GB2312" pitchFamily="49" charset="-122"/>
              </a:rPr>
              <a:t>位</a:t>
            </a:r>
            <a:r>
              <a:rPr lang="en-US" altLang="zh-CN" sz="3000" b="1">
                <a:solidFill>
                  <a:srgbClr val="000099"/>
                </a:solidFill>
                <a:latin typeface="Times New Roman" pitchFamily="18" charset="0"/>
                <a:ea typeface="仿宋_GB2312" pitchFamily="49" charset="-122"/>
              </a:rPr>
              <a:t>) </a:t>
            </a:r>
            <a:r>
              <a:rPr lang="zh-CN" altLang="en-US" sz="3000" b="1">
                <a:solidFill>
                  <a:srgbClr val="000099"/>
                </a:solidFill>
                <a:latin typeface="Times New Roman" pitchFamily="18" charset="0"/>
                <a:ea typeface="仿宋_GB2312" pitchFamily="49" charset="-122"/>
              </a:rPr>
              <a:t>各种符号分布得越</a:t>
            </a:r>
            <a:r>
              <a:rPr lang="zh-CN" altLang="en-US" sz="3000" b="1">
                <a:solidFill>
                  <a:srgbClr val="000099"/>
                </a:solidFill>
                <a:ea typeface="仿宋_GB2312" pitchFamily="49" charset="-122"/>
              </a:rPr>
              <a:t>均匀。</a:t>
            </a:r>
          </a:p>
          <a:p>
            <a:pPr marL="457200" indent="-457200" eaLnBrk="1" hangingPunct="1">
              <a:spcBef>
                <a:spcPct val="15000"/>
              </a:spcBef>
              <a:buFont typeface="Wingdings" panose="05000000000000000000" pitchFamily="2" charset="2"/>
              <a:buNone/>
              <a:defRPr/>
            </a:pPr>
            <a:r>
              <a:rPr kumimoji="1" lang="zh-CN" altLang="en-US" sz="2800" b="1">
                <a:solidFill>
                  <a:srgbClr val="990099"/>
                </a:solidFill>
                <a:effectLst>
                  <a:outerShdw blurRad="38100" dist="38100" dir="2700000" algn="tl">
                    <a:srgbClr val="C0C0C0"/>
                  </a:outerShdw>
                </a:effectLst>
                <a:latin typeface="Times New Roman" pitchFamily="18" charset="0"/>
              </a:rPr>
              <a:t>         </a:t>
            </a:r>
            <a:r>
              <a:rPr kumimoji="1" lang="en-US" altLang="zh-CN" sz="2800" b="1">
                <a:solidFill>
                  <a:schemeClr val="tx2"/>
                </a:solidFill>
                <a:latin typeface="Times New Roman" pitchFamily="18" charset="0"/>
                <a:ea typeface="仿宋_GB2312" pitchFamily="49" charset="-122"/>
              </a:rPr>
              <a:t>9   4   2   1   4   8	  </a:t>
            </a:r>
            <a:r>
              <a:rPr kumimoji="1" lang="en-US" altLang="zh-CN" sz="2800" b="1">
                <a:latin typeface="Times New Roman" pitchFamily="18" charset="0"/>
                <a:ea typeface="仿宋_GB2312" pitchFamily="49" charset="-122"/>
              </a:rPr>
              <a:t>①</a:t>
            </a:r>
            <a:r>
              <a:rPr kumimoji="1" lang="zh-CN" altLang="en-US" sz="2800" b="1">
                <a:latin typeface="Times New Roman" pitchFamily="18" charset="0"/>
                <a:ea typeface="仿宋_GB2312" pitchFamily="49" charset="-122"/>
              </a:rPr>
              <a:t>位， </a:t>
            </a:r>
            <a:r>
              <a:rPr kumimoji="1" lang="zh-CN" altLang="en-US" sz="2800" b="1">
                <a:latin typeface="Times New Roman" pitchFamily="18" charset="0"/>
                <a:ea typeface="仿宋_GB2312" pitchFamily="49" charset="-122"/>
                <a:sym typeface="Symbol" pitchFamily="18" charset="2"/>
              </a:rPr>
              <a:t></a:t>
            </a:r>
            <a:r>
              <a:rPr kumimoji="1" lang="en-US" altLang="zh-CN" sz="2800" b="1" baseline="-25000">
                <a:latin typeface="Times New Roman" pitchFamily="18" charset="0"/>
                <a:ea typeface="仿宋_GB2312" pitchFamily="49" charset="-122"/>
                <a:sym typeface="Symbol" pitchFamily="18" charset="2"/>
              </a:rPr>
              <a:t>1</a:t>
            </a:r>
            <a:r>
              <a:rPr kumimoji="1" lang="en-US" altLang="zh-CN" sz="2800" b="1">
                <a:latin typeface="Times New Roman" pitchFamily="18" charset="0"/>
                <a:ea typeface="仿宋_GB2312" pitchFamily="49" charset="-122"/>
              </a:rPr>
              <a:t> = 57.60</a:t>
            </a:r>
          </a:p>
          <a:p>
            <a:pPr marL="457200" indent="-457200" eaLnBrk="1" hangingPunct="1">
              <a:spcBef>
                <a:spcPct val="15000"/>
              </a:spcBef>
              <a:buFont typeface="Wingdings" panose="05000000000000000000" pitchFamily="2" charset="2"/>
              <a:buNone/>
              <a:defRPr/>
            </a:pPr>
            <a:r>
              <a:rPr kumimoji="1" lang="en-US" altLang="zh-CN" sz="2800" b="1">
                <a:solidFill>
                  <a:schemeClr val="tx2"/>
                </a:solidFill>
                <a:latin typeface="Times New Roman" pitchFamily="18" charset="0"/>
                <a:ea typeface="仿宋_GB2312" pitchFamily="49" charset="-122"/>
              </a:rPr>
              <a:t>         9   4   1   2   6   9	  </a:t>
            </a:r>
            <a:r>
              <a:rPr kumimoji="1" lang="en-US" altLang="zh-CN" sz="2800" b="1">
                <a:latin typeface="Times New Roman" pitchFamily="18" charset="0"/>
                <a:ea typeface="仿宋_GB2312" pitchFamily="49" charset="-122"/>
              </a:rPr>
              <a:t>②</a:t>
            </a:r>
            <a:r>
              <a:rPr kumimoji="1" lang="zh-CN" altLang="en-US" sz="2800" b="1">
                <a:latin typeface="Times New Roman" pitchFamily="18" charset="0"/>
                <a:ea typeface="仿宋_GB2312" pitchFamily="49" charset="-122"/>
              </a:rPr>
              <a:t>位， </a:t>
            </a:r>
            <a:r>
              <a:rPr kumimoji="1" lang="zh-CN" altLang="en-US" sz="2800" b="1">
                <a:latin typeface="Times New Roman" pitchFamily="18" charset="0"/>
                <a:ea typeface="仿宋_GB2312" pitchFamily="49" charset="-122"/>
                <a:sym typeface="Symbol" pitchFamily="18" charset="2"/>
              </a:rPr>
              <a:t></a:t>
            </a:r>
            <a:r>
              <a:rPr kumimoji="1" lang="en-US" altLang="zh-CN" sz="2800" b="1" baseline="-25000">
                <a:latin typeface="Times New Roman" pitchFamily="18" charset="0"/>
                <a:ea typeface="仿宋_GB2312" pitchFamily="49" charset="-122"/>
                <a:sym typeface="Symbol" pitchFamily="18" charset="2"/>
              </a:rPr>
              <a:t>2</a:t>
            </a:r>
            <a:r>
              <a:rPr kumimoji="1" lang="en-US" altLang="zh-CN" sz="2800" b="1">
                <a:latin typeface="Times New Roman" pitchFamily="18" charset="0"/>
                <a:ea typeface="仿宋_GB2312" pitchFamily="49" charset="-122"/>
              </a:rPr>
              <a:t> = 57.60</a:t>
            </a:r>
          </a:p>
          <a:p>
            <a:pPr marL="457200" indent="-457200" eaLnBrk="1" hangingPunct="1">
              <a:spcBef>
                <a:spcPct val="15000"/>
              </a:spcBef>
              <a:buFont typeface="Wingdings" panose="05000000000000000000" pitchFamily="2" charset="2"/>
              <a:buNone/>
              <a:defRPr/>
            </a:pPr>
            <a:r>
              <a:rPr kumimoji="1" lang="en-US" altLang="zh-CN" sz="2800" b="1">
                <a:solidFill>
                  <a:schemeClr val="tx2"/>
                </a:solidFill>
                <a:latin typeface="Times New Roman" pitchFamily="18" charset="0"/>
                <a:ea typeface="仿宋_GB2312" pitchFamily="49" charset="-122"/>
              </a:rPr>
              <a:t>         9   4   0   5   2   7	  </a:t>
            </a:r>
            <a:r>
              <a:rPr kumimoji="1" lang="en-US" altLang="zh-CN" sz="2800" b="1">
                <a:latin typeface="Times New Roman" pitchFamily="18" charset="0"/>
                <a:ea typeface="仿宋_GB2312" pitchFamily="49" charset="-122"/>
              </a:rPr>
              <a:t>③</a:t>
            </a:r>
            <a:r>
              <a:rPr kumimoji="1" lang="zh-CN" altLang="en-US" sz="2800" b="1">
                <a:latin typeface="Times New Roman" pitchFamily="18" charset="0"/>
                <a:ea typeface="仿宋_GB2312" pitchFamily="49" charset="-122"/>
              </a:rPr>
              <a:t>位， </a:t>
            </a:r>
            <a:r>
              <a:rPr kumimoji="1" lang="zh-CN" altLang="en-US" sz="2800" b="1">
                <a:latin typeface="Times New Roman" pitchFamily="18" charset="0"/>
                <a:ea typeface="仿宋_GB2312" pitchFamily="49" charset="-122"/>
                <a:sym typeface="Symbol" pitchFamily="18" charset="2"/>
              </a:rPr>
              <a:t></a:t>
            </a:r>
            <a:r>
              <a:rPr kumimoji="1" lang="en-US" altLang="zh-CN" sz="2800" b="1" baseline="-25000">
                <a:latin typeface="Times New Roman" pitchFamily="18" charset="0"/>
                <a:ea typeface="仿宋_GB2312" pitchFamily="49" charset="-122"/>
                <a:sym typeface="Symbol" pitchFamily="18" charset="2"/>
              </a:rPr>
              <a:t>3</a:t>
            </a:r>
            <a:r>
              <a:rPr kumimoji="1" lang="en-US" altLang="zh-CN" sz="2800" b="1">
                <a:latin typeface="Times New Roman" pitchFamily="18" charset="0"/>
                <a:ea typeface="仿宋_GB2312" pitchFamily="49" charset="-122"/>
              </a:rPr>
              <a:t> = 17.60</a:t>
            </a:r>
            <a:r>
              <a:rPr kumimoji="1" lang="en-US" altLang="zh-CN" sz="2800" b="1">
                <a:solidFill>
                  <a:schemeClr val="tx2"/>
                </a:solidFill>
                <a:latin typeface="Times New Roman" pitchFamily="18" charset="0"/>
                <a:ea typeface="仿宋_GB2312" pitchFamily="49" charset="-122"/>
              </a:rPr>
              <a:t> </a:t>
            </a:r>
          </a:p>
          <a:p>
            <a:pPr marL="457200" indent="-457200" eaLnBrk="1" hangingPunct="1">
              <a:spcBef>
                <a:spcPct val="15000"/>
              </a:spcBef>
              <a:buFont typeface="Wingdings" panose="05000000000000000000" pitchFamily="2" charset="2"/>
              <a:buNone/>
              <a:defRPr/>
            </a:pPr>
            <a:r>
              <a:rPr kumimoji="1" lang="en-US" altLang="zh-CN" sz="2800" b="1">
                <a:solidFill>
                  <a:schemeClr val="tx2"/>
                </a:solidFill>
                <a:latin typeface="Times New Roman" pitchFamily="18" charset="0"/>
                <a:ea typeface="仿宋_GB2312" pitchFamily="49" charset="-122"/>
              </a:rPr>
              <a:t>         9   4   1   6   3   0	  </a:t>
            </a:r>
            <a:r>
              <a:rPr kumimoji="1" lang="en-US" altLang="zh-CN" sz="2800" b="1">
                <a:latin typeface="Times New Roman" pitchFamily="18" charset="0"/>
                <a:ea typeface="仿宋_GB2312" pitchFamily="49" charset="-122"/>
              </a:rPr>
              <a:t>④</a:t>
            </a:r>
            <a:r>
              <a:rPr kumimoji="1" lang="zh-CN" altLang="en-US" sz="2800" b="1">
                <a:latin typeface="Times New Roman" pitchFamily="18" charset="0"/>
                <a:ea typeface="仿宋_GB2312" pitchFamily="49" charset="-122"/>
              </a:rPr>
              <a:t>位， </a:t>
            </a:r>
            <a:r>
              <a:rPr kumimoji="1" lang="zh-CN" altLang="en-US" sz="2800" b="1">
                <a:latin typeface="Times New Roman" pitchFamily="18" charset="0"/>
                <a:ea typeface="仿宋_GB2312" pitchFamily="49" charset="-122"/>
                <a:sym typeface="Symbol" pitchFamily="18" charset="2"/>
              </a:rPr>
              <a:t></a:t>
            </a:r>
            <a:r>
              <a:rPr kumimoji="1" lang="en-US" altLang="zh-CN" sz="2800" b="1" baseline="-25000">
                <a:latin typeface="Times New Roman" pitchFamily="18" charset="0"/>
                <a:ea typeface="仿宋_GB2312" pitchFamily="49" charset="-122"/>
                <a:sym typeface="Symbol" pitchFamily="18" charset="2"/>
              </a:rPr>
              <a:t>4</a:t>
            </a:r>
            <a:r>
              <a:rPr kumimoji="1" lang="en-US" altLang="zh-CN" sz="2800" b="1">
                <a:latin typeface="Times New Roman" pitchFamily="18" charset="0"/>
                <a:ea typeface="仿宋_GB2312" pitchFamily="49" charset="-122"/>
              </a:rPr>
              <a:t> = 5.60</a:t>
            </a:r>
            <a:r>
              <a:rPr kumimoji="1" lang="en-US" altLang="zh-CN" sz="2800" b="1">
                <a:solidFill>
                  <a:schemeClr val="tx2"/>
                </a:solidFill>
                <a:latin typeface="Times New Roman" pitchFamily="18" charset="0"/>
                <a:ea typeface="仿宋_GB2312" pitchFamily="49" charset="-122"/>
              </a:rPr>
              <a:t> </a:t>
            </a:r>
          </a:p>
          <a:p>
            <a:pPr marL="457200" indent="-457200" eaLnBrk="1" hangingPunct="1">
              <a:spcBef>
                <a:spcPct val="15000"/>
              </a:spcBef>
              <a:buFont typeface="Wingdings" panose="05000000000000000000" pitchFamily="2" charset="2"/>
              <a:buNone/>
              <a:defRPr/>
            </a:pPr>
            <a:r>
              <a:rPr kumimoji="1" lang="en-US" altLang="zh-CN" sz="2800" b="1">
                <a:solidFill>
                  <a:schemeClr val="tx2"/>
                </a:solidFill>
                <a:latin typeface="Times New Roman" pitchFamily="18" charset="0"/>
                <a:ea typeface="仿宋_GB2312" pitchFamily="49" charset="-122"/>
              </a:rPr>
              <a:t>         9   4   1   8   0   5	  </a:t>
            </a:r>
            <a:r>
              <a:rPr kumimoji="1" lang="en-US" altLang="zh-CN" sz="2800" b="1">
                <a:latin typeface="Times New Roman" pitchFamily="18" charset="0"/>
                <a:ea typeface="仿宋_GB2312" pitchFamily="49" charset="-122"/>
              </a:rPr>
              <a:t>⑤</a:t>
            </a:r>
            <a:r>
              <a:rPr kumimoji="1" lang="zh-CN" altLang="en-US" sz="2800" b="1">
                <a:latin typeface="Times New Roman" pitchFamily="18" charset="0"/>
                <a:ea typeface="仿宋_GB2312" pitchFamily="49" charset="-122"/>
              </a:rPr>
              <a:t>位， </a:t>
            </a:r>
            <a:r>
              <a:rPr kumimoji="1" lang="zh-CN" altLang="en-US" sz="2800" b="1">
                <a:latin typeface="Times New Roman" pitchFamily="18" charset="0"/>
                <a:ea typeface="仿宋_GB2312" pitchFamily="49" charset="-122"/>
                <a:sym typeface="Symbol" pitchFamily="18" charset="2"/>
              </a:rPr>
              <a:t></a:t>
            </a:r>
            <a:r>
              <a:rPr kumimoji="1" lang="en-US" altLang="zh-CN" sz="2800" b="1" baseline="-25000">
                <a:latin typeface="Times New Roman" pitchFamily="18" charset="0"/>
                <a:ea typeface="仿宋_GB2312" pitchFamily="49" charset="-122"/>
                <a:sym typeface="Symbol" pitchFamily="18" charset="2"/>
              </a:rPr>
              <a:t>5</a:t>
            </a:r>
            <a:r>
              <a:rPr kumimoji="1" lang="en-US" altLang="zh-CN" sz="2800" b="1">
                <a:latin typeface="Times New Roman" pitchFamily="18" charset="0"/>
                <a:ea typeface="仿宋_GB2312" pitchFamily="49" charset="-122"/>
              </a:rPr>
              <a:t> = 5.60</a:t>
            </a:r>
          </a:p>
          <a:p>
            <a:pPr marL="457200" indent="-457200" eaLnBrk="1" hangingPunct="1">
              <a:spcBef>
                <a:spcPct val="15000"/>
              </a:spcBef>
              <a:buFont typeface="Wingdings" panose="05000000000000000000" pitchFamily="2" charset="2"/>
              <a:buNone/>
              <a:defRPr/>
            </a:pPr>
            <a:r>
              <a:rPr kumimoji="1" lang="en-US" altLang="zh-CN" sz="2800" b="1">
                <a:solidFill>
                  <a:schemeClr val="tx2"/>
                </a:solidFill>
                <a:latin typeface="Times New Roman" pitchFamily="18" charset="0"/>
                <a:ea typeface="仿宋_GB2312" pitchFamily="49" charset="-122"/>
              </a:rPr>
              <a:t>         9   4   1   5   5   8	  </a:t>
            </a:r>
            <a:r>
              <a:rPr kumimoji="1" lang="en-US" altLang="zh-CN" sz="2800" b="1">
                <a:latin typeface="Times New Roman" pitchFamily="18" charset="0"/>
                <a:ea typeface="仿宋_GB2312" pitchFamily="49" charset="-122"/>
              </a:rPr>
              <a:t>⑥</a:t>
            </a:r>
            <a:r>
              <a:rPr kumimoji="1" lang="zh-CN" altLang="en-US" sz="2800" b="1">
                <a:latin typeface="Times New Roman" pitchFamily="18" charset="0"/>
                <a:ea typeface="仿宋_GB2312" pitchFamily="49" charset="-122"/>
              </a:rPr>
              <a:t>位， </a:t>
            </a:r>
            <a:r>
              <a:rPr kumimoji="1" lang="zh-CN" altLang="en-US" sz="2800" b="1">
                <a:latin typeface="Times New Roman" pitchFamily="18" charset="0"/>
                <a:ea typeface="仿宋_GB2312" pitchFamily="49" charset="-122"/>
                <a:sym typeface="Symbol" pitchFamily="18" charset="2"/>
              </a:rPr>
              <a:t></a:t>
            </a:r>
            <a:r>
              <a:rPr kumimoji="1" lang="en-US" altLang="zh-CN" sz="2800" b="1" baseline="-25000">
                <a:latin typeface="Times New Roman" pitchFamily="18" charset="0"/>
                <a:ea typeface="仿宋_GB2312" pitchFamily="49" charset="-122"/>
                <a:sym typeface="Symbol" pitchFamily="18" charset="2"/>
              </a:rPr>
              <a:t>6</a:t>
            </a:r>
            <a:r>
              <a:rPr kumimoji="1" lang="en-US" altLang="zh-CN" sz="2800" b="1">
                <a:latin typeface="Times New Roman" pitchFamily="18" charset="0"/>
                <a:ea typeface="仿宋_GB2312" pitchFamily="49" charset="-122"/>
              </a:rPr>
              <a:t> = 5.60</a:t>
            </a:r>
          </a:p>
          <a:p>
            <a:pPr marL="457200" indent="-457200" eaLnBrk="1" hangingPunct="1">
              <a:spcBef>
                <a:spcPct val="15000"/>
              </a:spcBef>
              <a:buFont typeface="Wingdings" panose="05000000000000000000" pitchFamily="2" charset="2"/>
              <a:buNone/>
              <a:defRPr/>
            </a:pPr>
            <a:r>
              <a:rPr kumimoji="1" lang="en-US" altLang="zh-CN" sz="2800" b="1">
                <a:solidFill>
                  <a:schemeClr val="tx2"/>
                </a:solidFill>
                <a:latin typeface="Times New Roman" pitchFamily="18" charset="0"/>
                <a:ea typeface="仿宋_GB2312" pitchFamily="49" charset="-122"/>
              </a:rPr>
              <a:t>         9   4   2   0   4   7		</a:t>
            </a:r>
          </a:p>
          <a:p>
            <a:pPr marL="457200" indent="-457200" eaLnBrk="1" hangingPunct="1">
              <a:spcBef>
                <a:spcPct val="15000"/>
              </a:spcBef>
              <a:buFont typeface="Wingdings" panose="05000000000000000000" pitchFamily="2" charset="2"/>
              <a:buNone/>
              <a:defRPr/>
            </a:pPr>
            <a:r>
              <a:rPr kumimoji="1" lang="en-US" altLang="zh-CN" sz="2800" b="1">
                <a:solidFill>
                  <a:schemeClr val="tx2"/>
                </a:solidFill>
                <a:latin typeface="Times New Roman" pitchFamily="18" charset="0"/>
                <a:ea typeface="仿宋_GB2312" pitchFamily="49" charset="-122"/>
              </a:rPr>
              <a:t>         9   4   0   0   0   1</a:t>
            </a:r>
          </a:p>
          <a:p>
            <a:pPr marL="457200" indent="-457200" eaLnBrk="1" hangingPunct="1">
              <a:spcBef>
                <a:spcPct val="15000"/>
              </a:spcBef>
              <a:buFont typeface="Wingdings" panose="05000000000000000000" pitchFamily="2" charset="2"/>
              <a:buNone/>
              <a:defRPr/>
            </a:pPr>
            <a:r>
              <a:rPr kumimoji="1" lang="en-US" altLang="zh-CN" sz="2800" b="1">
                <a:solidFill>
                  <a:schemeClr val="tx2"/>
                </a:solidFill>
                <a:latin typeface="Times New Roman" pitchFamily="18" charset="0"/>
                <a:ea typeface="仿宋_GB2312" pitchFamily="49" charset="-122"/>
              </a:rPr>
              <a:t>        ① ② ③ ④ ⑤ ⑥ 	</a:t>
            </a:r>
          </a:p>
          <a:p>
            <a:pPr marL="457200" indent="-457200" eaLnBrk="1" hangingPunct="1">
              <a:lnSpc>
                <a:spcPct val="105000"/>
              </a:lnSpc>
              <a:spcBef>
                <a:spcPct val="15000"/>
              </a:spcBef>
              <a:buClr>
                <a:srgbClr val="800080"/>
              </a:buClr>
              <a:buSzPct val="50000"/>
              <a:defRPr/>
            </a:pPr>
            <a:endParaRPr lang="en-US" altLang="zh-CN" sz="2800" b="1">
              <a:solidFill>
                <a:schemeClr val="tx2"/>
              </a:solidFill>
              <a:latin typeface="Times New Roman" pitchFamily="18" charset="0"/>
              <a:ea typeface="仿宋_GB2312" pitchFamily="49" charset="-122"/>
            </a:endParaRPr>
          </a:p>
        </p:txBody>
      </p:sp>
    </p:spTree>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a:extLst>
              <a:ext uri="{FF2B5EF4-FFF2-40B4-BE49-F238E27FC236}">
                <a16:creationId xmlns:a16="http://schemas.microsoft.com/office/drawing/2014/main" id="{9AF8F07F-D493-4CCA-967B-098A557A9605}"/>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81BE37-D313-4A43-8187-39129C35924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79</a:t>
            </a:fld>
            <a:endParaRPr lang="en-US" altLang="zh-CN" sz="1800">
              <a:latin typeface="华文新魏" panose="02010800040101010101" pitchFamily="2" charset="-122"/>
              <a:ea typeface="华文新魏" panose="02010800040101010101" pitchFamily="2" charset="-122"/>
            </a:endParaRPr>
          </a:p>
        </p:txBody>
      </p:sp>
      <p:sp>
        <p:nvSpPr>
          <p:cNvPr id="83971" name="Rectangle 2">
            <a:extLst>
              <a:ext uri="{FF2B5EF4-FFF2-40B4-BE49-F238E27FC236}">
                <a16:creationId xmlns:a16="http://schemas.microsoft.com/office/drawing/2014/main" id="{F4FD9908-EE1D-47D5-9623-7BC1B383B58B}"/>
              </a:ext>
            </a:extLst>
          </p:cNvPr>
          <p:cNvSpPr>
            <a:spLocks noGrp="1" noChangeArrowheads="1"/>
          </p:cNvSpPr>
          <p:nvPr>
            <p:ph type="body" idx="1"/>
          </p:nvPr>
        </p:nvSpPr>
        <p:spPr>
          <a:xfrm>
            <a:off x="581025" y="581025"/>
            <a:ext cx="7947025" cy="5943600"/>
          </a:xfrm>
        </p:spPr>
        <p:txBody>
          <a:bodyPr/>
          <a:lstStyle/>
          <a:p>
            <a:pPr eaLnBrk="1" hangingPunct="1">
              <a:lnSpc>
                <a:spcPct val="105000"/>
              </a:lnSpc>
              <a:buClr>
                <a:srgbClr val="800080"/>
              </a:buClr>
              <a:buSzPct val="50000"/>
            </a:pPr>
            <a:r>
              <a:rPr kumimoji="1" lang="zh-CN" altLang="en-US" sz="3000" b="1">
                <a:solidFill>
                  <a:srgbClr val="000099"/>
                </a:solidFill>
                <a:latin typeface="Times New Roman" panose="02020603050405020304" pitchFamily="18" charset="0"/>
                <a:ea typeface="仿宋_GB2312" pitchFamily="49" charset="-122"/>
              </a:rPr>
              <a:t>若散列表地址范围有 </a:t>
            </a:r>
            <a:r>
              <a:rPr kumimoji="1" lang="en-US" altLang="zh-CN" sz="3000" b="1">
                <a:solidFill>
                  <a:srgbClr val="000099"/>
                </a:solidFill>
                <a:latin typeface="Times New Roman" panose="02020603050405020304" pitchFamily="18" charset="0"/>
                <a:ea typeface="仿宋_GB2312" pitchFamily="49" charset="-122"/>
              </a:rPr>
              <a:t>3 </a:t>
            </a:r>
            <a:r>
              <a:rPr kumimoji="1" lang="zh-CN" altLang="en-US" sz="3000" b="1">
                <a:solidFill>
                  <a:srgbClr val="000099"/>
                </a:solidFill>
                <a:latin typeface="Times New Roman" panose="02020603050405020304" pitchFamily="18" charset="0"/>
                <a:ea typeface="仿宋_GB2312" pitchFamily="49" charset="-122"/>
              </a:rPr>
              <a:t>位数字</a:t>
            </a:r>
            <a:r>
              <a:rPr kumimoji="1" lang="en-US" altLang="zh-CN" sz="3000" b="1">
                <a:solidFill>
                  <a:srgbClr val="000099"/>
                </a:solidFill>
                <a:latin typeface="Times New Roman" panose="02020603050405020304" pitchFamily="18" charset="0"/>
                <a:ea typeface="仿宋_GB2312" pitchFamily="49" charset="-122"/>
              </a:rPr>
              <a:t>, </a:t>
            </a:r>
            <a:r>
              <a:rPr kumimoji="1" lang="zh-CN" altLang="en-US" sz="3000" b="1">
                <a:solidFill>
                  <a:srgbClr val="000099"/>
                </a:solidFill>
                <a:latin typeface="Times New Roman" panose="02020603050405020304" pitchFamily="18" charset="0"/>
                <a:ea typeface="仿宋_GB2312" pitchFamily="49" charset="-122"/>
              </a:rPr>
              <a:t>取各关键码的 ④⑤⑥ 位做为记录的散列地址。</a:t>
            </a:r>
          </a:p>
          <a:p>
            <a:pPr eaLnBrk="1" hangingPunct="1">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数字分析法仅适用于事先明确知道表中所有关键码每一位数值的分布情况，它完全依赖于关键码集合。如果换一个关键码集合，选择哪几位要重新决定。</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a:extLst>
              <a:ext uri="{FF2B5EF4-FFF2-40B4-BE49-F238E27FC236}">
                <a16:creationId xmlns:a16="http://schemas.microsoft.com/office/drawing/2014/main" id="{9807912F-5007-4A9F-89C6-6C20CFC5154D}"/>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335043A-F211-4BBF-BD32-E837617521F8}"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a:t>
            </a:fld>
            <a:endParaRPr lang="en-US" altLang="zh-CN" sz="1800">
              <a:latin typeface="华文新魏" panose="02010800040101010101" pitchFamily="2" charset="-122"/>
              <a:ea typeface="华文新魏" panose="02010800040101010101" pitchFamily="2" charset="-122"/>
            </a:endParaRPr>
          </a:p>
        </p:txBody>
      </p:sp>
      <p:sp>
        <p:nvSpPr>
          <p:cNvPr id="11267" name="Rectangle 3">
            <a:extLst>
              <a:ext uri="{FF2B5EF4-FFF2-40B4-BE49-F238E27FC236}">
                <a16:creationId xmlns:a16="http://schemas.microsoft.com/office/drawing/2014/main" id="{50AAA51D-E262-4E2B-B842-F8676E3F3169}"/>
              </a:ext>
            </a:extLst>
          </p:cNvPr>
          <p:cNvSpPr>
            <a:spLocks noGrp="1" noChangeArrowheads="1"/>
          </p:cNvSpPr>
          <p:nvPr>
            <p:ph type="body" idx="1"/>
          </p:nvPr>
        </p:nvSpPr>
        <p:spPr>
          <a:xfrm>
            <a:off x="519113" y="695325"/>
            <a:ext cx="8229600" cy="5686425"/>
          </a:xfrm>
        </p:spPr>
        <p:txBody>
          <a:bodyPr/>
          <a:lstStyle/>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putMember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v)</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改集合元素</a:t>
            </a:r>
            <a:r>
              <a:rPr lang="en-US" altLang="zh-CN" sz="2800">
                <a:solidFill>
                  <a:schemeClr val="tx2"/>
                </a:solidFill>
                <a:latin typeface="Times New Roman" panose="02020603050405020304" pitchFamily="18" charset="0"/>
                <a:ea typeface="隶书" panose="02010509060101010101" pitchFamily="49" charset="-122"/>
              </a:rPr>
              <a:t>x</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void </a:t>
            </a:r>
            <a:r>
              <a:rPr lang="en-US" altLang="zh-CN" sz="2800">
                <a:latin typeface="Times New Roman" panose="02020603050405020304" pitchFamily="18" charset="0"/>
                <a:ea typeface="隶书" panose="02010509060101010101" pitchFamily="49" charset="-122"/>
              </a:rPr>
              <a:t>makeEmpty ()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置空集合</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for (int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&lt; vectorSize</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eaLnBrk="1" hangingPunct="1">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bitVector[i] = 0</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addMember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加入新成员</a:t>
            </a:r>
            <a:r>
              <a:rPr lang="en-US" altLang="zh-CN" sz="2800">
                <a:solidFill>
                  <a:schemeClr val="tx2"/>
                </a:solidFill>
                <a:latin typeface="Times New Roman" panose="02020603050405020304" pitchFamily="18" charset="0"/>
                <a:ea typeface="隶书" panose="02010509060101010101" pitchFamily="49" charset="-122"/>
              </a:rPr>
              <a:t>x</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delMember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删除老成员</a:t>
            </a:r>
            <a:r>
              <a:rPr lang="en-US" altLang="zh-CN" sz="2800">
                <a:solidFill>
                  <a:schemeClr val="tx2"/>
                </a:solidFill>
                <a:latin typeface="Times New Roman" panose="02020603050405020304" pitchFamily="18" charset="0"/>
                <a:ea typeface="隶书" panose="02010509060101010101" pitchFamily="49" charset="-122"/>
              </a:rPr>
              <a:t>x</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operator </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Contains (</a:t>
            </a:r>
            <a:r>
              <a:rPr lang="en-US" altLang="zh-CN" sz="2800" b="1">
                <a:latin typeface="Times New Roman" panose="02020603050405020304" pitchFamily="18" charset="0"/>
                <a:ea typeface="隶书" panose="02010509060101010101" pitchFamily="49" charset="-122"/>
              </a:rPr>
              <a:t>const </a:t>
            </a:r>
            <a:r>
              <a:rPr lang="en-US" altLang="zh-CN" sz="2800">
                <a:latin typeface="Times New Roman" panose="02020603050405020304" pitchFamily="18" charset="0"/>
                <a:ea typeface="隶书" panose="02010509060101010101" pitchFamily="49" charset="-122"/>
              </a:rPr>
              <a:t>T x)</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a:solidFill>
                  <a:schemeClr val="tx2"/>
                </a:solidFill>
                <a:latin typeface="Times New Roman" panose="02020603050405020304" pitchFamily="18" charset="0"/>
                <a:ea typeface="隶书" panose="02010509060101010101" pitchFamily="49" charset="-122"/>
              </a:rPr>
              <a:t>x</a:t>
            </a:r>
            <a:r>
              <a:rPr lang="zh-CN" altLang="en-US" sz="2800">
                <a:solidFill>
                  <a:schemeClr val="tx2"/>
                </a:solidFill>
                <a:latin typeface="Times New Roman" panose="02020603050405020304" pitchFamily="18" charset="0"/>
                <a:ea typeface="隶书" panose="02010509060101010101" pitchFamily="49" charset="-122"/>
              </a:rPr>
              <a:t>是否集合</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的成员</a:t>
            </a:r>
            <a:endParaRPr lang="zh-CN" altLang="en-US"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2">
            <a:extLst>
              <a:ext uri="{FF2B5EF4-FFF2-40B4-BE49-F238E27FC236}">
                <a16:creationId xmlns:a16="http://schemas.microsoft.com/office/drawing/2014/main" id="{7E3602DE-6349-47B7-959B-70E9067DE13E}"/>
              </a:ext>
            </a:extLst>
          </p:cNvPr>
          <p:cNvSpPr>
            <a:spLocks noGrp="1" noChangeArrowheads="1"/>
          </p:cNvSpPr>
          <p:nvPr>
            <p:ph idx="1"/>
          </p:nvPr>
        </p:nvSpPr>
        <p:spPr>
          <a:xfrm>
            <a:off x="279400" y="439738"/>
            <a:ext cx="8229600" cy="3886200"/>
          </a:xfrm>
        </p:spPr>
        <p:txBody>
          <a:bodyPr/>
          <a:lstStyle/>
          <a:p>
            <a:pPr eaLnBrk="1" hangingPunct="1">
              <a:lnSpc>
                <a:spcPct val="105000"/>
              </a:lnSpc>
              <a:buClr>
                <a:schemeClr val="tx2"/>
              </a:buClr>
              <a:buSzPct val="110000"/>
              <a:buFont typeface="Wingdings" panose="05000000000000000000" pitchFamily="2" charset="2"/>
              <a:buChar char=""/>
            </a:pPr>
            <a:r>
              <a:rPr lang="zh-CN" altLang="en-US" b="1">
                <a:solidFill>
                  <a:schemeClr val="hlink"/>
                </a:solidFill>
                <a:latin typeface="Times New Roman" panose="02020603050405020304" pitchFamily="18" charset="0"/>
                <a:ea typeface="仿宋_GB2312" pitchFamily="49" charset="-122"/>
              </a:rPr>
              <a:t>除留余数法</a:t>
            </a:r>
          </a:p>
          <a:p>
            <a:pPr eaLnBrk="1" hangingPunct="1">
              <a:lnSpc>
                <a:spcPct val="105000"/>
              </a:lnSpc>
              <a:buClr>
                <a:srgbClr val="FF7C80"/>
              </a:buClr>
              <a:buSzPct val="50000"/>
              <a:buFont typeface="Wingdings" panose="05000000000000000000" pitchFamily="2" charset="2"/>
              <a:buNone/>
            </a:pPr>
            <a:r>
              <a:rPr lang="zh-CN" altLang="en-US" b="1">
                <a:solidFill>
                  <a:srgbClr val="000099"/>
                </a:solidFill>
                <a:latin typeface="Times New Roman" panose="02020603050405020304" pitchFamily="18" charset="0"/>
                <a:ea typeface="仿宋_GB2312" pitchFamily="49" charset="-122"/>
              </a:rPr>
              <a:t>	</a:t>
            </a:r>
            <a:r>
              <a:rPr lang="zh-CN" altLang="en-US" sz="2800" b="1">
                <a:solidFill>
                  <a:srgbClr val="000099"/>
                </a:solidFill>
                <a:latin typeface="Times New Roman" panose="02020603050405020304" pitchFamily="18" charset="0"/>
                <a:ea typeface="仿宋_GB2312" pitchFamily="49" charset="-122"/>
              </a:rPr>
              <a:t>设散列表中允许地址数为</a:t>
            </a:r>
            <a:r>
              <a:rPr lang="en-US" altLang="zh-CN" sz="2800" b="1" i="1">
                <a:solidFill>
                  <a:srgbClr val="000099"/>
                </a:solidFill>
                <a:latin typeface="Times New Roman" panose="02020603050405020304" pitchFamily="18" charset="0"/>
                <a:ea typeface="仿宋_GB2312" pitchFamily="49" charset="-122"/>
              </a:rPr>
              <a:t>m</a:t>
            </a:r>
            <a:r>
              <a:rPr lang="zh-CN" altLang="en-US" sz="2800" b="1">
                <a:solidFill>
                  <a:srgbClr val="000099"/>
                </a:solidFill>
                <a:latin typeface="Times New Roman" panose="02020603050405020304" pitchFamily="18" charset="0"/>
                <a:ea typeface="仿宋_GB2312" pitchFamily="49" charset="-122"/>
              </a:rPr>
              <a:t>，取一个不大于 </a:t>
            </a:r>
            <a:r>
              <a:rPr lang="en-US" altLang="zh-CN" sz="2800" b="1" i="1">
                <a:solidFill>
                  <a:srgbClr val="000099"/>
                </a:solidFill>
                <a:latin typeface="Times New Roman" panose="02020603050405020304" pitchFamily="18" charset="0"/>
                <a:ea typeface="仿宋_GB2312" pitchFamily="49" charset="-122"/>
              </a:rPr>
              <a:t>m</a:t>
            </a:r>
            <a:r>
              <a:rPr lang="zh-CN" altLang="en-US" sz="2800" b="1">
                <a:solidFill>
                  <a:srgbClr val="000099"/>
                </a:solidFill>
                <a:latin typeface="Times New Roman" panose="02020603050405020304" pitchFamily="18" charset="0"/>
                <a:ea typeface="仿宋_GB2312" pitchFamily="49" charset="-122"/>
              </a:rPr>
              <a:t>，但最接近于或等于 </a:t>
            </a:r>
            <a:r>
              <a:rPr lang="en-US" altLang="zh-CN" sz="2800" b="1" i="1">
                <a:solidFill>
                  <a:srgbClr val="000099"/>
                </a:solidFill>
                <a:latin typeface="Times New Roman" panose="02020603050405020304" pitchFamily="18" charset="0"/>
                <a:ea typeface="仿宋_GB2312" pitchFamily="49" charset="-122"/>
              </a:rPr>
              <a:t>m </a:t>
            </a:r>
            <a:r>
              <a:rPr lang="zh-CN" altLang="en-US" sz="2800" b="1">
                <a:solidFill>
                  <a:srgbClr val="000099"/>
                </a:solidFill>
                <a:latin typeface="Times New Roman" panose="02020603050405020304" pitchFamily="18" charset="0"/>
                <a:ea typeface="仿宋_GB2312" pitchFamily="49" charset="-122"/>
              </a:rPr>
              <a:t>的质数 </a:t>
            </a:r>
            <a:r>
              <a:rPr lang="en-US" altLang="zh-CN" sz="2800" b="1" i="1">
                <a:solidFill>
                  <a:srgbClr val="000099"/>
                </a:solidFill>
                <a:latin typeface="Times New Roman" panose="02020603050405020304" pitchFamily="18" charset="0"/>
                <a:ea typeface="仿宋_GB2312" pitchFamily="49" charset="-122"/>
              </a:rPr>
              <a:t>p</a:t>
            </a:r>
            <a:r>
              <a:rPr lang="en-US" altLang="zh-CN" sz="2800" b="1">
                <a:solidFill>
                  <a:srgbClr val="000099"/>
                </a:solidFill>
                <a:latin typeface="Times New Roman" panose="02020603050405020304" pitchFamily="18" charset="0"/>
                <a:ea typeface="仿宋_GB2312" pitchFamily="49" charset="-122"/>
              </a:rPr>
              <a:t> </a:t>
            </a:r>
            <a:r>
              <a:rPr lang="zh-CN" altLang="en-US" sz="2800" b="1">
                <a:solidFill>
                  <a:srgbClr val="000099"/>
                </a:solidFill>
                <a:latin typeface="Times New Roman" panose="02020603050405020304" pitchFamily="18" charset="0"/>
                <a:ea typeface="仿宋_GB2312" pitchFamily="49" charset="-122"/>
              </a:rPr>
              <a:t>作为除数，用以下函数把关键码转换成散列地址：</a:t>
            </a:r>
          </a:p>
          <a:p>
            <a:pPr eaLnBrk="1" hangingPunct="1">
              <a:lnSpc>
                <a:spcPct val="105000"/>
              </a:lnSpc>
              <a:buClr>
                <a:srgbClr val="FF7C80"/>
              </a:buClr>
              <a:buSzPct val="50000"/>
              <a:buFont typeface="Wingdings" panose="05000000000000000000" pitchFamily="2" charset="2"/>
              <a:buNone/>
            </a:pPr>
            <a:r>
              <a:rPr lang="zh-CN" altLang="en-US" sz="2800" b="1" i="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hash</a:t>
            </a:r>
            <a:r>
              <a:rPr lang="en-US" altLang="zh-CN" sz="2800" b="1">
                <a:solidFill>
                  <a:schemeClr val="tx2"/>
                </a:solidFill>
                <a:latin typeface="Times New Roman" panose="02020603050405020304" pitchFamily="18" charset="0"/>
                <a:ea typeface="仿宋_GB2312" pitchFamily="49" charset="-122"/>
              </a:rPr>
              <a:t> (</a:t>
            </a:r>
            <a:r>
              <a:rPr lang="en-US" altLang="zh-CN" sz="2800" b="1" i="1">
                <a:solidFill>
                  <a:schemeClr val="tx2"/>
                </a:solidFill>
                <a:latin typeface="Times New Roman" panose="02020603050405020304" pitchFamily="18" charset="0"/>
                <a:ea typeface="仿宋_GB2312" pitchFamily="49" charset="-122"/>
              </a:rPr>
              <a:t>key</a:t>
            </a:r>
            <a:r>
              <a:rPr lang="en-US" altLang="zh-CN" sz="2800" b="1">
                <a:solidFill>
                  <a:schemeClr val="tx2"/>
                </a:solidFill>
                <a:latin typeface="Times New Roman" panose="02020603050405020304" pitchFamily="18" charset="0"/>
                <a:ea typeface="仿宋_GB2312" pitchFamily="49" charset="-122"/>
              </a:rPr>
              <a:t>) = </a:t>
            </a:r>
            <a:r>
              <a:rPr lang="en-US" altLang="zh-CN" sz="2800" b="1" i="1">
                <a:solidFill>
                  <a:schemeClr val="tx2"/>
                </a:solidFill>
                <a:latin typeface="Times New Roman" panose="02020603050405020304" pitchFamily="18" charset="0"/>
                <a:ea typeface="仿宋_GB2312" pitchFamily="49" charset="-122"/>
              </a:rPr>
              <a:t>key</a:t>
            </a:r>
            <a:r>
              <a:rPr lang="en-US" altLang="zh-CN" sz="2800" b="1">
                <a:solidFill>
                  <a:schemeClr val="tx2"/>
                </a:solidFill>
                <a:latin typeface="Times New Roman" panose="02020603050405020304" pitchFamily="18" charset="0"/>
                <a:ea typeface="仿宋_GB2312" pitchFamily="49" charset="-122"/>
              </a:rPr>
              <a:t> % </a:t>
            </a:r>
            <a:r>
              <a:rPr lang="en-US" altLang="zh-CN" sz="2800" b="1" i="1">
                <a:solidFill>
                  <a:schemeClr val="tx2"/>
                </a:solidFill>
                <a:latin typeface="Times New Roman" panose="02020603050405020304" pitchFamily="18" charset="0"/>
                <a:ea typeface="仿宋_GB2312" pitchFamily="49" charset="-122"/>
              </a:rPr>
              <a:t>p        p</a:t>
            </a:r>
            <a:r>
              <a:rPr lang="en-US" altLang="zh-CN" sz="2800" b="1">
                <a:solidFill>
                  <a:schemeClr val="tx2"/>
                </a:solidFill>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2800" b="1" i="1">
                <a:solidFill>
                  <a:schemeClr val="tx2"/>
                </a:solidFill>
                <a:latin typeface="Times New Roman" panose="02020603050405020304" pitchFamily="18" charset="0"/>
                <a:ea typeface="仿宋_GB2312" pitchFamily="49" charset="-122"/>
              </a:rPr>
              <a:t> m</a:t>
            </a:r>
          </a:p>
          <a:p>
            <a:pPr eaLnBrk="1" hangingPunct="1">
              <a:lnSpc>
                <a:spcPct val="105000"/>
              </a:lnSpc>
              <a:buClr>
                <a:srgbClr val="FF7C80"/>
              </a:buClr>
              <a:buSzPct val="50000"/>
              <a:buFont typeface="Wingdings" panose="05000000000000000000" pitchFamily="2" charset="2"/>
              <a:buNone/>
            </a:pP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其中，</a:t>
            </a:r>
            <a:r>
              <a:rPr lang="en-US" altLang="zh-CN" sz="2800" b="1">
                <a:latin typeface="Times New Roman" panose="02020603050405020304" pitchFamily="18" charset="0"/>
                <a:ea typeface="仿宋_GB2312" pitchFamily="49" charset="-122"/>
              </a:rPr>
              <a:t> </a:t>
            </a:r>
            <a:r>
              <a:rPr lang="zh-CN" altLang="en-US" sz="2800" b="1">
                <a:latin typeface="Times New Roman" panose="02020603050405020304" pitchFamily="18" charset="0"/>
                <a:ea typeface="仿宋_GB2312" pitchFamily="49" charset="-122"/>
              </a:rPr>
              <a:t>“</a:t>
            </a:r>
            <a:r>
              <a:rPr lang="en-US" altLang="zh-CN" sz="2800" b="1">
                <a:latin typeface="Times New Roman" panose="02020603050405020304" pitchFamily="18" charset="0"/>
                <a:ea typeface="仿宋_GB2312" pitchFamily="49" charset="-122"/>
              </a:rPr>
              <a:t>%”</a:t>
            </a:r>
            <a:r>
              <a:rPr lang="zh-CN" altLang="en-US" sz="2800" b="1">
                <a:latin typeface="Times New Roman" panose="02020603050405020304" pitchFamily="18" charset="0"/>
                <a:ea typeface="仿宋_GB2312" pitchFamily="49" charset="-122"/>
              </a:rPr>
              <a:t>是整数除法取余的运算，</a:t>
            </a:r>
            <a:r>
              <a:rPr lang="en-US" altLang="zh-CN" sz="2800" b="1">
                <a:latin typeface="Times New Roman" panose="02020603050405020304" pitchFamily="18" charset="0"/>
                <a:ea typeface="仿宋_GB2312" pitchFamily="49" charset="-122"/>
              </a:rPr>
              <a:t>p &lt;= </a:t>
            </a:r>
            <a:r>
              <a:rPr lang="zh-CN" altLang="en-US" sz="2800" b="1">
                <a:latin typeface="Times New Roman" panose="02020603050405020304" pitchFamily="18" charset="0"/>
                <a:ea typeface="仿宋_GB2312" pitchFamily="49" charset="-122"/>
              </a:rPr>
              <a:t>基本区长度的最大质数，要求这时的质数 </a:t>
            </a:r>
            <a:r>
              <a:rPr lang="en-US" altLang="zh-CN" sz="2800" b="1" i="1">
                <a:latin typeface="Times New Roman" panose="02020603050405020304" pitchFamily="18" charset="0"/>
                <a:ea typeface="仿宋_GB2312" pitchFamily="49" charset="-122"/>
              </a:rPr>
              <a:t>p </a:t>
            </a:r>
            <a:r>
              <a:rPr lang="zh-CN" altLang="en-US" sz="2800" b="1">
                <a:latin typeface="Times New Roman" panose="02020603050405020304" pitchFamily="18" charset="0"/>
                <a:ea typeface="仿宋_GB2312" pitchFamily="49" charset="-122"/>
              </a:rPr>
              <a:t>不是接近 </a:t>
            </a:r>
            <a:r>
              <a:rPr lang="en-US" altLang="zh-CN" sz="2800" b="1">
                <a:latin typeface="Times New Roman" panose="02020603050405020304" pitchFamily="18" charset="0"/>
                <a:ea typeface="仿宋_GB2312" pitchFamily="49" charset="-122"/>
              </a:rPr>
              <a:t>2 </a:t>
            </a:r>
            <a:r>
              <a:rPr lang="zh-CN" altLang="en-US" sz="2800" b="1">
                <a:latin typeface="Times New Roman" panose="02020603050405020304" pitchFamily="18" charset="0"/>
                <a:ea typeface="仿宋_GB2312" pitchFamily="49" charset="-122"/>
              </a:rPr>
              <a:t>的幂。</a:t>
            </a:r>
            <a:endParaRPr lang="en-US" altLang="zh-CN" sz="2800" b="1" i="1">
              <a:solidFill>
                <a:schemeClr val="tx2"/>
              </a:solidFill>
              <a:latin typeface="Times New Roman" panose="02020603050405020304" pitchFamily="18" charset="0"/>
              <a:ea typeface="仿宋_GB2312" pitchFamily="49" charset="-122"/>
            </a:endParaRPr>
          </a:p>
          <a:p>
            <a:pPr eaLnBrk="1" hangingPunct="1">
              <a:lnSpc>
                <a:spcPct val="90000"/>
              </a:lnSpc>
              <a:buFontTx/>
              <a:buNone/>
            </a:pPr>
            <a:r>
              <a:rPr lang="zh-CN" altLang="en-US" b="1"/>
              <a:t> </a:t>
            </a:r>
            <a:r>
              <a:rPr lang="en-US" altLang="zh-CN" b="1"/>
              <a:t>		</a:t>
            </a:r>
            <a:r>
              <a:rPr lang="zh-CN" altLang="en-US" sz="2800" b="1"/>
              <a:t>例：基本区长         </a:t>
            </a:r>
            <a:r>
              <a:rPr lang="en-US" altLang="zh-CN" sz="2800" b="1"/>
              <a:t>  p</a:t>
            </a:r>
          </a:p>
          <a:p>
            <a:pPr eaLnBrk="1" hangingPunct="1">
              <a:lnSpc>
                <a:spcPct val="90000"/>
              </a:lnSpc>
              <a:buFontTx/>
              <a:buNone/>
            </a:pPr>
            <a:r>
              <a:rPr lang="zh-CN" altLang="en-US" sz="2800" b="1"/>
              <a:t>                         </a:t>
            </a:r>
            <a:r>
              <a:rPr lang="en-US" altLang="zh-CN" sz="2800" b="1"/>
              <a:t>8</a:t>
            </a:r>
            <a:r>
              <a:rPr lang="zh-CN" altLang="en-US" sz="2800" b="1"/>
              <a:t>                </a:t>
            </a:r>
            <a:r>
              <a:rPr lang="en-US" altLang="zh-CN" sz="2800" b="1"/>
              <a:t>7</a:t>
            </a:r>
          </a:p>
          <a:p>
            <a:pPr eaLnBrk="1" hangingPunct="1">
              <a:lnSpc>
                <a:spcPct val="90000"/>
              </a:lnSpc>
              <a:buFontTx/>
              <a:buNone/>
            </a:pPr>
            <a:r>
              <a:rPr lang="zh-CN" altLang="en-US" sz="2800" b="1"/>
              <a:t>                        </a:t>
            </a:r>
            <a:r>
              <a:rPr lang="en-US" altLang="zh-CN" sz="2800" b="1"/>
              <a:t>16</a:t>
            </a:r>
            <a:r>
              <a:rPr lang="zh-CN" altLang="en-US" sz="2800" b="1"/>
              <a:t>              </a:t>
            </a:r>
            <a:r>
              <a:rPr lang="en-US" altLang="zh-CN" sz="2800" b="1"/>
              <a:t>13</a:t>
            </a:r>
          </a:p>
          <a:p>
            <a:pPr eaLnBrk="1" hangingPunct="1">
              <a:lnSpc>
                <a:spcPct val="90000"/>
              </a:lnSpc>
              <a:buFontTx/>
              <a:buNone/>
            </a:pPr>
            <a:r>
              <a:rPr lang="zh-CN" altLang="en-US" sz="2800" b="1"/>
              <a:t>                     </a:t>
            </a:r>
            <a:r>
              <a:rPr lang="en-US" altLang="zh-CN" sz="2800" b="1"/>
              <a:t>2048</a:t>
            </a:r>
            <a:r>
              <a:rPr lang="zh-CN" altLang="en-US" sz="2800" b="1"/>
              <a:t>           </a:t>
            </a:r>
            <a:r>
              <a:rPr lang="en-US" altLang="zh-CN" sz="2800" b="1"/>
              <a:t>2039</a:t>
            </a:r>
            <a:endParaRPr lang="zh-CN" altLang="en-US" sz="2800"/>
          </a:p>
        </p:txBody>
      </p:sp>
      <p:sp>
        <p:nvSpPr>
          <p:cNvPr id="84995" name="灯片编号占位符 3">
            <a:extLst>
              <a:ext uri="{FF2B5EF4-FFF2-40B4-BE49-F238E27FC236}">
                <a16:creationId xmlns:a16="http://schemas.microsoft.com/office/drawing/2014/main" id="{6CB4890F-A433-4F03-BC0A-B193E71909FB}"/>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03F2992-1CF5-489F-860E-0C3CF5FD8A6B}"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80</a:t>
            </a:fld>
            <a:endParaRPr lang="en-US" altLang="zh-CN" sz="1800">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4">
            <a:extLst>
              <a:ext uri="{FF2B5EF4-FFF2-40B4-BE49-F238E27FC236}">
                <a16:creationId xmlns:a16="http://schemas.microsoft.com/office/drawing/2014/main" id="{4EC1C71D-69C7-4891-AB46-E3017BE8D93A}"/>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04F25B3-B8B2-477C-A059-FF503E247B96}"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81</a:t>
            </a:fld>
            <a:endParaRPr lang="en-US" altLang="zh-CN" sz="1800">
              <a:latin typeface="华文新魏" panose="02010800040101010101" pitchFamily="2" charset="-122"/>
              <a:ea typeface="华文新魏" panose="02010800040101010101" pitchFamily="2" charset="-122"/>
            </a:endParaRPr>
          </a:p>
        </p:txBody>
      </p:sp>
      <p:sp>
        <p:nvSpPr>
          <p:cNvPr id="499714" name="Rectangle 2">
            <a:extLst>
              <a:ext uri="{FF2B5EF4-FFF2-40B4-BE49-F238E27FC236}">
                <a16:creationId xmlns:a16="http://schemas.microsoft.com/office/drawing/2014/main" id="{D921E758-0AAD-422F-B2F0-5599228F5E79}"/>
              </a:ext>
            </a:extLst>
          </p:cNvPr>
          <p:cNvSpPr>
            <a:spLocks noGrp="1" noChangeArrowheads="1"/>
          </p:cNvSpPr>
          <p:nvPr>
            <p:ph type="body" idx="1"/>
          </p:nvPr>
        </p:nvSpPr>
        <p:spPr>
          <a:xfrm>
            <a:off x="581025" y="704850"/>
            <a:ext cx="7916863" cy="5867400"/>
          </a:xfrm>
        </p:spPr>
        <p:txBody>
          <a:bodyPr/>
          <a:lstStyle/>
          <a:p>
            <a:pPr eaLnBrk="1" hangingPunct="1">
              <a:lnSpc>
                <a:spcPct val="110000"/>
              </a:lnSpc>
              <a:buClr>
                <a:srgbClr val="800080"/>
              </a:buClr>
              <a:buSzPct val="50000"/>
              <a:defRPr/>
            </a:pPr>
            <a:r>
              <a:rPr lang="zh-CN" altLang="en-US" sz="3000" b="1" dirty="0">
                <a:latin typeface="Times New Roman" pitchFamily="18" charset="0"/>
                <a:ea typeface="仿宋_GB2312" pitchFamily="49" charset="-122"/>
              </a:rPr>
              <a:t>示例</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有一个关键码 </a:t>
            </a:r>
            <a:r>
              <a:rPr lang="en-US" altLang="zh-CN" sz="3000" b="1" i="1" dirty="0">
                <a:latin typeface="Times New Roman" pitchFamily="18" charset="0"/>
                <a:ea typeface="仿宋_GB2312" pitchFamily="49" charset="-122"/>
              </a:rPr>
              <a:t>key</a:t>
            </a:r>
            <a:r>
              <a:rPr lang="en-US" altLang="zh-CN" sz="3000" b="1" dirty="0">
                <a:latin typeface="Times New Roman" pitchFamily="18" charset="0"/>
                <a:ea typeface="仿宋_GB2312" pitchFamily="49" charset="-122"/>
              </a:rPr>
              <a:t> = 962148</a:t>
            </a:r>
            <a:r>
              <a:rPr lang="zh-CN" altLang="en-US" sz="3000" b="1" dirty="0">
                <a:latin typeface="Times New Roman" pitchFamily="18" charset="0"/>
                <a:ea typeface="仿宋_GB2312" pitchFamily="49" charset="-122"/>
              </a:rPr>
              <a:t>，散列表大小 </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 = 25</a:t>
            </a:r>
            <a:r>
              <a:rPr lang="zh-CN" altLang="en-US" sz="3000" b="1" dirty="0">
                <a:latin typeface="Times New Roman" pitchFamily="18" charset="0"/>
                <a:ea typeface="仿宋_GB2312" pitchFamily="49" charset="-122"/>
              </a:rPr>
              <a:t>，即 </a:t>
            </a:r>
            <a:r>
              <a:rPr lang="en-US" altLang="zh-CN" sz="3000" b="1" i="1" dirty="0">
                <a:latin typeface="Times New Roman" pitchFamily="18" charset="0"/>
                <a:ea typeface="仿宋_GB2312" pitchFamily="49" charset="-122"/>
              </a:rPr>
              <a:t>HT</a:t>
            </a:r>
            <a:r>
              <a:rPr lang="en-US" altLang="zh-CN" sz="3000" b="1" dirty="0">
                <a:latin typeface="Times New Roman" pitchFamily="18" charset="0"/>
                <a:ea typeface="仿宋_GB2312" pitchFamily="49" charset="-122"/>
              </a:rPr>
              <a:t>[25]</a:t>
            </a:r>
            <a:r>
              <a:rPr lang="zh-CN" altLang="en-US" sz="3000" b="1" dirty="0">
                <a:latin typeface="Times New Roman" pitchFamily="18" charset="0"/>
                <a:ea typeface="仿宋_GB2312" pitchFamily="49" charset="-122"/>
              </a:rPr>
              <a:t>。取质数 </a:t>
            </a:r>
            <a:r>
              <a:rPr lang="en-US" altLang="zh-CN" sz="3000" b="1" i="1" dirty="0">
                <a:latin typeface="Times New Roman" pitchFamily="18" charset="0"/>
                <a:ea typeface="仿宋_GB2312" pitchFamily="49" charset="-122"/>
              </a:rPr>
              <a:t>p </a:t>
            </a:r>
            <a:r>
              <a:rPr lang="en-US" altLang="zh-CN" sz="3000" b="1" dirty="0">
                <a:latin typeface="Times New Roman" pitchFamily="18" charset="0"/>
                <a:ea typeface="仿宋_GB2312" pitchFamily="49" charset="-122"/>
              </a:rPr>
              <a:t>= 23</a:t>
            </a:r>
            <a:r>
              <a:rPr lang="zh-CN" altLang="en-US" sz="3000" b="1" dirty="0">
                <a:latin typeface="Times New Roman" pitchFamily="18" charset="0"/>
                <a:ea typeface="仿宋_GB2312" pitchFamily="49" charset="-122"/>
              </a:rPr>
              <a:t>。散列函数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key</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 key</a:t>
            </a:r>
            <a:r>
              <a:rPr lang="en-US" altLang="zh-CN" sz="3000" b="1" dirty="0">
                <a:latin typeface="Times New Roman" pitchFamily="18" charset="0"/>
                <a:ea typeface="仿宋_GB2312" pitchFamily="49" charset="-122"/>
              </a:rPr>
              <a:t> % </a:t>
            </a:r>
            <a:r>
              <a:rPr lang="en-US" altLang="zh-CN" sz="3000" b="1" i="1" dirty="0">
                <a:latin typeface="Times New Roman" pitchFamily="18" charset="0"/>
                <a:ea typeface="仿宋_GB2312" pitchFamily="49" charset="-122"/>
              </a:rPr>
              <a:t>p</a:t>
            </a:r>
            <a:r>
              <a:rPr lang="zh-CN" altLang="en-US" sz="3000" b="1" dirty="0">
                <a:latin typeface="Times New Roman" pitchFamily="18" charset="0"/>
                <a:ea typeface="仿宋_GB2312" pitchFamily="49" charset="-122"/>
              </a:rPr>
              <a:t>。则散列地址为</a:t>
            </a:r>
          </a:p>
          <a:p>
            <a:pPr eaLnBrk="1" hangingPunct="1">
              <a:lnSpc>
                <a:spcPct val="110000"/>
              </a:lnSpc>
              <a:buClr>
                <a:srgbClr val="800080"/>
              </a:buClr>
              <a:buSzPct val="50000"/>
              <a:buFont typeface="Wingdings" panose="05000000000000000000" pitchFamily="2" charset="2"/>
              <a:buNone/>
              <a:defRPr/>
            </a:pPr>
            <a:r>
              <a:rPr lang="zh-CN" altLang="en-US"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hash</a:t>
            </a:r>
            <a:r>
              <a:rPr lang="en-US" altLang="zh-CN" sz="3000" b="1" dirty="0">
                <a:latin typeface="Times New Roman" pitchFamily="18" charset="0"/>
                <a:ea typeface="仿宋_GB2312" pitchFamily="49" charset="-122"/>
              </a:rPr>
              <a:t>(962148) = 962148 % 23 = 12</a:t>
            </a:r>
            <a:r>
              <a:rPr lang="zh-CN" altLang="en-US" sz="3000" b="1" dirty="0">
                <a:latin typeface="Times New Roman" pitchFamily="18" charset="0"/>
                <a:ea typeface="仿宋_GB2312" pitchFamily="49" charset="-122"/>
              </a:rPr>
              <a:t>。</a:t>
            </a:r>
          </a:p>
          <a:p>
            <a:pPr eaLnBrk="1" hangingPunct="1">
              <a:lnSpc>
                <a:spcPct val="110000"/>
              </a:lnSpc>
              <a:buClr>
                <a:srgbClr val="800080"/>
              </a:buClr>
              <a:buSzPct val="50000"/>
              <a:defRPr/>
            </a:pPr>
            <a:r>
              <a:rPr lang="zh-CN" altLang="en-US" sz="3000" b="1" dirty="0">
                <a:latin typeface="Times New Roman" pitchFamily="18" charset="0"/>
                <a:ea typeface="仿宋_GB2312" pitchFamily="49" charset="-122"/>
              </a:rPr>
              <a:t>可按计算出的地址存放记录。注意</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使用散列函数计算出的地址范围是 </a:t>
            </a:r>
            <a:r>
              <a:rPr lang="en-US" altLang="zh-CN" sz="3000" b="1" dirty="0">
                <a:latin typeface="Times New Roman" pitchFamily="18" charset="0"/>
                <a:ea typeface="仿宋_GB2312" pitchFamily="49" charset="-122"/>
              </a:rPr>
              <a:t>0 </a:t>
            </a:r>
            <a:r>
              <a:rPr lang="zh-CN" altLang="en-US" sz="3000" b="1" dirty="0">
                <a:latin typeface="Times New Roman" pitchFamily="18" charset="0"/>
                <a:ea typeface="仿宋_GB2312" pitchFamily="49" charset="-122"/>
              </a:rPr>
              <a:t>到 </a:t>
            </a:r>
            <a:r>
              <a:rPr lang="en-US" altLang="zh-CN" sz="3000" b="1" dirty="0">
                <a:latin typeface="Times New Roman" pitchFamily="18" charset="0"/>
                <a:ea typeface="仿宋_GB2312" pitchFamily="49" charset="-122"/>
              </a:rPr>
              <a:t>22</a:t>
            </a:r>
            <a:r>
              <a:rPr lang="zh-CN" altLang="en-US" sz="3000" b="1" dirty="0">
                <a:latin typeface="Times New Roman" pitchFamily="18" charset="0"/>
                <a:ea typeface="仿宋_GB2312" pitchFamily="49" charset="-122"/>
              </a:rPr>
              <a:t>，而 </a:t>
            </a:r>
            <a:r>
              <a:rPr lang="en-US" altLang="zh-CN" sz="3000" b="1" dirty="0">
                <a:latin typeface="Times New Roman" pitchFamily="18" charset="0"/>
                <a:ea typeface="仿宋_GB2312" pitchFamily="49" charset="-122"/>
              </a:rPr>
              <a:t>23</a:t>
            </a:r>
            <a:r>
              <a:rPr lang="zh-CN" altLang="en-US" sz="3000" b="1" dirty="0">
                <a:latin typeface="Times New Roman" pitchFamily="18" charset="0"/>
                <a:ea typeface="仿宋_GB2312" pitchFamily="49" charset="-122"/>
              </a:rPr>
              <a:t>、</a:t>
            </a:r>
            <a:r>
              <a:rPr lang="en-US" altLang="zh-CN" sz="3000" b="1" dirty="0">
                <a:latin typeface="Times New Roman" pitchFamily="18" charset="0"/>
                <a:ea typeface="仿宋_GB2312" pitchFamily="49" charset="-122"/>
              </a:rPr>
              <a:t>24 </a:t>
            </a:r>
            <a:r>
              <a:rPr lang="zh-CN" altLang="en-US" sz="3000" b="1" dirty="0">
                <a:latin typeface="Times New Roman" pitchFamily="18" charset="0"/>
                <a:ea typeface="仿宋_GB2312" pitchFamily="49" charset="-122"/>
              </a:rPr>
              <a:t>这几个地址实际上不能用散列函数计算出来，只能在处理冲突时达到这些地址。</a:t>
            </a:r>
            <a:r>
              <a:rPr lang="zh-CN" altLang="en-US" sz="3000" b="1" dirty="0">
                <a:solidFill>
                  <a:schemeClr val="tx2"/>
                </a:solidFill>
                <a:effectLst>
                  <a:outerShdw blurRad="38100" dist="38100" dir="2700000" algn="tl">
                    <a:srgbClr val="C0C0C0"/>
                  </a:outerShdw>
                </a:effectLst>
                <a:latin typeface="Times New Roman" pitchFamily="18" charset="0"/>
                <a:ea typeface="仿宋_GB2312" pitchFamily="49" charset="-122"/>
              </a:rPr>
              <a:t> </a:t>
            </a:r>
            <a:endParaRPr lang="zh-CN" altLang="en-US" sz="3000" b="1" dirty="0">
              <a:solidFill>
                <a:srgbClr val="000099"/>
              </a:solidFill>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a:extLst>
              <a:ext uri="{FF2B5EF4-FFF2-40B4-BE49-F238E27FC236}">
                <a16:creationId xmlns:a16="http://schemas.microsoft.com/office/drawing/2014/main" id="{5947C045-A8AF-4CC4-8DA4-F778490CF4E5}"/>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7426C07-C870-4335-9333-D6BB7F6D0445}"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82</a:t>
            </a:fld>
            <a:endParaRPr lang="en-US" altLang="zh-CN" sz="1800">
              <a:latin typeface="华文新魏" panose="02010800040101010101" pitchFamily="2" charset="-122"/>
              <a:ea typeface="华文新魏" panose="02010800040101010101" pitchFamily="2" charset="-122"/>
            </a:endParaRPr>
          </a:p>
        </p:txBody>
      </p:sp>
      <p:sp>
        <p:nvSpPr>
          <p:cNvPr id="88067" name="Rectangle 2">
            <a:extLst>
              <a:ext uri="{FF2B5EF4-FFF2-40B4-BE49-F238E27FC236}">
                <a16:creationId xmlns:a16="http://schemas.microsoft.com/office/drawing/2014/main" id="{6B90C6AF-07C3-4D0A-B001-DBC73E993614}"/>
              </a:ext>
            </a:extLst>
          </p:cNvPr>
          <p:cNvSpPr>
            <a:spLocks noGrp="1" noChangeArrowheads="1"/>
          </p:cNvSpPr>
          <p:nvPr>
            <p:ph type="body" idx="1"/>
          </p:nvPr>
        </p:nvSpPr>
        <p:spPr>
          <a:xfrm>
            <a:off x="547688" y="611188"/>
            <a:ext cx="7834312" cy="5703887"/>
          </a:xfrm>
        </p:spPr>
        <p:txBody>
          <a:bodyPr/>
          <a:lstStyle/>
          <a:p>
            <a:pPr eaLnBrk="1" hangingPunct="1">
              <a:lnSpc>
                <a:spcPct val="105000"/>
              </a:lnSpc>
              <a:buClr>
                <a:schemeClr val="tx2"/>
              </a:buClr>
              <a:buSzPct val="110000"/>
              <a:buFont typeface="Wingdings" panose="05000000000000000000" pitchFamily="2" charset="2"/>
              <a:buChar char=""/>
            </a:pPr>
            <a:r>
              <a:rPr lang="zh-CN" altLang="en-US" sz="3000" b="1">
                <a:solidFill>
                  <a:schemeClr val="hlink"/>
                </a:solidFill>
                <a:latin typeface="Times New Roman" panose="02020603050405020304" pitchFamily="18" charset="0"/>
                <a:ea typeface="仿宋_GB2312" pitchFamily="49" charset="-122"/>
              </a:rPr>
              <a:t>平方取中法</a:t>
            </a:r>
            <a:endParaRPr lang="zh-CN" altLang="en-US" sz="3000">
              <a:solidFill>
                <a:schemeClr val="hlink"/>
              </a:solidFill>
              <a:latin typeface="Times New Roman" panose="02020603050405020304" pitchFamily="18" charset="0"/>
              <a:ea typeface="仿宋_GB2312" pitchFamily="49" charset="-122"/>
            </a:endParaRPr>
          </a:p>
          <a:p>
            <a:pPr algn="just" eaLnBrk="1" hangingPunct="1">
              <a:lnSpc>
                <a:spcPct val="105000"/>
              </a:lnSpc>
              <a:buClr>
                <a:srgbClr val="FF7C80"/>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它首先计算构成关键码的标识符的内码的平方</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然后按照散列表的大小取中间的若干位作为散列地址。</a:t>
            </a:r>
          </a:p>
          <a:p>
            <a:pPr algn="just" eaLnBrk="1" hangingPunct="1">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设标识符可以用一个计算机字长的内码表示。</a:t>
            </a:r>
            <a:r>
              <a:rPr lang="zh-CN" altLang="en-US" sz="3000" b="1">
                <a:latin typeface="Times New Roman" panose="02020603050405020304" pitchFamily="18" charset="0"/>
                <a:ea typeface="仿宋_GB2312" pitchFamily="49" charset="-122"/>
              </a:rPr>
              <a:t>因为内码平方数的中间几位一般是由标识符所有字符决定</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所以对不同的标识符计算出的散列地址大多不相同。</a:t>
            </a:r>
          </a:p>
          <a:p>
            <a:pPr algn="just" eaLnBrk="1" hangingPunct="1">
              <a:lnSpc>
                <a:spcPct val="105000"/>
              </a:lnSpc>
              <a:buClr>
                <a:srgbClr val="800080"/>
              </a:buClr>
              <a:buSzPct val="50000"/>
            </a:pPr>
            <a:r>
              <a:rPr lang="zh-CN" altLang="en-US" sz="3000" b="1">
                <a:solidFill>
                  <a:srgbClr val="000099"/>
                </a:solidFill>
                <a:latin typeface="Times New Roman" panose="02020603050405020304" pitchFamily="18" charset="0"/>
                <a:ea typeface="仿宋_GB2312" pitchFamily="49" charset="-122"/>
              </a:rPr>
              <a:t>在平方取中法中</a:t>
            </a:r>
            <a:r>
              <a:rPr lang="en-US" altLang="zh-CN" sz="3000" b="1">
                <a:solidFill>
                  <a:srgbClr val="000099"/>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一般取散列地址为</a:t>
            </a:r>
            <a:r>
              <a:rPr lang="en-US" altLang="zh-CN" sz="3000" b="1">
                <a:solidFill>
                  <a:schemeClr val="tx2"/>
                </a:solidFill>
                <a:latin typeface="Times New Roman" panose="02020603050405020304" pitchFamily="18" charset="0"/>
                <a:ea typeface="仿宋_GB2312" pitchFamily="49" charset="-122"/>
              </a:rPr>
              <a:t>2</a:t>
            </a:r>
            <a:r>
              <a:rPr lang="zh-CN" altLang="en-US" sz="3000" b="1">
                <a:solidFill>
                  <a:schemeClr val="tx2"/>
                </a:solidFill>
                <a:latin typeface="Times New Roman" panose="02020603050405020304" pitchFamily="18" charset="0"/>
                <a:ea typeface="仿宋_GB2312" pitchFamily="49" charset="-122"/>
              </a:rPr>
              <a:t>的某次幂</a:t>
            </a:r>
            <a:r>
              <a:rPr lang="zh-CN" altLang="en-US" sz="3000" b="1">
                <a:solidFill>
                  <a:srgbClr val="006600"/>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例如</a:t>
            </a:r>
            <a:r>
              <a:rPr lang="en-US" altLang="zh-CN" sz="3000" b="1">
                <a:solidFill>
                  <a:srgbClr val="000099"/>
                </a:solidFill>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若散列地址总数取为 </a:t>
            </a:r>
            <a:r>
              <a:rPr lang="en-US" altLang="zh-CN" sz="3000" b="1" i="1">
                <a:solidFill>
                  <a:schemeClr val="tx2"/>
                </a:solidFill>
                <a:latin typeface="Times New Roman" panose="02020603050405020304" pitchFamily="18" charset="0"/>
                <a:ea typeface="仿宋_GB2312" pitchFamily="49" charset="-122"/>
              </a:rPr>
              <a:t>m</a:t>
            </a:r>
            <a:r>
              <a:rPr lang="en-US" altLang="zh-CN" sz="3000" b="1">
                <a:solidFill>
                  <a:schemeClr val="tx2"/>
                </a:solidFill>
                <a:latin typeface="Times New Roman" panose="02020603050405020304" pitchFamily="18" charset="0"/>
                <a:ea typeface="仿宋_GB2312" pitchFamily="49" charset="-122"/>
              </a:rPr>
              <a:t> = 8</a:t>
            </a:r>
            <a:r>
              <a:rPr lang="en-US" altLang="zh-CN" sz="3000" b="1" i="1" baseline="30000">
                <a:solidFill>
                  <a:schemeClr val="tx2"/>
                </a:solidFill>
                <a:latin typeface="Times New Roman" panose="02020603050405020304" pitchFamily="18" charset="0"/>
                <a:ea typeface="仿宋_GB2312" pitchFamily="49" charset="-122"/>
              </a:rPr>
              <a:t>r</a:t>
            </a:r>
            <a:r>
              <a:rPr lang="zh-CN" altLang="en-US" sz="3000" b="1">
                <a:solidFill>
                  <a:schemeClr val="tx2"/>
                </a:solidFill>
                <a:latin typeface="Times New Roman" panose="02020603050405020304" pitchFamily="18" charset="0"/>
                <a:ea typeface="仿宋_GB2312" pitchFamily="49" charset="-122"/>
              </a:rPr>
              <a:t>，则对内码的平方数取中间的 </a:t>
            </a:r>
            <a:r>
              <a:rPr lang="en-US" altLang="zh-CN" sz="3000" b="1" i="1">
                <a:solidFill>
                  <a:schemeClr val="tx2"/>
                </a:solidFill>
                <a:latin typeface="Times New Roman" panose="02020603050405020304" pitchFamily="18" charset="0"/>
                <a:ea typeface="仿宋_GB2312" pitchFamily="49" charset="-122"/>
              </a:rPr>
              <a:t>r </a:t>
            </a:r>
            <a:r>
              <a:rPr lang="zh-CN" altLang="en-US" sz="3000" b="1">
                <a:solidFill>
                  <a:schemeClr val="tx2"/>
                </a:solidFill>
                <a:latin typeface="Times New Roman" panose="02020603050405020304" pitchFamily="18" charset="0"/>
                <a:ea typeface="仿宋_GB2312" pitchFamily="49" charset="-122"/>
              </a:rPr>
              <a:t>位</a:t>
            </a:r>
            <a:r>
              <a:rPr lang="zh-CN" altLang="en-US" sz="3000" b="1">
                <a:solidFill>
                  <a:srgbClr val="000099"/>
                </a:solidFill>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45344AFE-736D-49E2-B418-1A39C08D09E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C9AA791-0A40-4A29-BD4C-2136283EDCC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83</a:t>
            </a:fld>
            <a:endParaRPr lang="en-US" altLang="zh-CN" sz="1800">
              <a:latin typeface="华文新魏" panose="02010800040101010101" pitchFamily="2" charset="-122"/>
              <a:ea typeface="华文新魏" panose="02010800040101010101" pitchFamily="2" charset="-122"/>
            </a:endParaRPr>
          </a:p>
        </p:txBody>
      </p:sp>
      <p:sp>
        <p:nvSpPr>
          <p:cNvPr id="89091" name="Rectangle 2">
            <a:extLst>
              <a:ext uri="{FF2B5EF4-FFF2-40B4-BE49-F238E27FC236}">
                <a16:creationId xmlns:a16="http://schemas.microsoft.com/office/drawing/2014/main" id="{85B04F96-A630-4843-A089-A59B72B8E2EA}"/>
              </a:ext>
            </a:extLst>
          </p:cNvPr>
          <p:cNvSpPr>
            <a:spLocks noGrp="1" noChangeArrowheads="1"/>
          </p:cNvSpPr>
          <p:nvPr>
            <p:ph type="title"/>
          </p:nvPr>
        </p:nvSpPr>
        <p:spPr/>
        <p:txBody>
          <a:bodyPr/>
          <a:lstStyle/>
          <a:p>
            <a:pPr eaLnBrk="1" hangingPunct="1"/>
            <a:r>
              <a:rPr lang="en-US" altLang="zh-CN" sz="3000">
                <a:ea typeface="仿宋_GB2312" pitchFamily="49" charset="-122"/>
              </a:rPr>
              <a:t>  </a:t>
            </a:r>
          </a:p>
        </p:txBody>
      </p:sp>
      <p:graphicFrame>
        <p:nvGraphicFramePr>
          <p:cNvPr id="501986" name="Group 226">
            <a:extLst>
              <a:ext uri="{FF2B5EF4-FFF2-40B4-BE49-F238E27FC236}">
                <a16:creationId xmlns:a16="http://schemas.microsoft.com/office/drawing/2014/main" id="{AE97012F-C4CD-4616-A291-4EC4759AFB11}"/>
              </a:ext>
            </a:extLst>
          </p:cNvPr>
          <p:cNvGraphicFramePr>
            <a:graphicFrameLocks noGrp="1"/>
          </p:cNvGraphicFramePr>
          <p:nvPr>
            <p:ph sz="half" idx="2"/>
          </p:nvPr>
        </p:nvGraphicFramePr>
        <p:xfrm>
          <a:off x="458788" y="793750"/>
          <a:ext cx="8229600" cy="4694237"/>
        </p:xfrm>
        <a:graphic>
          <a:graphicData uri="http://schemas.openxmlformats.org/drawingml/2006/table">
            <a:tbl>
              <a:tblPr/>
              <a:tblGrid>
                <a:gridCol w="1408112">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163888">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tblGrid>
              <a:tr h="51819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仿宋_GB2312" pitchFamily="49" charset="-122"/>
                        </a:rPr>
                        <a:t>标识符</a:t>
                      </a:r>
                    </a:p>
                  </a:txBody>
                  <a:tcPr marT="45723" marB="45723"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a:ln>
                            <a:noFill/>
                          </a:ln>
                          <a:solidFill>
                            <a:schemeClr val="tx2"/>
                          </a:solidFill>
                          <a:effectLst/>
                          <a:latin typeface="Times New Roman" pitchFamily="18" charset="0"/>
                          <a:ea typeface="仿宋_GB2312" pitchFamily="49" charset="-122"/>
                        </a:rPr>
                        <a:t>内码</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a:ln>
                            <a:noFill/>
                          </a:ln>
                          <a:solidFill>
                            <a:srgbClr val="990099"/>
                          </a:solidFill>
                          <a:effectLst/>
                          <a:latin typeface="Times New Roman" pitchFamily="18" charset="0"/>
                          <a:ea typeface="仿宋_GB2312" pitchFamily="49" charset="-122"/>
                        </a:rPr>
                        <a:t>内码平方</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仿宋_GB2312" pitchFamily="49" charset="-122"/>
                        </a:rPr>
                        <a:t>散列地址</a:t>
                      </a:r>
                    </a:p>
                  </a:txBody>
                  <a:tcPr marT="45723" marB="45723"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9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仿宋_GB2312" pitchFamily="49" charset="-122"/>
                        </a:rPr>
                        <a:t>A</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sng" strike="noStrike" cap="none" normalizeH="0" baseline="0">
                          <a:ln>
                            <a:noFill/>
                          </a:ln>
                          <a:solidFill>
                            <a:srgbClr val="990099"/>
                          </a:solidFill>
                          <a:effectLst/>
                          <a:latin typeface="Times New Roman" pitchFamily="18" charset="0"/>
                          <a:ea typeface="仿宋_GB2312" pitchFamily="49" charset="-122"/>
                        </a:rPr>
                        <a:t>01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001</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9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仿宋_GB2312" pitchFamily="49" charset="-122"/>
                        </a:rPr>
                        <a:t>A</a:t>
                      </a: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1</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0134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2</a:t>
                      </a:r>
                      <a:r>
                        <a:rPr kumimoji="0" lang="en-US" altLang="zh-CN" sz="2800" b="1" i="0" u="sng" strike="noStrike" cap="none" normalizeH="0" baseline="0">
                          <a:ln>
                            <a:noFill/>
                          </a:ln>
                          <a:solidFill>
                            <a:srgbClr val="990099"/>
                          </a:solidFill>
                          <a:effectLst/>
                          <a:latin typeface="Times New Roman" pitchFamily="18" charset="0"/>
                          <a:ea typeface="仿宋_GB2312" pitchFamily="49" charset="-122"/>
                        </a:rPr>
                        <a:t>042</a:t>
                      </a: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042</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8677">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仿宋_GB2312" pitchFamily="49" charset="-122"/>
                        </a:rPr>
                        <a:t>A</a:t>
                      </a: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9</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3000" b="1" i="0" u="none" strike="noStrike" cap="none" normalizeH="0" baseline="0">
                          <a:ln>
                            <a:noFill/>
                          </a:ln>
                          <a:solidFill>
                            <a:schemeClr val="tx2"/>
                          </a:solidFill>
                          <a:effectLst/>
                          <a:latin typeface="Times New Roman" pitchFamily="18" charset="0"/>
                          <a:ea typeface="仿宋_GB2312" pitchFamily="49" charset="-122"/>
                        </a:rPr>
                        <a:t>0144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3000" b="1" i="0" u="none" strike="noStrike" cap="none" normalizeH="0" baseline="0">
                          <a:ln>
                            <a:noFill/>
                          </a:ln>
                          <a:solidFill>
                            <a:srgbClr val="990099"/>
                          </a:solidFill>
                          <a:effectLst/>
                          <a:latin typeface="Times New Roman" pitchFamily="18" charset="0"/>
                          <a:ea typeface="仿宋_GB2312" pitchFamily="49" charset="-122"/>
                        </a:rPr>
                        <a:t>2</a:t>
                      </a:r>
                      <a:r>
                        <a:rPr kumimoji="0" lang="en-US" altLang="zh-CN" sz="3000" b="1" i="0" u="sng" strike="noStrike" cap="none" normalizeH="0" baseline="0">
                          <a:ln>
                            <a:noFill/>
                          </a:ln>
                          <a:solidFill>
                            <a:srgbClr val="990099"/>
                          </a:solidFill>
                          <a:effectLst/>
                          <a:latin typeface="Times New Roman" pitchFamily="18" charset="0"/>
                          <a:ea typeface="仿宋_GB2312" pitchFamily="49" charset="-122"/>
                        </a:rPr>
                        <a:t>342</a:t>
                      </a:r>
                      <a:r>
                        <a:rPr kumimoji="0" lang="en-US" altLang="zh-CN" sz="3000" b="1" i="0" u="none" strike="noStrike" cap="none" normalizeH="0" baseline="0">
                          <a:ln>
                            <a:noFill/>
                          </a:ln>
                          <a:solidFill>
                            <a:srgbClr val="990099"/>
                          </a:solidFill>
                          <a:effectLst/>
                          <a:latin typeface="Times New Roman" pitchFamily="18" charset="0"/>
                          <a:ea typeface="仿宋_GB2312" pitchFamily="49"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3000" b="1" i="0" u="none" strike="noStrike" cap="none" normalizeH="0" baseline="0">
                          <a:ln>
                            <a:noFill/>
                          </a:ln>
                          <a:solidFill>
                            <a:schemeClr val="tx1"/>
                          </a:solidFill>
                          <a:effectLst/>
                          <a:latin typeface="Times New Roman" pitchFamily="18" charset="0"/>
                          <a:ea typeface="仿宋_GB2312" pitchFamily="49" charset="-122"/>
                        </a:rPr>
                        <a:t>342</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9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仿宋_GB2312" pitchFamily="49" charset="-122"/>
                        </a:rPr>
                        <a:t>B</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sng" strike="noStrike" cap="none" normalizeH="0" baseline="0">
                          <a:ln>
                            <a:noFill/>
                          </a:ln>
                          <a:solidFill>
                            <a:srgbClr val="990099"/>
                          </a:solidFill>
                          <a:effectLst/>
                          <a:latin typeface="Times New Roman" pitchFamily="18" charset="0"/>
                          <a:ea typeface="仿宋_GB2312" pitchFamily="49" charset="-122"/>
                        </a:rPr>
                        <a:t>04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004</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9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仿宋_GB2312" pitchFamily="49" charset="-122"/>
                        </a:rPr>
                        <a:t>DMAX</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04150130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21526</a:t>
                      </a:r>
                      <a:r>
                        <a:rPr kumimoji="0" lang="en-US" altLang="zh-CN" sz="2800" b="1" i="0" u="sng" strike="noStrike" cap="none" normalizeH="0" baseline="0">
                          <a:ln>
                            <a:noFill/>
                          </a:ln>
                          <a:solidFill>
                            <a:srgbClr val="990099"/>
                          </a:solidFill>
                          <a:effectLst/>
                          <a:latin typeface="Times New Roman" pitchFamily="18" charset="0"/>
                          <a:ea typeface="仿宋_GB2312" pitchFamily="49" charset="-122"/>
                        </a:rPr>
                        <a:t>443</a:t>
                      </a: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617100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443</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9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仿宋_GB2312" pitchFamily="49" charset="-122"/>
                        </a:rPr>
                        <a:t>DMAX</a:t>
                      </a: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1</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0415013034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526447</a:t>
                      </a:r>
                      <a:r>
                        <a:rPr kumimoji="0" lang="en-US" altLang="zh-CN" sz="2800" b="1" i="0" u="sng" strike="noStrike" cap="none" normalizeH="0" baseline="0">
                          <a:ln>
                            <a:noFill/>
                          </a:ln>
                          <a:solidFill>
                            <a:srgbClr val="990099"/>
                          </a:solidFill>
                          <a:effectLst/>
                          <a:latin typeface="Times New Roman" pitchFamily="18" charset="0"/>
                          <a:ea typeface="仿宋_GB2312" pitchFamily="49" charset="-122"/>
                        </a:rPr>
                        <a:t>352</a:t>
                      </a: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2151420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352</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9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仿宋_GB2312" pitchFamily="49" charset="-122"/>
                        </a:rPr>
                        <a:t>AMAX</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01150130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1354</a:t>
                      </a:r>
                      <a:r>
                        <a:rPr kumimoji="0" lang="en-US" altLang="zh-CN" sz="2800" b="1" i="0" u="sng" strike="noStrike" cap="none" normalizeH="0" baseline="0">
                          <a:ln>
                            <a:noFill/>
                          </a:ln>
                          <a:solidFill>
                            <a:srgbClr val="990099"/>
                          </a:solidFill>
                          <a:effectLst/>
                          <a:latin typeface="Times New Roman" pitchFamily="18" charset="0"/>
                          <a:ea typeface="仿宋_GB2312" pitchFamily="49" charset="-122"/>
                        </a:rPr>
                        <a:t>236</a:t>
                      </a: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17100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236</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9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仿宋_GB2312" pitchFamily="49" charset="-122"/>
                        </a:rPr>
                        <a:t>AMAX</a:t>
                      </a: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1</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2"/>
                          </a:solidFill>
                          <a:effectLst/>
                          <a:latin typeface="Times New Roman" pitchFamily="18" charset="0"/>
                          <a:ea typeface="仿宋_GB2312" pitchFamily="49" charset="-122"/>
                        </a:rPr>
                        <a:t>0115013034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345424</a:t>
                      </a:r>
                      <a:r>
                        <a:rPr kumimoji="0" lang="en-US" altLang="zh-CN" sz="2800" b="1" i="0" u="sng" strike="noStrike" cap="none" normalizeH="0" baseline="0">
                          <a:ln>
                            <a:noFill/>
                          </a:ln>
                          <a:solidFill>
                            <a:srgbClr val="990099"/>
                          </a:solidFill>
                          <a:effectLst/>
                          <a:latin typeface="Times New Roman" pitchFamily="18" charset="0"/>
                          <a:ea typeface="仿宋_GB2312" pitchFamily="49" charset="-122"/>
                        </a:rPr>
                        <a:t>652</a:t>
                      </a:r>
                      <a:r>
                        <a:rPr kumimoji="0" lang="en-US" altLang="zh-CN" sz="2800" b="1" i="0" u="none" strike="noStrike" cap="none" normalizeH="0" baseline="0">
                          <a:ln>
                            <a:noFill/>
                          </a:ln>
                          <a:solidFill>
                            <a:srgbClr val="990099"/>
                          </a:solidFill>
                          <a:effectLst/>
                          <a:latin typeface="Times New Roman" pitchFamily="18" charset="0"/>
                          <a:ea typeface="仿宋_GB2312" pitchFamily="49" charset="-122"/>
                        </a:rPr>
                        <a:t>2151420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仿宋_GB2312" pitchFamily="49" charset="-122"/>
                        </a:rPr>
                        <a:t>652</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9142" name="Text Box 228">
            <a:extLst>
              <a:ext uri="{FF2B5EF4-FFF2-40B4-BE49-F238E27FC236}">
                <a16:creationId xmlns:a16="http://schemas.microsoft.com/office/drawing/2014/main" id="{5EA4EFEA-AFD3-4973-9B2F-62D1D718366D}"/>
              </a:ext>
            </a:extLst>
          </p:cNvPr>
          <p:cNvSpPr txBox="1">
            <a:spLocks noChangeArrowheads="1"/>
          </p:cNvSpPr>
          <p:nvPr/>
        </p:nvSpPr>
        <p:spPr bwMode="auto">
          <a:xfrm>
            <a:off x="250825" y="5597525"/>
            <a:ext cx="871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a:ea typeface="华文隶书" panose="02010800040101010101" pitchFamily="2" charset="-122"/>
              </a:rPr>
              <a:t>标识符的八进制内码表示及其平方值和散列地址</a:t>
            </a:r>
          </a:p>
        </p:txBody>
      </p:sp>
    </p:spTree>
  </p:cSld>
  <p:clrMapOvr>
    <a:masterClrMapping/>
  </p:clrMapOvr>
  <p:transition>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4">
            <a:extLst>
              <a:ext uri="{FF2B5EF4-FFF2-40B4-BE49-F238E27FC236}">
                <a16:creationId xmlns:a16="http://schemas.microsoft.com/office/drawing/2014/main" id="{BC41C50D-84EA-4F2B-B427-BDB32BB723C7}"/>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6393954-9234-4BB7-BB59-2EF93A1121B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84</a:t>
            </a:fld>
            <a:endParaRPr lang="en-US" altLang="zh-CN" sz="1800">
              <a:latin typeface="华文新魏" panose="02010800040101010101" pitchFamily="2" charset="-122"/>
              <a:ea typeface="华文新魏" panose="02010800040101010101" pitchFamily="2" charset="-122"/>
            </a:endParaRPr>
          </a:p>
        </p:txBody>
      </p:sp>
      <p:sp>
        <p:nvSpPr>
          <p:cNvPr id="502786" name="Rectangle 2">
            <a:extLst>
              <a:ext uri="{FF2B5EF4-FFF2-40B4-BE49-F238E27FC236}">
                <a16:creationId xmlns:a16="http://schemas.microsoft.com/office/drawing/2014/main" id="{B9A4AD54-94DC-482E-A652-9B5567DA4849}"/>
              </a:ext>
            </a:extLst>
          </p:cNvPr>
          <p:cNvSpPr>
            <a:spLocks noGrp="1" noChangeArrowheads="1"/>
          </p:cNvSpPr>
          <p:nvPr>
            <p:ph type="body" idx="1"/>
          </p:nvPr>
        </p:nvSpPr>
        <p:spPr>
          <a:xfrm>
            <a:off x="527050" y="661988"/>
            <a:ext cx="7961313" cy="5867400"/>
          </a:xfrm>
        </p:spPr>
        <p:txBody>
          <a:bodyPr/>
          <a:lstStyle/>
          <a:p>
            <a:pPr eaLnBrk="1" hangingPunct="1">
              <a:lnSpc>
                <a:spcPct val="105000"/>
              </a:lnSpc>
              <a:buClr>
                <a:schemeClr val="tx2"/>
              </a:buClr>
              <a:buSzPct val="110000"/>
              <a:buFont typeface="Wingdings" panose="05000000000000000000" pitchFamily="2" charset="2"/>
              <a:buChar char=""/>
              <a:defRPr/>
            </a:pPr>
            <a:r>
              <a:rPr lang="en-US" altLang="zh-CN" sz="3000" b="1">
                <a:solidFill>
                  <a:schemeClr val="tx2"/>
                </a:solidFill>
                <a:effectLst>
                  <a:outerShdw blurRad="38100" dist="38100" dir="2700000" algn="tl">
                    <a:srgbClr val="C0C0C0"/>
                  </a:outerShdw>
                </a:effectLst>
                <a:ea typeface="仿宋_GB2312" pitchFamily="49" charset="-122"/>
              </a:rPr>
              <a:t> </a:t>
            </a:r>
            <a:r>
              <a:rPr lang="zh-CN" altLang="en-US" sz="3000" b="1">
                <a:solidFill>
                  <a:schemeClr val="hlink"/>
                </a:solidFill>
                <a:ea typeface="仿宋_GB2312" pitchFamily="49" charset="-122"/>
              </a:rPr>
              <a:t>折叠法</a:t>
            </a:r>
          </a:p>
          <a:p>
            <a:pPr eaLnBrk="1" hangingPunct="1">
              <a:lnSpc>
                <a:spcPct val="105000"/>
              </a:lnSpc>
              <a:buClr>
                <a:srgbClr val="FF7C80"/>
              </a:buClr>
              <a:buSzPct val="50000"/>
              <a:buFont typeface="Wingdings" panose="05000000000000000000" pitchFamily="2" charset="2"/>
              <a:buNone/>
              <a:defRPr/>
            </a:pPr>
            <a:r>
              <a:rPr lang="zh-CN" altLang="en-US" sz="3000" b="1">
                <a:ea typeface="仿宋_GB2312" pitchFamily="49" charset="-122"/>
              </a:rPr>
              <a:t>	此方法把关键码自左到右分成位数相等的几部分</a:t>
            </a:r>
            <a:r>
              <a:rPr lang="en-US" altLang="zh-CN" sz="3000" b="1">
                <a:ea typeface="仿宋_GB2312" pitchFamily="49" charset="-122"/>
              </a:rPr>
              <a:t>,  </a:t>
            </a:r>
            <a:r>
              <a:rPr lang="zh-CN" altLang="en-US" sz="3000" b="1">
                <a:ea typeface="仿宋_GB2312" pitchFamily="49" charset="-122"/>
              </a:rPr>
              <a:t>每一部分的位数应与散列表地址位数相同</a:t>
            </a:r>
            <a:r>
              <a:rPr lang="en-US" altLang="zh-CN" sz="3000" b="1">
                <a:ea typeface="仿宋_GB2312" pitchFamily="49" charset="-122"/>
              </a:rPr>
              <a:t>,  </a:t>
            </a:r>
            <a:r>
              <a:rPr lang="zh-CN" altLang="en-US" sz="3000" b="1">
                <a:ea typeface="仿宋_GB2312" pitchFamily="49" charset="-122"/>
              </a:rPr>
              <a:t>只有最后一部分的位数可以短一些。</a:t>
            </a:r>
          </a:p>
          <a:p>
            <a:pPr eaLnBrk="1" hangingPunct="1">
              <a:lnSpc>
                <a:spcPct val="105000"/>
              </a:lnSpc>
              <a:buClr>
                <a:srgbClr val="FF7C80"/>
              </a:buClr>
              <a:buSzPct val="50000"/>
              <a:buFont typeface="Wingdings" panose="05000000000000000000" pitchFamily="2" charset="2"/>
              <a:buNone/>
              <a:defRPr/>
            </a:pPr>
            <a:r>
              <a:rPr lang="zh-CN" altLang="en-US" sz="3000" b="1">
                <a:ea typeface="仿宋_GB2312" pitchFamily="49" charset="-122"/>
              </a:rPr>
              <a:t>	把这些部分的数据叠加起来</a:t>
            </a:r>
            <a:r>
              <a:rPr lang="en-US" altLang="zh-CN" sz="3000" b="1">
                <a:ea typeface="仿宋_GB2312" pitchFamily="49" charset="-122"/>
              </a:rPr>
              <a:t>,  </a:t>
            </a:r>
            <a:r>
              <a:rPr lang="zh-CN" altLang="en-US" sz="3000" b="1">
                <a:ea typeface="仿宋_GB2312" pitchFamily="49" charset="-122"/>
              </a:rPr>
              <a:t>就可以得到具有该关键码的记录的散列地址。</a:t>
            </a:r>
          </a:p>
          <a:p>
            <a:pPr eaLnBrk="1" hangingPunct="1">
              <a:lnSpc>
                <a:spcPct val="105000"/>
              </a:lnSpc>
              <a:buClr>
                <a:srgbClr val="800080"/>
              </a:buClr>
              <a:buSzPct val="50000"/>
              <a:defRPr/>
            </a:pPr>
            <a:r>
              <a:rPr lang="zh-CN" altLang="en-US" sz="3000" b="1">
                <a:ea typeface="仿宋_GB2312" pitchFamily="49" charset="-122"/>
              </a:rPr>
              <a:t>有两种叠加方法：</a:t>
            </a:r>
          </a:p>
          <a:p>
            <a:pPr lvl="1" eaLnBrk="1" hangingPunct="1">
              <a:lnSpc>
                <a:spcPct val="105000"/>
              </a:lnSpc>
              <a:buClr>
                <a:srgbClr val="009900"/>
              </a:buClr>
              <a:buSzPct val="85000"/>
              <a:buFont typeface="Wingdings" panose="05000000000000000000" pitchFamily="2" charset="2"/>
              <a:buChar char="v"/>
              <a:defRPr/>
            </a:pPr>
            <a:r>
              <a:rPr lang="zh-CN" altLang="en-US" sz="3000" b="1">
                <a:ea typeface="仿宋_GB2312" pitchFamily="49" charset="-122"/>
              </a:rPr>
              <a:t> 移位法：把各部分最后一位对齐相加；</a:t>
            </a:r>
          </a:p>
          <a:p>
            <a:pPr lvl="1" eaLnBrk="1" hangingPunct="1">
              <a:lnSpc>
                <a:spcPct val="105000"/>
              </a:lnSpc>
              <a:buClr>
                <a:srgbClr val="009900"/>
              </a:buClr>
              <a:buSzPct val="85000"/>
              <a:buFont typeface="Wingdings" panose="05000000000000000000" pitchFamily="2" charset="2"/>
              <a:buChar char="v"/>
              <a:defRPr/>
            </a:pPr>
            <a:r>
              <a:rPr lang="zh-CN" altLang="en-US" sz="3000" b="1">
                <a:ea typeface="仿宋_GB2312" pitchFamily="49" charset="-122"/>
              </a:rPr>
              <a:t> 分界法：各部分不折断，沿各部分的分界来回折叠</a:t>
            </a:r>
            <a:r>
              <a:rPr lang="en-US" altLang="zh-CN" sz="3000" b="1">
                <a:ea typeface="仿宋_GB2312" pitchFamily="49" charset="-122"/>
              </a:rPr>
              <a:t>, </a:t>
            </a:r>
            <a:r>
              <a:rPr lang="zh-CN" altLang="en-US" sz="3000" b="1">
                <a:ea typeface="仿宋_GB2312" pitchFamily="49" charset="-122"/>
              </a:rPr>
              <a:t>然后对齐相加。</a:t>
            </a:r>
          </a:p>
        </p:txBody>
      </p:sp>
    </p:spTree>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4">
            <a:extLst>
              <a:ext uri="{FF2B5EF4-FFF2-40B4-BE49-F238E27FC236}">
                <a16:creationId xmlns:a16="http://schemas.microsoft.com/office/drawing/2014/main" id="{7ACA7542-DB4F-477D-9BFE-4DF462C29DFE}"/>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98CE381-0C4A-4EBF-B720-555B9BB272AF}"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85</a:t>
            </a:fld>
            <a:endParaRPr lang="en-US" altLang="zh-CN" sz="1800">
              <a:latin typeface="华文新魏" panose="02010800040101010101" pitchFamily="2" charset="-122"/>
              <a:ea typeface="华文新魏" panose="02010800040101010101" pitchFamily="2" charset="-122"/>
            </a:endParaRPr>
          </a:p>
        </p:txBody>
      </p:sp>
      <p:sp>
        <p:nvSpPr>
          <p:cNvPr id="91139" name="AutoShape 2" descr="白色大理石">
            <a:extLst>
              <a:ext uri="{FF2B5EF4-FFF2-40B4-BE49-F238E27FC236}">
                <a16:creationId xmlns:a16="http://schemas.microsoft.com/office/drawing/2014/main" id="{6CA35FFB-8D08-4F0E-BBFC-8380C4EFC9D5}"/>
              </a:ext>
            </a:extLst>
          </p:cNvPr>
          <p:cNvSpPr>
            <a:spLocks noChangeArrowheads="1"/>
          </p:cNvSpPr>
          <p:nvPr/>
        </p:nvSpPr>
        <p:spPr bwMode="auto">
          <a:xfrm>
            <a:off x="4876800" y="5029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40" name="AutoShape 3" descr="白色大理石">
            <a:extLst>
              <a:ext uri="{FF2B5EF4-FFF2-40B4-BE49-F238E27FC236}">
                <a16:creationId xmlns:a16="http://schemas.microsoft.com/office/drawing/2014/main" id="{7465CF68-CA0B-4979-AD17-6EDB9BD52387}"/>
              </a:ext>
            </a:extLst>
          </p:cNvPr>
          <p:cNvSpPr>
            <a:spLocks noChangeArrowheads="1"/>
          </p:cNvSpPr>
          <p:nvPr/>
        </p:nvSpPr>
        <p:spPr bwMode="auto">
          <a:xfrm>
            <a:off x="4876800" y="4648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41" name="AutoShape 4" descr="白色大理石">
            <a:extLst>
              <a:ext uri="{FF2B5EF4-FFF2-40B4-BE49-F238E27FC236}">
                <a16:creationId xmlns:a16="http://schemas.microsoft.com/office/drawing/2014/main" id="{695429BF-57F5-4B30-8C86-674D8D9389B4}"/>
              </a:ext>
            </a:extLst>
          </p:cNvPr>
          <p:cNvSpPr>
            <a:spLocks noChangeArrowheads="1"/>
          </p:cNvSpPr>
          <p:nvPr/>
        </p:nvSpPr>
        <p:spPr bwMode="auto">
          <a:xfrm>
            <a:off x="4876800" y="4267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42" name="AutoShape 5" descr="白色大理石">
            <a:extLst>
              <a:ext uri="{FF2B5EF4-FFF2-40B4-BE49-F238E27FC236}">
                <a16:creationId xmlns:a16="http://schemas.microsoft.com/office/drawing/2014/main" id="{37B5F14C-E986-4062-B1EF-3098691C4091}"/>
              </a:ext>
            </a:extLst>
          </p:cNvPr>
          <p:cNvSpPr>
            <a:spLocks noChangeArrowheads="1"/>
          </p:cNvSpPr>
          <p:nvPr/>
        </p:nvSpPr>
        <p:spPr bwMode="auto">
          <a:xfrm>
            <a:off x="1371600" y="5029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43" name="AutoShape 6" descr="白色大理石">
            <a:extLst>
              <a:ext uri="{FF2B5EF4-FFF2-40B4-BE49-F238E27FC236}">
                <a16:creationId xmlns:a16="http://schemas.microsoft.com/office/drawing/2014/main" id="{829E2966-3817-4E4A-895E-CBE9425AC05E}"/>
              </a:ext>
            </a:extLst>
          </p:cNvPr>
          <p:cNvSpPr>
            <a:spLocks noChangeArrowheads="1"/>
          </p:cNvSpPr>
          <p:nvPr/>
        </p:nvSpPr>
        <p:spPr bwMode="auto">
          <a:xfrm>
            <a:off x="1371600" y="4648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44" name="AutoShape 7" descr="白色大理石">
            <a:extLst>
              <a:ext uri="{FF2B5EF4-FFF2-40B4-BE49-F238E27FC236}">
                <a16:creationId xmlns:a16="http://schemas.microsoft.com/office/drawing/2014/main" id="{58BCB703-5946-4EDF-94B4-4F63E666D6E0}"/>
              </a:ext>
            </a:extLst>
          </p:cNvPr>
          <p:cNvSpPr>
            <a:spLocks noChangeArrowheads="1"/>
          </p:cNvSpPr>
          <p:nvPr/>
        </p:nvSpPr>
        <p:spPr bwMode="auto">
          <a:xfrm>
            <a:off x="1371600" y="4267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45" name="Rectangle 8">
            <a:extLst>
              <a:ext uri="{FF2B5EF4-FFF2-40B4-BE49-F238E27FC236}">
                <a16:creationId xmlns:a16="http://schemas.microsoft.com/office/drawing/2014/main" id="{7BC73D3E-2128-4C0E-A0BB-EB5C96D049D2}"/>
              </a:ext>
            </a:extLst>
          </p:cNvPr>
          <p:cNvSpPr>
            <a:spLocks noGrp="1" noChangeArrowheads="1"/>
          </p:cNvSpPr>
          <p:nvPr>
            <p:ph type="body" idx="1"/>
          </p:nvPr>
        </p:nvSpPr>
        <p:spPr>
          <a:xfrm>
            <a:off x="609600" y="623888"/>
            <a:ext cx="8062913" cy="3200400"/>
          </a:xfrm>
        </p:spPr>
        <p:txBody>
          <a:bodyPr/>
          <a:lstStyle/>
          <a:p>
            <a:pPr eaLnBrk="1" hangingPunct="1">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示例</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设给定的关键码为 </a:t>
            </a:r>
            <a:r>
              <a:rPr lang="en-US" altLang="zh-CN" sz="3000" b="1" i="1">
                <a:solidFill>
                  <a:schemeClr val="tx2"/>
                </a:solidFill>
                <a:latin typeface="Times New Roman" panose="02020603050405020304" pitchFamily="18" charset="0"/>
                <a:ea typeface="仿宋_GB2312" pitchFamily="49" charset="-122"/>
              </a:rPr>
              <a:t>key</a:t>
            </a:r>
            <a:r>
              <a:rPr lang="en-US" altLang="zh-CN" sz="3000" b="1">
                <a:solidFill>
                  <a:schemeClr val="tx2"/>
                </a:solidFill>
                <a:latin typeface="Times New Roman" panose="02020603050405020304" pitchFamily="18" charset="0"/>
                <a:ea typeface="仿宋_GB2312" pitchFamily="49" charset="-122"/>
              </a:rPr>
              <a:t> = 23938587841</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若存储空间限定 </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位</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则划分结果为每段 </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位。 上述关键码可划分为 </a:t>
            </a:r>
            <a:r>
              <a:rPr lang="en-US" altLang="zh-CN" sz="3000" b="1">
                <a:latin typeface="Times New Roman" panose="02020603050405020304" pitchFamily="18" charset="0"/>
                <a:ea typeface="仿宋_GB2312" pitchFamily="49" charset="-122"/>
              </a:rPr>
              <a:t>4 </a:t>
            </a:r>
            <a:r>
              <a:rPr lang="zh-CN" altLang="en-US" sz="3000" b="1">
                <a:latin typeface="Times New Roman" panose="02020603050405020304" pitchFamily="18" charset="0"/>
                <a:ea typeface="仿宋_GB2312" pitchFamily="49" charset="-122"/>
              </a:rPr>
              <a:t>段：</a:t>
            </a:r>
          </a:p>
          <a:p>
            <a:pPr eaLnBrk="1" hangingPunct="1">
              <a:lnSpc>
                <a:spcPct val="105000"/>
              </a:lnSpc>
              <a:spcBef>
                <a:spcPct val="10000"/>
              </a:spcBef>
              <a:buClr>
                <a:srgbClr val="800080"/>
              </a:buClr>
              <a:buSzPct val="50000"/>
              <a:buFont typeface="Wingdings" panose="05000000000000000000" pitchFamily="2" charset="2"/>
              <a:buNone/>
            </a:pPr>
            <a:r>
              <a:rPr lang="zh-CN" altLang="en-US" sz="3000" b="1">
                <a:solidFill>
                  <a:srgbClr val="006600"/>
                </a:solidFill>
                <a:latin typeface="Times New Roman" panose="02020603050405020304" pitchFamily="18" charset="0"/>
                <a:ea typeface="仿宋_GB2312" pitchFamily="49" charset="-122"/>
              </a:rPr>
              <a:t>  	             </a:t>
            </a:r>
            <a:r>
              <a:rPr lang="en-US" altLang="zh-CN" sz="3000" b="1" u="sng">
                <a:solidFill>
                  <a:schemeClr val="tx2"/>
                </a:solidFill>
                <a:latin typeface="Times New Roman" panose="02020603050405020304" pitchFamily="18" charset="0"/>
                <a:ea typeface="仿宋_GB2312" pitchFamily="49" charset="-122"/>
              </a:rPr>
              <a:t>239</a:t>
            </a:r>
            <a:r>
              <a:rPr lang="en-US" altLang="zh-CN" sz="3000" b="1">
                <a:solidFill>
                  <a:schemeClr val="tx2"/>
                </a:solidFill>
                <a:latin typeface="Times New Roman" panose="02020603050405020304" pitchFamily="18" charset="0"/>
                <a:ea typeface="仿宋_GB2312" pitchFamily="49" charset="-122"/>
              </a:rPr>
              <a:t>      </a:t>
            </a:r>
            <a:r>
              <a:rPr lang="en-US" altLang="zh-CN" sz="3000" b="1" u="sng">
                <a:solidFill>
                  <a:schemeClr val="tx2"/>
                </a:solidFill>
                <a:latin typeface="Times New Roman" panose="02020603050405020304" pitchFamily="18" charset="0"/>
                <a:ea typeface="仿宋_GB2312" pitchFamily="49" charset="-122"/>
              </a:rPr>
              <a:t>385</a:t>
            </a:r>
            <a:r>
              <a:rPr lang="en-US" altLang="zh-CN" sz="3000" b="1">
                <a:solidFill>
                  <a:schemeClr val="tx2"/>
                </a:solidFill>
                <a:latin typeface="Times New Roman" panose="02020603050405020304" pitchFamily="18" charset="0"/>
                <a:ea typeface="仿宋_GB2312" pitchFamily="49" charset="-122"/>
              </a:rPr>
              <a:t>      </a:t>
            </a:r>
            <a:r>
              <a:rPr lang="en-US" altLang="zh-CN" sz="3000" b="1" u="sng">
                <a:solidFill>
                  <a:schemeClr val="tx2"/>
                </a:solidFill>
                <a:latin typeface="Times New Roman" panose="02020603050405020304" pitchFamily="18" charset="0"/>
                <a:ea typeface="仿宋_GB2312" pitchFamily="49" charset="-122"/>
              </a:rPr>
              <a:t>878</a:t>
            </a:r>
            <a:r>
              <a:rPr lang="en-US" altLang="zh-CN" sz="3000" b="1">
                <a:solidFill>
                  <a:schemeClr val="tx2"/>
                </a:solidFill>
                <a:latin typeface="Times New Roman" panose="02020603050405020304" pitchFamily="18" charset="0"/>
                <a:ea typeface="仿宋_GB2312" pitchFamily="49" charset="-122"/>
              </a:rPr>
              <a:t>      </a:t>
            </a:r>
            <a:r>
              <a:rPr lang="en-US" altLang="zh-CN" sz="3000" b="1" u="sng">
                <a:solidFill>
                  <a:schemeClr val="tx2"/>
                </a:solidFill>
                <a:latin typeface="Times New Roman" panose="02020603050405020304" pitchFamily="18" charset="0"/>
                <a:ea typeface="仿宋_GB2312" pitchFamily="49" charset="-122"/>
              </a:rPr>
              <a:t>41</a:t>
            </a:r>
          </a:p>
          <a:p>
            <a:pPr eaLnBrk="1" hangingPunct="1">
              <a:lnSpc>
                <a:spcPct val="105000"/>
              </a:lnSpc>
              <a:spcBef>
                <a:spcPct val="10000"/>
              </a:spcBef>
              <a:buClr>
                <a:srgbClr val="800080"/>
              </a:buClr>
              <a:buSzPct val="50000"/>
            </a:pPr>
            <a:r>
              <a:rPr lang="zh-CN" altLang="en-US" sz="3000" b="1">
                <a:latin typeface="Times New Roman" panose="02020603050405020304" pitchFamily="18" charset="0"/>
                <a:ea typeface="仿宋_GB2312" pitchFamily="49" charset="-122"/>
              </a:rPr>
              <a:t>把超出地址位数的最高位删去</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仅保留最低的</a:t>
            </a:r>
            <a:r>
              <a:rPr lang="en-US" altLang="zh-CN" sz="3000" b="1">
                <a:latin typeface="Times New Roman" panose="02020603050405020304" pitchFamily="18" charset="0"/>
                <a:ea typeface="仿宋_GB2312" pitchFamily="49" charset="-122"/>
              </a:rPr>
              <a:t>3 </a:t>
            </a:r>
            <a:r>
              <a:rPr lang="zh-CN" altLang="en-US" sz="3000" b="1">
                <a:latin typeface="Times New Roman" panose="02020603050405020304" pitchFamily="18" charset="0"/>
                <a:ea typeface="仿宋_GB2312" pitchFamily="49" charset="-122"/>
              </a:rPr>
              <a:t>位，做为可用的散列地址。</a:t>
            </a:r>
            <a:endParaRPr lang="zh-CN" altLang="en-US" sz="3000">
              <a:latin typeface="Times New Roman" panose="02020603050405020304" pitchFamily="18" charset="0"/>
              <a:ea typeface="仿宋_GB2312" pitchFamily="49" charset="-122"/>
            </a:endParaRPr>
          </a:p>
        </p:txBody>
      </p:sp>
      <p:sp>
        <p:nvSpPr>
          <p:cNvPr id="91146" name="Rectangle 9">
            <a:extLst>
              <a:ext uri="{FF2B5EF4-FFF2-40B4-BE49-F238E27FC236}">
                <a16:creationId xmlns:a16="http://schemas.microsoft.com/office/drawing/2014/main" id="{E9102AE0-0D35-4F4D-BF55-1D9F5D4F9524}"/>
              </a:ext>
            </a:extLst>
          </p:cNvPr>
          <p:cNvSpPr>
            <a:spLocks noGrp="1" noChangeArrowheads="1"/>
          </p:cNvSpPr>
          <p:nvPr>
            <p:ph type="title"/>
          </p:nvPr>
        </p:nvSpPr>
        <p:spPr/>
        <p:txBody>
          <a:bodyPr/>
          <a:lstStyle/>
          <a:p>
            <a:pPr eaLnBrk="1" hangingPunct="1"/>
            <a:r>
              <a:rPr lang="en-US" altLang="zh-CN" sz="3000">
                <a:ea typeface="仿宋_GB2312" pitchFamily="49" charset="-122"/>
              </a:rPr>
              <a:t>    </a:t>
            </a:r>
          </a:p>
        </p:txBody>
      </p:sp>
      <p:sp>
        <p:nvSpPr>
          <p:cNvPr id="503818" name="Text Box 10">
            <a:extLst>
              <a:ext uri="{FF2B5EF4-FFF2-40B4-BE49-F238E27FC236}">
                <a16:creationId xmlns:a16="http://schemas.microsoft.com/office/drawing/2014/main" id="{5108FE89-B84F-4ADD-8F86-1F18703A5670}"/>
              </a:ext>
            </a:extLst>
          </p:cNvPr>
          <p:cNvSpPr txBox="1">
            <a:spLocks noChangeArrowheads="1"/>
          </p:cNvSpPr>
          <p:nvPr/>
        </p:nvSpPr>
        <p:spPr bwMode="auto">
          <a:xfrm>
            <a:off x="609600" y="4251325"/>
            <a:ext cx="695325"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80000"/>
              </a:lnSpc>
              <a:defRPr/>
            </a:pPr>
            <a:r>
              <a:rPr kumimoji="1" lang="zh-CN" altLang="en-US" sz="3200" b="1">
                <a:effectLst>
                  <a:outerShdw blurRad="38100" dist="38100" dir="2700000" algn="tl">
                    <a:srgbClr val="C0C0C0"/>
                  </a:outerShdw>
                </a:effectLst>
                <a:latin typeface="Times New Roman" pitchFamily="18" charset="0"/>
                <a:ea typeface="隶书" pitchFamily="49" charset="-122"/>
              </a:rPr>
              <a:t>移</a:t>
            </a:r>
          </a:p>
          <a:p>
            <a:pPr eaLnBrk="1" hangingPunct="1">
              <a:lnSpc>
                <a:spcPct val="80000"/>
              </a:lnSpc>
              <a:defRPr/>
            </a:pPr>
            <a:r>
              <a:rPr kumimoji="1" lang="zh-CN" altLang="en-US" sz="3200" b="1">
                <a:effectLst>
                  <a:outerShdw blurRad="38100" dist="38100" dir="2700000" algn="tl">
                    <a:srgbClr val="C0C0C0"/>
                  </a:outerShdw>
                </a:effectLst>
                <a:latin typeface="Times New Roman" pitchFamily="18" charset="0"/>
                <a:ea typeface="隶书" pitchFamily="49" charset="-122"/>
              </a:rPr>
              <a:t>位</a:t>
            </a:r>
          </a:p>
          <a:p>
            <a:pPr eaLnBrk="1" hangingPunct="1">
              <a:lnSpc>
                <a:spcPct val="80000"/>
              </a:lnSpc>
              <a:defRPr/>
            </a:pPr>
            <a:r>
              <a:rPr kumimoji="1" lang="zh-CN" altLang="en-US" sz="3200" b="1">
                <a:effectLst>
                  <a:outerShdw blurRad="38100" dist="38100" dir="2700000" algn="tl">
                    <a:srgbClr val="C0C0C0"/>
                  </a:outerShdw>
                </a:effectLst>
                <a:latin typeface="Times New Roman" pitchFamily="18" charset="0"/>
                <a:ea typeface="隶书" pitchFamily="49" charset="-122"/>
              </a:rPr>
              <a:t>法</a:t>
            </a:r>
            <a:r>
              <a:rPr kumimoji="1" lang="zh-CN" altLang="en-US" sz="3200" b="1">
                <a:latin typeface="Times New Roman" pitchFamily="18" charset="0"/>
              </a:rPr>
              <a:t> </a:t>
            </a:r>
          </a:p>
        </p:txBody>
      </p:sp>
      <p:sp>
        <p:nvSpPr>
          <p:cNvPr id="91148" name="WordArt 11">
            <a:extLst>
              <a:ext uri="{FF2B5EF4-FFF2-40B4-BE49-F238E27FC236}">
                <a16:creationId xmlns:a16="http://schemas.microsoft.com/office/drawing/2014/main" id="{B6E0BA44-8DA6-4511-9100-5D0D978F9326}"/>
              </a:ext>
            </a:extLst>
          </p:cNvPr>
          <p:cNvSpPr>
            <a:spLocks noChangeArrowheads="1" noChangeShapeType="1" noTextEdit="1"/>
          </p:cNvSpPr>
          <p:nvPr/>
        </p:nvSpPr>
        <p:spPr bwMode="auto">
          <a:xfrm>
            <a:off x="1752600" y="4419600"/>
            <a:ext cx="18288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8949"/>
              </a:avLst>
            </a:prstTxWarp>
          </a:bodyPr>
          <a:lstStyle/>
          <a:p>
            <a:pPr algn="ctr"/>
            <a:r>
              <a:rPr lang="en-US" altLang="zh-CN" sz="3600" b="1" kern="10">
                <a:solidFill>
                  <a:srgbClr val="0000FF"/>
                </a:solidFill>
                <a:effectLst>
                  <a:outerShdw dist="45791" dir="2021404" algn="ctr" rotWithShape="0">
                    <a:srgbClr val="C0C0C0"/>
                  </a:outerShdw>
                </a:effectLst>
                <a:cs typeface="Arial" panose="020B0604020202020204" pitchFamily="34" charset="0"/>
              </a:rPr>
              <a:t>385</a:t>
            </a:r>
            <a:endParaRPr lang="zh-CN" altLang="en-US" sz="3600" b="1" kern="10">
              <a:solidFill>
                <a:srgbClr val="0000FF"/>
              </a:solidFill>
              <a:effectLst>
                <a:outerShdw dist="45791" dir="2021404" algn="ctr" rotWithShape="0">
                  <a:srgbClr val="C0C0C0"/>
                </a:outerShdw>
              </a:effectLst>
              <a:cs typeface="Arial" panose="020B0604020202020204" pitchFamily="34" charset="0"/>
            </a:endParaRPr>
          </a:p>
        </p:txBody>
      </p:sp>
      <p:sp>
        <p:nvSpPr>
          <p:cNvPr id="91149" name="WordArt 12">
            <a:extLst>
              <a:ext uri="{FF2B5EF4-FFF2-40B4-BE49-F238E27FC236}">
                <a16:creationId xmlns:a16="http://schemas.microsoft.com/office/drawing/2014/main" id="{E660DBD0-FE3A-4C4A-8017-6BFAF0677E68}"/>
              </a:ext>
            </a:extLst>
          </p:cNvPr>
          <p:cNvSpPr>
            <a:spLocks noChangeArrowheads="1" noChangeShapeType="1" noTextEdit="1"/>
          </p:cNvSpPr>
          <p:nvPr/>
        </p:nvSpPr>
        <p:spPr bwMode="auto">
          <a:xfrm>
            <a:off x="1828800" y="4800600"/>
            <a:ext cx="16764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9866"/>
              </a:avLst>
            </a:prstTxWarp>
          </a:bodyPr>
          <a:lstStyle/>
          <a:p>
            <a:pPr algn="ctr"/>
            <a:r>
              <a:rPr lang="en-US" altLang="zh-CN" sz="3600" b="1" kern="10">
                <a:solidFill>
                  <a:srgbClr val="0000FF"/>
                </a:solidFill>
                <a:effectLst>
                  <a:outerShdw dist="45791" dir="2021404" algn="ctr" rotWithShape="0">
                    <a:srgbClr val="C0C0C0"/>
                  </a:outerShdw>
                </a:effectLst>
                <a:cs typeface="Arial" panose="020B0604020202020204" pitchFamily="34" charset="0"/>
              </a:rPr>
              <a:t>878</a:t>
            </a:r>
            <a:endParaRPr lang="zh-CN" altLang="en-US" sz="3600" b="1" kern="10">
              <a:solidFill>
                <a:srgbClr val="0000FF"/>
              </a:solidFill>
              <a:effectLst>
                <a:outerShdw dist="45791" dir="2021404" algn="ctr" rotWithShape="0">
                  <a:srgbClr val="C0C0C0"/>
                </a:outerShdw>
              </a:effectLst>
              <a:cs typeface="Arial" panose="020B0604020202020204" pitchFamily="34" charset="0"/>
            </a:endParaRPr>
          </a:p>
        </p:txBody>
      </p:sp>
      <p:sp>
        <p:nvSpPr>
          <p:cNvPr id="91150" name="WordArt 13">
            <a:extLst>
              <a:ext uri="{FF2B5EF4-FFF2-40B4-BE49-F238E27FC236}">
                <a16:creationId xmlns:a16="http://schemas.microsoft.com/office/drawing/2014/main" id="{1F4FFEAE-A9CF-4576-89EB-CD51F83C7141}"/>
              </a:ext>
            </a:extLst>
          </p:cNvPr>
          <p:cNvSpPr>
            <a:spLocks noChangeArrowheads="1" noChangeShapeType="1" noTextEdit="1"/>
          </p:cNvSpPr>
          <p:nvPr/>
        </p:nvSpPr>
        <p:spPr bwMode="auto">
          <a:xfrm>
            <a:off x="2286000" y="5181600"/>
            <a:ext cx="10668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0690"/>
              </a:avLst>
            </a:prstTxWarp>
          </a:bodyPr>
          <a:lstStyle/>
          <a:p>
            <a:pPr algn="ctr"/>
            <a:r>
              <a:rPr lang="en-US" altLang="zh-CN" sz="3600" b="1" kern="10">
                <a:solidFill>
                  <a:srgbClr val="0000FF"/>
                </a:solidFill>
                <a:effectLst>
                  <a:outerShdw dist="45791" dir="2021404" algn="ctr" rotWithShape="0">
                    <a:srgbClr val="C0C0C0"/>
                  </a:outerShdw>
                </a:effectLst>
                <a:cs typeface="Arial" panose="020B0604020202020204" pitchFamily="34" charset="0"/>
              </a:rPr>
              <a:t>41</a:t>
            </a:r>
            <a:endParaRPr lang="zh-CN" altLang="en-US" sz="3600" b="1" kern="10">
              <a:solidFill>
                <a:srgbClr val="0000FF"/>
              </a:solidFill>
              <a:effectLst>
                <a:outerShdw dist="45791" dir="2021404" algn="ctr" rotWithShape="0">
                  <a:srgbClr val="C0C0C0"/>
                </a:outerShdw>
              </a:effectLst>
              <a:cs typeface="Arial" panose="020B0604020202020204" pitchFamily="34" charset="0"/>
            </a:endParaRPr>
          </a:p>
        </p:txBody>
      </p:sp>
      <p:sp>
        <p:nvSpPr>
          <p:cNvPr id="91151" name="AutoShape 14" descr="白色大理石">
            <a:extLst>
              <a:ext uri="{FF2B5EF4-FFF2-40B4-BE49-F238E27FC236}">
                <a16:creationId xmlns:a16="http://schemas.microsoft.com/office/drawing/2014/main" id="{DA78BFEA-5DBD-45F1-9AF3-8B6D1E46C174}"/>
              </a:ext>
            </a:extLst>
          </p:cNvPr>
          <p:cNvSpPr>
            <a:spLocks noChangeArrowheads="1"/>
          </p:cNvSpPr>
          <p:nvPr/>
        </p:nvSpPr>
        <p:spPr bwMode="auto">
          <a:xfrm>
            <a:off x="1371600" y="3886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3823" name="Rectangle 15">
            <a:extLst>
              <a:ext uri="{FF2B5EF4-FFF2-40B4-BE49-F238E27FC236}">
                <a16:creationId xmlns:a16="http://schemas.microsoft.com/office/drawing/2014/main" id="{58905DD4-9C86-4575-949A-A710617C501A}"/>
              </a:ext>
            </a:extLst>
          </p:cNvPr>
          <p:cNvSpPr>
            <a:spLocks noChangeArrowheads="1"/>
          </p:cNvSpPr>
          <p:nvPr/>
        </p:nvSpPr>
        <p:spPr bwMode="auto">
          <a:xfrm>
            <a:off x="990600" y="5562600"/>
            <a:ext cx="3048000" cy="152400"/>
          </a:xfrm>
          <a:prstGeom prst="rect">
            <a:avLst/>
          </a:prstGeom>
          <a:gradFill rotWithShape="0">
            <a:gsLst>
              <a:gs pos="0">
                <a:schemeClr val="accent1"/>
              </a:gs>
              <a:gs pos="100000">
                <a:schemeClr val="accent1">
                  <a:gamma/>
                  <a:shade val="46275"/>
                  <a:invGamma/>
                </a:schemeClr>
              </a:gs>
            </a:gsLst>
            <a:lin ang="54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91153" name="AutoShape 16" descr="白色大理石">
            <a:extLst>
              <a:ext uri="{FF2B5EF4-FFF2-40B4-BE49-F238E27FC236}">
                <a16:creationId xmlns:a16="http://schemas.microsoft.com/office/drawing/2014/main" id="{22FFE1B1-5955-4504-B281-8487A33D5EEA}"/>
              </a:ext>
            </a:extLst>
          </p:cNvPr>
          <p:cNvSpPr>
            <a:spLocks noChangeArrowheads="1"/>
          </p:cNvSpPr>
          <p:nvPr/>
        </p:nvSpPr>
        <p:spPr bwMode="auto">
          <a:xfrm>
            <a:off x="838200" y="5791200"/>
            <a:ext cx="3048000" cy="457200"/>
          </a:xfrm>
          <a:prstGeom prst="parallelogram">
            <a:avLst>
              <a:gd name="adj" fmla="val 166667"/>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54" name="WordArt 17">
            <a:extLst>
              <a:ext uri="{FF2B5EF4-FFF2-40B4-BE49-F238E27FC236}">
                <a16:creationId xmlns:a16="http://schemas.microsoft.com/office/drawing/2014/main" id="{E5CC9AC7-C9CF-4717-BCE0-C682AF53DC04}"/>
              </a:ext>
            </a:extLst>
          </p:cNvPr>
          <p:cNvSpPr>
            <a:spLocks noChangeArrowheads="1" noChangeShapeType="1" noTextEdit="1"/>
          </p:cNvSpPr>
          <p:nvPr/>
        </p:nvSpPr>
        <p:spPr bwMode="auto">
          <a:xfrm>
            <a:off x="1219200" y="5867400"/>
            <a:ext cx="21336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6806"/>
              </a:avLst>
            </a:prstTxWarp>
          </a:bodyPr>
          <a:lstStyle/>
          <a:p>
            <a:pPr algn="ctr"/>
            <a:r>
              <a:rPr lang="en-US" altLang="zh-CN" sz="3600" b="1" kern="10">
                <a:solidFill>
                  <a:srgbClr val="0000FF"/>
                </a:solidFill>
                <a:effectLst>
                  <a:outerShdw dist="45791" dir="2021404" algn="ctr" rotWithShape="0">
                    <a:srgbClr val="C0C0C0"/>
                  </a:outerShdw>
                </a:effectLst>
                <a:cs typeface="Arial" panose="020B0604020202020204" pitchFamily="34" charset="0"/>
              </a:rPr>
              <a:t>1543</a:t>
            </a:r>
            <a:endParaRPr lang="zh-CN" altLang="en-US" sz="3600" b="1" kern="10">
              <a:solidFill>
                <a:srgbClr val="0000FF"/>
              </a:solidFill>
              <a:effectLst>
                <a:outerShdw dist="45791" dir="2021404" algn="ctr" rotWithShape="0">
                  <a:srgbClr val="C0C0C0"/>
                </a:outerShdw>
              </a:effectLst>
              <a:cs typeface="Arial" panose="020B0604020202020204" pitchFamily="34" charset="0"/>
            </a:endParaRPr>
          </a:p>
        </p:txBody>
      </p:sp>
      <p:sp>
        <p:nvSpPr>
          <p:cNvPr id="91155" name="WordArt 18">
            <a:extLst>
              <a:ext uri="{FF2B5EF4-FFF2-40B4-BE49-F238E27FC236}">
                <a16:creationId xmlns:a16="http://schemas.microsoft.com/office/drawing/2014/main" id="{A9CA0BDB-D541-4A7C-BA2D-DAEBD680FB53}"/>
              </a:ext>
            </a:extLst>
          </p:cNvPr>
          <p:cNvSpPr>
            <a:spLocks noChangeArrowheads="1" noChangeShapeType="1" noTextEdit="1"/>
          </p:cNvSpPr>
          <p:nvPr/>
        </p:nvSpPr>
        <p:spPr bwMode="auto">
          <a:xfrm flipH="1">
            <a:off x="5715000" y="5181600"/>
            <a:ext cx="12192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66551"/>
              </a:avLst>
            </a:prstTxWarp>
          </a:bodyPr>
          <a:lstStyle/>
          <a:p>
            <a:pPr algn="ctr"/>
            <a:r>
              <a:rPr lang="en-US" altLang="zh-CN" sz="3600" b="1" kern="10">
                <a:solidFill>
                  <a:schemeClr val="tx2"/>
                </a:solidFill>
                <a:effectLst>
                  <a:outerShdw dist="45791" dir="2021404" algn="ctr" rotWithShape="0">
                    <a:srgbClr val="C0C0C0"/>
                  </a:outerShdw>
                </a:effectLst>
                <a:cs typeface="Arial" panose="020B0604020202020204" pitchFamily="34" charset="0"/>
              </a:rPr>
              <a:t>41</a:t>
            </a:r>
            <a:endParaRPr lang="zh-CN" altLang="en-US" sz="3600" b="1" kern="10">
              <a:solidFill>
                <a:schemeClr val="tx2"/>
              </a:solidFill>
              <a:effectLst>
                <a:outerShdw dist="45791" dir="2021404" algn="ctr" rotWithShape="0">
                  <a:srgbClr val="C0C0C0"/>
                </a:outerShdw>
              </a:effectLst>
              <a:cs typeface="Arial" panose="020B0604020202020204" pitchFamily="34" charset="0"/>
            </a:endParaRPr>
          </a:p>
        </p:txBody>
      </p:sp>
      <p:sp>
        <p:nvSpPr>
          <p:cNvPr id="91156" name="AutoShape 19" descr="白色大理石">
            <a:extLst>
              <a:ext uri="{FF2B5EF4-FFF2-40B4-BE49-F238E27FC236}">
                <a16:creationId xmlns:a16="http://schemas.microsoft.com/office/drawing/2014/main" id="{F2B95E6B-533B-4386-AEE7-577D8AEBD839}"/>
              </a:ext>
            </a:extLst>
          </p:cNvPr>
          <p:cNvSpPr>
            <a:spLocks noChangeArrowheads="1"/>
          </p:cNvSpPr>
          <p:nvPr/>
        </p:nvSpPr>
        <p:spPr bwMode="auto">
          <a:xfrm>
            <a:off x="4876800" y="3886200"/>
            <a:ext cx="2667000" cy="457200"/>
          </a:xfrm>
          <a:prstGeom prst="parallelogram">
            <a:avLst>
              <a:gd name="adj" fmla="val 179159"/>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57" name="WordArt 20">
            <a:extLst>
              <a:ext uri="{FF2B5EF4-FFF2-40B4-BE49-F238E27FC236}">
                <a16:creationId xmlns:a16="http://schemas.microsoft.com/office/drawing/2014/main" id="{888B73D3-DB92-495D-A037-ED7684B6959F}"/>
              </a:ext>
            </a:extLst>
          </p:cNvPr>
          <p:cNvSpPr>
            <a:spLocks noChangeArrowheads="1" noChangeShapeType="1" noTextEdit="1"/>
          </p:cNvSpPr>
          <p:nvPr/>
        </p:nvSpPr>
        <p:spPr bwMode="auto">
          <a:xfrm>
            <a:off x="5181600" y="4038600"/>
            <a:ext cx="19812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40306"/>
              </a:avLst>
            </a:prstTxWarp>
          </a:bodyPr>
          <a:lstStyle/>
          <a:p>
            <a:pPr algn="ctr"/>
            <a:r>
              <a:rPr lang="en-US" altLang="zh-CN" sz="3600" b="1" kern="10">
                <a:solidFill>
                  <a:srgbClr val="0000FF"/>
                </a:solidFill>
                <a:effectLst>
                  <a:outerShdw dist="45791" dir="2021404" algn="ctr" rotWithShape="0">
                    <a:srgbClr val="C0C0C0"/>
                  </a:outerShdw>
                </a:effectLst>
                <a:cs typeface="Arial" panose="020B0604020202020204" pitchFamily="34" charset="0"/>
              </a:rPr>
              <a:t>239</a:t>
            </a:r>
            <a:endParaRPr lang="zh-CN" altLang="en-US" sz="3600" b="1" kern="10">
              <a:solidFill>
                <a:srgbClr val="0000FF"/>
              </a:solidFill>
              <a:effectLst>
                <a:outerShdw dist="45791" dir="2021404" algn="ctr" rotWithShape="0">
                  <a:srgbClr val="C0C0C0"/>
                </a:outerShdw>
              </a:effectLst>
              <a:cs typeface="Arial" panose="020B0604020202020204" pitchFamily="34" charset="0"/>
            </a:endParaRPr>
          </a:p>
        </p:txBody>
      </p:sp>
      <p:sp>
        <p:nvSpPr>
          <p:cNvPr id="91158" name="WordArt 21">
            <a:extLst>
              <a:ext uri="{FF2B5EF4-FFF2-40B4-BE49-F238E27FC236}">
                <a16:creationId xmlns:a16="http://schemas.microsoft.com/office/drawing/2014/main" id="{C5C5F181-4F83-4F4D-BDA0-201F68184879}"/>
              </a:ext>
            </a:extLst>
          </p:cNvPr>
          <p:cNvSpPr>
            <a:spLocks noChangeArrowheads="1" noChangeShapeType="1" noTextEdit="1"/>
          </p:cNvSpPr>
          <p:nvPr/>
        </p:nvSpPr>
        <p:spPr bwMode="auto">
          <a:xfrm>
            <a:off x="1676400" y="4038600"/>
            <a:ext cx="19812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40306"/>
              </a:avLst>
            </a:prstTxWarp>
          </a:bodyPr>
          <a:lstStyle/>
          <a:p>
            <a:pPr algn="ctr"/>
            <a:r>
              <a:rPr lang="en-US" altLang="zh-CN" sz="3600" b="1" kern="10">
                <a:solidFill>
                  <a:srgbClr val="0000FF"/>
                </a:solidFill>
                <a:effectLst>
                  <a:outerShdw dist="45791" dir="2021404" algn="ctr" rotWithShape="0">
                    <a:srgbClr val="C0C0C0"/>
                  </a:outerShdw>
                </a:effectLst>
                <a:cs typeface="Arial" panose="020B0604020202020204" pitchFamily="34" charset="0"/>
              </a:rPr>
              <a:t>239</a:t>
            </a:r>
            <a:endParaRPr lang="zh-CN" altLang="en-US" sz="3600" b="1" kern="10">
              <a:solidFill>
                <a:srgbClr val="0000FF"/>
              </a:solidFill>
              <a:effectLst>
                <a:outerShdw dist="45791" dir="2021404" algn="ctr" rotWithShape="0">
                  <a:srgbClr val="C0C0C0"/>
                </a:outerShdw>
              </a:effectLst>
              <a:cs typeface="Arial" panose="020B0604020202020204" pitchFamily="34" charset="0"/>
            </a:endParaRPr>
          </a:p>
        </p:txBody>
      </p:sp>
      <p:sp>
        <p:nvSpPr>
          <p:cNvPr id="91159" name="WordArt 22">
            <a:extLst>
              <a:ext uri="{FF2B5EF4-FFF2-40B4-BE49-F238E27FC236}">
                <a16:creationId xmlns:a16="http://schemas.microsoft.com/office/drawing/2014/main" id="{354D3A91-4E5E-40C6-BA36-0DDED5FA6049}"/>
              </a:ext>
            </a:extLst>
          </p:cNvPr>
          <p:cNvSpPr>
            <a:spLocks noChangeArrowheads="1" noChangeShapeType="1" noTextEdit="1"/>
          </p:cNvSpPr>
          <p:nvPr/>
        </p:nvSpPr>
        <p:spPr bwMode="auto">
          <a:xfrm flipH="1">
            <a:off x="5181600" y="4419600"/>
            <a:ext cx="19812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60213"/>
              </a:avLst>
            </a:prstTxWarp>
          </a:bodyPr>
          <a:lstStyle/>
          <a:p>
            <a:pPr algn="ctr"/>
            <a:r>
              <a:rPr lang="en-US" altLang="zh-CN" sz="3600" b="1" kern="10">
                <a:solidFill>
                  <a:schemeClr val="tx2"/>
                </a:solidFill>
                <a:effectLst>
                  <a:outerShdw dist="45791" dir="2021404" algn="ctr" rotWithShape="0">
                    <a:srgbClr val="C0C0C0"/>
                  </a:outerShdw>
                </a:effectLst>
                <a:cs typeface="Arial" panose="020B0604020202020204" pitchFamily="34" charset="0"/>
              </a:rPr>
              <a:t>385</a:t>
            </a:r>
            <a:endParaRPr lang="zh-CN" altLang="en-US" sz="3600" b="1" kern="10">
              <a:solidFill>
                <a:schemeClr val="tx2"/>
              </a:solidFill>
              <a:effectLst>
                <a:outerShdw dist="45791" dir="2021404" algn="ctr" rotWithShape="0">
                  <a:srgbClr val="C0C0C0"/>
                </a:outerShdw>
              </a:effectLst>
              <a:cs typeface="Arial" panose="020B0604020202020204" pitchFamily="34" charset="0"/>
            </a:endParaRPr>
          </a:p>
        </p:txBody>
      </p:sp>
      <p:sp>
        <p:nvSpPr>
          <p:cNvPr id="91160" name="WordArt 23">
            <a:extLst>
              <a:ext uri="{FF2B5EF4-FFF2-40B4-BE49-F238E27FC236}">
                <a16:creationId xmlns:a16="http://schemas.microsoft.com/office/drawing/2014/main" id="{FB4ED780-690E-4B0D-B07A-BE464B3481B1}"/>
              </a:ext>
            </a:extLst>
          </p:cNvPr>
          <p:cNvSpPr>
            <a:spLocks noChangeArrowheads="1" noChangeShapeType="1" noTextEdit="1"/>
          </p:cNvSpPr>
          <p:nvPr/>
        </p:nvSpPr>
        <p:spPr bwMode="auto">
          <a:xfrm>
            <a:off x="5334000" y="4800600"/>
            <a:ext cx="1676400" cy="228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9866"/>
              </a:avLst>
            </a:prstTxWarp>
          </a:bodyPr>
          <a:lstStyle/>
          <a:p>
            <a:pPr algn="ctr"/>
            <a:r>
              <a:rPr lang="en-US" altLang="zh-CN" sz="3600" b="1" kern="10">
                <a:solidFill>
                  <a:srgbClr val="0000FF"/>
                </a:solidFill>
                <a:effectLst>
                  <a:outerShdw dist="45791" dir="2021404" algn="ctr" rotWithShape="0">
                    <a:srgbClr val="C0C0C0"/>
                  </a:outerShdw>
                </a:effectLst>
                <a:cs typeface="Arial" panose="020B0604020202020204" pitchFamily="34" charset="0"/>
              </a:rPr>
              <a:t>878</a:t>
            </a:r>
            <a:endParaRPr lang="zh-CN" altLang="en-US" sz="3600" b="1" kern="10">
              <a:solidFill>
                <a:srgbClr val="0000FF"/>
              </a:solidFill>
              <a:effectLst>
                <a:outerShdw dist="45791" dir="2021404" algn="ctr" rotWithShape="0">
                  <a:srgbClr val="C0C0C0"/>
                </a:outerShdw>
              </a:effectLst>
              <a:cs typeface="Arial" panose="020B0604020202020204" pitchFamily="34" charset="0"/>
            </a:endParaRPr>
          </a:p>
        </p:txBody>
      </p:sp>
      <p:sp>
        <p:nvSpPr>
          <p:cNvPr id="503832" name="Rectangle 24">
            <a:extLst>
              <a:ext uri="{FF2B5EF4-FFF2-40B4-BE49-F238E27FC236}">
                <a16:creationId xmlns:a16="http://schemas.microsoft.com/office/drawing/2014/main" id="{F3C420B9-D009-42D4-8B63-4426B32C6A7A}"/>
              </a:ext>
            </a:extLst>
          </p:cNvPr>
          <p:cNvSpPr>
            <a:spLocks noChangeArrowheads="1"/>
          </p:cNvSpPr>
          <p:nvPr/>
        </p:nvSpPr>
        <p:spPr bwMode="auto">
          <a:xfrm>
            <a:off x="4572000" y="5562600"/>
            <a:ext cx="3048000" cy="152400"/>
          </a:xfrm>
          <a:prstGeom prst="rect">
            <a:avLst/>
          </a:prstGeom>
          <a:gradFill rotWithShape="0">
            <a:gsLst>
              <a:gs pos="0">
                <a:schemeClr val="accent1"/>
              </a:gs>
              <a:gs pos="100000">
                <a:schemeClr val="accent1">
                  <a:gamma/>
                  <a:shade val="46275"/>
                  <a:invGamma/>
                </a:schemeClr>
              </a:gs>
            </a:gsLst>
            <a:lin ang="5400000" scaled="1"/>
          </a:gra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latin typeface="Arial" charset="0"/>
            </a:endParaRPr>
          </a:p>
        </p:txBody>
      </p:sp>
      <p:sp>
        <p:nvSpPr>
          <p:cNvPr id="91162" name="AutoShape 25" descr="白色大理石">
            <a:extLst>
              <a:ext uri="{FF2B5EF4-FFF2-40B4-BE49-F238E27FC236}">
                <a16:creationId xmlns:a16="http://schemas.microsoft.com/office/drawing/2014/main" id="{55583177-13A6-4326-8ADB-75AC22A58793}"/>
              </a:ext>
            </a:extLst>
          </p:cNvPr>
          <p:cNvSpPr>
            <a:spLocks noChangeArrowheads="1"/>
          </p:cNvSpPr>
          <p:nvPr/>
        </p:nvSpPr>
        <p:spPr bwMode="auto">
          <a:xfrm>
            <a:off x="4419600" y="5791200"/>
            <a:ext cx="3048000" cy="457200"/>
          </a:xfrm>
          <a:prstGeom prst="parallelogram">
            <a:avLst>
              <a:gd name="adj" fmla="val 166667"/>
            </a:avLst>
          </a:prstGeom>
          <a:blipFill dpi="0" rotWithShape="0">
            <a:blip r:embed="rId2"/>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63" name="WordArt 26">
            <a:extLst>
              <a:ext uri="{FF2B5EF4-FFF2-40B4-BE49-F238E27FC236}">
                <a16:creationId xmlns:a16="http://schemas.microsoft.com/office/drawing/2014/main" id="{7492E0DB-AD00-4097-8230-C4361C3B237B}"/>
              </a:ext>
            </a:extLst>
          </p:cNvPr>
          <p:cNvSpPr>
            <a:spLocks noChangeArrowheads="1" noChangeShapeType="1" noTextEdit="1"/>
          </p:cNvSpPr>
          <p:nvPr/>
        </p:nvSpPr>
        <p:spPr bwMode="auto">
          <a:xfrm>
            <a:off x="4876800" y="5867400"/>
            <a:ext cx="21336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36806"/>
              </a:avLst>
            </a:prstTxWarp>
          </a:bodyPr>
          <a:lstStyle/>
          <a:p>
            <a:pPr algn="ctr"/>
            <a:r>
              <a:rPr lang="en-US" altLang="zh-CN" sz="3600" b="1" kern="10">
                <a:solidFill>
                  <a:srgbClr val="0000FF"/>
                </a:solidFill>
                <a:effectLst>
                  <a:outerShdw dist="45791" dir="2021404" algn="ctr" rotWithShape="0">
                    <a:srgbClr val="C0C0C0"/>
                  </a:outerShdw>
                </a:effectLst>
                <a:cs typeface="Arial" panose="020B0604020202020204" pitchFamily="34" charset="0"/>
              </a:rPr>
              <a:t>1714</a:t>
            </a:r>
            <a:endParaRPr lang="zh-CN" altLang="en-US" sz="3600" b="1" kern="10">
              <a:solidFill>
                <a:srgbClr val="0000FF"/>
              </a:solidFill>
              <a:effectLst>
                <a:outerShdw dist="45791" dir="2021404" algn="ctr" rotWithShape="0">
                  <a:srgbClr val="C0C0C0"/>
                </a:outerShdw>
              </a:effectLst>
              <a:cs typeface="Arial" panose="020B0604020202020204" pitchFamily="34" charset="0"/>
            </a:endParaRPr>
          </a:p>
        </p:txBody>
      </p:sp>
      <p:sp>
        <p:nvSpPr>
          <p:cNvPr id="91164" name="AutoShape 27">
            <a:extLst>
              <a:ext uri="{FF2B5EF4-FFF2-40B4-BE49-F238E27FC236}">
                <a16:creationId xmlns:a16="http://schemas.microsoft.com/office/drawing/2014/main" id="{A129CA55-32B6-4421-B071-CFC8D8B8CFED}"/>
              </a:ext>
            </a:extLst>
          </p:cNvPr>
          <p:cNvSpPr>
            <a:spLocks noChangeArrowheads="1"/>
          </p:cNvSpPr>
          <p:nvPr/>
        </p:nvSpPr>
        <p:spPr bwMode="auto">
          <a:xfrm>
            <a:off x="1447800" y="5867400"/>
            <a:ext cx="457200" cy="228600"/>
          </a:xfrm>
          <a:prstGeom prst="irregularSeal2">
            <a:avLst/>
          </a:prstGeom>
          <a:noFill/>
          <a:ln w="9525">
            <a:solidFill>
              <a:srgbClr val="FF3300"/>
            </a:solidFill>
            <a:miter lim="800000"/>
            <a:headEnd/>
            <a:tailEnd/>
          </a:ln>
          <a:effectLst/>
          <a:extLst>
            <a:ext uri="{909E8E84-426E-40DD-AFC4-6F175D3DCCD1}">
              <a14:hiddenFill xmlns:a14="http://schemas.microsoft.com/office/drawing/2010/main">
                <a:gradFill rotWithShape="0">
                  <a:gsLst>
                    <a:gs pos="0">
                      <a:schemeClr val="accent1"/>
                    </a:gs>
                    <a:gs pos="100000">
                      <a:srgbClr val="5E765E"/>
                    </a:gs>
                  </a:gsLst>
                  <a:path path="rect">
                    <a:fillToRect t="100000" r="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1165" name="AutoShape 28">
            <a:extLst>
              <a:ext uri="{FF2B5EF4-FFF2-40B4-BE49-F238E27FC236}">
                <a16:creationId xmlns:a16="http://schemas.microsoft.com/office/drawing/2014/main" id="{C8ECD9E6-38CA-44CB-96D5-0A4E1B120ED8}"/>
              </a:ext>
            </a:extLst>
          </p:cNvPr>
          <p:cNvSpPr>
            <a:spLocks noChangeArrowheads="1"/>
          </p:cNvSpPr>
          <p:nvPr/>
        </p:nvSpPr>
        <p:spPr bwMode="auto">
          <a:xfrm>
            <a:off x="5105400" y="5867400"/>
            <a:ext cx="457200" cy="228600"/>
          </a:xfrm>
          <a:prstGeom prst="irregularSeal2">
            <a:avLst/>
          </a:prstGeom>
          <a:noFill/>
          <a:ln w="9525">
            <a:solidFill>
              <a:srgbClr val="FF3300"/>
            </a:solidFill>
            <a:miter lim="800000"/>
            <a:headEnd/>
            <a:tailEnd/>
          </a:ln>
          <a:effectLst/>
          <a:extLst>
            <a:ext uri="{909E8E84-426E-40DD-AFC4-6F175D3DCCD1}">
              <a14:hiddenFill xmlns:a14="http://schemas.microsoft.com/office/drawing/2010/main">
                <a:gradFill rotWithShape="0">
                  <a:gsLst>
                    <a:gs pos="0">
                      <a:schemeClr val="accent1"/>
                    </a:gs>
                    <a:gs pos="100000">
                      <a:srgbClr val="5E765E"/>
                    </a:gs>
                  </a:gsLst>
                  <a:path path="rect">
                    <a:fillToRect t="100000" r="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3837" name="Text Box 29">
            <a:extLst>
              <a:ext uri="{FF2B5EF4-FFF2-40B4-BE49-F238E27FC236}">
                <a16:creationId xmlns:a16="http://schemas.microsoft.com/office/drawing/2014/main" id="{C3B514B8-1BC3-4811-A94D-3E794CB9120B}"/>
              </a:ext>
            </a:extLst>
          </p:cNvPr>
          <p:cNvSpPr txBox="1">
            <a:spLocks noChangeArrowheads="1"/>
          </p:cNvSpPr>
          <p:nvPr/>
        </p:nvSpPr>
        <p:spPr bwMode="auto">
          <a:xfrm>
            <a:off x="7712075" y="4267200"/>
            <a:ext cx="593725"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80000"/>
              </a:lnSpc>
              <a:defRPr/>
            </a:pPr>
            <a:r>
              <a:rPr kumimoji="1" lang="zh-CN" altLang="en-US" sz="3200" b="1">
                <a:effectLst>
                  <a:outerShdw blurRad="38100" dist="38100" dir="2700000" algn="tl">
                    <a:srgbClr val="C0C0C0"/>
                  </a:outerShdw>
                </a:effectLst>
                <a:latin typeface="Times New Roman" pitchFamily="18" charset="0"/>
                <a:ea typeface="隶书" pitchFamily="49" charset="-122"/>
              </a:rPr>
              <a:t>分</a:t>
            </a:r>
          </a:p>
          <a:p>
            <a:pPr eaLnBrk="1" hangingPunct="1">
              <a:lnSpc>
                <a:spcPct val="80000"/>
              </a:lnSpc>
              <a:defRPr/>
            </a:pPr>
            <a:r>
              <a:rPr kumimoji="1" lang="zh-CN" altLang="en-US" sz="3200" b="1">
                <a:effectLst>
                  <a:outerShdw blurRad="38100" dist="38100" dir="2700000" algn="tl">
                    <a:srgbClr val="C0C0C0"/>
                  </a:outerShdw>
                </a:effectLst>
                <a:latin typeface="Times New Roman" pitchFamily="18" charset="0"/>
                <a:ea typeface="隶书" pitchFamily="49" charset="-122"/>
              </a:rPr>
              <a:t>界</a:t>
            </a:r>
          </a:p>
          <a:p>
            <a:pPr eaLnBrk="1" hangingPunct="1">
              <a:lnSpc>
                <a:spcPct val="80000"/>
              </a:lnSpc>
              <a:defRPr/>
            </a:pPr>
            <a:r>
              <a:rPr kumimoji="1" lang="zh-CN" altLang="en-US" sz="3200" b="1">
                <a:effectLst>
                  <a:outerShdw blurRad="38100" dist="38100" dir="2700000" algn="tl">
                    <a:srgbClr val="C0C0C0"/>
                  </a:outerShdw>
                </a:effectLst>
                <a:latin typeface="Times New Roman" pitchFamily="18" charset="0"/>
                <a:ea typeface="隶书" pitchFamily="49" charset="-122"/>
              </a:rPr>
              <a:t>法</a:t>
            </a:r>
            <a:endParaRPr kumimoji="1" lang="zh-CN" altLang="en-US" sz="3200" b="1">
              <a:latin typeface="Times New Roman" pitchFamily="18" charset="0"/>
            </a:endParaRPr>
          </a:p>
        </p:txBody>
      </p:sp>
    </p:spTree>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a:extLst>
              <a:ext uri="{FF2B5EF4-FFF2-40B4-BE49-F238E27FC236}">
                <a16:creationId xmlns:a16="http://schemas.microsoft.com/office/drawing/2014/main" id="{89EE9825-3EA2-45B7-9C61-37BF239F900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9ED34DC-C65B-4105-998E-41A4CBF77BDE}"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86</a:t>
            </a:fld>
            <a:endParaRPr lang="en-US" altLang="zh-CN" sz="1800">
              <a:latin typeface="华文新魏" panose="02010800040101010101" pitchFamily="2" charset="-122"/>
              <a:ea typeface="华文新魏" panose="02010800040101010101" pitchFamily="2" charset="-122"/>
            </a:endParaRPr>
          </a:p>
        </p:txBody>
      </p:sp>
      <p:sp>
        <p:nvSpPr>
          <p:cNvPr id="92163" name="Rectangle 2">
            <a:extLst>
              <a:ext uri="{FF2B5EF4-FFF2-40B4-BE49-F238E27FC236}">
                <a16:creationId xmlns:a16="http://schemas.microsoft.com/office/drawing/2014/main" id="{89C3736C-8826-405C-B2E2-466ED5873DF8}"/>
              </a:ext>
            </a:extLst>
          </p:cNvPr>
          <p:cNvSpPr>
            <a:spLocks noGrp="1" noChangeArrowheads="1"/>
          </p:cNvSpPr>
          <p:nvPr>
            <p:ph type="body" idx="1"/>
          </p:nvPr>
        </p:nvSpPr>
        <p:spPr>
          <a:xfrm>
            <a:off x="582613" y="679450"/>
            <a:ext cx="7939087" cy="6172200"/>
          </a:xfrm>
        </p:spPr>
        <p:txBody>
          <a:bodyPr/>
          <a:lstStyle/>
          <a:p>
            <a:pPr algn="just" eaLnBrk="1" hangingPunct="1">
              <a:lnSpc>
                <a:spcPct val="110000"/>
              </a:lnSpc>
              <a:buClr>
                <a:srgbClr val="800080"/>
              </a:buClr>
              <a:buSzPct val="50000"/>
            </a:pPr>
            <a:r>
              <a:rPr lang="zh-CN" altLang="en-US" sz="3000" b="1">
                <a:ea typeface="仿宋_GB2312" pitchFamily="49" charset="-122"/>
              </a:rPr>
              <a:t>一般当关键码的位数很多，而且关键码每一位上数字的分布大致比较均匀时，可用这种方法得到散列地址。</a:t>
            </a:r>
          </a:p>
          <a:p>
            <a:pPr algn="just" eaLnBrk="1" hangingPunct="1">
              <a:lnSpc>
                <a:spcPct val="110000"/>
              </a:lnSpc>
              <a:buClr>
                <a:srgbClr val="800080"/>
              </a:buClr>
              <a:buSzPct val="50000"/>
            </a:pPr>
            <a:r>
              <a:rPr lang="zh-CN" altLang="en-US" sz="3000" b="1">
                <a:ea typeface="仿宋_GB2312" pitchFamily="49" charset="-122"/>
              </a:rPr>
              <a:t>假设</a:t>
            </a:r>
            <a:r>
              <a:rPr lang="zh-CN" altLang="en-US" sz="3000" b="1">
                <a:latin typeface="Times New Roman" panose="02020603050405020304" pitchFamily="18" charset="0"/>
                <a:ea typeface="仿宋_GB2312" pitchFamily="49" charset="-122"/>
              </a:rPr>
              <a:t>地址空间为</a:t>
            </a:r>
            <a:r>
              <a:rPr lang="en-US" altLang="zh-CN" sz="3000" b="1">
                <a:solidFill>
                  <a:srgbClr val="C00000"/>
                </a:solidFill>
                <a:latin typeface="Times New Roman" panose="02020603050405020304" pitchFamily="18" charset="0"/>
                <a:ea typeface="仿宋_GB2312" pitchFamily="49" charset="-122"/>
              </a:rPr>
              <a:t>HT[400]</a:t>
            </a:r>
            <a:r>
              <a:rPr lang="zh-CN" altLang="en-US" sz="3000" b="1">
                <a:latin typeface="Times New Roman" panose="02020603050405020304" pitchFamily="18" charset="0"/>
                <a:ea typeface="仿宋_GB2312" pitchFamily="49" charset="-122"/>
              </a:rPr>
              <a:t>，利用以上函数计算，取其中</a:t>
            </a:r>
            <a:r>
              <a:rPr lang="en-US" altLang="zh-CN" sz="3000" b="1">
                <a:latin typeface="Times New Roman" panose="02020603050405020304" pitchFamily="18" charset="0"/>
                <a:ea typeface="仿宋_GB2312" pitchFamily="49" charset="-122"/>
              </a:rPr>
              <a:t>3</a:t>
            </a:r>
            <a:r>
              <a:rPr lang="zh-CN" altLang="en-US" sz="3000" b="1">
                <a:latin typeface="Times New Roman" panose="02020603050405020304" pitchFamily="18" charset="0"/>
                <a:ea typeface="仿宋_GB2312" pitchFamily="49" charset="-122"/>
              </a:rPr>
              <a:t>位，取值范围在</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999</a:t>
            </a:r>
            <a:r>
              <a:rPr lang="zh-CN" altLang="en-US" sz="3000" b="1">
                <a:latin typeface="Times New Roman" panose="02020603050405020304" pitchFamily="18" charset="0"/>
                <a:ea typeface="仿宋_GB2312" pitchFamily="49" charset="-122"/>
              </a:rPr>
              <a:t>，可能超出地址空间范围，为此必须将</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999</a:t>
            </a:r>
            <a:r>
              <a:rPr lang="zh-CN" altLang="en-US" sz="3000" b="1">
                <a:latin typeface="Times New Roman" panose="02020603050405020304" pitchFamily="18" charset="0"/>
                <a:ea typeface="仿宋_GB2312" pitchFamily="49" charset="-122"/>
              </a:rPr>
              <a:t>压缩到</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399</a:t>
            </a:r>
            <a:r>
              <a:rPr lang="zh-CN" altLang="en-US" sz="3000" b="1">
                <a:latin typeface="Times New Roman" panose="02020603050405020304" pitchFamily="18" charset="0"/>
                <a:ea typeface="仿宋_GB2312" pitchFamily="49" charset="-122"/>
              </a:rPr>
              <a:t>。可将计算出的地址乘以一个</a:t>
            </a:r>
            <a:r>
              <a:rPr lang="zh-CN" altLang="en-US" sz="3000" b="1">
                <a:solidFill>
                  <a:srgbClr val="C00000"/>
                </a:solidFill>
                <a:latin typeface="Times New Roman" panose="02020603050405020304" pitchFamily="18" charset="0"/>
                <a:ea typeface="仿宋_GB2312" pitchFamily="49" charset="-122"/>
              </a:rPr>
              <a:t>压缩因子</a:t>
            </a:r>
            <a:r>
              <a:rPr lang="en-US" altLang="zh-CN" sz="3000" b="1">
                <a:solidFill>
                  <a:srgbClr val="C00000"/>
                </a:solidFill>
                <a:latin typeface="Times New Roman" panose="02020603050405020304" pitchFamily="18" charset="0"/>
                <a:ea typeface="仿宋_GB2312" pitchFamily="49" charset="-122"/>
              </a:rPr>
              <a:t>0.4</a:t>
            </a:r>
            <a:r>
              <a:rPr lang="zh-CN" altLang="en-US" sz="3000" b="1">
                <a:latin typeface="Times New Roman" panose="02020603050405020304" pitchFamily="18" charset="0"/>
                <a:ea typeface="仿宋_GB2312" pitchFamily="49" charset="-122"/>
              </a:rPr>
              <a:t>，把计算出的地址压缩到允许范围</a:t>
            </a:r>
            <a:r>
              <a:rPr lang="zh-CN" altLang="en-US" sz="3000" b="1">
                <a:ea typeface="仿宋_GB2312" pitchFamily="49" charset="-122"/>
              </a:rPr>
              <a:t>。</a:t>
            </a:r>
          </a:p>
        </p:txBody>
      </p:sp>
    </p:spTree>
  </p:cSld>
  <p:clrMapOvr>
    <a:masterClrMapping/>
  </p:clrMapOvr>
  <p:transition>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2">
            <a:extLst>
              <a:ext uri="{FF2B5EF4-FFF2-40B4-BE49-F238E27FC236}">
                <a16:creationId xmlns:a16="http://schemas.microsoft.com/office/drawing/2014/main" id="{A46615F0-3A63-44B1-9813-7EB9FAE76D2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91D82C-C898-414A-98EE-07887A6755BD}"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87</a:t>
            </a:fld>
            <a:endParaRPr lang="en-US" altLang="zh-CN" sz="1800">
              <a:latin typeface="华文新魏" panose="02010800040101010101" pitchFamily="2" charset="-122"/>
              <a:ea typeface="华文新魏" panose="02010800040101010101" pitchFamily="2" charset="-122"/>
            </a:endParaRPr>
          </a:p>
        </p:txBody>
      </p:sp>
      <p:sp>
        <p:nvSpPr>
          <p:cNvPr id="1613826" name="Rectangle 2">
            <a:extLst>
              <a:ext uri="{FF2B5EF4-FFF2-40B4-BE49-F238E27FC236}">
                <a16:creationId xmlns:a16="http://schemas.microsoft.com/office/drawing/2014/main" id="{656A5D12-AE9B-4B82-8D60-F6135CE8714D}"/>
              </a:ext>
            </a:extLst>
          </p:cNvPr>
          <p:cNvSpPr>
            <a:spLocks noChangeArrowheads="1"/>
          </p:cNvSpPr>
          <p:nvPr/>
        </p:nvSpPr>
        <p:spPr bwMode="auto">
          <a:xfrm>
            <a:off x="304800" y="434975"/>
            <a:ext cx="64595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kumimoji="1" lang="en-US" altLang="zh-CN" sz="3600">
                <a:latin typeface="Arial" charset="0"/>
                <a:ea typeface="黑体" pitchFamily="2" charset="-122"/>
              </a:rPr>
              <a:t> </a:t>
            </a:r>
            <a:r>
              <a:rPr lang="en-US" altLang="zh-CN" sz="3600" b="1">
                <a:solidFill>
                  <a:srgbClr val="CC3300"/>
                </a:solidFill>
                <a:effectLst>
                  <a:outerShdw blurRad="38100" dist="38100" dir="2700000" algn="tl">
                    <a:srgbClr val="C0C0C0"/>
                  </a:outerShdw>
                </a:effectLst>
                <a:latin typeface="Arial" charset="0"/>
              </a:rPr>
              <a:t>(1)</a:t>
            </a:r>
            <a:r>
              <a:rPr kumimoji="1" lang="zh-CN" altLang="en-US" sz="3600" b="1">
                <a:solidFill>
                  <a:srgbClr val="CC3300"/>
                </a:solidFill>
                <a:effectLst>
                  <a:outerShdw blurRad="38100" dist="38100" dir="2700000" algn="tl">
                    <a:srgbClr val="C0C0C0"/>
                  </a:outerShdw>
                </a:effectLst>
                <a:latin typeface="Arial" charset="0"/>
                <a:ea typeface="仿宋_GB2312" pitchFamily="49" charset="-122"/>
              </a:rPr>
              <a:t>处理冲突的闭散列方法</a:t>
            </a:r>
          </a:p>
        </p:txBody>
      </p:sp>
      <p:sp>
        <p:nvSpPr>
          <p:cNvPr id="1613827" name="Rectangle 3">
            <a:extLst>
              <a:ext uri="{FF2B5EF4-FFF2-40B4-BE49-F238E27FC236}">
                <a16:creationId xmlns:a16="http://schemas.microsoft.com/office/drawing/2014/main" id="{5BF03E19-4BC5-4F98-8062-EAA4740B1E2B}"/>
              </a:ext>
            </a:extLst>
          </p:cNvPr>
          <p:cNvSpPr>
            <a:spLocks noChangeArrowheads="1"/>
          </p:cNvSpPr>
          <p:nvPr/>
        </p:nvSpPr>
        <p:spPr bwMode="auto">
          <a:xfrm>
            <a:off x="304800" y="1143000"/>
            <a:ext cx="8458200" cy="1654175"/>
          </a:xfrm>
          <a:prstGeom prst="rect">
            <a:avLst/>
          </a:prstGeom>
          <a:noFill/>
          <a:ln w="9525">
            <a:noFill/>
            <a:miter lim="800000"/>
            <a:headEnd/>
            <a:tailEnd/>
          </a:ln>
          <a:effectLst/>
        </p:spPr>
        <p:txBody>
          <a:bodyPr>
            <a:spAutoFit/>
          </a:bodyPr>
          <a:lstStyle/>
          <a:p>
            <a:pPr eaLnBrk="1" hangingPunct="1">
              <a:lnSpc>
                <a:spcPct val="105000"/>
              </a:lnSpc>
              <a:spcBef>
                <a:spcPct val="20000"/>
              </a:spcBef>
              <a:defRPr/>
            </a:pPr>
            <a:r>
              <a:rPr kumimoji="1" lang="zh-CN" altLang="en-US" sz="3200" b="1">
                <a:effectLst>
                  <a:outerShdw blurRad="38100" dist="38100" dir="2700000" algn="tl">
                    <a:srgbClr val="C0C0C0"/>
                  </a:outerShdw>
                </a:effectLst>
                <a:latin typeface="Times New Roman" pitchFamily="18" charset="0"/>
                <a:ea typeface="仿宋_GB2312" pitchFamily="49" charset="-122"/>
              </a:rPr>
              <a:t>    </a:t>
            </a:r>
            <a:r>
              <a:rPr kumimoji="1" lang="zh-CN" altLang="en-US" sz="3000" b="1">
                <a:solidFill>
                  <a:srgbClr val="000099"/>
                </a:solidFill>
                <a:effectLst>
                  <a:outerShdw blurRad="38100" dist="38100" dir="2700000" algn="tl">
                    <a:srgbClr val="C0C0C0"/>
                  </a:outerShdw>
                </a:effectLst>
                <a:latin typeface="Times New Roman" pitchFamily="18" charset="0"/>
                <a:ea typeface="仿宋_GB2312" pitchFamily="49" charset="-122"/>
              </a:rPr>
              <a:t>因为任一种散列函数也不能避免产生冲突，因此选择好的解决冲突的方法十分重要。</a:t>
            </a:r>
          </a:p>
          <a:p>
            <a:pPr eaLnBrk="1" hangingPunct="1">
              <a:lnSpc>
                <a:spcPct val="105000"/>
              </a:lnSpc>
              <a:spcBef>
                <a:spcPct val="20000"/>
              </a:spcBef>
              <a:defRPr/>
            </a:pPr>
            <a:r>
              <a:rPr kumimoji="1" lang="zh-CN" altLang="en-US" sz="3000" b="1">
                <a:solidFill>
                  <a:srgbClr val="000099"/>
                </a:solidFill>
                <a:effectLst>
                  <a:outerShdw blurRad="38100" dist="38100" dir="2700000" algn="tl">
                    <a:srgbClr val="C0C0C0"/>
                  </a:outerShdw>
                </a:effectLst>
                <a:latin typeface="Times New Roman" pitchFamily="18" charset="0"/>
                <a:ea typeface="仿宋_GB2312" pitchFamily="49" charset="-122"/>
              </a:rPr>
              <a:t>    </a:t>
            </a:r>
          </a:p>
        </p:txBody>
      </p:sp>
      <p:sp>
        <p:nvSpPr>
          <p:cNvPr id="1613828" name="Rectangle 4">
            <a:extLst>
              <a:ext uri="{FF2B5EF4-FFF2-40B4-BE49-F238E27FC236}">
                <a16:creationId xmlns:a16="http://schemas.microsoft.com/office/drawing/2014/main" id="{0CA0F335-C219-4D02-AD14-E5EDE4F1F0DA}"/>
              </a:ext>
            </a:extLst>
          </p:cNvPr>
          <p:cNvSpPr>
            <a:spLocks noChangeArrowheads="1"/>
          </p:cNvSpPr>
          <p:nvPr/>
        </p:nvSpPr>
        <p:spPr bwMode="auto">
          <a:xfrm>
            <a:off x="228600" y="2514600"/>
            <a:ext cx="6781800" cy="762000"/>
          </a:xfrm>
          <a:prstGeom prst="rect">
            <a:avLst/>
          </a:prstGeom>
          <a:noFill/>
          <a:ln w="12700">
            <a:noFill/>
            <a:miter lim="800000"/>
            <a:headEnd/>
            <a:tailEnd/>
          </a:ln>
          <a:effectLst/>
        </p:spPr>
        <p:txBody>
          <a:bodyPr lIns="92075" tIns="46038" rIns="92075" bIns="46038" anchor="ctr"/>
          <a:lstStyle/>
          <a:p>
            <a:pPr algn="just" defTabSz="915988">
              <a:defRPr/>
            </a:pPr>
            <a:r>
              <a:rPr lang="zh-CN" altLang="en-US" sz="3200" b="1" dirty="0">
                <a:solidFill>
                  <a:srgbClr val="CC3300"/>
                </a:solidFill>
                <a:effectLst>
                  <a:outerShdw blurRad="38100" dist="38100" dir="2700000" algn="tl">
                    <a:srgbClr val="C0C0C0"/>
                  </a:outerShdw>
                </a:effectLst>
                <a:latin typeface="幼圆" pitchFamily="49" charset="-122"/>
                <a:ea typeface="仿宋_GB2312" pitchFamily="49" charset="-122"/>
              </a:rPr>
              <a:t>线性探查法 </a:t>
            </a:r>
            <a:r>
              <a:rPr lang="en-US" altLang="zh-CN" sz="3200" b="1" dirty="0">
                <a:solidFill>
                  <a:srgbClr val="CC3300"/>
                </a:solidFill>
                <a:effectLst>
                  <a:outerShdw blurRad="38100" dist="38100" dir="2700000" algn="tl">
                    <a:srgbClr val="C0C0C0"/>
                  </a:outerShdw>
                </a:effectLst>
                <a:latin typeface="幼圆" pitchFamily="49" charset="-122"/>
                <a:ea typeface="仿宋_GB2312" pitchFamily="49" charset="-122"/>
              </a:rPr>
              <a:t>(Linear Probing)</a:t>
            </a:r>
            <a:endParaRPr lang="en-US" altLang="zh-CN" sz="3200" b="1" dirty="0">
              <a:solidFill>
                <a:schemeClr val="tx2"/>
              </a:solidFill>
              <a:effectLst>
                <a:outerShdw blurRad="38100" dist="38100" dir="2700000" algn="tl">
                  <a:srgbClr val="C0C0C0"/>
                </a:outerShdw>
              </a:effectLst>
              <a:latin typeface="幼圆" pitchFamily="49" charset="-122"/>
              <a:ea typeface="仿宋_GB2312" pitchFamily="49" charset="-122"/>
            </a:endParaRPr>
          </a:p>
        </p:txBody>
      </p:sp>
      <p:sp>
        <p:nvSpPr>
          <p:cNvPr id="1613829" name="Rectangle 5">
            <a:extLst>
              <a:ext uri="{FF2B5EF4-FFF2-40B4-BE49-F238E27FC236}">
                <a16:creationId xmlns:a16="http://schemas.microsoft.com/office/drawing/2014/main" id="{3CFA2464-8514-4670-B23F-6EFD7351CDBB}"/>
              </a:ext>
            </a:extLst>
          </p:cNvPr>
          <p:cNvSpPr>
            <a:spLocks noChangeArrowheads="1"/>
          </p:cNvSpPr>
          <p:nvPr/>
        </p:nvSpPr>
        <p:spPr bwMode="auto">
          <a:xfrm>
            <a:off x="304800" y="3352800"/>
            <a:ext cx="8458200" cy="3159125"/>
          </a:xfrm>
          <a:prstGeom prst="rect">
            <a:avLst/>
          </a:prstGeom>
          <a:noFill/>
          <a:ln w="9525">
            <a:noFill/>
            <a:miter lim="800000"/>
            <a:headEnd/>
            <a:tailEnd/>
          </a:ln>
          <a:effectLst/>
        </p:spPr>
        <p:txBody>
          <a:bodyPr>
            <a:spAutoFit/>
          </a:bodyPr>
          <a:lstStyle/>
          <a:p>
            <a:pPr eaLnBrk="1" hangingPunct="1">
              <a:lnSpc>
                <a:spcPct val="105000"/>
              </a:lnSpc>
              <a:defRPr/>
            </a:pPr>
            <a:r>
              <a:rPr kumimoji="1" lang="zh-CN" altLang="en-US" sz="3200" b="1" dirty="0">
                <a:effectLst>
                  <a:outerShdw blurRad="38100" dist="38100" dir="2700000" algn="tl">
                    <a:srgbClr val="C0C0C0"/>
                  </a:outerShdw>
                </a:effectLst>
                <a:latin typeface="Times New Roman" pitchFamily="18" charset="0"/>
                <a:ea typeface="仿宋_GB2312" pitchFamily="49" charset="-122"/>
              </a:rPr>
              <a:t>例</a:t>
            </a:r>
            <a:r>
              <a:rPr kumimoji="1" lang="en-US" altLang="zh-CN" sz="3200" b="1" dirty="0">
                <a:effectLst>
                  <a:outerShdw blurRad="38100" dist="38100" dir="2700000" algn="tl">
                    <a:srgbClr val="C0C0C0"/>
                  </a:outerShdw>
                </a:effectLst>
                <a:latin typeface="Times New Roman" pitchFamily="18" charset="0"/>
                <a:ea typeface="仿宋_GB2312" pitchFamily="49" charset="-122"/>
              </a:rPr>
              <a:t>1</a:t>
            </a:r>
            <a:r>
              <a:rPr kumimoji="1" lang="zh-CN" altLang="en-US" sz="3200" b="1" dirty="0">
                <a:effectLst>
                  <a:outerShdw blurRad="38100" dist="38100" dir="2700000" algn="tl">
                    <a:srgbClr val="C0C0C0"/>
                  </a:outerShdw>
                </a:effectLst>
                <a:latin typeface="Times New Roman" pitchFamily="18" charset="0"/>
                <a:ea typeface="仿宋_GB2312" pitchFamily="49" charset="-122"/>
              </a:rPr>
              <a:t>：假设给出一组表项，它们的关键码为</a:t>
            </a:r>
            <a:r>
              <a:rPr kumimoji="1" lang="zh-CN" altLang="en-US" sz="3200" b="1" dirty="0">
                <a:solidFill>
                  <a:schemeClr val="accent2"/>
                </a:solidFill>
                <a:effectLst>
                  <a:outerShdw blurRad="38100" dist="38100" dir="2700000" algn="tl">
                    <a:srgbClr val="C0C0C0"/>
                  </a:outerShdw>
                </a:effectLst>
                <a:latin typeface="Times New Roman" pitchFamily="18" charset="0"/>
                <a:ea typeface="仿宋_GB2312" pitchFamily="49" charset="-122"/>
              </a:rPr>
              <a:t> </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Burke, </a:t>
            </a:r>
            <a:r>
              <a:rPr kumimoji="1" lang="en-US" altLang="zh-CN" sz="3200" b="1" dirty="0" err="1">
                <a:solidFill>
                  <a:schemeClr val="tx2"/>
                </a:solidFill>
                <a:effectLst>
                  <a:outerShdw blurRad="38100" dist="38100" dir="2700000" algn="tl">
                    <a:srgbClr val="C0C0C0"/>
                  </a:outerShdw>
                </a:effectLst>
                <a:latin typeface="Times New Roman" pitchFamily="18" charset="0"/>
                <a:ea typeface="仿宋_GB2312" pitchFamily="49" charset="-122"/>
              </a:rPr>
              <a:t>Ekers</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Broad, Blum, Attlee, Alton, Hecht, </a:t>
            </a:r>
            <a:r>
              <a:rPr kumimoji="1" lang="en-US" altLang="zh-CN" sz="3200" b="1" dirty="0" err="1">
                <a:solidFill>
                  <a:schemeClr val="tx2"/>
                </a:solidFill>
                <a:effectLst>
                  <a:outerShdw blurRad="38100" dist="38100" dir="2700000" algn="tl">
                    <a:srgbClr val="C0C0C0"/>
                  </a:outerShdw>
                </a:effectLst>
                <a:latin typeface="Times New Roman" pitchFamily="18" charset="0"/>
                <a:ea typeface="仿宋_GB2312" pitchFamily="49" charset="-122"/>
              </a:rPr>
              <a:t>Ederly</a:t>
            </a:r>
            <a:r>
              <a:rPr kumimoji="1" lang="zh-CN" altLang="en-US" sz="3200" b="1" dirty="0">
                <a:effectLst>
                  <a:outerShdw blurRad="38100" dist="38100" dir="2700000" algn="tl">
                    <a:srgbClr val="C0C0C0"/>
                  </a:outerShdw>
                </a:effectLst>
                <a:latin typeface="Times New Roman" pitchFamily="18" charset="0"/>
                <a:ea typeface="仿宋_GB2312" pitchFamily="49" charset="-122"/>
              </a:rPr>
              <a:t>。采用的散列函数是：取其第一个字母在字母表中的位置。 </a:t>
            </a:r>
          </a:p>
          <a:p>
            <a:pPr eaLnBrk="1" hangingPunct="1">
              <a:lnSpc>
                <a:spcPct val="105000"/>
              </a:lnSpc>
              <a:defRPr/>
            </a:pPr>
            <a:r>
              <a:rPr kumimoji="1" lang="zh-CN" altLang="en-US" sz="3200" b="1" dirty="0">
                <a:effectLst>
                  <a:outerShdw blurRad="38100" dist="38100" dir="2700000" algn="tl">
                    <a:srgbClr val="C0C0C0"/>
                  </a:outerShdw>
                </a:effectLst>
                <a:latin typeface="Times New Roman" pitchFamily="18" charset="0"/>
                <a:ea typeface="仿宋_GB2312" pitchFamily="49" charset="-122"/>
              </a:rPr>
              <a:t>          </a:t>
            </a:r>
            <a:r>
              <a:rPr kumimoji="1"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Hash</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x</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 </a:t>
            </a:r>
            <a:r>
              <a:rPr kumimoji="1" lang="en-US" altLang="zh-CN" sz="3200" b="1" i="1" dirty="0" err="1">
                <a:solidFill>
                  <a:schemeClr val="tx2"/>
                </a:solidFill>
                <a:effectLst>
                  <a:outerShdw blurRad="38100" dist="38100" dir="2700000" algn="tl">
                    <a:srgbClr val="C0C0C0"/>
                  </a:outerShdw>
                </a:effectLst>
                <a:latin typeface="Times New Roman" pitchFamily="18" charset="0"/>
                <a:ea typeface="仿宋_GB2312" pitchFamily="49" charset="-122"/>
              </a:rPr>
              <a:t>ord</a:t>
            </a:r>
            <a:r>
              <a:rPr kumimoji="1"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a:t>
            </a:r>
            <a:r>
              <a:rPr kumimoji="1"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x</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 </a:t>
            </a:r>
            <a:r>
              <a:rPr kumimoji="1" lang="en-US" altLang="zh-CN" sz="3200" b="1" i="1" dirty="0" err="1">
                <a:solidFill>
                  <a:schemeClr val="tx2"/>
                </a:solidFill>
                <a:effectLst>
                  <a:outerShdw blurRad="38100" dist="38100" dir="2700000" algn="tl">
                    <a:srgbClr val="C0C0C0"/>
                  </a:outerShdw>
                </a:effectLst>
                <a:latin typeface="Times New Roman" pitchFamily="18" charset="0"/>
                <a:ea typeface="仿宋_GB2312" pitchFamily="49" charset="-122"/>
              </a:rPr>
              <a:t>ord</a:t>
            </a:r>
            <a:r>
              <a:rPr kumimoji="1"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a:t>
            </a:r>
            <a:r>
              <a:rPr kumimoji="1"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A</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a:t>
            </a:r>
            <a:r>
              <a:rPr kumimoji="1" lang="en-US" altLang="zh-CN" sz="3200" b="1" dirty="0">
                <a:effectLst>
                  <a:outerShdw blurRad="38100" dist="38100" dir="2700000" algn="tl">
                    <a:srgbClr val="C0C0C0"/>
                  </a:outerShdw>
                </a:effectLst>
                <a:latin typeface="Times New Roman" pitchFamily="18" charset="0"/>
                <a:ea typeface="仿宋_GB2312" pitchFamily="49" charset="-122"/>
              </a:rPr>
              <a:t> 	</a:t>
            </a:r>
          </a:p>
          <a:p>
            <a:pPr eaLnBrk="1" hangingPunct="1">
              <a:lnSpc>
                <a:spcPct val="105000"/>
              </a:lnSpc>
              <a:defRPr/>
            </a:pPr>
            <a:r>
              <a:rPr kumimoji="1" lang="en-US" altLang="zh-CN" sz="3200" b="1" dirty="0">
                <a:effectLst>
                  <a:outerShdw blurRad="38100" dist="38100" dir="2700000" algn="tl">
                    <a:srgbClr val="C0C0C0"/>
                  </a:outerShdw>
                </a:effectLst>
                <a:latin typeface="Times New Roman" pitchFamily="18" charset="0"/>
                <a:ea typeface="仿宋_GB2312" pitchFamily="49" charset="-122"/>
              </a:rPr>
              <a:t> 	         //</a:t>
            </a:r>
            <a:r>
              <a:rPr kumimoji="1" lang="en-US" altLang="zh-CN" sz="3200" b="1" i="1" dirty="0" err="1">
                <a:solidFill>
                  <a:schemeClr val="tx2"/>
                </a:solidFill>
                <a:effectLst>
                  <a:outerShdw blurRad="38100" dist="38100" dir="2700000" algn="tl">
                    <a:srgbClr val="C0C0C0"/>
                  </a:outerShdw>
                </a:effectLst>
                <a:latin typeface="Times New Roman" pitchFamily="18" charset="0"/>
                <a:ea typeface="仿宋_GB2312" pitchFamily="49" charset="-122"/>
              </a:rPr>
              <a:t>ord</a:t>
            </a:r>
            <a:r>
              <a:rPr kumimoji="1" lang="en-US" altLang="zh-CN" sz="3200" b="1" i="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kumimoji="1" lang="en-US" altLang="zh-CN" sz="3200" b="1" dirty="0">
                <a:solidFill>
                  <a:schemeClr val="tx2"/>
                </a:solidFill>
                <a:effectLst>
                  <a:outerShdw blurRad="38100" dist="38100" dir="2700000" algn="tl">
                    <a:srgbClr val="C0C0C0"/>
                  </a:outerShdw>
                </a:effectLst>
                <a:latin typeface="Times New Roman" pitchFamily="18" charset="0"/>
                <a:ea typeface="仿宋_GB2312" pitchFamily="49" charset="-122"/>
              </a:rPr>
              <a:t>( ) </a:t>
            </a:r>
            <a:r>
              <a:rPr kumimoji="1" lang="zh-CN" altLang="en-US" sz="3200" b="1" dirty="0">
                <a:effectLst>
                  <a:outerShdw blurRad="38100" dist="38100" dir="2700000" algn="tl">
                    <a:srgbClr val="C0C0C0"/>
                  </a:outerShdw>
                </a:effectLst>
                <a:latin typeface="Times New Roman" pitchFamily="18" charset="0"/>
                <a:ea typeface="仿宋_GB2312" pitchFamily="49" charset="-122"/>
              </a:rPr>
              <a:t>是求字符内码的函数</a:t>
            </a:r>
            <a:endParaRPr kumimoji="1" lang="zh-CN" altLang="en-US" sz="2800" b="1" dirty="0">
              <a:effectLst>
                <a:outerShdw blurRad="38100" dist="38100" dir="2700000" algn="tl">
                  <a:srgbClr val="C0C0C0"/>
                </a:outerShdw>
              </a:effectLst>
              <a:latin typeface="Times New Roman" pitchFamily="18" charset="0"/>
              <a:ea typeface="仿宋_GB2312" pitchFamily="49" charset="-122"/>
            </a:endParaRPr>
          </a:p>
        </p:txBody>
      </p:sp>
    </p:spTree>
  </p:cSld>
  <p:clrMapOvr>
    <a:masterClrMapping/>
  </p:clrMapOvr>
  <p:transition>
    <p:split orient="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2">
            <a:extLst>
              <a:ext uri="{FF2B5EF4-FFF2-40B4-BE49-F238E27FC236}">
                <a16:creationId xmlns:a16="http://schemas.microsoft.com/office/drawing/2014/main" id="{C9DCAFB6-8DC2-4F9F-B4F5-9F711AEA760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75262DF-6C06-4E95-A1AE-CAE546F5316D}"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88</a:t>
            </a:fld>
            <a:endParaRPr lang="en-US" altLang="zh-CN" sz="1800">
              <a:latin typeface="华文新魏" panose="02010800040101010101" pitchFamily="2" charset="-122"/>
              <a:ea typeface="华文新魏" panose="02010800040101010101" pitchFamily="2" charset="-122"/>
            </a:endParaRPr>
          </a:p>
        </p:txBody>
      </p:sp>
      <p:sp>
        <p:nvSpPr>
          <p:cNvPr id="1616898" name="Rectangle 2">
            <a:extLst>
              <a:ext uri="{FF2B5EF4-FFF2-40B4-BE49-F238E27FC236}">
                <a16:creationId xmlns:a16="http://schemas.microsoft.com/office/drawing/2014/main" id="{1C3BA816-605C-4726-A169-A238B0FFEFDF}"/>
              </a:ext>
            </a:extLst>
          </p:cNvPr>
          <p:cNvSpPr>
            <a:spLocks noGrp="1" noChangeArrowheads="1"/>
          </p:cNvSpPr>
          <p:nvPr>
            <p:ph type="title" idx="4294967295"/>
          </p:nvPr>
        </p:nvSpPr>
        <p:spPr/>
        <p:txBody>
          <a:bodyPr lIns="90623" tIns="44517" rIns="90623" bIns="44517" anchor="b"/>
          <a:lstStyle/>
          <a:p>
            <a:pPr algn="just" eaLnBrk="1" hangingPunct="1">
              <a:defRPr/>
            </a:pPr>
            <a:r>
              <a:rPr lang="en-US" altLang="zh-CN" sz="2600">
                <a:effectLst>
                  <a:outerShdw blurRad="38100" dist="38100" dir="2700000" algn="tl">
                    <a:srgbClr val="C0C0C0"/>
                  </a:outerShdw>
                </a:effectLst>
                <a:ea typeface="仿宋_GB2312" pitchFamily="49" charset="-122"/>
              </a:rPr>
              <a:t>	</a:t>
            </a:r>
          </a:p>
        </p:txBody>
      </p:sp>
      <p:sp>
        <p:nvSpPr>
          <p:cNvPr id="1616899" name="Rectangle 3">
            <a:extLst>
              <a:ext uri="{FF2B5EF4-FFF2-40B4-BE49-F238E27FC236}">
                <a16:creationId xmlns:a16="http://schemas.microsoft.com/office/drawing/2014/main" id="{238F9172-5978-4CBC-B052-0D318CCF03C2}"/>
              </a:ext>
            </a:extLst>
          </p:cNvPr>
          <p:cNvSpPr>
            <a:spLocks noGrp="1" noChangeArrowheads="1"/>
          </p:cNvSpPr>
          <p:nvPr>
            <p:ph type="body" idx="4294967295"/>
          </p:nvPr>
        </p:nvSpPr>
        <p:spPr>
          <a:xfrm>
            <a:off x="381000" y="304800"/>
            <a:ext cx="8305800" cy="3429000"/>
          </a:xfrm>
        </p:spPr>
        <p:txBody>
          <a:bodyPr lIns="90623" tIns="44517" rIns="90623" bIns="44517"/>
          <a:lstStyle/>
          <a:p>
            <a:pPr eaLnBrk="1" hangingPunct="1">
              <a:lnSpc>
                <a:spcPct val="110000"/>
              </a:lnSpc>
              <a:spcBef>
                <a:spcPct val="0"/>
              </a:spcBef>
              <a:buClr>
                <a:srgbClr val="FF7C80"/>
              </a:buClr>
              <a:buSzPct val="50000"/>
              <a:defRPr/>
            </a:pPr>
            <a:r>
              <a:rPr lang="zh-CN" altLang="en-US" sz="2800" b="1">
                <a:solidFill>
                  <a:schemeClr val="accent2"/>
                </a:solidFill>
                <a:effectLst>
                  <a:outerShdw blurRad="38100" dist="38100" dir="2700000" algn="tl">
                    <a:srgbClr val="C0C0C0"/>
                  </a:outerShdw>
                </a:effectLst>
                <a:latin typeface="Times New Roman" pitchFamily="18" charset="0"/>
                <a:ea typeface="仿宋_GB2312" pitchFamily="49" charset="-122"/>
              </a:rPr>
              <a:t>可得 </a:t>
            </a:r>
            <a:r>
              <a:rPr lang="zh-CN" altLang="en-US" sz="2800" b="1" i="1">
                <a:effectLst>
                  <a:outerShdw blurRad="38100" dist="38100" dir="2700000" algn="tl">
                    <a:srgbClr val="C0C0C0"/>
                  </a:outerShdw>
                </a:effectLst>
                <a:latin typeface="Times New Roman" pitchFamily="18" charset="0"/>
                <a:ea typeface="仿宋_GB2312" pitchFamily="49" charset="-122"/>
              </a:rPr>
              <a:t> </a:t>
            </a:r>
            <a:r>
              <a:rPr lang="en-US" altLang="zh-CN" sz="2800" b="1" i="1">
                <a:solidFill>
                  <a:srgbClr val="FF3300"/>
                </a:solidFill>
                <a:effectLst>
                  <a:outerShdw blurRad="38100" dist="38100" dir="2700000" algn="tl">
                    <a:srgbClr val="C0C0C0"/>
                  </a:outerShdw>
                </a:effectLst>
                <a:latin typeface="Times New Roman" pitchFamily="18" charset="0"/>
                <a:ea typeface="仿宋_GB2312" pitchFamily="49" charset="-122"/>
              </a:rPr>
              <a:t>Hash </a:t>
            </a: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(Burke) = 1     </a:t>
            </a:r>
            <a:r>
              <a:rPr lang="en-US" altLang="zh-CN" sz="2800" b="1" i="1">
                <a:solidFill>
                  <a:srgbClr val="FF3300"/>
                </a:solidFill>
                <a:effectLst>
                  <a:outerShdw blurRad="38100" dist="38100" dir="2700000" algn="tl">
                    <a:srgbClr val="C0C0C0"/>
                  </a:outerShdw>
                </a:effectLst>
                <a:latin typeface="Times New Roman" pitchFamily="18" charset="0"/>
                <a:ea typeface="仿宋_GB2312" pitchFamily="49" charset="-122"/>
              </a:rPr>
              <a:t>Hash</a:t>
            </a: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(Ekers) = 4</a:t>
            </a:r>
          </a:p>
          <a:p>
            <a:pPr eaLnBrk="1" hangingPunct="1">
              <a:lnSpc>
                <a:spcPct val="110000"/>
              </a:lnSpc>
              <a:spcBef>
                <a:spcPct val="0"/>
              </a:spcBef>
              <a:buFont typeface="Wingdings" panose="05000000000000000000" pitchFamily="2" charset="2"/>
              <a:buNone/>
              <a:defRPr/>
            </a:pP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i="1">
                <a:solidFill>
                  <a:srgbClr val="FF3300"/>
                </a:solidFill>
                <a:effectLst>
                  <a:outerShdw blurRad="38100" dist="38100" dir="2700000" algn="tl">
                    <a:srgbClr val="C0C0C0"/>
                  </a:outerShdw>
                </a:effectLst>
                <a:latin typeface="Times New Roman" pitchFamily="18" charset="0"/>
                <a:ea typeface="仿宋_GB2312" pitchFamily="49" charset="-122"/>
              </a:rPr>
              <a:t>Hash</a:t>
            </a: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(Broad) = 1     </a:t>
            </a:r>
            <a:r>
              <a:rPr lang="en-US" altLang="zh-CN" sz="2800" b="1" i="1">
                <a:solidFill>
                  <a:srgbClr val="FF3300"/>
                </a:solidFill>
                <a:effectLst>
                  <a:outerShdw blurRad="38100" dist="38100" dir="2700000" algn="tl">
                    <a:srgbClr val="C0C0C0"/>
                  </a:outerShdw>
                </a:effectLst>
                <a:latin typeface="Times New Roman" pitchFamily="18" charset="0"/>
                <a:ea typeface="仿宋_GB2312" pitchFamily="49" charset="-122"/>
              </a:rPr>
              <a:t>Hash</a:t>
            </a: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(Blum) = 1</a:t>
            </a:r>
          </a:p>
          <a:p>
            <a:pPr eaLnBrk="1" hangingPunct="1">
              <a:lnSpc>
                <a:spcPct val="110000"/>
              </a:lnSpc>
              <a:spcBef>
                <a:spcPct val="0"/>
              </a:spcBef>
              <a:buFont typeface="Wingdings" panose="05000000000000000000" pitchFamily="2" charset="2"/>
              <a:buNone/>
              <a:defRPr/>
            </a:pP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i="1">
                <a:solidFill>
                  <a:srgbClr val="FF3300"/>
                </a:solidFill>
                <a:effectLst>
                  <a:outerShdw blurRad="38100" dist="38100" dir="2700000" algn="tl">
                    <a:srgbClr val="C0C0C0"/>
                  </a:outerShdw>
                </a:effectLst>
                <a:latin typeface="Times New Roman" pitchFamily="18" charset="0"/>
                <a:ea typeface="仿宋_GB2312" pitchFamily="49" charset="-122"/>
              </a:rPr>
              <a:t>Hash</a:t>
            </a: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(Attlee) = 0      </a:t>
            </a:r>
            <a:r>
              <a:rPr lang="en-US" altLang="zh-CN" sz="2800" b="1" i="1">
                <a:solidFill>
                  <a:srgbClr val="FF3300"/>
                </a:solidFill>
                <a:effectLst>
                  <a:outerShdw blurRad="38100" dist="38100" dir="2700000" algn="tl">
                    <a:srgbClr val="C0C0C0"/>
                  </a:outerShdw>
                </a:effectLst>
                <a:latin typeface="Times New Roman" pitchFamily="18" charset="0"/>
                <a:ea typeface="仿宋_GB2312" pitchFamily="49" charset="-122"/>
              </a:rPr>
              <a:t>Hash</a:t>
            </a: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(Hecht) = 7</a:t>
            </a:r>
          </a:p>
          <a:p>
            <a:pPr eaLnBrk="1" hangingPunct="1">
              <a:lnSpc>
                <a:spcPct val="110000"/>
              </a:lnSpc>
              <a:spcBef>
                <a:spcPct val="0"/>
              </a:spcBef>
              <a:buFont typeface="Wingdings" panose="05000000000000000000" pitchFamily="2" charset="2"/>
              <a:buNone/>
              <a:defRPr/>
            </a:pP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i="1">
                <a:solidFill>
                  <a:srgbClr val="FF3300"/>
                </a:solidFill>
                <a:effectLst>
                  <a:outerShdw blurRad="38100" dist="38100" dir="2700000" algn="tl">
                    <a:srgbClr val="C0C0C0"/>
                  </a:outerShdw>
                </a:effectLst>
                <a:latin typeface="Times New Roman" pitchFamily="18" charset="0"/>
                <a:ea typeface="仿宋_GB2312" pitchFamily="49" charset="-122"/>
              </a:rPr>
              <a:t>Hash</a:t>
            </a: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(Alton) = 0      </a:t>
            </a:r>
            <a:r>
              <a:rPr lang="en-US" altLang="zh-CN" sz="2800" b="1" i="1">
                <a:solidFill>
                  <a:srgbClr val="FF3300"/>
                </a:solidFill>
                <a:effectLst>
                  <a:outerShdw blurRad="38100" dist="38100" dir="2700000" algn="tl">
                    <a:srgbClr val="C0C0C0"/>
                  </a:outerShdw>
                </a:effectLst>
                <a:latin typeface="Times New Roman" pitchFamily="18" charset="0"/>
                <a:ea typeface="仿宋_GB2312" pitchFamily="49" charset="-122"/>
              </a:rPr>
              <a:t>Hash</a:t>
            </a:r>
            <a:r>
              <a:rPr lang="en-US" altLang="zh-CN" sz="2800" b="1">
                <a:solidFill>
                  <a:srgbClr val="FF3300"/>
                </a:solidFill>
                <a:effectLst>
                  <a:outerShdw blurRad="38100" dist="38100" dir="2700000" algn="tl">
                    <a:srgbClr val="C0C0C0"/>
                  </a:outerShdw>
                </a:effectLst>
                <a:latin typeface="Times New Roman" pitchFamily="18" charset="0"/>
                <a:ea typeface="仿宋_GB2312" pitchFamily="49" charset="-122"/>
              </a:rPr>
              <a:t> (Ederly) = 4</a:t>
            </a:r>
          </a:p>
          <a:p>
            <a:pPr eaLnBrk="1" hangingPunct="1">
              <a:lnSpc>
                <a:spcPct val="110000"/>
              </a:lnSpc>
              <a:spcBef>
                <a:spcPct val="0"/>
              </a:spcBef>
              <a:buClr>
                <a:srgbClr val="FF7C80"/>
              </a:buClr>
              <a:buSzPct val="50000"/>
              <a:defRPr/>
            </a:pPr>
            <a:r>
              <a:rPr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设散列表 </a:t>
            </a:r>
            <a:r>
              <a:rPr lang="en-US" altLang="zh-CN" sz="2800" b="1" i="1">
                <a:solidFill>
                  <a:schemeClr val="tx2"/>
                </a:solidFill>
                <a:effectLst>
                  <a:outerShdw blurRad="38100" dist="38100" dir="2700000" algn="tl">
                    <a:srgbClr val="C0C0C0"/>
                  </a:outerShdw>
                </a:effectLst>
                <a:latin typeface="Times New Roman" pitchFamily="18" charset="0"/>
                <a:ea typeface="仿宋_GB2312" pitchFamily="49" charset="-122"/>
              </a:rPr>
              <a:t>HT</a:t>
            </a:r>
            <a:r>
              <a:rPr lang="en-US" altLang="zh-CN" sz="2800" b="1">
                <a:solidFill>
                  <a:schemeClr val="tx2"/>
                </a:solidFill>
                <a:effectLst>
                  <a:outerShdw blurRad="38100" dist="38100" dir="2700000" algn="tl">
                    <a:srgbClr val="C0C0C0"/>
                  </a:outerShdw>
                </a:effectLst>
                <a:latin typeface="Times New Roman" pitchFamily="18" charset="0"/>
                <a:ea typeface="仿宋_GB2312" pitchFamily="49" charset="-122"/>
              </a:rPr>
              <a:t>[26]</a:t>
            </a:r>
            <a:r>
              <a:rPr lang="en-US" altLang="zh-CN" sz="2800" b="1">
                <a:solidFill>
                  <a:srgbClr val="006600"/>
                </a:solidFill>
                <a:effectLst>
                  <a:outerShdw blurRad="38100" dist="38100" dir="2700000" algn="tl">
                    <a:srgbClr val="C0C0C0"/>
                  </a:outerShdw>
                </a:effectLst>
                <a:latin typeface="Times New Roman" pitchFamily="18" charset="0"/>
                <a:ea typeface="仿宋_GB2312" pitchFamily="49" charset="-122"/>
              </a:rPr>
              <a:t>, </a:t>
            </a:r>
            <a:r>
              <a:rPr lang="en-US" altLang="zh-CN" sz="2800" b="1" i="1">
                <a:solidFill>
                  <a:schemeClr val="tx2"/>
                </a:solidFill>
                <a:effectLst>
                  <a:outerShdw blurRad="38100" dist="38100" dir="2700000" algn="tl">
                    <a:srgbClr val="C0C0C0"/>
                  </a:outerShdw>
                </a:effectLst>
                <a:latin typeface="Times New Roman" pitchFamily="18" charset="0"/>
                <a:ea typeface="仿宋_GB2312" pitchFamily="49" charset="-122"/>
              </a:rPr>
              <a:t>m</a:t>
            </a:r>
            <a:r>
              <a:rPr lang="en-US" altLang="zh-CN" sz="2800" b="1">
                <a:solidFill>
                  <a:schemeClr val="tx2"/>
                </a:solidFill>
                <a:effectLst>
                  <a:outerShdw blurRad="38100" dist="38100" dir="2700000" algn="tl">
                    <a:srgbClr val="C0C0C0"/>
                  </a:outerShdw>
                </a:effectLst>
                <a:latin typeface="Times New Roman" pitchFamily="18" charset="0"/>
                <a:ea typeface="仿宋_GB2312" pitchFamily="49" charset="-122"/>
              </a:rPr>
              <a:t> = 26</a:t>
            </a:r>
            <a:r>
              <a:rPr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。采用</a:t>
            </a:r>
            <a:r>
              <a:rPr lang="zh-CN" altLang="en-US" sz="2800" b="1">
                <a:solidFill>
                  <a:schemeClr val="accent2"/>
                </a:solidFill>
                <a:effectLst>
                  <a:outerShdw blurRad="38100" dist="38100" dir="2700000" algn="tl">
                    <a:srgbClr val="C0C0C0"/>
                  </a:outerShdw>
                </a:effectLst>
                <a:latin typeface="Times New Roman" pitchFamily="18" charset="0"/>
                <a:ea typeface="仿宋_GB2312" pitchFamily="49" charset="-122"/>
              </a:rPr>
              <a:t>线性探查法</a:t>
            </a:r>
            <a:r>
              <a:rPr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处理冲突</a:t>
            </a:r>
            <a:r>
              <a:rPr lang="en-US" altLang="zh-CN" sz="2800" b="1">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2800" b="1">
                <a:solidFill>
                  <a:srgbClr val="006600"/>
                </a:solidFill>
                <a:effectLst>
                  <a:outerShdw blurRad="38100" dist="38100" dir="2700000" algn="tl">
                    <a:srgbClr val="C0C0C0"/>
                  </a:outerShdw>
                </a:effectLst>
                <a:latin typeface="Times New Roman" pitchFamily="18" charset="0"/>
                <a:ea typeface="仿宋_GB2312" pitchFamily="49" charset="-122"/>
              </a:rPr>
              <a:t>则散列结果如图所示。</a:t>
            </a:r>
          </a:p>
        </p:txBody>
      </p:sp>
      <p:sp>
        <p:nvSpPr>
          <p:cNvPr id="1616900" name="Rectangle 4">
            <a:extLst>
              <a:ext uri="{FF2B5EF4-FFF2-40B4-BE49-F238E27FC236}">
                <a16:creationId xmlns:a16="http://schemas.microsoft.com/office/drawing/2014/main" id="{AC1CA938-FB7D-434C-B4B2-CB513BFC641A}"/>
              </a:ext>
            </a:extLst>
          </p:cNvPr>
          <p:cNvSpPr>
            <a:spLocks noChangeArrowheads="1"/>
          </p:cNvSpPr>
          <p:nvPr/>
        </p:nvSpPr>
        <p:spPr bwMode="auto">
          <a:xfrm>
            <a:off x="958850" y="3400425"/>
            <a:ext cx="5784850" cy="519113"/>
          </a:xfrm>
          <a:prstGeom prst="rect">
            <a:avLst/>
          </a:prstGeom>
          <a:noFill/>
          <a:ln w="9525">
            <a:noFill/>
            <a:miter lim="800000"/>
            <a:headEnd/>
            <a:tailEnd/>
          </a:ln>
          <a:effectLst/>
        </p:spPr>
        <p:txBody>
          <a:bodyPr wrap="none">
            <a:spAutoFit/>
          </a:bodyPr>
          <a:lstStyle/>
          <a:p>
            <a:pPr eaLnBrk="1" hangingPunct="1">
              <a:defRPr/>
            </a:pPr>
            <a:r>
              <a:rPr kumimoji="1" lang="zh-CN" altLang="en-US" sz="2800" b="1">
                <a:effectLst>
                  <a:outerShdw blurRad="38100" dist="38100" dir="2700000" algn="tl">
                    <a:srgbClr val="C0C0C0"/>
                  </a:outerShdw>
                </a:effectLst>
                <a:latin typeface="Times New Roman" pitchFamily="18" charset="0"/>
              </a:rPr>
              <a:t>0           1              2              3              4</a:t>
            </a:r>
            <a:endParaRPr kumimoji="1" lang="zh-CN" altLang="en-US" sz="2400">
              <a:latin typeface="Times New Roman" pitchFamily="18" charset="0"/>
            </a:endParaRPr>
          </a:p>
        </p:txBody>
      </p:sp>
      <p:sp>
        <p:nvSpPr>
          <p:cNvPr id="94214" name="Rectangle 6" descr="白色大理石">
            <a:extLst>
              <a:ext uri="{FF2B5EF4-FFF2-40B4-BE49-F238E27FC236}">
                <a16:creationId xmlns:a16="http://schemas.microsoft.com/office/drawing/2014/main" id="{666E8D9C-57D4-48AE-86AD-D5A8BD0B6520}"/>
              </a:ext>
            </a:extLst>
          </p:cNvPr>
          <p:cNvSpPr>
            <a:spLocks noChangeArrowheads="1"/>
          </p:cNvSpPr>
          <p:nvPr/>
        </p:nvSpPr>
        <p:spPr bwMode="auto">
          <a:xfrm>
            <a:off x="685800" y="3933825"/>
            <a:ext cx="7162800" cy="533400"/>
          </a:xfrm>
          <a:prstGeom prst="rect">
            <a:avLst/>
          </a:prstGeom>
          <a:blipFill dpi="0" rotWithShape="0">
            <a:blip r:embed="rId2"/>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latin typeface="Times New Roman" panose="02020603050405020304" pitchFamily="18" charset="0"/>
              </a:rPr>
              <a:t>Attlee   Burke   Broad    Blum     Ekers</a:t>
            </a:r>
          </a:p>
        </p:txBody>
      </p:sp>
      <p:sp>
        <p:nvSpPr>
          <p:cNvPr id="94215" name="Line 7">
            <a:extLst>
              <a:ext uri="{FF2B5EF4-FFF2-40B4-BE49-F238E27FC236}">
                <a16:creationId xmlns:a16="http://schemas.microsoft.com/office/drawing/2014/main" id="{7B1E4003-6786-4E7A-83CA-67BF8F4E60C4}"/>
              </a:ext>
            </a:extLst>
          </p:cNvPr>
          <p:cNvSpPr>
            <a:spLocks noChangeShapeType="1"/>
          </p:cNvSpPr>
          <p:nvPr/>
        </p:nvSpPr>
        <p:spPr bwMode="auto">
          <a:xfrm flipV="1">
            <a:off x="1981200" y="3933825"/>
            <a:ext cx="0" cy="533400"/>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16" name="Line 8">
            <a:extLst>
              <a:ext uri="{FF2B5EF4-FFF2-40B4-BE49-F238E27FC236}">
                <a16:creationId xmlns:a16="http://schemas.microsoft.com/office/drawing/2014/main" id="{3C1B1388-A721-4EA3-837D-AAC091AE3C27}"/>
              </a:ext>
            </a:extLst>
          </p:cNvPr>
          <p:cNvSpPr>
            <a:spLocks noChangeShapeType="1"/>
          </p:cNvSpPr>
          <p:nvPr/>
        </p:nvSpPr>
        <p:spPr bwMode="auto">
          <a:xfrm flipV="1">
            <a:off x="3352800" y="3933825"/>
            <a:ext cx="0" cy="533400"/>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17" name="Line 9">
            <a:extLst>
              <a:ext uri="{FF2B5EF4-FFF2-40B4-BE49-F238E27FC236}">
                <a16:creationId xmlns:a16="http://schemas.microsoft.com/office/drawing/2014/main" id="{20B52449-CA3C-4679-8B8D-3671E6A9F99B}"/>
              </a:ext>
            </a:extLst>
          </p:cNvPr>
          <p:cNvSpPr>
            <a:spLocks noChangeShapeType="1"/>
          </p:cNvSpPr>
          <p:nvPr/>
        </p:nvSpPr>
        <p:spPr bwMode="auto">
          <a:xfrm flipV="1">
            <a:off x="4800600" y="3933825"/>
            <a:ext cx="0" cy="533400"/>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18" name="Line 10">
            <a:extLst>
              <a:ext uri="{FF2B5EF4-FFF2-40B4-BE49-F238E27FC236}">
                <a16:creationId xmlns:a16="http://schemas.microsoft.com/office/drawing/2014/main" id="{14DCFFF1-48D7-47BF-A760-63E798410877}"/>
              </a:ext>
            </a:extLst>
          </p:cNvPr>
          <p:cNvSpPr>
            <a:spLocks noChangeShapeType="1"/>
          </p:cNvSpPr>
          <p:nvPr/>
        </p:nvSpPr>
        <p:spPr bwMode="auto">
          <a:xfrm flipV="1">
            <a:off x="6324600" y="3933825"/>
            <a:ext cx="0" cy="533400"/>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19" name="Rectangle 11" descr="白色大理石">
            <a:extLst>
              <a:ext uri="{FF2B5EF4-FFF2-40B4-BE49-F238E27FC236}">
                <a16:creationId xmlns:a16="http://schemas.microsoft.com/office/drawing/2014/main" id="{70327650-CF47-4EA3-8424-349C9D69896B}"/>
              </a:ext>
            </a:extLst>
          </p:cNvPr>
          <p:cNvSpPr>
            <a:spLocks noChangeArrowheads="1"/>
          </p:cNvSpPr>
          <p:nvPr/>
        </p:nvSpPr>
        <p:spPr bwMode="auto">
          <a:xfrm>
            <a:off x="685800" y="5457825"/>
            <a:ext cx="7162800" cy="533400"/>
          </a:xfrm>
          <a:prstGeom prst="rect">
            <a:avLst/>
          </a:prstGeom>
          <a:blipFill dpi="0" rotWithShape="0">
            <a:blip r:embed="rId2"/>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latin typeface="Times New Roman" panose="02020603050405020304" pitchFamily="18" charset="0"/>
              </a:rPr>
              <a:t>Alton   Ederly   Hecht </a:t>
            </a:r>
          </a:p>
        </p:txBody>
      </p:sp>
      <p:sp>
        <p:nvSpPr>
          <p:cNvPr id="94220" name="Line 12">
            <a:extLst>
              <a:ext uri="{FF2B5EF4-FFF2-40B4-BE49-F238E27FC236}">
                <a16:creationId xmlns:a16="http://schemas.microsoft.com/office/drawing/2014/main" id="{DF2F6F1F-4D93-45C5-B674-A68BAB7B1F05}"/>
              </a:ext>
            </a:extLst>
          </p:cNvPr>
          <p:cNvSpPr>
            <a:spLocks noChangeShapeType="1"/>
          </p:cNvSpPr>
          <p:nvPr/>
        </p:nvSpPr>
        <p:spPr bwMode="auto">
          <a:xfrm flipV="1">
            <a:off x="1981200" y="5457825"/>
            <a:ext cx="0" cy="533400"/>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1" name="Line 13">
            <a:extLst>
              <a:ext uri="{FF2B5EF4-FFF2-40B4-BE49-F238E27FC236}">
                <a16:creationId xmlns:a16="http://schemas.microsoft.com/office/drawing/2014/main" id="{4966027D-6DE6-4BC3-8DC0-C97A8CD1550F}"/>
              </a:ext>
            </a:extLst>
          </p:cNvPr>
          <p:cNvSpPr>
            <a:spLocks noChangeShapeType="1"/>
          </p:cNvSpPr>
          <p:nvPr/>
        </p:nvSpPr>
        <p:spPr bwMode="auto">
          <a:xfrm flipV="1">
            <a:off x="3352800" y="5457825"/>
            <a:ext cx="0" cy="533400"/>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2" name="Line 14">
            <a:extLst>
              <a:ext uri="{FF2B5EF4-FFF2-40B4-BE49-F238E27FC236}">
                <a16:creationId xmlns:a16="http://schemas.microsoft.com/office/drawing/2014/main" id="{81E1482F-0D30-43AB-AFD6-1A1E88FB0635}"/>
              </a:ext>
            </a:extLst>
          </p:cNvPr>
          <p:cNvSpPr>
            <a:spLocks noChangeShapeType="1"/>
          </p:cNvSpPr>
          <p:nvPr/>
        </p:nvSpPr>
        <p:spPr bwMode="auto">
          <a:xfrm flipV="1">
            <a:off x="4800600" y="5457825"/>
            <a:ext cx="0" cy="533400"/>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223" name="Line 15">
            <a:extLst>
              <a:ext uri="{FF2B5EF4-FFF2-40B4-BE49-F238E27FC236}">
                <a16:creationId xmlns:a16="http://schemas.microsoft.com/office/drawing/2014/main" id="{44A1C726-C884-4E30-8069-CA188EFC69D1}"/>
              </a:ext>
            </a:extLst>
          </p:cNvPr>
          <p:cNvSpPr>
            <a:spLocks noChangeShapeType="1"/>
          </p:cNvSpPr>
          <p:nvPr/>
        </p:nvSpPr>
        <p:spPr bwMode="auto">
          <a:xfrm flipV="1">
            <a:off x="6324600" y="5457825"/>
            <a:ext cx="0" cy="533400"/>
          </a:xfrm>
          <a:prstGeom prst="line">
            <a:avLst/>
          </a:prstGeom>
          <a:noFill/>
          <a:ln w="31750">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16912" name="Rectangle 16">
            <a:extLst>
              <a:ext uri="{FF2B5EF4-FFF2-40B4-BE49-F238E27FC236}">
                <a16:creationId xmlns:a16="http://schemas.microsoft.com/office/drawing/2014/main" id="{E35F713A-3948-4A9D-A205-65BF390AB642}"/>
              </a:ext>
            </a:extLst>
          </p:cNvPr>
          <p:cNvSpPr>
            <a:spLocks noChangeArrowheads="1"/>
          </p:cNvSpPr>
          <p:nvPr/>
        </p:nvSpPr>
        <p:spPr bwMode="auto">
          <a:xfrm>
            <a:off x="946150" y="4938713"/>
            <a:ext cx="5962650" cy="519112"/>
          </a:xfrm>
          <a:prstGeom prst="rect">
            <a:avLst/>
          </a:prstGeom>
          <a:noFill/>
          <a:ln w="9525">
            <a:noFill/>
            <a:miter lim="800000"/>
            <a:headEnd/>
            <a:tailEnd/>
          </a:ln>
          <a:effectLst/>
        </p:spPr>
        <p:txBody>
          <a:bodyPr wrap="none">
            <a:spAutoFit/>
          </a:bodyPr>
          <a:lstStyle/>
          <a:p>
            <a:pPr eaLnBrk="1" hangingPunct="1">
              <a:defRPr/>
            </a:pPr>
            <a:r>
              <a:rPr kumimoji="1" lang="zh-CN" altLang="en-US" sz="2800" b="1">
                <a:effectLst>
                  <a:outerShdw blurRad="38100" dist="38100" dir="2700000" algn="tl">
                    <a:srgbClr val="C0C0C0"/>
                  </a:outerShdw>
                </a:effectLst>
                <a:latin typeface="Times New Roman" pitchFamily="18" charset="0"/>
              </a:rPr>
              <a:t>5           6              7              8               9 </a:t>
            </a:r>
          </a:p>
        </p:txBody>
      </p:sp>
      <p:sp>
        <p:nvSpPr>
          <p:cNvPr id="1616913" name="Rectangle 17">
            <a:extLst>
              <a:ext uri="{FF2B5EF4-FFF2-40B4-BE49-F238E27FC236}">
                <a16:creationId xmlns:a16="http://schemas.microsoft.com/office/drawing/2014/main" id="{A60F1BF3-214A-4D9D-ADC4-6693D30B1602}"/>
              </a:ext>
            </a:extLst>
          </p:cNvPr>
          <p:cNvSpPr>
            <a:spLocks noChangeArrowheads="1"/>
          </p:cNvSpPr>
          <p:nvPr/>
        </p:nvSpPr>
        <p:spPr bwMode="auto">
          <a:xfrm>
            <a:off x="914400" y="4532313"/>
            <a:ext cx="6229350" cy="457200"/>
          </a:xfrm>
          <a:prstGeom prst="rect">
            <a:avLst/>
          </a:prstGeom>
          <a:noFill/>
          <a:ln w="9525">
            <a:noFill/>
            <a:miter lim="800000"/>
            <a:headEnd/>
            <a:tailEnd/>
          </a:ln>
          <a:effectLst/>
        </p:spPr>
        <p:txBody>
          <a:bodyPr wrap="none">
            <a:spAutoFit/>
          </a:bodyPr>
          <a:lstStyle/>
          <a:p>
            <a:pPr eaLnBrk="1" hangingPunct="1">
              <a:defRPr/>
            </a:pPr>
            <a:r>
              <a:rPr kumimoji="1" lang="zh-CN" altLang="en-US" sz="2400" b="1">
                <a:solidFill>
                  <a:srgbClr val="FF3300"/>
                </a:solidFill>
                <a:effectLst>
                  <a:outerShdw blurRad="38100" dist="38100" dir="2700000" algn="tl">
                    <a:srgbClr val="C0C0C0"/>
                  </a:outerShdw>
                </a:effectLst>
                <a:latin typeface="Times New Roman" pitchFamily="18" charset="0"/>
              </a:rPr>
              <a:t>(1)             (1)            (2)               (3)                (1)</a:t>
            </a:r>
            <a:endParaRPr kumimoji="1" lang="zh-CN" altLang="en-US" sz="2400" b="1">
              <a:solidFill>
                <a:srgbClr val="FF3300"/>
              </a:solidFill>
              <a:latin typeface="Times New Roman" pitchFamily="18" charset="0"/>
            </a:endParaRPr>
          </a:p>
        </p:txBody>
      </p:sp>
      <p:sp>
        <p:nvSpPr>
          <p:cNvPr id="1616914" name="Rectangle 18">
            <a:extLst>
              <a:ext uri="{FF2B5EF4-FFF2-40B4-BE49-F238E27FC236}">
                <a16:creationId xmlns:a16="http://schemas.microsoft.com/office/drawing/2014/main" id="{4D5D317D-D528-4EF8-B58D-BD513F0FD9AC}"/>
              </a:ext>
            </a:extLst>
          </p:cNvPr>
          <p:cNvSpPr>
            <a:spLocks noChangeArrowheads="1"/>
          </p:cNvSpPr>
          <p:nvPr/>
        </p:nvSpPr>
        <p:spPr bwMode="auto">
          <a:xfrm>
            <a:off x="914400" y="5991225"/>
            <a:ext cx="3155950" cy="457200"/>
          </a:xfrm>
          <a:prstGeom prst="rect">
            <a:avLst/>
          </a:prstGeom>
          <a:noFill/>
          <a:ln w="9525">
            <a:noFill/>
            <a:miter lim="800000"/>
            <a:headEnd/>
            <a:tailEnd/>
          </a:ln>
          <a:effectLst/>
        </p:spPr>
        <p:txBody>
          <a:bodyPr wrap="none">
            <a:spAutoFit/>
          </a:bodyPr>
          <a:lstStyle/>
          <a:p>
            <a:pPr eaLnBrk="1" hangingPunct="1">
              <a:defRPr/>
            </a:pPr>
            <a:r>
              <a:rPr kumimoji="1" lang="zh-CN" altLang="en-US" sz="2400" b="1">
                <a:solidFill>
                  <a:srgbClr val="FF3300"/>
                </a:solidFill>
                <a:effectLst>
                  <a:outerShdw blurRad="38100" dist="38100" dir="2700000" algn="tl">
                    <a:srgbClr val="C0C0C0"/>
                  </a:outerShdw>
                </a:effectLst>
                <a:latin typeface="Times New Roman" pitchFamily="18" charset="0"/>
              </a:rPr>
              <a:t>(6)             (3)            (1)</a:t>
            </a:r>
            <a:endParaRPr kumimoji="1" lang="zh-CN" altLang="en-US" sz="2800" b="1">
              <a:solidFill>
                <a:srgbClr val="FF3300"/>
              </a:solidFill>
              <a:effectLst>
                <a:outerShdw blurRad="38100" dist="38100" dir="2700000" algn="tl">
                  <a:srgbClr val="C0C0C0"/>
                </a:outerShdw>
              </a:effectLst>
              <a:latin typeface="Times New Roman" pitchFamily="18" charset="0"/>
            </a:endParaRPr>
          </a:p>
        </p:txBody>
      </p:sp>
    </p:spTree>
  </p:cSld>
  <p:clrMapOvr>
    <a:masterClrMapping/>
  </p:clrMapOvr>
  <p:transition>
    <p:split orient="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2">
            <a:extLst>
              <a:ext uri="{FF2B5EF4-FFF2-40B4-BE49-F238E27FC236}">
                <a16:creationId xmlns:a16="http://schemas.microsoft.com/office/drawing/2014/main" id="{48E81526-8EB9-4186-843E-B63380918CB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5135CA-7FD0-441B-996E-CA2710B97B5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89</a:t>
            </a:fld>
            <a:endParaRPr lang="en-US" altLang="zh-CN" sz="1800">
              <a:latin typeface="华文新魏" panose="02010800040101010101" pitchFamily="2" charset="-122"/>
              <a:ea typeface="华文新魏" panose="02010800040101010101" pitchFamily="2" charset="-122"/>
            </a:endParaRPr>
          </a:p>
        </p:txBody>
      </p:sp>
      <p:sp>
        <p:nvSpPr>
          <p:cNvPr id="1617922" name="Rectangle 2">
            <a:extLst>
              <a:ext uri="{FF2B5EF4-FFF2-40B4-BE49-F238E27FC236}">
                <a16:creationId xmlns:a16="http://schemas.microsoft.com/office/drawing/2014/main" id="{8BE19947-7B7D-408D-94EB-8EAE73BC1596}"/>
              </a:ext>
            </a:extLst>
          </p:cNvPr>
          <p:cNvSpPr>
            <a:spLocks noGrp="1" noChangeArrowheads="1"/>
          </p:cNvSpPr>
          <p:nvPr>
            <p:ph type="body" idx="4294967295"/>
          </p:nvPr>
        </p:nvSpPr>
        <p:spPr>
          <a:xfrm>
            <a:off x="304800" y="504825"/>
            <a:ext cx="8458200" cy="5191125"/>
          </a:xfrm>
        </p:spPr>
        <p:txBody>
          <a:bodyPr lIns="90623" tIns="44517" rIns="90623" bIns="44517"/>
          <a:lstStyle/>
          <a:p>
            <a:pPr defTabSz="915988" eaLnBrk="1" hangingPunct="1">
              <a:buClr>
                <a:srgbClr val="FF7C80"/>
              </a:buClr>
              <a:buSzPct val="50000"/>
              <a:defRPr/>
            </a:pPr>
            <a:r>
              <a:rPr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需要搜索或加入一个表项时</a:t>
            </a:r>
            <a:r>
              <a:rPr lang="en-US" altLang="zh-CN" sz="28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使用散列函数计算关键字在表中的位置：</a:t>
            </a:r>
            <a:endParaRPr lang="zh-CN" altLang="en-US" sz="2800" b="1" dirty="0">
              <a:effectLst>
                <a:outerShdw blurRad="38100" dist="38100" dir="2700000" algn="tl">
                  <a:srgbClr val="C0C0C0"/>
                </a:outerShdw>
              </a:effectLst>
              <a:latin typeface="Times New Roman" pitchFamily="18" charset="0"/>
              <a:ea typeface="仿宋_GB2312" pitchFamily="49" charset="-122"/>
            </a:endParaRPr>
          </a:p>
          <a:p>
            <a:pPr defTabSz="915988" eaLnBrk="1" hangingPunct="1">
              <a:buFont typeface="Wingdings" panose="05000000000000000000" pitchFamily="2" charset="2"/>
              <a:buNone/>
              <a:defRPr/>
            </a:pPr>
            <a:r>
              <a:rPr lang="zh-CN" altLang="en-US" sz="2800" b="1" dirty="0">
                <a:effectLst>
                  <a:outerShdw blurRad="38100" dist="38100" dir="2700000" algn="tl">
                    <a:srgbClr val="C0C0C0"/>
                  </a:outerShdw>
                </a:effectLst>
                <a:latin typeface="Times New Roman" pitchFamily="18" charset="0"/>
                <a:ea typeface="仿宋_GB2312" pitchFamily="49" charset="-122"/>
              </a:rPr>
              <a:t>          </a:t>
            </a:r>
            <a:r>
              <a:rPr lang="zh-CN" altLang="en-US" sz="2800" b="1" i="1" dirty="0">
                <a:effectLst>
                  <a:outerShdw blurRad="38100" dist="38100" dir="2700000" algn="tl">
                    <a:srgbClr val="C0C0C0"/>
                  </a:outerShdw>
                </a:effectLst>
                <a:latin typeface="Times New Roman" pitchFamily="18" charset="0"/>
                <a:ea typeface="仿宋_GB2312" pitchFamily="49" charset="-122"/>
              </a:rPr>
              <a:t>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H</a:t>
            </a:r>
            <a:r>
              <a:rPr lang="en-US" altLang="zh-CN" sz="2800" b="1" baseline="-25000" dirty="0">
                <a:solidFill>
                  <a:srgbClr val="FF3300"/>
                </a:solidFill>
                <a:effectLst>
                  <a:outerShdw blurRad="38100" dist="38100" dir="2700000" algn="tl">
                    <a:srgbClr val="C0C0C0"/>
                  </a:outerShdw>
                </a:effectLst>
                <a:latin typeface="Times New Roman" pitchFamily="18" charset="0"/>
                <a:ea typeface="仿宋_GB2312" pitchFamily="49" charset="-122"/>
              </a:rPr>
              <a:t>0 </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hash</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 (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key </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a:t>
            </a:r>
            <a:endParaRPr lang="en-US" altLang="zh-CN" sz="2800" b="1" dirty="0">
              <a:effectLst>
                <a:outerShdw blurRad="38100" dist="38100" dir="2700000" algn="tl">
                  <a:srgbClr val="C0C0C0"/>
                </a:outerShdw>
              </a:effectLst>
              <a:latin typeface="Times New Roman" pitchFamily="18" charset="0"/>
              <a:ea typeface="仿宋_GB2312" pitchFamily="49" charset="-122"/>
            </a:endParaRPr>
          </a:p>
          <a:p>
            <a:pPr defTabSz="915988" eaLnBrk="1" hangingPunct="1">
              <a:buClr>
                <a:srgbClr val="FF7C80"/>
              </a:buClr>
              <a:buSzPct val="50000"/>
              <a:defRPr/>
            </a:pPr>
            <a:r>
              <a:rPr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一旦发生冲突，在表中顺次向后寻找</a:t>
            </a:r>
            <a:r>
              <a:rPr lang="zh-CN" altLang="en-US" sz="2800" b="1" dirty="0">
                <a:solidFill>
                  <a:schemeClr val="tx2"/>
                </a:solidFill>
                <a:effectLst>
                  <a:outerShdw blurRad="38100" dist="38100" dir="2700000" algn="tl">
                    <a:srgbClr val="C0C0C0"/>
                  </a:outerShdw>
                </a:effectLst>
                <a:latin typeface="Times New Roman" pitchFamily="18" charset="0"/>
                <a:ea typeface="仿宋_GB2312" pitchFamily="49" charset="-122"/>
              </a:rPr>
              <a:t>下一 个位置</a:t>
            </a:r>
            <a:r>
              <a:rPr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en-US" altLang="zh-CN" sz="2800" b="1" i="1" dirty="0">
                <a:solidFill>
                  <a:srgbClr val="006600"/>
                </a:solidFill>
                <a:effectLst>
                  <a:outerShdw blurRad="38100" dist="38100" dir="2700000" algn="tl">
                    <a:srgbClr val="C0C0C0"/>
                  </a:outerShdw>
                </a:effectLst>
                <a:latin typeface="Times New Roman" pitchFamily="18" charset="0"/>
                <a:ea typeface="仿宋_GB2312" pitchFamily="49" charset="-122"/>
              </a:rPr>
              <a:t>H</a:t>
            </a:r>
            <a:r>
              <a:rPr lang="en-US" altLang="zh-CN" sz="2800" b="1" i="1" baseline="-25000" dirty="0">
                <a:solidFill>
                  <a:srgbClr val="006600"/>
                </a:solidFill>
                <a:effectLst>
                  <a:outerShdw blurRad="38100" dist="38100" dir="2700000" algn="tl">
                    <a:srgbClr val="C0C0C0"/>
                  </a:outerShdw>
                </a:effectLst>
                <a:latin typeface="Times New Roman" pitchFamily="18" charset="0"/>
                <a:ea typeface="仿宋_GB2312" pitchFamily="49" charset="-122"/>
              </a:rPr>
              <a:t>i </a:t>
            </a:r>
            <a:r>
              <a:rPr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a:t>
            </a:r>
            <a:r>
              <a:rPr lang="zh-CN" altLang="en-US" sz="2800" b="1" i="1" dirty="0">
                <a:effectLst>
                  <a:outerShdw blurRad="38100" dist="38100" dir="2700000" algn="tl">
                    <a:srgbClr val="C0C0C0"/>
                  </a:outerShdw>
                </a:effectLst>
                <a:latin typeface="Times New Roman" pitchFamily="18" charset="0"/>
                <a:ea typeface="仿宋_GB2312" pitchFamily="49" charset="-122"/>
              </a:rPr>
              <a:t>  </a:t>
            </a:r>
          </a:p>
          <a:p>
            <a:pPr defTabSz="915988" eaLnBrk="1" hangingPunct="1">
              <a:buFont typeface="Wingdings" panose="05000000000000000000" pitchFamily="2" charset="2"/>
              <a:buNone/>
              <a:defRPr/>
            </a:pPr>
            <a:r>
              <a:rPr lang="zh-CN" altLang="en-US" sz="2800" b="1" i="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H</a:t>
            </a:r>
            <a:r>
              <a:rPr lang="en-US" altLang="zh-CN" sz="2800" b="1" i="1" baseline="-25000" dirty="0">
                <a:solidFill>
                  <a:srgbClr val="FF3300"/>
                </a:solidFill>
                <a:effectLst>
                  <a:outerShdw blurRad="38100" dist="38100" dir="2700000" algn="tl">
                    <a:srgbClr val="C0C0C0"/>
                  </a:outerShdw>
                </a:effectLst>
                <a:latin typeface="Times New Roman" pitchFamily="18" charset="0"/>
                <a:ea typeface="仿宋_GB2312" pitchFamily="49" charset="-122"/>
              </a:rPr>
              <a:t>i</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 (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H</a:t>
            </a:r>
            <a:r>
              <a:rPr lang="en-US" altLang="zh-CN" sz="2800" b="1" i="1" baseline="-25000" dirty="0">
                <a:solidFill>
                  <a:srgbClr val="FF3300"/>
                </a:solidFill>
                <a:effectLst>
                  <a:outerShdw blurRad="38100" dist="38100" dir="2700000" algn="tl">
                    <a:srgbClr val="C0C0C0"/>
                  </a:outerShdw>
                </a:effectLst>
                <a:latin typeface="Times New Roman" pitchFamily="18" charset="0"/>
                <a:ea typeface="仿宋_GB2312" pitchFamily="49" charset="-122"/>
              </a:rPr>
              <a:t>i</a:t>
            </a:r>
            <a:r>
              <a:rPr lang="en-US" altLang="zh-CN" sz="2800" b="1" baseline="-25000" dirty="0">
                <a:solidFill>
                  <a:srgbClr val="FF3300"/>
                </a:solidFill>
                <a:effectLst>
                  <a:outerShdw blurRad="38100" dist="38100" dir="2700000" algn="tl">
                    <a:srgbClr val="C0C0C0"/>
                  </a:outerShdw>
                </a:effectLst>
                <a:latin typeface="Times New Roman" pitchFamily="18" charset="0"/>
                <a:ea typeface="仿宋_GB2312" pitchFamily="49" charset="-122"/>
              </a:rPr>
              <a:t>-1</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 +1 ) %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m</a:t>
            </a:r>
            <a:r>
              <a:rPr lang="zh-CN" altLang="en-US" sz="2800" b="1" dirty="0">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i="1" dirty="0" err="1">
                <a:solidFill>
                  <a:srgbClr val="FF3300"/>
                </a:solidFill>
                <a:effectLst>
                  <a:outerShdw blurRad="38100" dist="38100" dir="2700000" algn="tl">
                    <a:srgbClr val="C0C0C0"/>
                  </a:outerShdw>
                </a:effectLst>
                <a:latin typeface="Times New Roman" pitchFamily="18" charset="0"/>
                <a:ea typeface="仿宋_GB2312" pitchFamily="49" charset="-122"/>
              </a:rPr>
              <a:t>i</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=1, 2, …,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m</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-1</a:t>
            </a:r>
            <a:r>
              <a:rPr lang="en-US" altLang="zh-CN" sz="2800" b="1" dirty="0">
                <a:effectLst>
                  <a:outerShdw blurRad="38100" dist="38100" dir="2700000" algn="tl">
                    <a:srgbClr val="C0C0C0"/>
                  </a:outerShdw>
                </a:effectLst>
                <a:latin typeface="Times New Roman" pitchFamily="18" charset="0"/>
                <a:ea typeface="仿宋_GB2312" pitchFamily="49" charset="-122"/>
              </a:rPr>
              <a:t> </a:t>
            </a:r>
          </a:p>
          <a:p>
            <a:pPr defTabSz="915988" eaLnBrk="1" hangingPunct="1">
              <a:buFont typeface="Wingdings" panose="05000000000000000000" pitchFamily="2" charset="2"/>
              <a:buNone/>
              <a:defRPr/>
            </a:pPr>
            <a:r>
              <a:rPr lang="en-US" altLang="zh-CN" sz="2800" b="1" dirty="0">
                <a:effectLst>
                  <a:outerShdw blurRad="38100" dist="38100" dir="2700000" algn="tl">
                    <a:srgbClr val="C0C0C0"/>
                  </a:outerShdw>
                </a:effectLst>
                <a:latin typeface="Times New Roman" pitchFamily="18" charset="0"/>
                <a:ea typeface="仿宋_GB2312" pitchFamily="49" charset="-122"/>
              </a:rPr>
              <a:t>    </a:t>
            </a:r>
            <a:r>
              <a:rPr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即用以下的线性探查序列在表中寻找</a:t>
            </a:r>
            <a:r>
              <a:rPr lang="zh-CN" altLang="en-US" sz="2800" b="1" dirty="0">
                <a:solidFill>
                  <a:schemeClr val="tx2"/>
                </a:solidFill>
                <a:effectLst>
                  <a:outerShdw blurRad="38100" dist="38100" dir="2700000" algn="tl">
                    <a:srgbClr val="C0C0C0"/>
                  </a:outerShdw>
                </a:effectLst>
                <a:latin typeface="Times New Roman" pitchFamily="18" charset="0"/>
                <a:ea typeface="仿宋_GB2312" pitchFamily="49" charset="-122"/>
              </a:rPr>
              <a:t>下一 个位置</a:t>
            </a:r>
            <a:r>
              <a:rPr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a:t>
            </a:r>
          </a:p>
          <a:p>
            <a:pPr defTabSz="915988" eaLnBrk="1" hangingPunct="1">
              <a:buFont typeface="Wingdings" panose="05000000000000000000" pitchFamily="2" charset="2"/>
              <a:buNone/>
              <a:defRPr/>
            </a:pPr>
            <a:r>
              <a:rPr lang="zh-CN" altLang="en-US" sz="2800" b="1" dirty="0">
                <a:effectLst>
                  <a:outerShdw blurRad="38100" dist="38100" dir="2700000" algn="tl">
                    <a:srgbClr val="C0C0C0"/>
                  </a:outerShdw>
                </a:effectLst>
                <a:latin typeface="Times New Roman" pitchFamily="18" charset="0"/>
                <a:ea typeface="仿宋_GB2312" pitchFamily="49" charset="-122"/>
              </a:rPr>
              <a:t>            </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H</a:t>
            </a:r>
            <a:r>
              <a:rPr lang="en-US" altLang="zh-CN" sz="2800" b="1" baseline="-25000" dirty="0">
                <a:solidFill>
                  <a:schemeClr val="tx2"/>
                </a:solidFill>
                <a:effectLst>
                  <a:outerShdw blurRad="38100" dist="38100" dir="2700000" algn="tl">
                    <a:srgbClr val="C0C0C0"/>
                  </a:outerShdw>
                </a:effectLst>
                <a:latin typeface="Times New Roman" pitchFamily="18" charset="0"/>
                <a:ea typeface="仿宋_GB2312" pitchFamily="49" charset="-122"/>
              </a:rPr>
              <a:t>0 </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+1, </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H</a:t>
            </a:r>
            <a:r>
              <a:rPr lang="en-US" altLang="zh-CN" sz="2800" b="1" baseline="-25000" dirty="0">
                <a:solidFill>
                  <a:schemeClr val="tx2"/>
                </a:solidFill>
                <a:effectLst>
                  <a:outerShdw blurRad="38100" dist="38100" dir="2700000" algn="tl">
                    <a:srgbClr val="C0C0C0"/>
                  </a:outerShdw>
                </a:effectLst>
                <a:latin typeface="Times New Roman" pitchFamily="18" charset="0"/>
                <a:ea typeface="仿宋_GB2312" pitchFamily="49" charset="-122"/>
              </a:rPr>
              <a:t>0 </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+2, …, </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m</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-1, 0, 1, 2, …, </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H</a:t>
            </a:r>
            <a:r>
              <a:rPr lang="en-US" altLang="zh-CN" sz="2800" b="1" baseline="-25000" dirty="0">
                <a:solidFill>
                  <a:schemeClr val="tx2"/>
                </a:solidFill>
                <a:effectLst>
                  <a:outerShdw blurRad="38100" dist="38100" dir="2700000" algn="tl">
                    <a:srgbClr val="C0C0C0"/>
                  </a:outerShdw>
                </a:effectLst>
                <a:latin typeface="Times New Roman" pitchFamily="18" charset="0"/>
                <a:ea typeface="仿宋_GB2312" pitchFamily="49" charset="-122"/>
              </a:rPr>
              <a:t>0</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-1</a:t>
            </a:r>
            <a:endParaRPr lang="en-US" altLang="zh-CN" sz="2800" b="1" dirty="0">
              <a:effectLst>
                <a:outerShdw blurRad="38100" dist="38100" dir="2700000" algn="tl">
                  <a:srgbClr val="C0C0C0"/>
                </a:outerShdw>
              </a:effectLst>
              <a:latin typeface="Times New Roman" pitchFamily="18" charset="0"/>
              <a:ea typeface="仿宋_GB2312" pitchFamily="49" charset="-122"/>
            </a:endParaRPr>
          </a:p>
          <a:p>
            <a:pPr defTabSz="915988" eaLnBrk="1" hangingPunct="1">
              <a:buFont typeface="Wingdings" panose="05000000000000000000" pitchFamily="2" charset="2"/>
              <a:buNone/>
              <a:defRPr/>
            </a:pPr>
            <a:r>
              <a:rPr lang="en-US" altLang="zh-CN" sz="2800" b="1" dirty="0">
                <a:effectLst>
                  <a:outerShdw blurRad="38100" dist="38100" dir="2700000" algn="tl">
                    <a:srgbClr val="C0C0C0"/>
                  </a:outerShdw>
                </a:effectLst>
                <a:latin typeface="Times New Roman" pitchFamily="18" charset="0"/>
                <a:ea typeface="仿宋_GB2312" pitchFamily="49" charset="-122"/>
              </a:rPr>
              <a:t>    </a:t>
            </a:r>
            <a:r>
              <a:rPr lang="zh-CN" altLang="en-US" sz="2800" b="1" dirty="0">
                <a:solidFill>
                  <a:srgbClr val="006600"/>
                </a:solidFill>
                <a:effectLst>
                  <a:outerShdw blurRad="38100" dist="38100" dir="2700000" algn="tl">
                    <a:srgbClr val="C0C0C0"/>
                  </a:outerShdw>
                </a:effectLst>
                <a:latin typeface="Times New Roman" pitchFamily="18" charset="0"/>
                <a:ea typeface="仿宋_GB2312" pitchFamily="49" charset="-122"/>
              </a:rPr>
              <a:t>亦可写成如下的通项公式： </a:t>
            </a:r>
          </a:p>
          <a:p>
            <a:pPr defTabSz="915988" eaLnBrk="1" hangingPunct="1">
              <a:buFont typeface="Wingdings" panose="05000000000000000000" pitchFamily="2" charset="2"/>
              <a:buNone/>
              <a:defRPr/>
            </a:pPr>
            <a:r>
              <a:rPr lang="zh-CN" altLang="en-US" sz="2800" b="1" dirty="0">
                <a:effectLst>
                  <a:outerShdw blurRad="38100" dist="38100" dir="2700000" algn="tl">
                    <a:srgbClr val="C0C0C0"/>
                  </a:outerShdw>
                </a:effectLst>
                <a:latin typeface="Times New Roman" pitchFamily="18" charset="0"/>
                <a:ea typeface="仿宋_GB2312" pitchFamily="49" charset="-122"/>
              </a:rPr>
              <a:t>            </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H</a:t>
            </a:r>
            <a:r>
              <a:rPr lang="en-US" altLang="zh-CN" sz="2800" b="1" i="1" baseline="-25000" dirty="0">
                <a:solidFill>
                  <a:schemeClr val="tx2"/>
                </a:solidFill>
                <a:effectLst>
                  <a:outerShdw blurRad="38100" dist="38100" dir="2700000" algn="tl">
                    <a:srgbClr val="C0C0C0"/>
                  </a:outerShdw>
                </a:effectLst>
                <a:latin typeface="Times New Roman" pitchFamily="18" charset="0"/>
                <a:ea typeface="仿宋_GB2312" pitchFamily="49" charset="-122"/>
              </a:rPr>
              <a:t>i</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 = (</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 H</a:t>
            </a:r>
            <a:r>
              <a:rPr lang="en-US" altLang="zh-CN" sz="2800" b="1" baseline="-25000" dirty="0">
                <a:solidFill>
                  <a:schemeClr val="tx2"/>
                </a:solidFill>
                <a:effectLst>
                  <a:outerShdw blurRad="38100" dist="38100" dir="2700000" algn="tl">
                    <a:srgbClr val="C0C0C0"/>
                  </a:outerShdw>
                </a:effectLst>
                <a:latin typeface="Times New Roman" pitchFamily="18" charset="0"/>
                <a:ea typeface="仿宋_GB2312" pitchFamily="49" charset="-122"/>
              </a:rPr>
              <a:t>0</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2800" b="1" i="1" dirty="0" err="1">
                <a:solidFill>
                  <a:schemeClr val="tx2"/>
                </a:solidFill>
                <a:effectLst>
                  <a:outerShdw blurRad="38100" dist="38100" dir="2700000" algn="tl">
                    <a:srgbClr val="C0C0C0"/>
                  </a:outerShdw>
                </a:effectLst>
                <a:latin typeface="Times New Roman" pitchFamily="18" charset="0"/>
                <a:ea typeface="仿宋_GB2312" pitchFamily="49" charset="-122"/>
              </a:rPr>
              <a:t>i</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 ) % </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m</a:t>
            </a:r>
            <a:r>
              <a:rPr lang="zh-CN" altLang="en-US" sz="2800" b="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2800" b="1" i="1" dirty="0" err="1">
                <a:solidFill>
                  <a:schemeClr val="tx2"/>
                </a:solidFill>
                <a:effectLst>
                  <a:outerShdw blurRad="38100" dist="38100" dir="2700000" algn="tl">
                    <a:srgbClr val="C0C0C0"/>
                  </a:outerShdw>
                </a:effectLst>
                <a:latin typeface="Times New Roman" pitchFamily="18" charset="0"/>
                <a:ea typeface="仿宋_GB2312" pitchFamily="49" charset="-122"/>
              </a:rPr>
              <a:t>i</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 </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=1, 2, …, </a:t>
            </a:r>
            <a:r>
              <a:rPr lang="en-US" altLang="zh-CN" sz="2800" b="1" i="1" dirty="0">
                <a:solidFill>
                  <a:schemeClr val="tx2"/>
                </a:solidFill>
                <a:effectLst>
                  <a:outerShdw blurRad="38100" dist="38100" dir="2700000" algn="tl">
                    <a:srgbClr val="C0C0C0"/>
                  </a:outerShdw>
                </a:effectLst>
                <a:latin typeface="Times New Roman" pitchFamily="18" charset="0"/>
                <a:ea typeface="仿宋_GB2312" pitchFamily="49" charset="-122"/>
              </a:rPr>
              <a:t>m</a:t>
            </a:r>
            <a:r>
              <a:rPr lang="en-US" altLang="zh-CN" sz="2800" b="1" dirty="0">
                <a:solidFill>
                  <a:schemeClr val="tx2"/>
                </a:solidFill>
                <a:effectLst>
                  <a:outerShdw blurRad="38100" dist="38100" dir="2700000" algn="tl">
                    <a:srgbClr val="C0C0C0"/>
                  </a:outerShdw>
                </a:effectLst>
                <a:latin typeface="Times New Roman" pitchFamily="18" charset="0"/>
                <a:ea typeface="仿宋_GB2312" pitchFamily="49" charset="-122"/>
              </a:rPr>
              <a:t>-1</a:t>
            </a: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a:extLst>
              <a:ext uri="{FF2B5EF4-FFF2-40B4-BE49-F238E27FC236}">
                <a16:creationId xmlns:a16="http://schemas.microsoft.com/office/drawing/2014/main" id="{851854DA-0887-4DE0-AF36-5DC8E8A0FB25}"/>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B1014C-DC8E-4152-9A87-2137E590AE8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a:t>
            </a:fld>
            <a:endParaRPr lang="en-US" altLang="zh-CN" sz="1800">
              <a:latin typeface="华文新魏" panose="02010800040101010101" pitchFamily="2" charset="-122"/>
              <a:ea typeface="华文新魏" panose="02010800040101010101" pitchFamily="2" charset="-122"/>
            </a:endParaRPr>
          </a:p>
        </p:txBody>
      </p:sp>
      <p:sp>
        <p:nvSpPr>
          <p:cNvPr id="12291" name="Rectangle 2">
            <a:extLst>
              <a:ext uri="{FF2B5EF4-FFF2-40B4-BE49-F238E27FC236}">
                <a16:creationId xmlns:a16="http://schemas.microsoft.com/office/drawing/2014/main" id="{8613AF26-018D-4153-A6CB-BA2B49F0981D}"/>
              </a:ext>
            </a:extLst>
          </p:cNvPr>
          <p:cNvSpPr>
            <a:spLocks noGrp="1" noChangeArrowheads="1"/>
          </p:cNvSpPr>
          <p:nvPr>
            <p:ph type="body" idx="1"/>
          </p:nvPr>
        </p:nvSpPr>
        <p:spPr>
          <a:xfrm>
            <a:off x="519113" y="695325"/>
            <a:ext cx="8229600" cy="5686425"/>
          </a:xfrm>
        </p:spPr>
        <p:txBody>
          <a:bodyPr/>
          <a:lstStyle/>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bool </a:t>
            </a:r>
            <a:r>
              <a:rPr lang="en-US" altLang="zh-CN" sz="2800">
                <a:latin typeface="Times New Roman" panose="02020603050405020304" pitchFamily="18" charset="0"/>
                <a:ea typeface="隶书" panose="02010509060101010101" pitchFamily="49" charset="-122"/>
              </a:rPr>
              <a:t>subSet (bitSet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是否</a:t>
            </a:r>
            <a:r>
              <a:rPr lang="en-US" altLang="zh-CN" sz="2800">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的子集</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bool operator ==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判集合</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与</a:t>
            </a:r>
            <a:r>
              <a:rPr lang="en-US" altLang="zh-CN" sz="2800">
                <a:solidFill>
                  <a:schemeClr val="tx2"/>
                </a:solidFill>
                <a:latin typeface="Times New Roman" panose="02020603050405020304" pitchFamily="18" charset="0"/>
                <a:ea typeface="隶书" panose="02010509060101010101" pitchFamily="49" charset="-122"/>
              </a:rPr>
              <a:t>R</a:t>
            </a:r>
            <a:r>
              <a:rPr lang="zh-CN" altLang="en-US" sz="2800">
                <a:solidFill>
                  <a:schemeClr val="tx2"/>
                </a:solidFill>
                <a:latin typeface="Times New Roman" panose="02020603050405020304" pitchFamily="18" charset="0"/>
                <a:ea typeface="隶书" panose="02010509060101010101" pitchFamily="49" charset="-122"/>
              </a:rPr>
              <a:t>相等</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friend istream&amp; operator &gt;&gt;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istream&amp; </a:t>
            </a:r>
            <a:r>
              <a:rPr lang="en-US" altLang="zh-CN" sz="2800">
                <a:latin typeface="Times New Roman" panose="02020603050405020304" pitchFamily="18" charset="0"/>
                <a:ea typeface="隶书" panose="02010509060101010101" pitchFamily="49" charset="-122"/>
              </a:rPr>
              <a:t>in</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输入</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friend ostream&amp; operator &lt;&lt; </a:t>
            </a:r>
            <a:r>
              <a:rPr lang="en-US" altLang="zh-CN" sz="2800">
                <a:latin typeface="Times New Roman" panose="02020603050405020304" pitchFamily="18"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ostream&amp; </a:t>
            </a:r>
            <a:r>
              <a:rPr lang="en-US" altLang="zh-CN" sz="2800">
                <a:latin typeface="Times New Roman" panose="02020603050405020304" pitchFamily="18" charset="0"/>
                <a:ea typeface="隶书" panose="02010509060101010101" pitchFamily="49" charset="-122"/>
              </a:rPr>
              <a:t>out</a:t>
            </a:r>
            <a:r>
              <a:rPr lang="en-US" altLang="zh-CN" sz="2800" b="1">
                <a:latin typeface="Times New Roman" panose="02020603050405020304" pitchFamily="18" charset="0"/>
                <a:ea typeface="隶书" panose="02010509060101010101" pitchFamily="49" charset="-122"/>
              </a:rPr>
              <a:t>, </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bitSet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 </a:t>
            </a:r>
            <a:r>
              <a:rPr lang="en-US" altLang="zh-CN" sz="2800">
                <a:latin typeface="Times New Roman" panose="02020603050405020304" pitchFamily="18" charset="0"/>
                <a:ea typeface="隶书" panose="02010509060101010101" pitchFamily="49" charset="-122"/>
              </a:rPr>
              <a:t>R)</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输出</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setSize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集合大小</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vecterSize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位数组大小</a:t>
            </a:r>
          </a:p>
          <a:p>
            <a:pPr eaLnBrk="1" hangingPunct="1">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unsigned short *bitVector;						                    </a:t>
            </a:r>
            <a:r>
              <a:rPr lang="en-US" altLang="zh-CN" sz="2800">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存储集合元素的位数组</a:t>
            </a:r>
          </a:p>
          <a:p>
            <a:pPr eaLnBrk="1" hangingPunct="1">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2">
            <a:extLst>
              <a:ext uri="{FF2B5EF4-FFF2-40B4-BE49-F238E27FC236}">
                <a16:creationId xmlns:a16="http://schemas.microsoft.com/office/drawing/2014/main" id="{88BBD4A3-45AF-4821-BF8B-F9C3C8B99F1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738F5CD-CA8F-4381-BE41-CF27CD038411}"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90</a:t>
            </a:fld>
            <a:endParaRPr lang="en-US" altLang="zh-CN" sz="1800">
              <a:latin typeface="华文新魏" panose="02010800040101010101" pitchFamily="2" charset="-122"/>
              <a:ea typeface="华文新魏" panose="02010800040101010101" pitchFamily="2" charset="-122"/>
            </a:endParaRPr>
          </a:p>
        </p:txBody>
      </p:sp>
      <p:sp>
        <p:nvSpPr>
          <p:cNvPr id="1619970" name="Rectangle 2">
            <a:extLst>
              <a:ext uri="{FF2B5EF4-FFF2-40B4-BE49-F238E27FC236}">
                <a16:creationId xmlns:a16="http://schemas.microsoft.com/office/drawing/2014/main" id="{DCFFB388-39AD-44F3-8EFE-6BAD5F4A484A}"/>
              </a:ext>
            </a:extLst>
          </p:cNvPr>
          <p:cNvSpPr>
            <a:spLocks noGrp="1" noChangeArrowheads="1"/>
          </p:cNvSpPr>
          <p:nvPr>
            <p:ph type="body" idx="4294967295"/>
          </p:nvPr>
        </p:nvSpPr>
        <p:spPr>
          <a:xfrm>
            <a:off x="152400" y="457200"/>
            <a:ext cx="8686800" cy="5334000"/>
          </a:xfrm>
        </p:spPr>
        <p:txBody>
          <a:bodyPr lIns="90623" tIns="44517" rIns="90623" bIns="44517"/>
          <a:lstStyle/>
          <a:p>
            <a:pPr defTabSz="915988" eaLnBrk="1" hangingPunct="1">
              <a:spcBef>
                <a:spcPct val="10000"/>
              </a:spcBef>
              <a:buClr>
                <a:srgbClr val="FF7C80"/>
              </a:buClr>
              <a:buSzPct val="50000"/>
              <a:buFont typeface="Wingdings" panose="05000000000000000000" pitchFamily="2" charset="2"/>
              <a:buNone/>
              <a:defRPr/>
            </a:pPr>
            <a:r>
              <a:rPr lang="zh-CN" altLang="en-US" b="1" dirty="0">
                <a:effectLst>
                  <a:outerShdw blurRad="38100" dist="38100" dir="2700000" algn="tl">
                    <a:srgbClr val="C0C0C0"/>
                  </a:outerShdw>
                </a:effectLst>
                <a:ea typeface="仿宋_GB2312" pitchFamily="49" charset="-122"/>
              </a:rPr>
              <a:t>例</a:t>
            </a:r>
            <a:r>
              <a:rPr lang="en-US" altLang="zh-CN" b="1" dirty="0">
                <a:effectLst>
                  <a:outerShdw blurRad="38100" dist="38100" dir="2700000" algn="tl">
                    <a:srgbClr val="C0C0C0"/>
                  </a:outerShdw>
                </a:effectLst>
                <a:ea typeface="仿宋_GB2312" pitchFamily="49" charset="-122"/>
              </a:rPr>
              <a:t>1</a:t>
            </a:r>
            <a:r>
              <a:rPr lang="zh-CN" altLang="en-US" b="1" dirty="0">
                <a:effectLst>
                  <a:outerShdw blurRad="38100" dist="38100" dir="2700000" algn="tl">
                    <a:srgbClr val="C0C0C0"/>
                  </a:outerShdw>
                </a:effectLst>
                <a:ea typeface="仿宋_GB2312" pitchFamily="49" charset="-122"/>
              </a:rPr>
              <a:t>中使用线性探查法对示例进行搜索时：</a:t>
            </a:r>
          </a:p>
          <a:p>
            <a:pPr defTabSz="915988" eaLnBrk="1" hangingPunct="1">
              <a:spcBef>
                <a:spcPct val="10000"/>
              </a:spcBef>
              <a:buClr>
                <a:srgbClr val="FF7C80"/>
              </a:buClr>
              <a:buSzPct val="50000"/>
              <a:buFont typeface="Wingdings" panose="05000000000000000000" pitchFamily="2" charset="2"/>
              <a:buNone/>
              <a:defRPr/>
            </a:pPr>
            <a:endParaRPr lang="zh-CN" altLang="en-US" b="1" dirty="0">
              <a:effectLst>
                <a:outerShdw blurRad="38100" dist="38100" dir="2700000" algn="tl">
                  <a:srgbClr val="C0C0C0"/>
                </a:outerShdw>
              </a:effectLst>
              <a:ea typeface="仿宋_GB2312" pitchFamily="49" charset="-122"/>
            </a:endParaRPr>
          </a:p>
          <a:p>
            <a:pPr defTabSz="915988" eaLnBrk="1" hangingPunct="1">
              <a:spcBef>
                <a:spcPct val="10000"/>
              </a:spcBef>
              <a:buClr>
                <a:srgbClr val="FF7C80"/>
              </a:buClr>
              <a:buSzPct val="50000"/>
              <a:defRPr/>
            </a:pPr>
            <a:r>
              <a:rPr lang="zh-CN" altLang="en-US" b="1" dirty="0">
                <a:solidFill>
                  <a:schemeClr val="accent2"/>
                </a:solidFill>
                <a:effectLst>
                  <a:outerShdw blurRad="38100" dist="38100" dir="2700000" algn="tl">
                    <a:srgbClr val="C0C0C0"/>
                  </a:outerShdw>
                </a:effectLst>
                <a:ea typeface="仿宋_GB2312" pitchFamily="49" charset="-122"/>
              </a:rPr>
              <a:t>搜索成功的平均搜索长度为：</a:t>
            </a:r>
            <a:endParaRPr lang="zh-CN" altLang="en-US" b="1" dirty="0">
              <a:effectLst>
                <a:outerShdw blurRad="38100" dist="38100" dir="2700000" algn="tl">
                  <a:srgbClr val="C0C0C0"/>
                </a:outerShdw>
              </a:effectLst>
              <a:ea typeface="仿宋_GB2312" pitchFamily="49" charset="-122"/>
            </a:endParaRPr>
          </a:p>
          <a:p>
            <a:pPr defTabSz="915988" eaLnBrk="1" hangingPunct="1">
              <a:spcBef>
                <a:spcPct val="10000"/>
              </a:spcBef>
              <a:buClr>
                <a:srgbClr val="FF7C80"/>
              </a:buClr>
              <a:buSzPct val="50000"/>
              <a:defRPr/>
            </a:pPr>
            <a:endParaRPr lang="zh-CN" altLang="en-US" b="1" dirty="0">
              <a:effectLst>
                <a:outerShdw blurRad="38100" dist="38100" dir="2700000" algn="tl">
                  <a:srgbClr val="C0C0C0"/>
                </a:outerShdw>
              </a:effectLst>
              <a:ea typeface="仿宋_GB2312" pitchFamily="49" charset="-122"/>
            </a:endParaRPr>
          </a:p>
          <a:p>
            <a:pPr defTabSz="915988" eaLnBrk="1" hangingPunct="1">
              <a:spcBef>
                <a:spcPct val="10000"/>
              </a:spcBef>
              <a:buClr>
                <a:srgbClr val="FF7C80"/>
              </a:buClr>
              <a:buSzPct val="50000"/>
              <a:defRPr/>
            </a:pPr>
            <a:endParaRPr lang="zh-CN" altLang="en-US" b="1" dirty="0">
              <a:effectLst>
                <a:outerShdw blurRad="38100" dist="38100" dir="2700000" algn="tl">
                  <a:srgbClr val="C0C0C0"/>
                </a:outerShdw>
              </a:effectLst>
              <a:ea typeface="仿宋_GB2312" pitchFamily="49" charset="-122"/>
            </a:endParaRPr>
          </a:p>
          <a:p>
            <a:pPr defTabSz="915988" eaLnBrk="1" hangingPunct="1">
              <a:spcBef>
                <a:spcPct val="10000"/>
              </a:spcBef>
              <a:buClr>
                <a:srgbClr val="FF7C80"/>
              </a:buClr>
              <a:buSzPct val="50000"/>
              <a:defRPr/>
            </a:pPr>
            <a:endParaRPr lang="zh-CN" altLang="en-US" b="1" dirty="0">
              <a:solidFill>
                <a:schemeClr val="accent2"/>
              </a:solidFill>
              <a:effectLst>
                <a:outerShdw blurRad="38100" dist="38100" dir="2700000" algn="tl">
                  <a:srgbClr val="C0C0C0"/>
                </a:outerShdw>
              </a:effectLst>
              <a:ea typeface="仿宋_GB2312" pitchFamily="49" charset="-122"/>
            </a:endParaRPr>
          </a:p>
          <a:p>
            <a:pPr defTabSz="915988" eaLnBrk="1" hangingPunct="1">
              <a:spcBef>
                <a:spcPct val="10000"/>
              </a:spcBef>
              <a:buClr>
                <a:srgbClr val="FF7C80"/>
              </a:buClr>
              <a:buSzPct val="50000"/>
              <a:defRPr/>
            </a:pPr>
            <a:r>
              <a:rPr lang="zh-CN" altLang="en-US" b="1" dirty="0">
                <a:solidFill>
                  <a:schemeClr val="accent2"/>
                </a:solidFill>
                <a:effectLst>
                  <a:outerShdw blurRad="38100" dist="38100" dir="2700000" algn="tl">
                    <a:srgbClr val="C0C0C0"/>
                  </a:outerShdw>
                </a:effectLst>
                <a:ea typeface="仿宋_GB2312" pitchFamily="49" charset="-122"/>
              </a:rPr>
              <a:t>搜索不成功的平均搜索长度为：</a:t>
            </a:r>
            <a:endParaRPr lang="zh-CN" altLang="en-US" dirty="0">
              <a:ea typeface="仿宋_GB2312" pitchFamily="49" charset="-122"/>
            </a:endParaRPr>
          </a:p>
        </p:txBody>
      </p:sp>
      <p:graphicFrame>
        <p:nvGraphicFramePr>
          <p:cNvPr id="96260" name="Object 3">
            <a:extLst>
              <a:ext uri="{FF2B5EF4-FFF2-40B4-BE49-F238E27FC236}">
                <a16:creationId xmlns:a16="http://schemas.microsoft.com/office/drawing/2014/main" id="{3094D4D8-1985-4753-AE63-DDD3053C09CD}"/>
              </a:ext>
            </a:extLst>
          </p:cNvPr>
          <p:cNvGraphicFramePr>
            <a:graphicFrameLocks noChangeAspect="1"/>
          </p:cNvGraphicFramePr>
          <p:nvPr/>
        </p:nvGraphicFramePr>
        <p:xfrm>
          <a:off x="457200" y="2247900"/>
          <a:ext cx="8207375" cy="1066800"/>
        </p:xfrm>
        <a:graphic>
          <a:graphicData uri="http://schemas.openxmlformats.org/presentationml/2006/ole">
            <mc:AlternateContent xmlns:mc="http://schemas.openxmlformats.org/markup-compatibility/2006">
              <mc:Choice xmlns:v="urn:schemas-microsoft-com:vml" Requires="v">
                <p:oleObj spid="_x0000_s96318" name="公式" r:id="rId3" imgW="3479800" imgH="431800" progId="Equation.3">
                  <p:embed/>
                </p:oleObj>
              </mc:Choice>
              <mc:Fallback>
                <p:oleObj name="公式" r:id="rId3" imgW="34798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47900"/>
                        <a:ext cx="82073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1" name="Object 4">
            <a:extLst>
              <a:ext uri="{FF2B5EF4-FFF2-40B4-BE49-F238E27FC236}">
                <a16:creationId xmlns:a16="http://schemas.microsoft.com/office/drawing/2014/main" id="{7B7EB5B8-A2FD-4997-A4A6-4F36FF1BB8CC}"/>
              </a:ext>
            </a:extLst>
          </p:cNvPr>
          <p:cNvGraphicFramePr>
            <a:graphicFrameLocks noChangeAspect="1"/>
          </p:cNvGraphicFramePr>
          <p:nvPr/>
        </p:nvGraphicFramePr>
        <p:xfrm>
          <a:off x="533400" y="4362450"/>
          <a:ext cx="8229600" cy="990600"/>
        </p:xfrm>
        <a:graphic>
          <a:graphicData uri="http://schemas.openxmlformats.org/presentationml/2006/ole">
            <mc:AlternateContent xmlns:mc="http://schemas.openxmlformats.org/markup-compatibility/2006">
              <mc:Choice xmlns:v="urn:schemas-microsoft-com:vml" Requires="v">
                <p:oleObj spid="_x0000_s96319" name="公式" r:id="rId5" imgW="3187700" imgH="393700" progId="Equation.3">
                  <p:embed/>
                </p:oleObj>
              </mc:Choice>
              <mc:Fallback>
                <p:oleObj name="公式" r:id="rId5" imgW="3187700" imgH="393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362450"/>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plit orient="ver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1">
            <a:extLst>
              <a:ext uri="{FF2B5EF4-FFF2-40B4-BE49-F238E27FC236}">
                <a16:creationId xmlns:a16="http://schemas.microsoft.com/office/drawing/2014/main" id="{084E958E-8FEF-430B-9446-EA8E3FDD729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17A9A60-FF8E-4E13-B5A3-1C3E967D7E93}"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91</a:t>
            </a:fld>
            <a:endParaRPr lang="en-US" altLang="zh-CN" sz="1800">
              <a:latin typeface="华文新魏" panose="02010800040101010101" pitchFamily="2" charset="-122"/>
              <a:ea typeface="华文新魏" panose="02010800040101010101" pitchFamily="2" charset="-122"/>
            </a:endParaRPr>
          </a:p>
        </p:txBody>
      </p:sp>
      <p:sp>
        <p:nvSpPr>
          <p:cNvPr id="3" name="Rectangle 3">
            <a:extLst>
              <a:ext uri="{FF2B5EF4-FFF2-40B4-BE49-F238E27FC236}">
                <a16:creationId xmlns:a16="http://schemas.microsoft.com/office/drawing/2014/main" id="{1B4E6251-CA73-4BC2-97E8-2AF6593547E0}"/>
              </a:ext>
            </a:extLst>
          </p:cNvPr>
          <p:cNvSpPr txBox="1">
            <a:spLocks noChangeArrowheads="1"/>
          </p:cNvSpPr>
          <p:nvPr/>
        </p:nvSpPr>
        <p:spPr>
          <a:xfrm>
            <a:off x="685800" y="869950"/>
            <a:ext cx="7772400" cy="3397250"/>
          </a:xfrm>
          <a:prstGeom prst="rect">
            <a:avLst/>
          </a:prstGeom>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FontTx/>
              <a:buNone/>
              <a:defRPr/>
            </a:pPr>
            <a:r>
              <a:rPr lang="zh-CN" altLang="en-US" sz="2400" b="1" u="sng" kern="0" dirty="0"/>
              <a:t>例</a:t>
            </a:r>
            <a:r>
              <a:rPr lang="en-US" altLang="zh-CN" sz="2400" b="1" u="sng" kern="0" dirty="0"/>
              <a:t>2</a:t>
            </a:r>
            <a:r>
              <a:rPr lang="zh-CN" altLang="en-US" sz="2400" b="1" u="sng" kern="0" dirty="0"/>
              <a:t>: </a:t>
            </a:r>
          </a:p>
          <a:p>
            <a:pPr eaLnBrk="1" hangingPunct="1">
              <a:buFontTx/>
              <a:buNone/>
              <a:defRPr/>
            </a:pPr>
            <a:r>
              <a:rPr lang="en-US" altLang="zh-CN" sz="2400" b="1" kern="0" dirty="0"/>
              <a:t>    hash( key ) = key % 10 ;</a:t>
            </a:r>
          </a:p>
          <a:p>
            <a:pPr eaLnBrk="1" hangingPunct="1">
              <a:buFontTx/>
              <a:buNone/>
              <a:defRPr/>
            </a:pPr>
            <a:r>
              <a:rPr lang="zh-CN" altLang="en-US" sz="2400" b="1" kern="0" dirty="0"/>
              <a:t>    给定一组关键字 { 89, 18, 49, 58, 69 }</a:t>
            </a:r>
          </a:p>
          <a:p>
            <a:pPr eaLnBrk="1" hangingPunct="1">
              <a:buFontTx/>
              <a:buNone/>
              <a:defRPr/>
            </a:pPr>
            <a:r>
              <a:rPr lang="zh-CN" altLang="en-US" sz="1800" b="1" kern="0" dirty="0"/>
              <a:t>           </a:t>
            </a:r>
            <a:r>
              <a:rPr lang="zh-CN" altLang="en-US" sz="2000" b="1" kern="0" dirty="0"/>
              <a:t>0     1     2     3     4      5     6     7     8     9</a:t>
            </a:r>
          </a:p>
          <a:p>
            <a:pPr eaLnBrk="1" hangingPunct="1">
              <a:buFontTx/>
              <a:buNone/>
              <a:defRPr/>
            </a:pPr>
            <a:r>
              <a:rPr lang="zh-CN" altLang="en-US" sz="2000" b="1" kern="0" dirty="0"/>
              <a:t>         49    58   69                                      18    89</a:t>
            </a:r>
          </a:p>
          <a:p>
            <a:pPr eaLnBrk="1" hangingPunct="1">
              <a:buFontTx/>
              <a:buNone/>
              <a:defRPr/>
            </a:pPr>
            <a:r>
              <a:rPr lang="zh-CN" altLang="en-US" sz="2000" b="1" kern="0" dirty="0"/>
              <a:t>         2      4      4                                         1     1   </a:t>
            </a:r>
          </a:p>
          <a:p>
            <a:pPr eaLnBrk="1" hangingPunct="1">
              <a:buFontTx/>
              <a:buNone/>
              <a:defRPr/>
            </a:pPr>
            <a:r>
              <a:rPr lang="zh-CN" altLang="en-US" sz="2400" b="1" kern="0" dirty="0"/>
              <a:t>    </a:t>
            </a:r>
            <a:endParaRPr lang="en-US" altLang="zh-CN" sz="2400" b="1" kern="0" dirty="0"/>
          </a:p>
          <a:p>
            <a:pPr eaLnBrk="1" hangingPunct="1">
              <a:buFontTx/>
              <a:buNone/>
              <a:defRPr/>
            </a:pPr>
            <a:endParaRPr lang="en-US" altLang="zh-CN" sz="1800" kern="0" dirty="0"/>
          </a:p>
        </p:txBody>
      </p:sp>
      <p:sp>
        <p:nvSpPr>
          <p:cNvPr id="4" name="Text Box 19">
            <a:extLst>
              <a:ext uri="{FF2B5EF4-FFF2-40B4-BE49-F238E27FC236}">
                <a16:creationId xmlns:a16="http://schemas.microsoft.com/office/drawing/2014/main" id="{F3A5BA72-6742-474E-8DDA-CC9E02EE274A}"/>
              </a:ext>
            </a:extLst>
          </p:cNvPr>
          <p:cNvSpPr txBox="1">
            <a:spLocks noChangeArrowheads="1"/>
          </p:cNvSpPr>
          <p:nvPr/>
        </p:nvSpPr>
        <p:spPr bwMode="auto">
          <a:xfrm>
            <a:off x="839788" y="4648199"/>
            <a:ext cx="7618412" cy="138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chemeClr val="tx2"/>
              </a:buClr>
              <a:defRPr kumimoji="1" sz="28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b="1" dirty="0">
                <a:solidFill>
                  <a:schemeClr val="tx1">
                    <a:lumMod val="60000"/>
                    <a:lumOff val="40000"/>
                  </a:schemeClr>
                </a:solidFill>
              </a:rPr>
              <a:t>“</a:t>
            </a:r>
            <a:r>
              <a:rPr lang="en-US" altLang="zh-CN" b="1" dirty="0">
                <a:solidFill>
                  <a:schemeClr val="tx1">
                    <a:lumMod val="60000"/>
                    <a:lumOff val="40000"/>
                  </a:schemeClr>
                </a:solidFill>
              </a:rPr>
              <a:t>clustering  problem”   </a:t>
            </a:r>
            <a:r>
              <a:rPr lang="zh-CN" altLang="en-US" b="1" dirty="0">
                <a:solidFill>
                  <a:schemeClr val="tx1">
                    <a:lumMod val="60000"/>
                    <a:lumOff val="40000"/>
                  </a:schemeClr>
                </a:solidFill>
              </a:rPr>
              <a:t>堆积</a:t>
            </a:r>
            <a:r>
              <a:rPr lang="en-US" altLang="zh-CN" b="1" dirty="0">
                <a:solidFill>
                  <a:schemeClr val="tx1">
                    <a:lumMod val="60000"/>
                    <a:lumOff val="40000"/>
                  </a:schemeClr>
                </a:solidFill>
              </a:rPr>
              <a:t>----</a:t>
            </a:r>
            <a:r>
              <a:rPr lang="zh-CN" altLang="en-US" b="1" dirty="0">
                <a:solidFill>
                  <a:schemeClr val="tx1">
                    <a:lumMod val="60000"/>
                    <a:lumOff val="40000"/>
                  </a:schemeClr>
                </a:solidFill>
              </a:rPr>
              <a:t>指不同的同义词表合为一张了。从而增加了插入，查找的时间。</a:t>
            </a:r>
          </a:p>
        </p:txBody>
      </p:sp>
      <p:grpSp>
        <p:nvGrpSpPr>
          <p:cNvPr id="5" name="Group 4">
            <a:extLst>
              <a:ext uri="{FF2B5EF4-FFF2-40B4-BE49-F238E27FC236}">
                <a16:creationId xmlns:a16="http://schemas.microsoft.com/office/drawing/2014/main" id="{760F3AF1-80F9-450F-8A3A-F739D4CC9242}"/>
              </a:ext>
            </a:extLst>
          </p:cNvPr>
          <p:cNvGrpSpPr>
            <a:grpSpLocks/>
          </p:cNvGrpSpPr>
          <p:nvPr/>
        </p:nvGrpSpPr>
        <p:grpSpPr bwMode="auto">
          <a:xfrm>
            <a:off x="1350963" y="2511425"/>
            <a:ext cx="4905375" cy="381000"/>
            <a:chOff x="816" y="3216"/>
            <a:chExt cx="2880" cy="240"/>
          </a:xfrm>
        </p:grpSpPr>
        <p:sp>
          <p:nvSpPr>
            <p:cNvPr id="97286" name="Line 5">
              <a:extLst>
                <a:ext uri="{FF2B5EF4-FFF2-40B4-BE49-F238E27FC236}">
                  <a16:creationId xmlns:a16="http://schemas.microsoft.com/office/drawing/2014/main" id="{238EDB17-9196-4035-B7B6-A1B3FC215A66}"/>
                </a:ext>
              </a:extLst>
            </p:cNvPr>
            <p:cNvSpPr>
              <a:spLocks noChangeShapeType="1"/>
            </p:cNvSpPr>
            <p:nvPr/>
          </p:nvSpPr>
          <p:spPr bwMode="auto">
            <a:xfrm>
              <a:off x="816"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nvGrpSpPr>
            <p:cNvPr id="97287" name="Group 6">
              <a:extLst>
                <a:ext uri="{FF2B5EF4-FFF2-40B4-BE49-F238E27FC236}">
                  <a16:creationId xmlns:a16="http://schemas.microsoft.com/office/drawing/2014/main" id="{30F518CF-4C73-452C-B4FD-2140E262A50C}"/>
                </a:ext>
              </a:extLst>
            </p:cNvPr>
            <p:cNvGrpSpPr>
              <a:grpSpLocks/>
            </p:cNvGrpSpPr>
            <p:nvPr/>
          </p:nvGrpSpPr>
          <p:grpSpPr bwMode="auto">
            <a:xfrm>
              <a:off x="816" y="3216"/>
              <a:ext cx="2880" cy="240"/>
              <a:chOff x="816" y="3216"/>
              <a:chExt cx="2880" cy="240"/>
            </a:xfrm>
          </p:grpSpPr>
          <p:sp>
            <p:nvSpPr>
              <p:cNvPr id="97288" name="Line 7">
                <a:extLst>
                  <a:ext uri="{FF2B5EF4-FFF2-40B4-BE49-F238E27FC236}">
                    <a16:creationId xmlns:a16="http://schemas.microsoft.com/office/drawing/2014/main" id="{238176B1-0C4C-4E67-9AF4-4218C8BF896D}"/>
                  </a:ext>
                </a:extLst>
              </p:cNvPr>
              <p:cNvSpPr>
                <a:spLocks noChangeShapeType="1"/>
              </p:cNvSpPr>
              <p:nvPr/>
            </p:nvSpPr>
            <p:spPr bwMode="auto">
              <a:xfrm>
                <a:off x="816" y="321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89" name="Line 8">
                <a:extLst>
                  <a:ext uri="{FF2B5EF4-FFF2-40B4-BE49-F238E27FC236}">
                    <a16:creationId xmlns:a16="http://schemas.microsoft.com/office/drawing/2014/main" id="{27406D3D-FD47-47EA-BF75-8F3B6FF3BCE4}"/>
                  </a:ext>
                </a:extLst>
              </p:cNvPr>
              <p:cNvSpPr>
                <a:spLocks noChangeShapeType="1"/>
              </p:cNvSpPr>
              <p:nvPr/>
            </p:nvSpPr>
            <p:spPr bwMode="auto">
              <a:xfrm>
                <a:off x="816" y="345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0" name="Line 9">
                <a:extLst>
                  <a:ext uri="{FF2B5EF4-FFF2-40B4-BE49-F238E27FC236}">
                    <a16:creationId xmlns:a16="http://schemas.microsoft.com/office/drawing/2014/main" id="{5A1D6256-09EA-4725-9053-AE95599E986D}"/>
                  </a:ext>
                </a:extLst>
              </p:cNvPr>
              <p:cNvSpPr>
                <a:spLocks noChangeShapeType="1"/>
              </p:cNvSpPr>
              <p:nvPr/>
            </p:nvSpPr>
            <p:spPr bwMode="auto">
              <a:xfrm>
                <a:off x="1104"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1" name="Line 10">
                <a:extLst>
                  <a:ext uri="{FF2B5EF4-FFF2-40B4-BE49-F238E27FC236}">
                    <a16:creationId xmlns:a16="http://schemas.microsoft.com/office/drawing/2014/main" id="{9FA2FF86-4393-4F0B-B668-4455CDC8165A}"/>
                  </a:ext>
                </a:extLst>
              </p:cNvPr>
              <p:cNvSpPr>
                <a:spLocks noChangeShapeType="1"/>
              </p:cNvSpPr>
              <p:nvPr/>
            </p:nvSpPr>
            <p:spPr bwMode="auto">
              <a:xfrm>
                <a:off x="1392"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2" name="Line 11">
                <a:extLst>
                  <a:ext uri="{FF2B5EF4-FFF2-40B4-BE49-F238E27FC236}">
                    <a16:creationId xmlns:a16="http://schemas.microsoft.com/office/drawing/2014/main" id="{94ACF68E-081F-4F74-8CF7-B21F6251A557}"/>
                  </a:ext>
                </a:extLst>
              </p:cNvPr>
              <p:cNvSpPr>
                <a:spLocks noChangeShapeType="1"/>
              </p:cNvSpPr>
              <p:nvPr/>
            </p:nvSpPr>
            <p:spPr bwMode="auto">
              <a:xfrm>
                <a:off x="1968"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3" name="Line 12">
                <a:extLst>
                  <a:ext uri="{FF2B5EF4-FFF2-40B4-BE49-F238E27FC236}">
                    <a16:creationId xmlns:a16="http://schemas.microsoft.com/office/drawing/2014/main" id="{B502FDD6-819C-4DB3-931C-2B6108764BBE}"/>
                  </a:ext>
                </a:extLst>
              </p:cNvPr>
              <p:cNvSpPr>
                <a:spLocks noChangeShapeType="1"/>
              </p:cNvSpPr>
              <p:nvPr/>
            </p:nvSpPr>
            <p:spPr bwMode="auto">
              <a:xfrm>
                <a:off x="1680"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4" name="Line 13">
                <a:extLst>
                  <a:ext uri="{FF2B5EF4-FFF2-40B4-BE49-F238E27FC236}">
                    <a16:creationId xmlns:a16="http://schemas.microsoft.com/office/drawing/2014/main" id="{EFFD7DBC-0493-47CA-A3EC-A9B04C94FC1D}"/>
                  </a:ext>
                </a:extLst>
              </p:cNvPr>
              <p:cNvSpPr>
                <a:spLocks noChangeShapeType="1"/>
              </p:cNvSpPr>
              <p:nvPr/>
            </p:nvSpPr>
            <p:spPr bwMode="auto">
              <a:xfrm>
                <a:off x="2256"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5" name="Line 14">
                <a:extLst>
                  <a:ext uri="{FF2B5EF4-FFF2-40B4-BE49-F238E27FC236}">
                    <a16:creationId xmlns:a16="http://schemas.microsoft.com/office/drawing/2014/main" id="{556E7F7E-0959-4447-91AD-C585552960A2}"/>
                  </a:ext>
                </a:extLst>
              </p:cNvPr>
              <p:cNvSpPr>
                <a:spLocks noChangeShapeType="1"/>
              </p:cNvSpPr>
              <p:nvPr/>
            </p:nvSpPr>
            <p:spPr bwMode="auto">
              <a:xfrm>
                <a:off x="3408"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6" name="Line 15">
                <a:extLst>
                  <a:ext uri="{FF2B5EF4-FFF2-40B4-BE49-F238E27FC236}">
                    <a16:creationId xmlns:a16="http://schemas.microsoft.com/office/drawing/2014/main" id="{BD1FE8A1-097C-4B00-AB22-4A29BC966EBF}"/>
                  </a:ext>
                </a:extLst>
              </p:cNvPr>
              <p:cNvSpPr>
                <a:spLocks noChangeShapeType="1"/>
              </p:cNvSpPr>
              <p:nvPr/>
            </p:nvSpPr>
            <p:spPr bwMode="auto">
              <a:xfrm>
                <a:off x="3120"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7" name="Line 16">
                <a:extLst>
                  <a:ext uri="{FF2B5EF4-FFF2-40B4-BE49-F238E27FC236}">
                    <a16:creationId xmlns:a16="http://schemas.microsoft.com/office/drawing/2014/main" id="{C36B2EB2-8B90-46BB-BE19-489819085CE1}"/>
                  </a:ext>
                </a:extLst>
              </p:cNvPr>
              <p:cNvSpPr>
                <a:spLocks noChangeShapeType="1"/>
              </p:cNvSpPr>
              <p:nvPr/>
            </p:nvSpPr>
            <p:spPr bwMode="auto">
              <a:xfrm>
                <a:off x="2832"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8" name="Line 17">
                <a:extLst>
                  <a:ext uri="{FF2B5EF4-FFF2-40B4-BE49-F238E27FC236}">
                    <a16:creationId xmlns:a16="http://schemas.microsoft.com/office/drawing/2014/main" id="{4E5E093B-55E9-44E7-951C-6B3BC414E790}"/>
                  </a:ext>
                </a:extLst>
              </p:cNvPr>
              <p:cNvSpPr>
                <a:spLocks noChangeShapeType="1"/>
              </p:cNvSpPr>
              <p:nvPr/>
            </p:nvSpPr>
            <p:spPr bwMode="auto">
              <a:xfrm>
                <a:off x="2544"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97299" name="Line 18">
                <a:extLst>
                  <a:ext uri="{FF2B5EF4-FFF2-40B4-BE49-F238E27FC236}">
                    <a16:creationId xmlns:a16="http://schemas.microsoft.com/office/drawing/2014/main" id="{7E7C0626-0F3F-4E7D-9CA7-D2EB9D0A91E7}"/>
                  </a:ext>
                </a:extLst>
              </p:cNvPr>
              <p:cNvSpPr>
                <a:spLocks noChangeShapeType="1"/>
              </p:cNvSpPr>
              <p:nvPr/>
            </p:nvSpPr>
            <p:spPr bwMode="auto">
              <a:xfrm>
                <a:off x="3696"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grpSp>
      <p:sp>
        <p:nvSpPr>
          <p:cNvPr id="20" name="矩形 19">
            <a:extLst>
              <a:ext uri="{FF2B5EF4-FFF2-40B4-BE49-F238E27FC236}">
                <a16:creationId xmlns:a16="http://schemas.microsoft.com/office/drawing/2014/main" id="{13CCCBE3-1B5C-47C8-AA20-12774D66B938}"/>
              </a:ext>
            </a:extLst>
          </p:cNvPr>
          <p:cNvSpPr/>
          <p:nvPr/>
        </p:nvSpPr>
        <p:spPr>
          <a:xfrm>
            <a:off x="1299502" y="3513286"/>
            <a:ext cx="5253698" cy="461665"/>
          </a:xfrm>
          <a:prstGeom prst="rect">
            <a:avLst/>
          </a:prstGeom>
        </p:spPr>
        <p:txBody>
          <a:bodyPr wrap="square">
            <a:spAutoFit/>
          </a:bodyPr>
          <a:lstStyle/>
          <a:p>
            <a:r>
              <a:rPr lang="en-US" altLang="zh-CN" sz="2400" b="1" dirty="0" err="1">
                <a:solidFill>
                  <a:schemeClr val="bg2"/>
                </a:solidFill>
                <a:effectLst>
                  <a:outerShdw blurRad="38100" dist="38100" dir="2700000" algn="tl">
                    <a:srgbClr val="C0C0C0"/>
                  </a:outerShdw>
                </a:effectLst>
                <a:latin typeface="Times New Roman" pitchFamily="18" charset="0"/>
                <a:ea typeface="仿宋_GB2312" pitchFamily="49" charset="-122"/>
              </a:rPr>
              <a:t>ASLsucc</a:t>
            </a:r>
            <a:r>
              <a:rPr lang="en-US" altLang="zh-CN" sz="2400" b="1" dirty="0">
                <a:solidFill>
                  <a:schemeClr val="bg2"/>
                </a:solidFill>
                <a:effectLst>
                  <a:outerShdw blurRad="38100" dist="38100" dir="2700000" algn="tl">
                    <a:srgbClr val="C0C0C0"/>
                  </a:outerShdw>
                </a:effectLst>
                <a:latin typeface="Times New Roman" pitchFamily="18" charset="0"/>
                <a:ea typeface="仿宋_GB2312" pitchFamily="49" charset="-122"/>
              </a:rPr>
              <a:t> = </a:t>
            </a:r>
            <a:r>
              <a:rPr lang="en-US" altLang="zh-CN" sz="2400" b="1">
                <a:solidFill>
                  <a:schemeClr val="bg2"/>
                </a:solidFill>
                <a:effectLst>
                  <a:outerShdw blurRad="38100" dist="38100" dir="2700000" algn="tl">
                    <a:srgbClr val="C0C0C0"/>
                  </a:outerShdw>
                </a:effectLst>
                <a:latin typeface="Times New Roman" pitchFamily="18" charset="0"/>
                <a:ea typeface="仿宋_GB2312" pitchFamily="49" charset="-122"/>
              </a:rPr>
              <a:t>(1+1+2+4+4 </a:t>
            </a:r>
            <a:r>
              <a:rPr lang="en-US" altLang="zh-CN" sz="2400" b="1" dirty="0">
                <a:solidFill>
                  <a:schemeClr val="bg2"/>
                </a:solidFill>
                <a:effectLst>
                  <a:outerShdw blurRad="38100" dist="38100" dir="2700000" algn="tl">
                    <a:srgbClr val="C0C0C0"/>
                  </a:outerShdw>
                </a:effectLst>
                <a:latin typeface="Times New Roman" pitchFamily="18" charset="0"/>
                <a:ea typeface="仿宋_GB2312" pitchFamily="49" charset="-122"/>
              </a:rPr>
              <a:t>) / 5 </a:t>
            </a:r>
            <a:r>
              <a:rPr lang="en-US" altLang="zh-CN" sz="2400" b="1">
                <a:solidFill>
                  <a:schemeClr val="bg2"/>
                </a:solidFill>
                <a:effectLst>
                  <a:outerShdw blurRad="38100" dist="38100" dir="2700000" algn="tl">
                    <a:srgbClr val="C0C0C0"/>
                  </a:outerShdw>
                </a:effectLst>
                <a:latin typeface="Times New Roman" pitchFamily="18" charset="0"/>
                <a:ea typeface="仿宋_GB2312" pitchFamily="49" charset="-122"/>
              </a:rPr>
              <a:t>= 12/5 </a:t>
            </a:r>
            <a:endParaRPr lang="zh-CN" altLang="en-US" sz="24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ox(out)">
                                      <p:cBhvr>
                                        <p:cTn id="12" dur="500"/>
                                        <p:tgtEl>
                                          <p:spTgt spid="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ox(out)">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utoUpdateAnimBg="0"/>
      <p:bldP spid="4"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3" name="Rectangle 3">
            <a:extLst>
              <a:ext uri="{FF2B5EF4-FFF2-40B4-BE49-F238E27FC236}">
                <a16:creationId xmlns:a16="http://schemas.microsoft.com/office/drawing/2014/main" id="{DB862AF1-F895-4184-83BD-639D13738054}"/>
              </a:ext>
            </a:extLst>
          </p:cNvPr>
          <p:cNvSpPr>
            <a:spLocks noGrp="1" noChangeArrowheads="1"/>
          </p:cNvSpPr>
          <p:nvPr>
            <p:ph type="body" idx="4294967295"/>
          </p:nvPr>
        </p:nvSpPr>
        <p:spPr>
          <a:xfrm>
            <a:off x="250825" y="406400"/>
            <a:ext cx="8435975" cy="3886200"/>
          </a:xfrm>
        </p:spPr>
        <p:txBody>
          <a:bodyPr>
            <a:normAutofit/>
          </a:bodyPr>
          <a:lstStyle/>
          <a:p>
            <a:pPr>
              <a:defRPr/>
            </a:pPr>
            <a:r>
              <a:rPr kumimoji="1" lang="zh-CN" altLang="en-US" sz="2800" b="1" dirty="0">
                <a:effectLst>
                  <a:outerShdw blurRad="38100" dist="38100" dir="2700000" algn="tl">
                    <a:srgbClr val="C0C0C0"/>
                  </a:outerShdw>
                </a:effectLst>
                <a:latin typeface="Times New Roman" pitchFamily="18" charset="0"/>
                <a:ea typeface="仿宋_GB2312" pitchFamily="49" charset="-122"/>
              </a:rPr>
              <a:t>例</a:t>
            </a:r>
            <a:r>
              <a:rPr kumimoji="1" lang="en-US" altLang="zh-CN" sz="2800" b="1" dirty="0">
                <a:effectLst>
                  <a:outerShdw blurRad="38100" dist="38100" dir="2700000" algn="tl">
                    <a:srgbClr val="C0C0C0"/>
                  </a:outerShdw>
                </a:effectLst>
                <a:latin typeface="Times New Roman" pitchFamily="18" charset="0"/>
                <a:ea typeface="仿宋_GB2312" pitchFamily="49" charset="-122"/>
              </a:rPr>
              <a:t>3</a:t>
            </a:r>
            <a:r>
              <a:rPr kumimoji="1" lang="zh-CN" altLang="en-US" sz="2800" b="1" dirty="0">
                <a:effectLst>
                  <a:outerShdw blurRad="38100" dist="38100" dir="2700000" algn="tl">
                    <a:srgbClr val="C0C0C0"/>
                  </a:outerShdw>
                </a:effectLst>
                <a:latin typeface="Times New Roman" pitchFamily="18" charset="0"/>
                <a:ea typeface="仿宋_GB2312" pitchFamily="49" charset="-122"/>
              </a:rPr>
              <a:t> </a:t>
            </a:r>
            <a:r>
              <a:rPr lang="zh-CN" altLang="en-US" sz="3000" dirty="0">
                <a:latin typeface="Times New Roman" pitchFamily="18" charset="0"/>
                <a:ea typeface="黑体" pitchFamily="49" charset="-122"/>
                <a:cs typeface="Times New Roman" pitchFamily="18" charset="0"/>
              </a:rPr>
              <a:t>：已知散列表</a:t>
            </a:r>
            <a:r>
              <a:rPr lang="en-US" altLang="zh-CN" sz="3000" dirty="0">
                <a:latin typeface="Times New Roman" pitchFamily="18" charset="0"/>
                <a:ea typeface="黑体" pitchFamily="49" charset="-122"/>
                <a:cs typeface="Times New Roman" pitchFamily="18" charset="0"/>
              </a:rPr>
              <a:t>A[0..11]</a:t>
            </a:r>
            <a:r>
              <a:rPr lang="zh-CN" altLang="en-US" sz="3000" dirty="0">
                <a:latin typeface="Times New Roman" pitchFamily="18" charset="0"/>
                <a:ea typeface="黑体" pitchFamily="49" charset="-122"/>
                <a:cs typeface="Times New Roman" pitchFamily="18" charset="0"/>
              </a:rPr>
              <a:t>，选取除留余数法设计散列函数</a:t>
            </a:r>
            <a:r>
              <a:rPr lang="en-US" altLang="zh-CN" sz="3000" dirty="0">
                <a:latin typeface="Times New Roman" pitchFamily="18" charset="0"/>
                <a:ea typeface="黑体" pitchFamily="49" charset="-122"/>
                <a:cs typeface="Times New Roman" pitchFamily="18" charset="0"/>
              </a:rPr>
              <a:t>H</a:t>
            </a:r>
            <a:r>
              <a:rPr lang="zh-CN" altLang="en-US" sz="3000" dirty="0">
                <a:latin typeface="Times New Roman" pitchFamily="18" charset="0"/>
                <a:ea typeface="黑体" pitchFamily="49" charset="-122"/>
                <a:cs typeface="Times New Roman" pitchFamily="18" charset="0"/>
              </a:rPr>
              <a:t>（</a:t>
            </a:r>
            <a:r>
              <a:rPr lang="en-US" altLang="zh-CN" sz="3000" dirty="0">
                <a:latin typeface="Times New Roman" pitchFamily="18" charset="0"/>
                <a:ea typeface="黑体" pitchFamily="49" charset="-122"/>
                <a:cs typeface="Times New Roman" pitchFamily="18" charset="0"/>
              </a:rPr>
              <a:t>K</a:t>
            </a:r>
            <a:r>
              <a:rPr lang="zh-CN" altLang="en-US" sz="3000" dirty="0">
                <a:latin typeface="Times New Roman" pitchFamily="18" charset="0"/>
                <a:ea typeface="黑体" pitchFamily="49" charset="-122"/>
                <a:cs typeface="Times New Roman" pitchFamily="18" charset="0"/>
              </a:rPr>
              <a:t>）</a:t>
            </a:r>
            <a:r>
              <a:rPr lang="en-US" altLang="zh-CN" sz="3000" dirty="0">
                <a:latin typeface="Times New Roman" pitchFamily="18" charset="0"/>
                <a:ea typeface="黑体" pitchFamily="49" charset="-122"/>
                <a:cs typeface="Times New Roman" pitchFamily="18" charset="0"/>
              </a:rPr>
              <a:t>= K mod 11</a:t>
            </a:r>
            <a:r>
              <a:rPr lang="zh-CN" altLang="en-US" sz="3000" dirty="0">
                <a:latin typeface="Times New Roman" pitchFamily="18" charset="0"/>
                <a:ea typeface="黑体" pitchFamily="49" charset="-122"/>
                <a:cs typeface="Times New Roman" pitchFamily="18" charset="0"/>
              </a:rPr>
              <a:t>，关键字集合为</a:t>
            </a:r>
            <a:r>
              <a:rPr lang="en-US" altLang="zh-CN" sz="3000" dirty="0">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10</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20</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15</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17</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21</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6</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8</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25</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40</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35</a:t>
            </a:r>
            <a:r>
              <a:rPr lang="zh-CN" altLang="en-US" sz="3000" dirty="0">
                <a:solidFill>
                  <a:srgbClr val="0066FF"/>
                </a:solidFill>
                <a:latin typeface="Times New Roman" pitchFamily="18" charset="0"/>
                <a:ea typeface="黑体" pitchFamily="49" charset="-122"/>
                <a:cs typeface="Times New Roman" pitchFamily="18" charset="0"/>
              </a:rPr>
              <a:t>，</a:t>
            </a:r>
            <a:r>
              <a:rPr lang="en-US" altLang="zh-CN" sz="3000" dirty="0">
                <a:solidFill>
                  <a:srgbClr val="0066FF"/>
                </a:solidFill>
                <a:latin typeface="Times New Roman" pitchFamily="18" charset="0"/>
                <a:ea typeface="黑体" pitchFamily="49" charset="-122"/>
                <a:cs typeface="Times New Roman" pitchFamily="18" charset="0"/>
              </a:rPr>
              <a:t>27</a:t>
            </a:r>
            <a:r>
              <a:rPr lang="en-US" altLang="zh-CN" sz="3000" dirty="0">
                <a:latin typeface="Times New Roman" pitchFamily="18" charset="0"/>
                <a:ea typeface="黑体" pitchFamily="49" charset="-122"/>
                <a:cs typeface="Times New Roman" pitchFamily="18" charset="0"/>
              </a:rPr>
              <a:t>}</a:t>
            </a:r>
            <a:r>
              <a:rPr lang="zh-CN" altLang="en-US" sz="3000" dirty="0">
                <a:latin typeface="Times New Roman" pitchFamily="18" charset="0"/>
                <a:ea typeface="黑体" pitchFamily="49" charset="-122"/>
                <a:cs typeface="Times New Roman" pitchFamily="18" charset="0"/>
              </a:rPr>
              <a:t> ，采用线性探测法处理冲突，请将关键字填入下面的哈希表中，计算成功和失败时的平均查找长度</a:t>
            </a:r>
            <a:r>
              <a:rPr lang="en-US" altLang="zh-CN" sz="3000" dirty="0">
                <a:latin typeface="Times New Roman" pitchFamily="18" charset="0"/>
                <a:ea typeface="黑体" pitchFamily="49" charset="-122"/>
                <a:cs typeface="Times New Roman" pitchFamily="18" charset="0"/>
              </a:rPr>
              <a:t>ASL</a:t>
            </a:r>
            <a:r>
              <a:rPr lang="zh-CN" altLang="en-US" sz="3000" dirty="0">
                <a:latin typeface="Times New Roman" pitchFamily="18" charset="0"/>
                <a:ea typeface="黑体" pitchFamily="49" charset="-122"/>
                <a:cs typeface="Times New Roman" pitchFamily="18" charset="0"/>
              </a:rPr>
              <a:t>。</a:t>
            </a:r>
          </a:p>
        </p:txBody>
      </p:sp>
      <p:graphicFrame>
        <p:nvGraphicFramePr>
          <p:cNvPr id="2" name="表格 1">
            <a:extLst>
              <a:ext uri="{FF2B5EF4-FFF2-40B4-BE49-F238E27FC236}">
                <a16:creationId xmlns:a16="http://schemas.microsoft.com/office/drawing/2014/main" id="{C37A69D5-6C42-45A4-88FF-1C1AE10CBB39}"/>
              </a:ext>
            </a:extLst>
          </p:cNvPr>
          <p:cNvGraphicFramePr>
            <a:graphicFrameLocks noGrp="1"/>
          </p:cNvGraphicFramePr>
          <p:nvPr/>
        </p:nvGraphicFramePr>
        <p:xfrm>
          <a:off x="468313" y="3500438"/>
          <a:ext cx="8459784" cy="1404936"/>
        </p:xfrm>
        <a:graphic>
          <a:graphicData uri="http://schemas.openxmlformats.org/drawingml/2006/table">
            <a:tbl>
              <a:tblPr firstRow="1" firstCol="1" lastRow="1" lastCol="1" bandRow="1" bandCol="1">
                <a:tableStyleId>{5C22544A-7EE6-4342-B048-85BDC9FD1C3A}</a:tableStyleId>
              </a:tblPr>
              <a:tblGrid>
                <a:gridCol w="704982">
                  <a:extLst>
                    <a:ext uri="{9D8B030D-6E8A-4147-A177-3AD203B41FA5}">
                      <a16:colId xmlns:a16="http://schemas.microsoft.com/office/drawing/2014/main" val="20000"/>
                    </a:ext>
                  </a:extLst>
                </a:gridCol>
                <a:gridCol w="704982">
                  <a:extLst>
                    <a:ext uri="{9D8B030D-6E8A-4147-A177-3AD203B41FA5}">
                      <a16:colId xmlns:a16="http://schemas.microsoft.com/office/drawing/2014/main" val="20001"/>
                    </a:ext>
                  </a:extLst>
                </a:gridCol>
                <a:gridCol w="704982">
                  <a:extLst>
                    <a:ext uri="{9D8B030D-6E8A-4147-A177-3AD203B41FA5}">
                      <a16:colId xmlns:a16="http://schemas.microsoft.com/office/drawing/2014/main" val="20002"/>
                    </a:ext>
                  </a:extLst>
                </a:gridCol>
                <a:gridCol w="704982">
                  <a:extLst>
                    <a:ext uri="{9D8B030D-6E8A-4147-A177-3AD203B41FA5}">
                      <a16:colId xmlns:a16="http://schemas.microsoft.com/office/drawing/2014/main" val="20003"/>
                    </a:ext>
                  </a:extLst>
                </a:gridCol>
                <a:gridCol w="704982">
                  <a:extLst>
                    <a:ext uri="{9D8B030D-6E8A-4147-A177-3AD203B41FA5}">
                      <a16:colId xmlns:a16="http://schemas.microsoft.com/office/drawing/2014/main" val="20004"/>
                    </a:ext>
                  </a:extLst>
                </a:gridCol>
                <a:gridCol w="704982">
                  <a:extLst>
                    <a:ext uri="{9D8B030D-6E8A-4147-A177-3AD203B41FA5}">
                      <a16:colId xmlns:a16="http://schemas.microsoft.com/office/drawing/2014/main" val="20005"/>
                    </a:ext>
                  </a:extLst>
                </a:gridCol>
                <a:gridCol w="704982">
                  <a:extLst>
                    <a:ext uri="{9D8B030D-6E8A-4147-A177-3AD203B41FA5}">
                      <a16:colId xmlns:a16="http://schemas.microsoft.com/office/drawing/2014/main" val="20006"/>
                    </a:ext>
                  </a:extLst>
                </a:gridCol>
                <a:gridCol w="704982">
                  <a:extLst>
                    <a:ext uri="{9D8B030D-6E8A-4147-A177-3AD203B41FA5}">
                      <a16:colId xmlns:a16="http://schemas.microsoft.com/office/drawing/2014/main" val="20007"/>
                    </a:ext>
                  </a:extLst>
                </a:gridCol>
                <a:gridCol w="704982">
                  <a:extLst>
                    <a:ext uri="{9D8B030D-6E8A-4147-A177-3AD203B41FA5}">
                      <a16:colId xmlns:a16="http://schemas.microsoft.com/office/drawing/2014/main" val="20008"/>
                    </a:ext>
                  </a:extLst>
                </a:gridCol>
                <a:gridCol w="704982">
                  <a:extLst>
                    <a:ext uri="{9D8B030D-6E8A-4147-A177-3AD203B41FA5}">
                      <a16:colId xmlns:a16="http://schemas.microsoft.com/office/drawing/2014/main" val="20009"/>
                    </a:ext>
                  </a:extLst>
                </a:gridCol>
                <a:gridCol w="704982">
                  <a:extLst>
                    <a:ext uri="{9D8B030D-6E8A-4147-A177-3AD203B41FA5}">
                      <a16:colId xmlns:a16="http://schemas.microsoft.com/office/drawing/2014/main" val="20010"/>
                    </a:ext>
                  </a:extLst>
                </a:gridCol>
                <a:gridCol w="704982">
                  <a:extLst>
                    <a:ext uri="{9D8B030D-6E8A-4147-A177-3AD203B41FA5}">
                      <a16:colId xmlns:a16="http://schemas.microsoft.com/office/drawing/2014/main" val="20011"/>
                    </a:ext>
                  </a:extLst>
                </a:gridCol>
              </a:tblGrid>
              <a:tr h="468312">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0</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1</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2</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3</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4</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5</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6</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7</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8</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9</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10</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sz="2400" b="0" kern="100" dirty="0">
                          <a:solidFill>
                            <a:schemeClr val="tx1"/>
                          </a:solidFill>
                          <a:effectLst/>
                          <a:latin typeface="Times New Roman" pitchFamily="18" charset="0"/>
                          <a:cs typeface="Times New Roman" pitchFamily="18" charset="0"/>
                        </a:rPr>
                        <a:t>11</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68312">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2400" b="0" kern="100" dirty="0">
                          <a:solidFill>
                            <a:schemeClr val="tx1"/>
                          </a:solidFill>
                          <a:effectLst/>
                          <a:latin typeface="Times New Roman" pitchFamily="18" charset="0"/>
                          <a:cs typeface="Times New Roman" pitchFamily="18" charset="0"/>
                        </a:rPr>
                        <a:t> </a:t>
                      </a: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endParaRPr lang="zh-CN" sz="2400" b="0" kern="100" dirty="0">
                        <a:solidFill>
                          <a:schemeClr val="tx1"/>
                        </a:solidFill>
                        <a:effectLst/>
                        <a:latin typeface="Times New Roman" pitchFamily="18" charset="0"/>
                        <a:ea typeface="宋体"/>
                        <a:cs typeface="Times New Roman" pitchFamily="18" charset="0"/>
                      </a:endParaRPr>
                    </a:p>
                  </a:txBody>
                  <a:tcPr marL="68575" marR="6857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68312">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0066FF"/>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4" name="组合 3">
            <a:extLst>
              <a:ext uri="{FF2B5EF4-FFF2-40B4-BE49-F238E27FC236}">
                <a16:creationId xmlns:a16="http://schemas.microsoft.com/office/drawing/2014/main" id="{D913F95D-24E5-48C9-93C7-B15A8E57B966}"/>
              </a:ext>
            </a:extLst>
          </p:cNvPr>
          <p:cNvGrpSpPr>
            <a:grpSpLocks/>
          </p:cNvGrpSpPr>
          <p:nvPr/>
        </p:nvGrpSpPr>
        <p:grpSpPr bwMode="auto">
          <a:xfrm>
            <a:off x="7588250" y="4017963"/>
            <a:ext cx="649288" cy="876300"/>
            <a:chOff x="6804248" y="3964575"/>
            <a:chExt cx="648072" cy="877092"/>
          </a:xfrm>
        </p:grpSpPr>
        <p:sp>
          <p:nvSpPr>
            <p:cNvPr id="99428" name="TextBox 2">
              <a:extLst>
                <a:ext uri="{FF2B5EF4-FFF2-40B4-BE49-F238E27FC236}">
                  <a16:creationId xmlns:a16="http://schemas.microsoft.com/office/drawing/2014/main" id="{C201E434-E52B-4CA7-B86F-BA9FFF716386}"/>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10</a:t>
              </a:r>
              <a:endParaRPr lang="zh-CN" altLang="en-US" sz="2000"/>
            </a:p>
          </p:txBody>
        </p:sp>
        <p:sp>
          <p:nvSpPr>
            <p:cNvPr id="99429" name="TextBox 6">
              <a:extLst>
                <a:ext uri="{FF2B5EF4-FFF2-40B4-BE49-F238E27FC236}">
                  <a16:creationId xmlns:a16="http://schemas.microsoft.com/office/drawing/2014/main" id="{7634E1B8-C484-47CD-B0EB-000C1864D6A1}"/>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a:t>
              </a:r>
              <a:endParaRPr lang="zh-CN" altLang="en-US" sz="2000"/>
            </a:p>
          </p:txBody>
        </p:sp>
      </p:grpSp>
      <p:grpSp>
        <p:nvGrpSpPr>
          <p:cNvPr id="9" name="组合 8">
            <a:extLst>
              <a:ext uri="{FF2B5EF4-FFF2-40B4-BE49-F238E27FC236}">
                <a16:creationId xmlns:a16="http://schemas.microsoft.com/office/drawing/2014/main" id="{496C13A8-592E-4684-BE3E-302BB10E91B5}"/>
              </a:ext>
            </a:extLst>
          </p:cNvPr>
          <p:cNvGrpSpPr>
            <a:grpSpLocks/>
          </p:cNvGrpSpPr>
          <p:nvPr/>
        </p:nvGrpSpPr>
        <p:grpSpPr bwMode="auto">
          <a:xfrm>
            <a:off x="6875463" y="4017963"/>
            <a:ext cx="649287" cy="876300"/>
            <a:chOff x="6804248" y="3964575"/>
            <a:chExt cx="648072" cy="877092"/>
          </a:xfrm>
        </p:grpSpPr>
        <p:sp>
          <p:nvSpPr>
            <p:cNvPr id="99426" name="TextBox 9">
              <a:extLst>
                <a:ext uri="{FF2B5EF4-FFF2-40B4-BE49-F238E27FC236}">
                  <a16:creationId xmlns:a16="http://schemas.microsoft.com/office/drawing/2014/main" id="{8380949B-9775-44A8-961A-E09C92A95FB7}"/>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t>20</a:t>
              </a:r>
              <a:endParaRPr lang="zh-CN" altLang="en-US" sz="2000"/>
            </a:p>
          </p:txBody>
        </p:sp>
        <p:sp>
          <p:nvSpPr>
            <p:cNvPr id="99427" name="TextBox 10">
              <a:extLst>
                <a:ext uri="{FF2B5EF4-FFF2-40B4-BE49-F238E27FC236}">
                  <a16:creationId xmlns:a16="http://schemas.microsoft.com/office/drawing/2014/main" id="{BC8AAF18-B199-4256-B1D6-46B82DF35DD3}"/>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a:t>
              </a:r>
              <a:endParaRPr lang="zh-CN" altLang="en-US" sz="2000"/>
            </a:p>
          </p:txBody>
        </p:sp>
      </p:grpSp>
      <p:grpSp>
        <p:nvGrpSpPr>
          <p:cNvPr id="12" name="组合 11">
            <a:extLst>
              <a:ext uri="{FF2B5EF4-FFF2-40B4-BE49-F238E27FC236}">
                <a16:creationId xmlns:a16="http://schemas.microsoft.com/office/drawing/2014/main" id="{2615E7EA-F218-4CA3-A211-00EE00FC6A69}"/>
              </a:ext>
            </a:extLst>
          </p:cNvPr>
          <p:cNvGrpSpPr>
            <a:grpSpLocks/>
          </p:cNvGrpSpPr>
          <p:nvPr/>
        </p:nvGrpSpPr>
        <p:grpSpPr bwMode="auto">
          <a:xfrm>
            <a:off x="3348038" y="4005263"/>
            <a:ext cx="647700" cy="876300"/>
            <a:chOff x="6804248" y="3964575"/>
            <a:chExt cx="648072" cy="877092"/>
          </a:xfrm>
        </p:grpSpPr>
        <p:sp>
          <p:nvSpPr>
            <p:cNvPr id="99424" name="TextBox 12">
              <a:extLst>
                <a:ext uri="{FF2B5EF4-FFF2-40B4-BE49-F238E27FC236}">
                  <a16:creationId xmlns:a16="http://schemas.microsoft.com/office/drawing/2014/main" id="{8CE35F58-633A-4956-89EF-DCB2F5F4A81B}"/>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15</a:t>
              </a:r>
              <a:endParaRPr lang="zh-CN" altLang="en-US" sz="2000"/>
            </a:p>
          </p:txBody>
        </p:sp>
        <p:sp>
          <p:nvSpPr>
            <p:cNvPr id="99425" name="TextBox 13">
              <a:extLst>
                <a:ext uri="{FF2B5EF4-FFF2-40B4-BE49-F238E27FC236}">
                  <a16:creationId xmlns:a16="http://schemas.microsoft.com/office/drawing/2014/main" id="{C021E6B7-DC7A-4850-9845-F70325EBBCB7}"/>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a:t>
              </a:r>
              <a:endParaRPr lang="zh-CN" altLang="en-US" sz="2000"/>
            </a:p>
          </p:txBody>
        </p:sp>
      </p:grpSp>
      <p:grpSp>
        <p:nvGrpSpPr>
          <p:cNvPr id="15" name="组合 14">
            <a:extLst>
              <a:ext uri="{FF2B5EF4-FFF2-40B4-BE49-F238E27FC236}">
                <a16:creationId xmlns:a16="http://schemas.microsoft.com/office/drawing/2014/main" id="{BF0BD2AA-8E5C-420B-AA20-7398A0D7CD1C}"/>
              </a:ext>
            </a:extLst>
          </p:cNvPr>
          <p:cNvGrpSpPr>
            <a:grpSpLocks/>
          </p:cNvGrpSpPr>
          <p:nvPr/>
        </p:nvGrpSpPr>
        <p:grpSpPr bwMode="auto">
          <a:xfrm>
            <a:off x="4787900" y="4005263"/>
            <a:ext cx="647700" cy="876300"/>
            <a:chOff x="6804248" y="3964575"/>
            <a:chExt cx="648072" cy="877092"/>
          </a:xfrm>
        </p:grpSpPr>
        <p:sp>
          <p:nvSpPr>
            <p:cNvPr id="99422" name="TextBox 15">
              <a:extLst>
                <a:ext uri="{FF2B5EF4-FFF2-40B4-BE49-F238E27FC236}">
                  <a16:creationId xmlns:a16="http://schemas.microsoft.com/office/drawing/2014/main" id="{89DBFE01-7D5A-4704-999F-62BF8A87F8EC}"/>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17</a:t>
              </a:r>
              <a:endParaRPr lang="zh-CN" altLang="en-US" sz="2000"/>
            </a:p>
          </p:txBody>
        </p:sp>
        <p:sp>
          <p:nvSpPr>
            <p:cNvPr id="99423" name="TextBox 16">
              <a:extLst>
                <a:ext uri="{FF2B5EF4-FFF2-40B4-BE49-F238E27FC236}">
                  <a16:creationId xmlns:a16="http://schemas.microsoft.com/office/drawing/2014/main" id="{106D58F2-6C37-4E67-8FE5-D50F5FE30848}"/>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a:t>
              </a:r>
              <a:endParaRPr lang="zh-CN" altLang="en-US" sz="2000"/>
            </a:p>
          </p:txBody>
        </p:sp>
      </p:grpSp>
      <p:grpSp>
        <p:nvGrpSpPr>
          <p:cNvPr id="18" name="组合 17">
            <a:extLst>
              <a:ext uri="{FF2B5EF4-FFF2-40B4-BE49-F238E27FC236}">
                <a16:creationId xmlns:a16="http://schemas.microsoft.com/office/drawing/2014/main" id="{C334D47F-FBB1-464C-8F9D-A135CBB2C0D3}"/>
              </a:ext>
            </a:extLst>
          </p:cNvPr>
          <p:cNvGrpSpPr>
            <a:grpSpLocks/>
          </p:cNvGrpSpPr>
          <p:nvPr/>
        </p:nvGrpSpPr>
        <p:grpSpPr bwMode="auto">
          <a:xfrm>
            <a:off x="7596188" y="4005263"/>
            <a:ext cx="647700" cy="876300"/>
            <a:chOff x="6804248" y="3964575"/>
            <a:chExt cx="648072" cy="877092"/>
          </a:xfrm>
        </p:grpSpPr>
        <p:sp>
          <p:nvSpPr>
            <p:cNvPr id="99420" name="TextBox 18">
              <a:extLst>
                <a:ext uri="{FF2B5EF4-FFF2-40B4-BE49-F238E27FC236}">
                  <a16:creationId xmlns:a16="http://schemas.microsoft.com/office/drawing/2014/main" id="{B60AAFE3-566E-4286-84AA-34641E004071}"/>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6600"/>
                  </a:solidFill>
                </a:rPr>
                <a:t>21</a:t>
              </a:r>
              <a:endParaRPr lang="zh-CN" altLang="en-US" sz="2000">
                <a:solidFill>
                  <a:srgbClr val="006600"/>
                </a:solidFill>
              </a:endParaRPr>
            </a:p>
          </p:txBody>
        </p:sp>
        <p:sp>
          <p:nvSpPr>
            <p:cNvPr id="99421" name="TextBox 19">
              <a:extLst>
                <a:ext uri="{FF2B5EF4-FFF2-40B4-BE49-F238E27FC236}">
                  <a16:creationId xmlns:a16="http://schemas.microsoft.com/office/drawing/2014/main" id="{55F7C6A7-07FD-43F9-B692-EF39F0D4947F}"/>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6600"/>
                  </a:solidFill>
                </a:rPr>
                <a:t>2</a:t>
              </a:r>
              <a:endParaRPr lang="zh-CN" altLang="en-US" sz="2000">
                <a:solidFill>
                  <a:srgbClr val="006600"/>
                </a:solidFill>
              </a:endParaRPr>
            </a:p>
          </p:txBody>
        </p:sp>
      </p:grpSp>
      <p:grpSp>
        <p:nvGrpSpPr>
          <p:cNvPr id="21" name="组合 20">
            <a:extLst>
              <a:ext uri="{FF2B5EF4-FFF2-40B4-BE49-F238E27FC236}">
                <a16:creationId xmlns:a16="http://schemas.microsoft.com/office/drawing/2014/main" id="{DE0E0F8E-B973-4AA9-A35A-7AC48F3F04BD}"/>
              </a:ext>
            </a:extLst>
          </p:cNvPr>
          <p:cNvGrpSpPr>
            <a:grpSpLocks/>
          </p:cNvGrpSpPr>
          <p:nvPr/>
        </p:nvGrpSpPr>
        <p:grpSpPr bwMode="auto">
          <a:xfrm>
            <a:off x="4787900" y="3992563"/>
            <a:ext cx="647700" cy="876300"/>
            <a:chOff x="6804248" y="3964575"/>
            <a:chExt cx="648072" cy="877092"/>
          </a:xfrm>
        </p:grpSpPr>
        <p:sp>
          <p:nvSpPr>
            <p:cNvPr id="99418" name="TextBox 21">
              <a:extLst>
                <a:ext uri="{FF2B5EF4-FFF2-40B4-BE49-F238E27FC236}">
                  <a16:creationId xmlns:a16="http://schemas.microsoft.com/office/drawing/2014/main" id="{FC486A6B-A794-4AB6-8281-55CAF7639CF8}"/>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6600"/>
                  </a:solidFill>
                </a:rPr>
                <a:t> 6</a:t>
              </a:r>
              <a:endParaRPr lang="zh-CN" altLang="en-US" sz="2000">
                <a:solidFill>
                  <a:srgbClr val="006600"/>
                </a:solidFill>
              </a:endParaRPr>
            </a:p>
          </p:txBody>
        </p:sp>
        <p:sp>
          <p:nvSpPr>
            <p:cNvPr id="99419" name="TextBox 22">
              <a:extLst>
                <a:ext uri="{FF2B5EF4-FFF2-40B4-BE49-F238E27FC236}">
                  <a16:creationId xmlns:a16="http://schemas.microsoft.com/office/drawing/2014/main" id="{6B8BE138-3CA6-4C7D-A4EF-16B31AFA6FC7}"/>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6600"/>
                  </a:solidFill>
                </a:rPr>
                <a:t>2</a:t>
              </a:r>
              <a:endParaRPr lang="zh-CN" altLang="en-US" sz="2000">
                <a:solidFill>
                  <a:srgbClr val="006600"/>
                </a:solidFill>
              </a:endParaRPr>
            </a:p>
          </p:txBody>
        </p:sp>
      </p:grpSp>
      <p:grpSp>
        <p:nvGrpSpPr>
          <p:cNvPr id="24" name="组合 23">
            <a:extLst>
              <a:ext uri="{FF2B5EF4-FFF2-40B4-BE49-F238E27FC236}">
                <a16:creationId xmlns:a16="http://schemas.microsoft.com/office/drawing/2014/main" id="{3B6504FB-03D0-4A89-83D9-15462D423F17}"/>
              </a:ext>
            </a:extLst>
          </p:cNvPr>
          <p:cNvGrpSpPr>
            <a:grpSpLocks/>
          </p:cNvGrpSpPr>
          <p:nvPr/>
        </p:nvGrpSpPr>
        <p:grpSpPr bwMode="auto">
          <a:xfrm>
            <a:off x="6156325" y="4005263"/>
            <a:ext cx="647700" cy="876300"/>
            <a:chOff x="6804248" y="3964575"/>
            <a:chExt cx="648072" cy="877092"/>
          </a:xfrm>
        </p:grpSpPr>
        <p:sp>
          <p:nvSpPr>
            <p:cNvPr id="99416" name="TextBox 24">
              <a:extLst>
                <a:ext uri="{FF2B5EF4-FFF2-40B4-BE49-F238E27FC236}">
                  <a16:creationId xmlns:a16="http://schemas.microsoft.com/office/drawing/2014/main" id="{A8A3FB9D-CF89-41F1-BF94-1309502EBEB2}"/>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t>8</a:t>
              </a:r>
              <a:endParaRPr lang="zh-CN" altLang="en-US" sz="2000"/>
            </a:p>
          </p:txBody>
        </p:sp>
        <p:sp>
          <p:nvSpPr>
            <p:cNvPr id="99417" name="TextBox 25">
              <a:extLst>
                <a:ext uri="{FF2B5EF4-FFF2-40B4-BE49-F238E27FC236}">
                  <a16:creationId xmlns:a16="http://schemas.microsoft.com/office/drawing/2014/main" id="{88AE22D2-B29A-4027-92A9-3E89A3ED3093}"/>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t>1</a:t>
              </a:r>
              <a:endParaRPr lang="zh-CN" altLang="en-US" sz="2000"/>
            </a:p>
          </p:txBody>
        </p:sp>
      </p:grpSp>
      <p:grpSp>
        <p:nvGrpSpPr>
          <p:cNvPr id="27" name="组合 26">
            <a:extLst>
              <a:ext uri="{FF2B5EF4-FFF2-40B4-BE49-F238E27FC236}">
                <a16:creationId xmlns:a16="http://schemas.microsoft.com/office/drawing/2014/main" id="{CC46A7AD-5FDF-41B1-8147-A0C913C9ACE4}"/>
              </a:ext>
            </a:extLst>
          </p:cNvPr>
          <p:cNvGrpSpPr>
            <a:grpSpLocks/>
          </p:cNvGrpSpPr>
          <p:nvPr/>
        </p:nvGrpSpPr>
        <p:grpSpPr bwMode="auto">
          <a:xfrm>
            <a:off x="2700338" y="4005263"/>
            <a:ext cx="647700" cy="876300"/>
            <a:chOff x="6804248" y="3964575"/>
            <a:chExt cx="648072" cy="877092"/>
          </a:xfrm>
        </p:grpSpPr>
        <p:sp>
          <p:nvSpPr>
            <p:cNvPr id="99414" name="TextBox 27">
              <a:extLst>
                <a:ext uri="{FF2B5EF4-FFF2-40B4-BE49-F238E27FC236}">
                  <a16:creationId xmlns:a16="http://schemas.microsoft.com/office/drawing/2014/main" id="{97213C56-4069-44FC-BC0D-9DAA12527762}"/>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25</a:t>
              </a:r>
              <a:endParaRPr lang="zh-CN" altLang="en-US" sz="2000"/>
            </a:p>
          </p:txBody>
        </p:sp>
        <p:sp>
          <p:nvSpPr>
            <p:cNvPr id="99415" name="TextBox 28">
              <a:extLst>
                <a:ext uri="{FF2B5EF4-FFF2-40B4-BE49-F238E27FC236}">
                  <a16:creationId xmlns:a16="http://schemas.microsoft.com/office/drawing/2014/main" id="{329DD83B-5569-4D5A-9888-542FD2BF081B}"/>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a:t>
              </a:r>
              <a:endParaRPr lang="zh-CN" altLang="en-US" sz="2000"/>
            </a:p>
          </p:txBody>
        </p:sp>
      </p:grpSp>
      <p:grpSp>
        <p:nvGrpSpPr>
          <p:cNvPr id="30" name="组合 29">
            <a:extLst>
              <a:ext uri="{FF2B5EF4-FFF2-40B4-BE49-F238E27FC236}">
                <a16:creationId xmlns:a16="http://schemas.microsoft.com/office/drawing/2014/main" id="{66AA102A-A126-4D4B-917C-51F2812207C6}"/>
              </a:ext>
            </a:extLst>
          </p:cNvPr>
          <p:cNvGrpSpPr>
            <a:grpSpLocks/>
          </p:cNvGrpSpPr>
          <p:nvPr/>
        </p:nvGrpSpPr>
        <p:grpSpPr bwMode="auto">
          <a:xfrm>
            <a:off x="5508625" y="3992563"/>
            <a:ext cx="647700" cy="876300"/>
            <a:chOff x="6804248" y="3964575"/>
            <a:chExt cx="648072" cy="877092"/>
          </a:xfrm>
        </p:grpSpPr>
        <p:sp>
          <p:nvSpPr>
            <p:cNvPr id="99412" name="TextBox 30">
              <a:extLst>
                <a:ext uri="{FF2B5EF4-FFF2-40B4-BE49-F238E27FC236}">
                  <a16:creationId xmlns:a16="http://schemas.microsoft.com/office/drawing/2014/main" id="{FC4D37CC-9A72-4146-9B36-80EEB7E6E8EE}"/>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6600"/>
                  </a:solidFill>
                </a:rPr>
                <a:t>40</a:t>
              </a:r>
              <a:endParaRPr lang="zh-CN" altLang="en-US" sz="2000">
                <a:solidFill>
                  <a:srgbClr val="006600"/>
                </a:solidFill>
              </a:endParaRPr>
            </a:p>
          </p:txBody>
        </p:sp>
        <p:sp>
          <p:nvSpPr>
            <p:cNvPr id="99413" name="TextBox 31">
              <a:extLst>
                <a:ext uri="{FF2B5EF4-FFF2-40B4-BE49-F238E27FC236}">
                  <a16:creationId xmlns:a16="http://schemas.microsoft.com/office/drawing/2014/main" id="{3F54DC44-653E-4EF2-8B61-28CFD30A03C2}"/>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6600"/>
                  </a:solidFill>
                </a:rPr>
                <a:t>6</a:t>
              </a:r>
              <a:endParaRPr lang="zh-CN" altLang="en-US" sz="2000">
                <a:solidFill>
                  <a:srgbClr val="006600"/>
                </a:solidFill>
              </a:endParaRPr>
            </a:p>
          </p:txBody>
        </p:sp>
      </p:grpSp>
      <p:grpSp>
        <p:nvGrpSpPr>
          <p:cNvPr id="33" name="组合 32">
            <a:extLst>
              <a:ext uri="{FF2B5EF4-FFF2-40B4-BE49-F238E27FC236}">
                <a16:creationId xmlns:a16="http://schemas.microsoft.com/office/drawing/2014/main" id="{6C6E4E48-02C4-4F51-A1FD-54E8D4596BBD}"/>
              </a:ext>
            </a:extLst>
          </p:cNvPr>
          <p:cNvGrpSpPr>
            <a:grpSpLocks/>
          </p:cNvGrpSpPr>
          <p:nvPr/>
        </p:nvGrpSpPr>
        <p:grpSpPr bwMode="auto">
          <a:xfrm>
            <a:off x="1979613" y="4005263"/>
            <a:ext cx="647700" cy="876300"/>
            <a:chOff x="6804248" y="3964575"/>
            <a:chExt cx="648072" cy="877092"/>
          </a:xfrm>
        </p:grpSpPr>
        <p:sp>
          <p:nvSpPr>
            <p:cNvPr id="99410" name="TextBox 33">
              <a:extLst>
                <a:ext uri="{FF2B5EF4-FFF2-40B4-BE49-F238E27FC236}">
                  <a16:creationId xmlns:a16="http://schemas.microsoft.com/office/drawing/2014/main" id="{A8389F5F-25F8-4D14-A652-F8F4D20171CD}"/>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35</a:t>
              </a:r>
              <a:endParaRPr lang="zh-CN" altLang="en-US" sz="2000"/>
            </a:p>
          </p:txBody>
        </p:sp>
        <p:sp>
          <p:nvSpPr>
            <p:cNvPr id="99411" name="TextBox 34">
              <a:extLst>
                <a:ext uri="{FF2B5EF4-FFF2-40B4-BE49-F238E27FC236}">
                  <a16:creationId xmlns:a16="http://schemas.microsoft.com/office/drawing/2014/main" id="{ACC74B99-AB7D-4742-8930-57AC54B02D21}"/>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a:t>
              </a:r>
              <a:endParaRPr lang="zh-CN" altLang="en-US" sz="2000"/>
            </a:p>
          </p:txBody>
        </p:sp>
      </p:grpSp>
      <p:grpSp>
        <p:nvGrpSpPr>
          <p:cNvPr id="36" name="组合 35">
            <a:extLst>
              <a:ext uri="{FF2B5EF4-FFF2-40B4-BE49-F238E27FC236}">
                <a16:creationId xmlns:a16="http://schemas.microsoft.com/office/drawing/2014/main" id="{D725860A-9B47-41FA-B0AF-B2E1D07ECF87}"/>
              </a:ext>
            </a:extLst>
          </p:cNvPr>
          <p:cNvGrpSpPr>
            <a:grpSpLocks/>
          </p:cNvGrpSpPr>
          <p:nvPr/>
        </p:nvGrpSpPr>
        <p:grpSpPr bwMode="auto">
          <a:xfrm>
            <a:off x="4067175" y="4005263"/>
            <a:ext cx="649288" cy="876300"/>
            <a:chOff x="6804248" y="3964575"/>
            <a:chExt cx="648072" cy="877092"/>
          </a:xfrm>
        </p:grpSpPr>
        <p:sp>
          <p:nvSpPr>
            <p:cNvPr id="99408" name="TextBox 36">
              <a:extLst>
                <a:ext uri="{FF2B5EF4-FFF2-40B4-BE49-F238E27FC236}">
                  <a16:creationId xmlns:a16="http://schemas.microsoft.com/office/drawing/2014/main" id="{D182B3D3-60AB-4BC1-AE45-61F37BDC99F4}"/>
                </a:ext>
              </a:extLst>
            </p:cNvPr>
            <p:cNvSpPr txBox="1">
              <a:spLocks noChangeArrowheads="1"/>
            </p:cNvSpPr>
            <p:nvPr/>
          </p:nvSpPr>
          <p:spPr bwMode="auto">
            <a:xfrm>
              <a:off x="6804248" y="3964575"/>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27</a:t>
              </a:r>
              <a:endParaRPr lang="zh-CN" altLang="en-US" sz="2000"/>
            </a:p>
          </p:txBody>
        </p:sp>
        <p:sp>
          <p:nvSpPr>
            <p:cNvPr id="99409" name="TextBox 37">
              <a:extLst>
                <a:ext uri="{FF2B5EF4-FFF2-40B4-BE49-F238E27FC236}">
                  <a16:creationId xmlns:a16="http://schemas.microsoft.com/office/drawing/2014/main" id="{D8CECB1A-5FFB-4A1C-83C1-7788BD132D48}"/>
                </a:ext>
              </a:extLst>
            </p:cNvPr>
            <p:cNvSpPr txBox="1">
              <a:spLocks noChangeArrowheads="1"/>
            </p:cNvSpPr>
            <p:nvPr/>
          </p:nvSpPr>
          <p:spPr bwMode="auto">
            <a:xfrm>
              <a:off x="6876256" y="4441557"/>
              <a:ext cx="576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t>1</a:t>
              </a:r>
              <a:endParaRPr lang="zh-CN" altLang="en-US" sz="2000"/>
            </a:p>
          </p:txBody>
        </p:sp>
      </p:grpSp>
      <p:sp>
        <p:nvSpPr>
          <p:cNvPr id="6" name="TextBox 5">
            <a:extLst>
              <a:ext uri="{FF2B5EF4-FFF2-40B4-BE49-F238E27FC236}">
                <a16:creationId xmlns:a16="http://schemas.microsoft.com/office/drawing/2014/main" id="{44245AF9-3F94-439F-A228-F002F7BFAA0F}"/>
              </a:ext>
            </a:extLst>
          </p:cNvPr>
          <p:cNvSpPr txBox="1">
            <a:spLocks noChangeArrowheads="1"/>
          </p:cNvSpPr>
          <p:nvPr/>
        </p:nvSpPr>
        <p:spPr bwMode="auto">
          <a:xfrm>
            <a:off x="-36513" y="4797425"/>
            <a:ext cx="1042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C00000"/>
                </a:solidFill>
                <a:latin typeface="黑体" panose="02010609060101010101" pitchFamily="49" charset="-122"/>
                <a:ea typeface="黑体" panose="02010609060101010101" pitchFamily="49" charset="-122"/>
              </a:rPr>
              <a:t>失败</a:t>
            </a:r>
          </a:p>
        </p:txBody>
      </p:sp>
      <p:graphicFrame>
        <p:nvGraphicFramePr>
          <p:cNvPr id="8" name="表格 7">
            <a:extLst>
              <a:ext uri="{FF2B5EF4-FFF2-40B4-BE49-F238E27FC236}">
                <a16:creationId xmlns:a16="http://schemas.microsoft.com/office/drawing/2014/main" id="{A717B33E-2F29-4EE5-BC8C-B351539454CD}"/>
              </a:ext>
            </a:extLst>
          </p:cNvPr>
          <p:cNvGraphicFramePr>
            <a:graphicFrameLocks noGrp="1"/>
          </p:cNvGraphicFramePr>
          <p:nvPr/>
        </p:nvGraphicFramePr>
        <p:xfrm>
          <a:off x="431800" y="4797425"/>
          <a:ext cx="8459784" cy="468313"/>
        </p:xfrm>
        <a:graphic>
          <a:graphicData uri="http://schemas.openxmlformats.org/drawingml/2006/table">
            <a:tbl>
              <a:tblPr firstRow="1" firstCol="1" lastRow="1" lastCol="1" bandRow="1" bandCol="1">
                <a:tableStyleId>{5C22544A-7EE6-4342-B048-85BDC9FD1C3A}</a:tableStyleId>
              </a:tblPr>
              <a:tblGrid>
                <a:gridCol w="704982">
                  <a:extLst>
                    <a:ext uri="{9D8B030D-6E8A-4147-A177-3AD203B41FA5}">
                      <a16:colId xmlns:a16="http://schemas.microsoft.com/office/drawing/2014/main" val="20000"/>
                    </a:ext>
                  </a:extLst>
                </a:gridCol>
                <a:gridCol w="704982">
                  <a:extLst>
                    <a:ext uri="{9D8B030D-6E8A-4147-A177-3AD203B41FA5}">
                      <a16:colId xmlns:a16="http://schemas.microsoft.com/office/drawing/2014/main" val="20001"/>
                    </a:ext>
                  </a:extLst>
                </a:gridCol>
                <a:gridCol w="704982">
                  <a:extLst>
                    <a:ext uri="{9D8B030D-6E8A-4147-A177-3AD203B41FA5}">
                      <a16:colId xmlns:a16="http://schemas.microsoft.com/office/drawing/2014/main" val="20002"/>
                    </a:ext>
                  </a:extLst>
                </a:gridCol>
                <a:gridCol w="704982">
                  <a:extLst>
                    <a:ext uri="{9D8B030D-6E8A-4147-A177-3AD203B41FA5}">
                      <a16:colId xmlns:a16="http://schemas.microsoft.com/office/drawing/2014/main" val="20003"/>
                    </a:ext>
                  </a:extLst>
                </a:gridCol>
                <a:gridCol w="704982">
                  <a:extLst>
                    <a:ext uri="{9D8B030D-6E8A-4147-A177-3AD203B41FA5}">
                      <a16:colId xmlns:a16="http://schemas.microsoft.com/office/drawing/2014/main" val="20004"/>
                    </a:ext>
                  </a:extLst>
                </a:gridCol>
                <a:gridCol w="704982">
                  <a:extLst>
                    <a:ext uri="{9D8B030D-6E8A-4147-A177-3AD203B41FA5}">
                      <a16:colId xmlns:a16="http://schemas.microsoft.com/office/drawing/2014/main" val="20005"/>
                    </a:ext>
                  </a:extLst>
                </a:gridCol>
                <a:gridCol w="704982">
                  <a:extLst>
                    <a:ext uri="{9D8B030D-6E8A-4147-A177-3AD203B41FA5}">
                      <a16:colId xmlns:a16="http://schemas.microsoft.com/office/drawing/2014/main" val="20006"/>
                    </a:ext>
                  </a:extLst>
                </a:gridCol>
                <a:gridCol w="704982">
                  <a:extLst>
                    <a:ext uri="{9D8B030D-6E8A-4147-A177-3AD203B41FA5}">
                      <a16:colId xmlns:a16="http://schemas.microsoft.com/office/drawing/2014/main" val="20007"/>
                    </a:ext>
                  </a:extLst>
                </a:gridCol>
                <a:gridCol w="704982">
                  <a:extLst>
                    <a:ext uri="{9D8B030D-6E8A-4147-A177-3AD203B41FA5}">
                      <a16:colId xmlns:a16="http://schemas.microsoft.com/office/drawing/2014/main" val="20008"/>
                    </a:ext>
                  </a:extLst>
                </a:gridCol>
                <a:gridCol w="704982">
                  <a:extLst>
                    <a:ext uri="{9D8B030D-6E8A-4147-A177-3AD203B41FA5}">
                      <a16:colId xmlns:a16="http://schemas.microsoft.com/office/drawing/2014/main" val="20009"/>
                    </a:ext>
                  </a:extLst>
                </a:gridCol>
                <a:gridCol w="704982">
                  <a:extLst>
                    <a:ext uri="{9D8B030D-6E8A-4147-A177-3AD203B41FA5}">
                      <a16:colId xmlns:a16="http://schemas.microsoft.com/office/drawing/2014/main" val="20010"/>
                    </a:ext>
                  </a:extLst>
                </a:gridCol>
                <a:gridCol w="704982">
                  <a:extLst>
                    <a:ext uri="{9D8B030D-6E8A-4147-A177-3AD203B41FA5}">
                      <a16:colId xmlns:a16="http://schemas.microsoft.com/office/drawing/2014/main" val="20011"/>
                    </a:ext>
                  </a:extLst>
                </a:gridCol>
              </a:tblGrid>
              <a:tr h="468313">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2</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1</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12</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11</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10</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9</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8</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7</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6</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5</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r>
                        <a:rPr lang="en-US" altLang="zh-CN" sz="2400" b="0" kern="100" dirty="0">
                          <a:solidFill>
                            <a:srgbClr val="C00000"/>
                          </a:solidFill>
                          <a:effectLst/>
                          <a:latin typeface="Times New Roman" pitchFamily="18" charset="0"/>
                          <a:ea typeface="宋体"/>
                          <a:cs typeface="Times New Roman" pitchFamily="18" charset="0"/>
                        </a:rPr>
                        <a:t>4</a:t>
                      </a: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zh-CN" sz="2400" b="0" kern="100" dirty="0">
                        <a:solidFill>
                          <a:srgbClr val="C00000"/>
                        </a:solidFill>
                        <a:effectLst/>
                        <a:latin typeface="Times New Roman" pitchFamily="18" charset="0"/>
                        <a:ea typeface="宋体"/>
                        <a:cs typeface="Times New Roman" pitchFamily="18" charset="0"/>
                      </a:endParaRPr>
                    </a:p>
                  </a:txBody>
                  <a:tcPr marL="68575" marR="6857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63" presetClass="path" presetSubtype="0" accel="50000" decel="50000" fill="hold" nodeType="withEffect">
                                  <p:stCondLst>
                                    <p:cond delay="0"/>
                                  </p:stCondLst>
                                  <p:childTnLst>
                                    <p:animMotion origin="layout" path="M -0.00382 -0.00093 L 0.08663 2.7012E-6 " pathEditMode="relative" rAng="0" ptsTypes="AA">
                                      <p:cBhvr>
                                        <p:cTn id="29" dur="2000" fill="hold"/>
                                        <p:tgtEl>
                                          <p:spTgt spid="18"/>
                                        </p:tgtEl>
                                        <p:attrNameLst>
                                          <p:attrName>ppt_x</p:attrName>
                                          <p:attrName>ppt_y</p:attrName>
                                        </p:attrNameLst>
                                      </p:cBhvr>
                                      <p:rCtr x="4514" y="46"/>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63" presetClass="path" presetSubtype="0" accel="50000" decel="50000" fill="hold" nodeType="withEffect">
                                  <p:stCondLst>
                                    <p:cond delay="0"/>
                                  </p:stCondLst>
                                  <p:childTnLst>
                                    <p:animMotion origin="layout" path="M -2.22222E-6 -2.22942E-6 L 0.07882 -2.22942E-6 " pathEditMode="relative" rAng="0" ptsTypes="AA">
                                      <p:cBhvr>
                                        <p:cTn id="36" dur="2000" fill="hold"/>
                                        <p:tgtEl>
                                          <p:spTgt spid="21"/>
                                        </p:tgtEl>
                                        <p:attrNameLst>
                                          <p:attrName>ppt_x</p:attrName>
                                          <p:attrName>ppt_y</p:attrName>
                                        </p:attrNameLst>
                                      </p:cBhvr>
                                      <p:rCtr x="3941" y="0"/>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0" presetClass="path" presetSubtype="0" accel="50000" decel="50000" fill="hold" nodeType="withEffect">
                                  <p:stCondLst>
                                    <p:cond delay="0"/>
                                  </p:stCondLst>
                                  <p:childTnLst>
                                    <p:animMotion origin="layout" path="M 4.44444E-6 0.00185 L 0.31111 0.00185 L -0.54462 0.00185 " pathEditMode="relative" rAng="0" ptsTypes="AAA">
                                      <p:cBhvr>
                                        <p:cTn id="53" dur="3500" fill="hold"/>
                                        <p:tgtEl>
                                          <p:spTgt spid="30"/>
                                        </p:tgtEl>
                                        <p:attrNameLst>
                                          <p:attrName>ppt_x</p:attrName>
                                          <p:attrName>ppt_y</p:attrName>
                                        </p:attrNameLst>
                                      </p:cBhvr>
                                      <p:rCtr x="-11684" y="-555"/>
                                    </p:animMotion>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nodeType="click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fade">
                                      <p:cBhvr>
                                        <p:cTn id="7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2">
            <a:extLst>
              <a:ext uri="{FF2B5EF4-FFF2-40B4-BE49-F238E27FC236}">
                <a16:creationId xmlns:a16="http://schemas.microsoft.com/office/drawing/2014/main" id="{74C6CD3E-EC04-4BC1-85C0-9881297DB1CF}"/>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A0F390-CF4D-4C44-A02B-7B7E48954B3B}"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93</a:t>
            </a:fld>
            <a:endParaRPr lang="en-US" altLang="zh-CN" sz="1800">
              <a:latin typeface="华文新魏" panose="02010800040101010101" pitchFamily="2" charset="-122"/>
              <a:ea typeface="华文新魏" panose="02010800040101010101" pitchFamily="2" charset="-122"/>
            </a:endParaRPr>
          </a:p>
        </p:txBody>
      </p:sp>
      <p:sp>
        <p:nvSpPr>
          <p:cNvPr id="1619970" name="Rectangle 2">
            <a:extLst>
              <a:ext uri="{FF2B5EF4-FFF2-40B4-BE49-F238E27FC236}">
                <a16:creationId xmlns:a16="http://schemas.microsoft.com/office/drawing/2014/main" id="{B491F221-B7B6-499A-9904-852B6149C6EF}"/>
              </a:ext>
            </a:extLst>
          </p:cNvPr>
          <p:cNvSpPr>
            <a:spLocks noGrp="1" noChangeArrowheads="1"/>
          </p:cNvSpPr>
          <p:nvPr>
            <p:ph type="body" idx="4294967295"/>
          </p:nvPr>
        </p:nvSpPr>
        <p:spPr>
          <a:xfrm>
            <a:off x="152400" y="615950"/>
            <a:ext cx="8991600" cy="5334000"/>
          </a:xfrm>
        </p:spPr>
        <p:txBody>
          <a:bodyPr lIns="90623" tIns="44517" rIns="90623" bIns="44517"/>
          <a:lstStyle/>
          <a:p>
            <a:pPr defTabSz="915988">
              <a:spcBef>
                <a:spcPct val="10000"/>
              </a:spcBef>
              <a:buClr>
                <a:srgbClr val="FF7C80"/>
              </a:buClr>
              <a:buSzPct val="50000"/>
              <a:buFont typeface="Wingdings" panose="05000000000000000000" pitchFamily="2" charset="2"/>
              <a:buNone/>
              <a:defRPr/>
            </a:pPr>
            <a:r>
              <a:rPr lang="zh-CN" altLang="en-US" sz="3600" b="1" dirty="0">
                <a:effectLst>
                  <a:outerShdw blurRad="38100" dist="38100" dir="2700000" algn="tl">
                    <a:srgbClr val="C0C0C0"/>
                  </a:outerShdw>
                </a:effectLst>
                <a:ea typeface="仿宋_GB2312" pitchFamily="49" charset="-122"/>
              </a:rPr>
              <a:t>例</a:t>
            </a:r>
            <a:r>
              <a:rPr lang="en-US" altLang="zh-CN" sz="3600" b="1" dirty="0">
                <a:effectLst>
                  <a:outerShdw blurRad="38100" dist="38100" dir="2700000" algn="tl">
                    <a:srgbClr val="C0C0C0"/>
                  </a:outerShdw>
                </a:effectLst>
                <a:ea typeface="仿宋_GB2312" pitchFamily="49" charset="-122"/>
              </a:rPr>
              <a:t>3</a:t>
            </a:r>
            <a:r>
              <a:rPr lang="zh-CN" altLang="en-US" sz="3600" b="1" dirty="0">
                <a:effectLst>
                  <a:outerShdw blurRad="38100" dist="38100" dir="2700000" algn="tl">
                    <a:srgbClr val="C0C0C0"/>
                  </a:outerShdw>
                </a:effectLst>
                <a:ea typeface="仿宋_GB2312" pitchFamily="49" charset="-122"/>
              </a:rPr>
              <a:t>中使用线性探查法对示例进行搜索时：</a:t>
            </a:r>
          </a:p>
          <a:p>
            <a:pPr defTabSz="915988">
              <a:spcBef>
                <a:spcPct val="10000"/>
              </a:spcBef>
              <a:buClr>
                <a:srgbClr val="FF7C80"/>
              </a:buClr>
              <a:buSzPct val="50000"/>
              <a:buFont typeface="Wingdings" panose="05000000000000000000" pitchFamily="2" charset="2"/>
              <a:buNone/>
              <a:defRPr/>
            </a:pPr>
            <a:endParaRPr lang="zh-CN" altLang="en-US" b="1" dirty="0">
              <a:effectLst>
                <a:outerShdw blurRad="38100" dist="38100" dir="2700000" algn="tl">
                  <a:srgbClr val="C0C0C0"/>
                </a:outerShdw>
              </a:effectLst>
              <a:ea typeface="仿宋_GB2312" pitchFamily="49" charset="-122"/>
            </a:endParaRPr>
          </a:p>
          <a:p>
            <a:pPr defTabSz="915988">
              <a:spcBef>
                <a:spcPct val="10000"/>
              </a:spcBef>
              <a:buClr>
                <a:srgbClr val="FF7C80"/>
              </a:buClr>
              <a:buSzPct val="50000"/>
              <a:defRPr/>
            </a:pPr>
            <a:r>
              <a:rPr lang="zh-CN" altLang="en-US" b="1" dirty="0">
                <a:solidFill>
                  <a:schemeClr val="bg2">
                    <a:lumMod val="50000"/>
                  </a:schemeClr>
                </a:solidFill>
                <a:effectLst>
                  <a:outerShdw blurRad="38100" dist="38100" dir="2700000" algn="tl">
                    <a:srgbClr val="C0C0C0"/>
                  </a:outerShdw>
                </a:effectLst>
                <a:ea typeface="仿宋_GB2312" pitchFamily="49" charset="-122"/>
              </a:rPr>
              <a:t>搜索成功的平均搜索长度为：</a:t>
            </a:r>
          </a:p>
          <a:p>
            <a:pPr defTabSz="915988">
              <a:spcBef>
                <a:spcPct val="10000"/>
              </a:spcBef>
              <a:buClr>
                <a:srgbClr val="FF7C80"/>
              </a:buClr>
              <a:buSzPct val="50000"/>
              <a:defRPr/>
            </a:pPr>
            <a:endParaRPr lang="zh-CN" altLang="en-US" b="1" dirty="0">
              <a:solidFill>
                <a:schemeClr val="bg2">
                  <a:lumMod val="50000"/>
                </a:schemeClr>
              </a:solidFill>
              <a:effectLst>
                <a:outerShdw blurRad="38100" dist="38100" dir="2700000" algn="tl">
                  <a:srgbClr val="C0C0C0"/>
                </a:outerShdw>
              </a:effectLst>
              <a:ea typeface="仿宋_GB2312" pitchFamily="49" charset="-122"/>
            </a:endParaRPr>
          </a:p>
          <a:p>
            <a:pPr defTabSz="915988">
              <a:spcBef>
                <a:spcPct val="10000"/>
              </a:spcBef>
              <a:buClr>
                <a:srgbClr val="FF7C80"/>
              </a:buClr>
              <a:buSzPct val="50000"/>
              <a:defRPr/>
            </a:pPr>
            <a:endParaRPr lang="zh-CN" altLang="en-US" b="1" dirty="0">
              <a:solidFill>
                <a:schemeClr val="bg2">
                  <a:lumMod val="50000"/>
                </a:schemeClr>
              </a:solidFill>
              <a:effectLst>
                <a:outerShdw blurRad="38100" dist="38100" dir="2700000" algn="tl">
                  <a:srgbClr val="C0C0C0"/>
                </a:outerShdw>
              </a:effectLst>
              <a:ea typeface="仿宋_GB2312" pitchFamily="49" charset="-122"/>
            </a:endParaRPr>
          </a:p>
          <a:p>
            <a:pPr defTabSz="915988">
              <a:spcBef>
                <a:spcPct val="10000"/>
              </a:spcBef>
              <a:buClr>
                <a:srgbClr val="FF7C80"/>
              </a:buClr>
              <a:buSzPct val="50000"/>
              <a:defRPr/>
            </a:pPr>
            <a:endParaRPr lang="zh-CN" altLang="en-US" b="1" dirty="0">
              <a:solidFill>
                <a:schemeClr val="bg2">
                  <a:lumMod val="50000"/>
                </a:schemeClr>
              </a:solidFill>
              <a:effectLst>
                <a:outerShdw blurRad="38100" dist="38100" dir="2700000" algn="tl">
                  <a:srgbClr val="C0C0C0"/>
                </a:outerShdw>
              </a:effectLst>
              <a:ea typeface="仿宋_GB2312" pitchFamily="49" charset="-122"/>
            </a:endParaRPr>
          </a:p>
          <a:p>
            <a:pPr defTabSz="915988">
              <a:spcBef>
                <a:spcPct val="10000"/>
              </a:spcBef>
              <a:buClr>
                <a:srgbClr val="FF7C80"/>
              </a:buClr>
              <a:buSzPct val="50000"/>
              <a:defRPr/>
            </a:pPr>
            <a:r>
              <a:rPr lang="zh-CN" altLang="en-US" b="1" dirty="0">
                <a:solidFill>
                  <a:schemeClr val="bg2">
                    <a:lumMod val="50000"/>
                  </a:schemeClr>
                </a:solidFill>
                <a:effectLst>
                  <a:outerShdw blurRad="38100" dist="38100" dir="2700000" algn="tl">
                    <a:srgbClr val="C0C0C0"/>
                  </a:outerShdw>
                </a:effectLst>
                <a:ea typeface="仿宋_GB2312" pitchFamily="49" charset="-122"/>
              </a:rPr>
              <a:t>搜索不成功的平均搜索长度为：</a:t>
            </a:r>
            <a:endParaRPr lang="zh-CN" altLang="en-US" dirty="0">
              <a:solidFill>
                <a:schemeClr val="bg2">
                  <a:lumMod val="50000"/>
                </a:schemeClr>
              </a:solidFill>
              <a:ea typeface="仿宋_GB2312" pitchFamily="49" charset="-122"/>
            </a:endParaRPr>
          </a:p>
        </p:txBody>
      </p:sp>
      <p:graphicFrame>
        <p:nvGraphicFramePr>
          <p:cNvPr id="100356" name="Object 3">
            <a:extLst>
              <a:ext uri="{FF2B5EF4-FFF2-40B4-BE49-F238E27FC236}">
                <a16:creationId xmlns:a16="http://schemas.microsoft.com/office/drawing/2014/main" id="{AA8788B5-5F4A-4E32-AC3C-A2166044EF03}"/>
              </a:ext>
            </a:extLst>
          </p:cNvPr>
          <p:cNvGraphicFramePr>
            <a:graphicFrameLocks noChangeAspect="1"/>
          </p:cNvGraphicFramePr>
          <p:nvPr/>
        </p:nvGraphicFramePr>
        <p:xfrm>
          <a:off x="322263" y="2233613"/>
          <a:ext cx="8477250" cy="1096962"/>
        </p:xfrm>
        <a:graphic>
          <a:graphicData uri="http://schemas.openxmlformats.org/presentationml/2006/ole">
            <mc:AlternateContent xmlns:mc="http://schemas.openxmlformats.org/markup-compatibility/2006">
              <mc:Choice xmlns:v="urn:schemas-microsoft-com:vml" Requires="v">
                <p:oleObj spid="_x0000_s100414" name="公式" r:id="rId3" imgW="3594100" imgH="444500" progId="Equation.3">
                  <p:embed/>
                </p:oleObj>
              </mc:Choice>
              <mc:Fallback>
                <p:oleObj name="公式" r:id="rId3" imgW="3594100" imgH="444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3" y="2233613"/>
                        <a:ext cx="8477250"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57" name="Object 4">
            <a:extLst>
              <a:ext uri="{FF2B5EF4-FFF2-40B4-BE49-F238E27FC236}">
                <a16:creationId xmlns:a16="http://schemas.microsoft.com/office/drawing/2014/main" id="{5D7B54AF-5F43-4483-A12A-73E41D694EDE}"/>
              </a:ext>
            </a:extLst>
          </p:cNvPr>
          <p:cNvGraphicFramePr>
            <a:graphicFrameLocks noChangeAspect="1"/>
          </p:cNvGraphicFramePr>
          <p:nvPr/>
        </p:nvGraphicFramePr>
        <p:xfrm>
          <a:off x="468313" y="4346575"/>
          <a:ext cx="8361362" cy="1022350"/>
        </p:xfrm>
        <a:graphic>
          <a:graphicData uri="http://schemas.openxmlformats.org/presentationml/2006/ole">
            <mc:AlternateContent xmlns:mc="http://schemas.openxmlformats.org/markup-compatibility/2006">
              <mc:Choice xmlns:v="urn:schemas-microsoft-com:vml" Requires="v">
                <p:oleObj spid="_x0000_s100415" name="公式" r:id="rId5" imgW="3238500" imgH="406400" progId="Equation.3">
                  <p:embed/>
                </p:oleObj>
              </mc:Choice>
              <mc:Fallback>
                <p:oleObj name="公式" r:id="rId5" imgW="3238500" imgH="406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346575"/>
                        <a:ext cx="8361362"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a:extLst>
              <a:ext uri="{FF2B5EF4-FFF2-40B4-BE49-F238E27FC236}">
                <a16:creationId xmlns:a16="http://schemas.microsoft.com/office/drawing/2014/main" id="{D8A24150-8860-412A-A9ED-4C938217875E}"/>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0028AC1-7F25-401E-9A0D-06E89A9D611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94</a:t>
            </a:fld>
            <a:endParaRPr lang="en-US" altLang="zh-CN" sz="1800">
              <a:latin typeface="华文新魏" panose="02010800040101010101" pitchFamily="2" charset="-122"/>
              <a:ea typeface="华文新魏" panose="02010800040101010101" pitchFamily="2" charset="-122"/>
            </a:endParaRPr>
          </a:p>
        </p:txBody>
      </p:sp>
      <p:sp>
        <p:nvSpPr>
          <p:cNvPr id="101379" name="Rectangle 3">
            <a:extLst>
              <a:ext uri="{FF2B5EF4-FFF2-40B4-BE49-F238E27FC236}">
                <a16:creationId xmlns:a16="http://schemas.microsoft.com/office/drawing/2014/main" id="{F018CFAB-B66A-4D29-A76E-7480C22CBEDC}"/>
              </a:ext>
            </a:extLst>
          </p:cNvPr>
          <p:cNvSpPr>
            <a:spLocks noGrp="1" noChangeArrowheads="1"/>
          </p:cNvSpPr>
          <p:nvPr>
            <p:ph type="body" idx="1"/>
          </p:nvPr>
        </p:nvSpPr>
        <p:spPr>
          <a:xfrm>
            <a:off x="457200" y="890588"/>
            <a:ext cx="8229600" cy="3886200"/>
          </a:xfrm>
        </p:spPr>
        <p:txBody>
          <a:bodyPr/>
          <a:lstStyle/>
          <a:p>
            <a:pPr eaLnBrk="1" hangingPunct="1">
              <a:defRPr/>
            </a:pPr>
            <a:r>
              <a:rPr kumimoji="1" lang="zh-CN" altLang="en-US" b="1" dirty="0">
                <a:effectLst>
                  <a:outerShdw blurRad="38100" dist="38100" dir="2700000" algn="tl">
                    <a:srgbClr val="C0C0C0"/>
                  </a:outerShdw>
                </a:effectLst>
                <a:latin typeface="Times New Roman" pitchFamily="18" charset="0"/>
                <a:ea typeface="仿宋_GB2312" pitchFamily="49" charset="-122"/>
              </a:rPr>
              <a:t>练习：</a:t>
            </a:r>
            <a:r>
              <a:rPr lang="zh-CN" altLang="en-US" dirty="0"/>
              <a:t>已知关键字集合为</a:t>
            </a:r>
            <a:r>
              <a:rPr lang="en-US" altLang="zh-CN" dirty="0"/>
              <a:t>{ 47</a:t>
            </a:r>
            <a:r>
              <a:rPr lang="zh-CN" altLang="en-US" dirty="0"/>
              <a:t>，</a:t>
            </a:r>
            <a:r>
              <a:rPr lang="en-US" altLang="zh-CN" dirty="0"/>
              <a:t>7</a:t>
            </a:r>
            <a:r>
              <a:rPr lang="zh-CN" altLang="en-US" dirty="0"/>
              <a:t>，</a:t>
            </a:r>
            <a:r>
              <a:rPr lang="en-US" altLang="zh-CN" dirty="0"/>
              <a:t>29</a:t>
            </a:r>
            <a:r>
              <a:rPr lang="zh-CN" altLang="en-US" dirty="0"/>
              <a:t>，</a:t>
            </a:r>
            <a:r>
              <a:rPr lang="en-US" altLang="zh-CN" dirty="0"/>
              <a:t>11</a:t>
            </a:r>
            <a:r>
              <a:rPr lang="zh-CN" altLang="en-US" dirty="0"/>
              <a:t>，</a:t>
            </a:r>
            <a:r>
              <a:rPr lang="en-US" altLang="zh-CN" dirty="0"/>
              <a:t>16</a:t>
            </a:r>
            <a:r>
              <a:rPr lang="zh-CN" altLang="en-US" dirty="0"/>
              <a:t>，</a:t>
            </a:r>
            <a:r>
              <a:rPr lang="en-US" altLang="zh-CN" dirty="0"/>
              <a:t>92</a:t>
            </a:r>
            <a:r>
              <a:rPr lang="zh-CN" altLang="en-US" dirty="0"/>
              <a:t>，</a:t>
            </a:r>
            <a:r>
              <a:rPr lang="en-US" altLang="zh-CN" dirty="0"/>
              <a:t>22</a:t>
            </a:r>
            <a:r>
              <a:rPr lang="zh-CN" altLang="en-US" dirty="0"/>
              <a:t>，</a:t>
            </a:r>
            <a:r>
              <a:rPr lang="en-US" altLang="zh-CN" dirty="0"/>
              <a:t>8 }</a:t>
            </a:r>
            <a:r>
              <a:rPr lang="zh-CN" altLang="en-US" dirty="0"/>
              <a:t>设定哈希函数 </a:t>
            </a:r>
            <a:r>
              <a:rPr lang="en-US" altLang="zh-CN" dirty="0"/>
              <a:t>H(key) = key  MOD  11  ( </a:t>
            </a:r>
            <a:r>
              <a:rPr lang="zh-CN" altLang="en-US" dirty="0"/>
              <a:t>表长</a:t>
            </a:r>
            <a:r>
              <a:rPr lang="en-US" altLang="zh-CN" dirty="0"/>
              <a:t>=11 )</a:t>
            </a:r>
            <a:r>
              <a:rPr lang="zh-CN" altLang="en-US" dirty="0"/>
              <a:t>，采用线性探查法处理冲突，请将关键字填入下面的哈希表中，计算成功和失败时的</a:t>
            </a:r>
            <a:r>
              <a:rPr lang="en-US" altLang="zh-CN" dirty="0"/>
              <a:t>ASL</a:t>
            </a:r>
            <a:r>
              <a:rPr lang="zh-CN" altLang="en-US" dirty="0"/>
              <a:t>。</a:t>
            </a:r>
          </a:p>
        </p:txBody>
      </p:sp>
      <p:graphicFrame>
        <p:nvGraphicFramePr>
          <p:cNvPr id="101380" name="Object 4">
            <a:extLst>
              <a:ext uri="{FF2B5EF4-FFF2-40B4-BE49-F238E27FC236}">
                <a16:creationId xmlns:a16="http://schemas.microsoft.com/office/drawing/2014/main" id="{237D30CD-B7B4-465D-8281-21DBD3321534}"/>
              </a:ext>
            </a:extLst>
          </p:cNvPr>
          <p:cNvGraphicFramePr>
            <a:graphicFrameLocks noChangeAspect="1"/>
          </p:cNvGraphicFramePr>
          <p:nvPr/>
        </p:nvGraphicFramePr>
        <p:xfrm>
          <a:off x="212725" y="3959225"/>
          <a:ext cx="8931275" cy="1635125"/>
        </p:xfrm>
        <a:graphic>
          <a:graphicData uri="http://schemas.openxmlformats.org/presentationml/2006/ole">
            <mc:AlternateContent xmlns:mc="http://schemas.openxmlformats.org/markup-compatibility/2006">
              <mc:Choice xmlns:v="urn:schemas-microsoft-com:vml" Requires="v">
                <p:oleObj spid="_x0000_s101409" name="图片" r:id="rId3" imgW="4869901" imgH="884154" progId="Word.Picture.8">
                  <p:embed/>
                </p:oleObj>
              </mc:Choice>
              <mc:Fallback>
                <p:oleObj name="图片" r:id="rId3" imgW="4869901" imgH="88415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3959225"/>
                        <a:ext cx="8931275"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2">
            <a:extLst>
              <a:ext uri="{FF2B5EF4-FFF2-40B4-BE49-F238E27FC236}">
                <a16:creationId xmlns:a16="http://schemas.microsoft.com/office/drawing/2014/main" id="{48E81526-8EB9-4186-843E-B63380918CB6}"/>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5135CA-7FD0-441B-996E-CA2710B97B5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95</a:t>
            </a:fld>
            <a:endParaRPr lang="en-US" altLang="zh-CN" sz="1800">
              <a:latin typeface="华文新魏" panose="02010800040101010101" pitchFamily="2" charset="-122"/>
              <a:ea typeface="华文新魏" panose="02010800040101010101" pitchFamily="2" charset="-122"/>
            </a:endParaRPr>
          </a:p>
        </p:txBody>
      </p:sp>
      <mc:AlternateContent xmlns:mc="http://schemas.openxmlformats.org/markup-compatibility/2006" xmlns:a14="http://schemas.microsoft.com/office/drawing/2010/main">
        <mc:Choice Requires="a14">
          <p:sp>
            <p:nvSpPr>
              <p:cNvPr id="1617922" name="Rectangle 2">
                <a:extLst>
                  <a:ext uri="{FF2B5EF4-FFF2-40B4-BE49-F238E27FC236}">
                    <a16:creationId xmlns:a16="http://schemas.microsoft.com/office/drawing/2014/main" id="{8BE19947-7B7D-408D-94EB-8EAE73BC1596}"/>
                  </a:ext>
                </a:extLst>
              </p:cNvPr>
              <p:cNvSpPr>
                <a:spLocks noGrp="1" noChangeArrowheads="1"/>
              </p:cNvSpPr>
              <p:nvPr>
                <p:ph type="body" idx="4294967295"/>
              </p:nvPr>
            </p:nvSpPr>
            <p:spPr>
              <a:xfrm>
                <a:off x="228600" y="1161883"/>
                <a:ext cx="8458200" cy="2580124"/>
              </a:xfrm>
            </p:spPr>
            <p:txBody>
              <a:bodyPr lIns="90623" tIns="44517" rIns="90623" bIns="44517"/>
              <a:lstStyle/>
              <a:p>
                <a:pPr defTabSz="915988" eaLnBrk="1" hangingPunct="1">
                  <a:buClr>
                    <a:srgbClr val="FF7C80"/>
                  </a:buClr>
                  <a:buSzPct val="50000"/>
                  <a:defRPr/>
                </a:pPr>
                <a:r>
                  <a:rPr lang="zh-CN" altLang="en-US" sz="2800" b="1" dirty="0">
                    <a:solidFill>
                      <a:schemeClr val="bg2"/>
                    </a:solidFill>
                    <a:effectLst>
                      <a:outerShdw blurRad="38100" dist="38100" dir="2700000" algn="tl">
                        <a:srgbClr val="C0C0C0"/>
                      </a:outerShdw>
                    </a:effectLst>
                    <a:latin typeface="Times New Roman" pitchFamily="18" charset="0"/>
                    <a:ea typeface="仿宋_GB2312" pitchFamily="49" charset="-122"/>
                  </a:rPr>
                  <a:t>设</a:t>
                </a:r>
                <a:r>
                  <a:rPr lang="en-US" altLang="zh-CN" sz="2800" b="1" i="1" dirty="0">
                    <a:solidFill>
                      <a:srgbClr val="FF0000"/>
                    </a:solidFill>
                    <a:effectLst>
                      <a:outerShdw blurRad="38100" dist="38100" dir="2700000" algn="tl">
                        <a:srgbClr val="C0C0C0"/>
                      </a:outerShdw>
                    </a:effectLst>
                    <a:latin typeface="Times New Roman" pitchFamily="18" charset="0"/>
                    <a:ea typeface="仿宋_GB2312" pitchFamily="49" charset="-122"/>
                  </a:rPr>
                  <a:t>H</a:t>
                </a:r>
                <a:r>
                  <a:rPr lang="en-US" altLang="zh-CN" sz="2800" b="1" i="1" baseline="-25000" dirty="0">
                    <a:solidFill>
                      <a:srgbClr val="FF0000"/>
                    </a:solidFill>
                    <a:effectLst>
                      <a:outerShdw blurRad="38100" dist="38100" dir="2700000" algn="tl">
                        <a:srgbClr val="C0C0C0"/>
                      </a:outerShdw>
                    </a:effectLst>
                    <a:latin typeface="Times New Roman" pitchFamily="18" charset="0"/>
                    <a:ea typeface="仿宋_GB2312" pitchFamily="49" charset="-122"/>
                  </a:rPr>
                  <a:t>0</a:t>
                </a:r>
                <a:r>
                  <a:rPr lang="en-US" altLang="zh-CN" sz="2800" b="1" i="1" dirty="0">
                    <a:solidFill>
                      <a:srgbClr val="FF0000"/>
                    </a:solidFill>
                    <a:effectLst>
                      <a:outerShdw blurRad="38100" dist="38100" dir="2700000" algn="tl">
                        <a:srgbClr val="C0C0C0"/>
                      </a:outerShdw>
                    </a:effectLst>
                    <a:latin typeface="Times New Roman" pitchFamily="18" charset="0"/>
                    <a:ea typeface="仿宋_GB2312" pitchFamily="49" charset="-122"/>
                  </a:rPr>
                  <a:t> </a:t>
                </a:r>
                <a:r>
                  <a:rPr lang="en-US" altLang="zh-CN" sz="2800" b="1" dirty="0">
                    <a:solidFill>
                      <a:srgbClr val="FF0000"/>
                    </a:solidFill>
                    <a:effectLst>
                      <a:outerShdw blurRad="38100" dist="38100" dir="2700000" algn="tl">
                        <a:srgbClr val="C0C0C0"/>
                      </a:outerShdw>
                    </a:effectLst>
                    <a:latin typeface="Times New Roman" pitchFamily="18" charset="0"/>
                    <a:ea typeface="仿宋_GB2312" pitchFamily="49" charset="-122"/>
                  </a:rPr>
                  <a:t>= </a:t>
                </a:r>
                <a:r>
                  <a:rPr lang="en-US" altLang="zh-CN" sz="2800" b="1" i="1" dirty="0">
                    <a:solidFill>
                      <a:srgbClr val="FF0000"/>
                    </a:solidFill>
                    <a:effectLst>
                      <a:outerShdw blurRad="38100" dist="38100" dir="2700000" algn="tl">
                        <a:srgbClr val="C0C0C0"/>
                      </a:outerShdw>
                    </a:effectLst>
                    <a:latin typeface="Times New Roman" pitchFamily="18" charset="0"/>
                    <a:ea typeface="仿宋_GB2312" pitchFamily="49" charset="-122"/>
                  </a:rPr>
                  <a:t>hash</a:t>
                </a:r>
                <a:r>
                  <a:rPr lang="en-US" altLang="zh-CN" sz="2800" b="1" dirty="0">
                    <a:solidFill>
                      <a:srgbClr val="FF0000"/>
                    </a:solidFill>
                    <a:effectLst>
                      <a:outerShdw blurRad="38100" dist="38100" dir="2700000" algn="tl">
                        <a:srgbClr val="C0C0C0"/>
                      </a:outerShdw>
                    </a:effectLst>
                    <a:latin typeface="Times New Roman" pitchFamily="18" charset="0"/>
                    <a:ea typeface="仿宋_GB2312" pitchFamily="49" charset="-122"/>
                  </a:rPr>
                  <a:t>(</a:t>
                </a:r>
                <a:r>
                  <a:rPr lang="en-US" altLang="zh-CN" sz="2800" b="1" i="1" dirty="0">
                    <a:solidFill>
                      <a:srgbClr val="FF0000"/>
                    </a:solidFill>
                    <a:effectLst>
                      <a:outerShdw blurRad="38100" dist="38100" dir="2700000" algn="tl">
                        <a:srgbClr val="C0C0C0"/>
                      </a:outerShdw>
                    </a:effectLst>
                    <a:latin typeface="Times New Roman" pitchFamily="18" charset="0"/>
                    <a:ea typeface="仿宋_GB2312" pitchFamily="49" charset="-122"/>
                  </a:rPr>
                  <a:t>key</a:t>
                </a:r>
                <a:r>
                  <a:rPr lang="en-US" altLang="zh-CN" sz="2800" b="1" dirty="0">
                    <a:solidFill>
                      <a:srgbClr val="FF0000"/>
                    </a:solidFill>
                    <a:effectLst>
                      <a:outerShdw blurRad="38100" dist="38100" dir="2700000" algn="tl">
                        <a:srgbClr val="C0C0C0"/>
                      </a:outerShdw>
                    </a:effectLst>
                    <a:latin typeface="Times New Roman" pitchFamily="18" charset="0"/>
                    <a:ea typeface="仿宋_GB2312" pitchFamily="49" charset="-122"/>
                  </a:rPr>
                  <a:t>)</a:t>
                </a:r>
                <a:r>
                  <a:rPr lang="en-US" altLang="zh-CN" sz="2800" b="1" dirty="0">
                    <a:solidFill>
                      <a:schemeClr val="bg2"/>
                    </a:solidFill>
                    <a:effectLst>
                      <a:outerShdw blurRad="38100" dist="38100" dir="2700000" algn="tl">
                        <a:srgbClr val="C0C0C0"/>
                      </a:outerShdw>
                    </a:effectLst>
                    <a:latin typeface="Times New Roman" pitchFamily="18" charset="0"/>
                    <a:ea typeface="仿宋_GB2312" pitchFamily="49" charset="-122"/>
                  </a:rPr>
                  <a:t>, </a:t>
                </a:r>
                <a:r>
                  <a:rPr lang="zh-CN" altLang="en-US" sz="2800" b="1" dirty="0">
                    <a:solidFill>
                      <a:schemeClr val="bg2"/>
                    </a:solidFill>
                    <a:effectLst>
                      <a:outerShdw blurRad="38100" dist="38100" dir="2700000" algn="tl">
                        <a:srgbClr val="C0C0C0"/>
                      </a:outerShdw>
                    </a:effectLst>
                    <a:latin typeface="Times New Roman" pitchFamily="18" charset="0"/>
                    <a:ea typeface="仿宋_GB2312" pitchFamily="49" charset="-122"/>
                  </a:rPr>
                  <a:t>一旦发生冲突，在表中顺次向后寻找下一个位置 </a:t>
                </a:r>
                <a:r>
                  <a:rPr lang="en-US" altLang="zh-CN" sz="2800" b="1" dirty="0">
                    <a:solidFill>
                      <a:schemeClr val="bg2"/>
                    </a:solidFill>
                    <a:effectLst>
                      <a:outerShdw blurRad="38100" dist="38100" dir="2700000" algn="tl">
                        <a:srgbClr val="C0C0C0"/>
                      </a:outerShdw>
                    </a:effectLst>
                    <a:latin typeface="Times New Roman" pitchFamily="18" charset="0"/>
                    <a:ea typeface="仿宋_GB2312" pitchFamily="49" charset="-122"/>
                  </a:rPr>
                  <a:t>d+1,</a:t>
                </a:r>
                <a:r>
                  <a:rPr lang="zh-CN" altLang="en-US" sz="2800" b="1" dirty="0">
                    <a:solidFill>
                      <a:schemeClr val="bg2"/>
                    </a:solidFill>
                    <a:effectLst>
                      <a:outerShdw blurRad="38100" dist="38100" dir="2700000" algn="tl">
                        <a:srgbClr val="C0C0C0"/>
                      </a:outerShdw>
                    </a:effectLst>
                    <a:latin typeface="Times New Roman" pitchFamily="18" charset="0"/>
                    <a:ea typeface="仿宋_GB2312" pitchFamily="49" charset="-122"/>
                  </a:rPr>
                  <a:t> </a:t>
                </a:r>
                <a:r>
                  <a:rPr lang="en-US" altLang="zh-CN" sz="2800" b="1" dirty="0">
                    <a:solidFill>
                      <a:schemeClr val="bg2"/>
                    </a:solidFill>
                    <a:effectLst>
                      <a:outerShdw blurRad="38100" dist="38100" dir="2700000" algn="tl">
                        <a:srgbClr val="C0C0C0"/>
                      </a:outerShdw>
                    </a:effectLst>
                    <a:latin typeface="Times New Roman" pitchFamily="18" charset="0"/>
                    <a:ea typeface="仿宋_GB2312" pitchFamily="49" charset="-122"/>
                  </a:rPr>
                  <a:t>d+</a:t>
                </a:r>
                <a14:m>
                  <m:oMath xmlns:m="http://schemas.openxmlformats.org/officeDocument/2006/math">
                    <m:sSup>
                      <m:sSupPr>
                        <m:ctrlPr>
                          <a:rPr lang="en-US" altLang="zh-CN" sz="2800" b="1" i="1" smtClean="0">
                            <a:solidFill>
                              <a:schemeClr val="bg2"/>
                            </a:solidFill>
                            <a:effectLst>
                              <a:outerShdw blurRad="38100" dist="38100" dir="2700000" algn="tl">
                                <a:srgbClr val="C0C0C0"/>
                              </a:outerShdw>
                            </a:effectLst>
                            <a:latin typeface="Cambria Math" panose="02040503050406030204" pitchFamily="18" charset="0"/>
                            <a:ea typeface="仿宋_GB2312" pitchFamily="49" charset="-122"/>
                          </a:rPr>
                        </m:ctrlPr>
                      </m:sSupPr>
                      <m:e>
                        <m:r>
                          <a:rPr lang="en-US" altLang="zh-CN" sz="2800" b="1" i="1" smtClean="0">
                            <a:solidFill>
                              <a:schemeClr val="bg2"/>
                            </a:solidFill>
                            <a:effectLst>
                              <a:outerShdw blurRad="38100" dist="38100" dir="2700000" algn="tl">
                                <a:srgbClr val="C0C0C0"/>
                              </a:outerShdw>
                            </a:effectLst>
                            <a:latin typeface="Cambria Math" panose="02040503050406030204" pitchFamily="18" charset="0"/>
                            <a:ea typeface="仿宋_GB2312" pitchFamily="49" charset="-122"/>
                          </a:rPr>
                          <m:t>𝟐</m:t>
                        </m:r>
                      </m:e>
                      <m:sup>
                        <m:r>
                          <a:rPr lang="en-US" altLang="zh-CN" sz="2800" b="1" i="1" smtClean="0">
                            <a:solidFill>
                              <a:schemeClr val="bg2"/>
                            </a:solidFill>
                            <a:effectLst>
                              <a:outerShdw blurRad="38100" dist="38100" dir="2700000" algn="tl">
                                <a:srgbClr val="C0C0C0"/>
                              </a:outerShdw>
                            </a:effectLst>
                            <a:latin typeface="Cambria Math" panose="02040503050406030204" pitchFamily="18" charset="0"/>
                            <a:ea typeface="仿宋_GB2312" pitchFamily="49" charset="-122"/>
                          </a:rPr>
                          <m:t>𝟐</m:t>
                        </m:r>
                      </m:sup>
                    </m:sSup>
                  </m:oMath>
                </a14:m>
                <a:r>
                  <a:rPr lang="en-US" altLang="zh-CN" sz="2800" b="1" dirty="0">
                    <a:solidFill>
                      <a:schemeClr val="bg2"/>
                    </a:solidFill>
                    <a:effectLst>
                      <a:outerShdw blurRad="38100" dist="38100" dir="2700000" algn="tl">
                        <a:srgbClr val="C0C0C0"/>
                      </a:outerShdw>
                    </a:effectLst>
                    <a:latin typeface="Times New Roman" pitchFamily="18" charset="0"/>
                    <a:ea typeface="仿宋_GB2312" pitchFamily="49" charset="-122"/>
                  </a:rPr>
                  <a:t> , d+</a:t>
                </a:r>
                <a14:m>
                  <m:oMath xmlns:m="http://schemas.openxmlformats.org/officeDocument/2006/math">
                    <m:sSup>
                      <m:sSupPr>
                        <m:ctrlPr>
                          <a:rPr lang="en-US" altLang="zh-CN" sz="2800" b="1" i="1">
                            <a:solidFill>
                              <a:schemeClr val="bg2"/>
                            </a:solidFill>
                            <a:effectLst>
                              <a:outerShdw blurRad="38100" dist="38100" dir="2700000" algn="tl">
                                <a:srgbClr val="C0C0C0"/>
                              </a:outerShdw>
                            </a:effectLst>
                            <a:latin typeface="Cambria Math" panose="02040503050406030204" pitchFamily="18" charset="0"/>
                            <a:ea typeface="仿宋_GB2312" pitchFamily="49" charset="-122"/>
                          </a:rPr>
                        </m:ctrlPr>
                      </m:sSupPr>
                      <m:e>
                        <m:r>
                          <a:rPr lang="en-US" altLang="zh-CN" sz="2800" b="1" i="1" smtClean="0">
                            <a:solidFill>
                              <a:schemeClr val="bg2"/>
                            </a:solidFill>
                            <a:effectLst>
                              <a:outerShdw blurRad="38100" dist="38100" dir="2700000" algn="tl">
                                <a:srgbClr val="C0C0C0"/>
                              </a:outerShdw>
                            </a:effectLst>
                            <a:latin typeface="Cambria Math" panose="02040503050406030204" pitchFamily="18" charset="0"/>
                            <a:ea typeface="仿宋_GB2312" pitchFamily="49" charset="-122"/>
                          </a:rPr>
                          <m:t>𝟑</m:t>
                        </m:r>
                      </m:e>
                      <m:sup>
                        <m:r>
                          <a:rPr lang="en-US" altLang="zh-CN" sz="2800" b="1" i="1">
                            <a:solidFill>
                              <a:schemeClr val="bg2"/>
                            </a:solidFill>
                            <a:effectLst>
                              <a:outerShdw blurRad="38100" dist="38100" dir="2700000" algn="tl">
                                <a:srgbClr val="C0C0C0"/>
                              </a:outerShdw>
                            </a:effectLst>
                            <a:latin typeface="Cambria Math" panose="02040503050406030204" pitchFamily="18" charset="0"/>
                            <a:ea typeface="仿宋_GB2312" pitchFamily="49" charset="-122"/>
                          </a:rPr>
                          <m:t>𝟐</m:t>
                        </m:r>
                      </m:sup>
                    </m:sSup>
                  </m:oMath>
                </a14:m>
                <a:r>
                  <a:rPr lang="en-US" altLang="zh-CN" sz="2800" b="1" dirty="0">
                    <a:solidFill>
                      <a:schemeClr val="bg2"/>
                    </a:solidFill>
                    <a:effectLst>
                      <a:outerShdw blurRad="38100" dist="38100" dir="2700000" algn="tl">
                        <a:srgbClr val="C0C0C0"/>
                      </a:outerShdw>
                    </a:effectLst>
                    <a:latin typeface="Times New Roman" pitchFamily="18" charset="0"/>
                    <a:ea typeface="仿宋_GB2312" pitchFamily="49" charset="-122"/>
                  </a:rPr>
                  <a:t> …</a:t>
                </a:r>
              </a:p>
              <a:p>
                <a:pPr defTabSz="915988" eaLnBrk="1" hangingPunct="1">
                  <a:buClr>
                    <a:srgbClr val="FF7C80"/>
                  </a:buClr>
                  <a:buSzPct val="50000"/>
                  <a:defRPr/>
                </a:pPr>
                <a:r>
                  <a:rPr lang="zh-CN" altLang="en-US" sz="2800" b="1" dirty="0">
                    <a:solidFill>
                      <a:schemeClr val="bg2"/>
                    </a:solidFill>
                    <a:effectLst>
                      <a:outerShdw blurRad="38100" dist="38100" dir="2700000" algn="tl">
                        <a:srgbClr val="C0C0C0"/>
                      </a:outerShdw>
                    </a:effectLst>
                    <a:latin typeface="Times New Roman" pitchFamily="18" charset="0"/>
                    <a:ea typeface="仿宋_GB2312" pitchFamily="49" charset="-122"/>
                  </a:rPr>
                  <a:t>通项公式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H</a:t>
                </a:r>
                <a:r>
                  <a:rPr lang="en-US" altLang="zh-CN" sz="2800" b="1" i="1" baseline="-25000" dirty="0">
                    <a:solidFill>
                      <a:srgbClr val="FF3300"/>
                    </a:solidFill>
                    <a:effectLst>
                      <a:outerShdw blurRad="38100" dist="38100" dir="2700000" algn="tl">
                        <a:srgbClr val="C0C0C0"/>
                      </a:outerShdw>
                    </a:effectLst>
                    <a:latin typeface="Times New Roman" pitchFamily="18" charset="0"/>
                    <a:ea typeface="仿宋_GB2312" pitchFamily="49" charset="-122"/>
                  </a:rPr>
                  <a:t>i</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 (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H</a:t>
                </a:r>
                <a:r>
                  <a:rPr lang="en-US" altLang="zh-CN" sz="2800" b="1" baseline="-25000" dirty="0">
                    <a:solidFill>
                      <a:srgbClr val="FF3300"/>
                    </a:solidFill>
                    <a:effectLst>
                      <a:outerShdw blurRad="38100" dist="38100" dir="2700000" algn="tl">
                        <a:srgbClr val="C0C0C0"/>
                      </a:outerShdw>
                    </a:effectLst>
                    <a:latin typeface="Times New Roman" pitchFamily="18" charset="0"/>
                    <a:ea typeface="仿宋_GB2312" pitchFamily="49" charset="-122"/>
                  </a:rPr>
                  <a:t>0</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 +</a:t>
                </a:r>
                <a14:m>
                  <m:oMath xmlns:m="http://schemas.openxmlformats.org/officeDocument/2006/math">
                    <m:sSup>
                      <m:sSupPr>
                        <m:ctrlPr>
                          <a:rPr lang="en-US" altLang="zh-CN" sz="2800" b="1" i="1" smtClean="0">
                            <a:solidFill>
                              <a:srgbClr val="FF3300"/>
                            </a:solidFill>
                            <a:effectLst>
                              <a:outerShdw blurRad="38100" dist="38100" dir="2700000" algn="tl">
                                <a:srgbClr val="C0C0C0"/>
                              </a:outerShdw>
                            </a:effectLst>
                            <a:latin typeface="Cambria Math" panose="02040503050406030204" pitchFamily="18" charset="0"/>
                            <a:ea typeface="仿宋_GB2312" pitchFamily="49" charset="-122"/>
                          </a:rPr>
                        </m:ctrlPr>
                      </m:sSupPr>
                      <m:e>
                        <m:r>
                          <a:rPr lang="en-US" altLang="zh-CN" sz="2800" b="1" i="1" smtClean="0">
                            <a:solidFill>
                              <a:srgbClr val="FF3300"/>
                            </a:solidFill>
                            <a:effectLst>
                              <a:outerShdw blurRad="38100" dist="38100" dir="2700000" algn="tl">
                                <a:srgbClr val="C0C0C0"/>
                              </a:outerShdw>
                            </a:effectLst>
                            <a:latin typeface="Cambria Math" panose="02040503050406030204" pitchFamily="18" charset="0"/>
                            <a:ea typeface="仿宋_GB2312" pitchFamily="49" charset="-122"/>
                          </a:rPr>
                          <m:t>𝒊</m:t>
                        </m:r>
                      </m:e>
                      <m:sup>
                        <m:r>
                          <a:rPr lang="en-US" altLang="zh-CN" sz="2800" b="1" i="1" smtClean="0">
                            <a:solidFill>
                              <a:srgbClr val="FF3300"/>
                            </a:solidFill>
                            <a:effectLst>
                              <a:outerShdw blurRad="38100" dist="38100" dir="2700000" algn="tl">
                                <a:srgbClr val="C0C0C0"/>
                              </a:outerShdw>
                            </a:effectLst>
                            <a:latin typeface="Cambria Math" panose="02040503050406030204" pitchFamily="18" charset="0"/>
                            <a:ea typeface="仿宋_GB2312" pitchFamily="49" charset="-122"/>
                          </a:rPr>
                          <m:t>𝟐</m:t>
                        </m:r>
                      </m:sup>
                    </m:sSup>
                  </m:oMath>
                </a14:m>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 ) %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m</a:t>
                </a:r>
                <a:r>
                  <a:rPr lang="zh-CN" altLang="en-US" sz="2800" b="1" dirty="0">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i="1" dirty="0" err="1">
                    <a:solidFill>
                      <a:srgbClr val="FF3300"/>
                    </a:solidFill>
                    <a:effectLst>
                      <a:outerShdw blurRad="38100" dist="38100" dir="2700000" algn="tl">
                        <a:srgbClr val="C0C0C0"/>
                      </a:outerShdw>
                    </a:effectLst>
                    <a:latin typeface="Times New Roman" pitchFamily="18" charset="0"/>
                    <a:ea typeface="仿宋_GB2312" pitchFamily="49" charset="-122"/>
                  </a:rPr>
                  <a:t>i</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 </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=1, 2, …, </a:t>
                </a:r>
                <a:r>
                  <a:rPr lang="en-US" altLang="zh-CN" sz="2800" b="1" i="1" dirty="0">
                    <a:solidFill>
                      <a:srgbClr val="FF3300"/>
                    </a:solidFill>
                    <a:effectLst>
                      <a:outerShdw blurRad="38100" dist="38100" dir="2700000" algn="tl">
                        <a:srgbClr val="C0C0C0"/>
                      </a:outerShdw>
                    </a:effectLst>
                    <a:latin typeface="Times New Roman" pitchFamily="18" charset="0"/>
                    <a:ea typeface="仿宋_GB2312" pitchFamily="49" charset="-122"/>
                  </a:rPr>
                  <a:t>m</a:t>
                </a:r>
                <a:r>
                  <a:rPr lang="en-US" altLang="zh-CN" sz="2800" b="1" dirty="0">
                    <a:solidFill>
                      <a:srgbClr val="FF3300"/>
                    </a:solidFill>
                    <a:effectLst>
                      <a:outerShdw blurRad="38100" dist="38100" dir="2700000" algn="tl">
                        <a:srgbClr val="C0C0C0"/>
                      </a:outerShdw>
                    </a:effectLst>
                    <a:latin typeface="Times New Roman" pitchFamily="18" charset="0"/>
                    <a:ea typeface="仿宋_GB2312" pitchFamily="49" charset="-122"/>
                  </a:rPr>
                  <a:t>-1</a:t>
                </a:r>
                <a:r>
                  <a:rPr lang="en-US" altLang="zh-CN" sz="2800" b="1" dirty="0">
                    <a:effectLst>
                      <a:outerShdw blurRad="38100" dist="38100" dir="2700000" algn="tl">
                        <a:srgbClr val="C0C0C0"/>
                      </a:outerShdw>
                    </a:effectLst>
                    <a:latin typeface="Times New Roman" pitchFamily="18" charset="0"/>
                    <a:ea typeface="仿宋_GB2312" pitchFamily="49" charset="-122"/>
                  </a:rPr>
                  <a:t> </a:t>
                </a:r>
              </a:p>
              <a:p>
                <a:pPr defTabSz="915988" eaLnBrk="1" hangingPunct="1">
                  <a:buFont typeface="Wingdings" panose="05000000000000000000" pitchFamily="2" charset="2"/>
                  <a:buNone/>
                  <a:defRPr/>
                </a:pPr>
                <a:r>
                  <a:rPr lang="en-US" altLang="zh-CN" sz="2800" b="1" dirty="0">
                    <a:effectLst>
                      <a:outerShdw blurRad="38100" dist="38100" dir="2700000" algn="tl">
                        <a:srgbClr val="C0C0C0"/>
                      </a:outerShdw>
                    </a:effectLst>
                    <a:latin typeface="Times New Roman" pitchFamily="18" charset="0"/>
                    <a:ea typeface="仿宋_GB2312" pitchFamily="49" charset="-122"/>
                  </a:rPr>
                  <a:t>    </a:t>
                </a:r>
                <a:r>
                  <a:rPr lang="en-US" altLang="zh-CN" sz="2800" b="1" dirty="0">
                    <a:solidFill>
                      <a:srgbClr val="006600"/>
                    </a:solidFill>
                    <a:effectLst>
                      <a:outerShdw blurRad="38100" dist="38100" dir="2700000" algn="tl">
                        <a:srgbClr val="C0C0C0"/>
                      </a:outerShdw>
                    </a:effectLst>
                    <a:latin typeface="Times New Roman" pitchFamily="18" charset="0"/>
                    <a:ea typeface="仿宋_GB2312" pitchFamily="49" charset="-122"/>
                  </a:rPr>
                  <a:t> </a:t>
                </a:r>
                <a:r>
                  <a:rPr lang="zh-CN" altLang="en-US" sz="2800" b="1" dirty="0">
                    <a:solidFill>
                      <a:schemeClr val="bg2"/>
                    </a:solidFill>
                    <a:effectLst>
                      <a:outerShdw blurRad="38100" dist="38100" dir="2700000" algn="tl">
                        <a:srgbClr val="C0C0C0"/>
                      </a:outerShdw>
                    </a:effectLst>
                    <a:latin typeface="Times New Roman" pitchFamily="18" charset="0"/>
                    <a:ea typeface="仿宋_GB2312" pitchFamily="49" charset="-122"/>
                  </a:rPr>
                  <a:t>例：</a:t>
                </a:r>
                <a:r>
                  <a:rPr lang="en-US" altLang="zh-CN" sz="2800" b="1" dirty="0">
                    <a:solidFill>
                      <a:schemeClr val="bg2"/>
                    </a:solidFill>
                    <a:effectLst>
                      <a:outerShdw blurRad="38100" dist="38100" dir="2700000" algn="tl">
                        <a:srgbClr val="C0C0C0"/>
                      </a:outerShdw>
                    </a:effectLst>
                    <a:latin typeface="Times New Roman" pitchFamily="18" charset="0"/>
                    <a:ea typeface="仿宋_GB2312" pitchFamily="49" charset="-122"/>
                  </a:rPr>
                  <a:t>{89, 18, 49, 58, 69}</a:t>
                </a:r>
              </a:p>
              <a:p>
                <a:pPr defTabSz="915988" eaLnBrk="1" hangingPunct="1">
                  <a:buFont typeface="Wingdings" panose="05000000000000000000" pitchFamily="2" charset="2"/>
                  <a:buNone/>
                  <a:defRPr/>
                </a:pPr>
                <a:r>
                  <a:rPr lang="en-US" altLang="zh-CN" sz="2800" b="1" dirty="0">
                    <a:solidFill>
                      <a:schemeClr val="bg2"/>
                    </a:solidFill>
                    <a:effectLst>
                      <a:outerShdw blurRad="38100" dist="38100" dir="2700000" algn="tl">
                        <a:srgbClr val="C0C0C0"/>
                      </a:outerShdw>
                    </a:effectLst>
                    <a:latin typeface="Times New Roman" pitchFamily="18" charset="0"/>
                    <a:ea typeface="仿宋_GB2312" pitchFamily="49" charset="-122"/>
                  </a:rPr>
                  <a:t>              hash( k ) = k % 10 </a:t>
                </a:r>
              </a:p>
              <a:p>
                <a:pPr defTabSz="915988" eaLnBrk="1" hangingPunct="1">
                  <a:buFont typeface="Wingdings" panose="05000000000000000000" pitchFamily="2" charset="2"/>
                  <a:buNone/>
                  <a:defRPr/>
                </a:pPr>
                <a:endParaRPr lang="en-US" altLang="zh-CN" sz="2800" b="1" dirty="0">
                  <a:solidFill>
                    <a:schemeClr val="bg2"/>
                  </a:solidFill>
                  <a:effectLst>
                    <a:outerShdw blurRad="38100" dist="38100" dir="2700000" algn="tl">
                      <a:srgbClr val="C0C0C0"/>
                    </a:outerShdw>
                  </a:effectLst>
                  <a:latin typeface="Times New Roman" pitchFamily="18" charset="0"/>
                  <a:ea typeface="仿宋_GB2312" pitchFamily="49" charset="-122"/>
                </a:endParaRPr>
              </a:p>
            </p:txBody>
          </p:sp>
        </mc:Choice>
        <mc:Fallback xmlns="">
          <p:sp>
            <p:nvSpPr>
              <p:cNvPr id="1617922" name="Rectangle 2">
                <a:extLst>
                  <a:ext uri="{FF2B5EF4-FFF2-40B4-BE49-F238E27FC236}">
                    <a16:creationId xmlns:a16="http://schemas.microsoft.com/office/drawing/2014/main" id="{8BE19947-7B7D-408D-94EB-8EAE73BC1596}"/>
                  </a:ext>
                </a:extLst>
              </p:cNvPr>
              <p:cNvSpPr>
                <a:spLocks noGrp="1" noRot="1" noChangeAspect="1" noMove="1" noResize="1" noEditPoints="1" noAdjustHandles="1" noChangeArrowheads="1" noChangeShapeType="1" noTextEdit="1"/>
              </p:cNvSpPr>
              <p:nvPr>
                <p:ph type="body" idx="4294967295"/>
              </p:nvPr>
            </p:nvSpPr>
            <p:spPr>
              <a:xfrm>
                <a:off x="228600" y="1161883"/>
                <a:ext cx="8458200" cy="2580124"/>
              </a:xfrm>
              <a:blipFill>
                <a:blip r:embed="rId2"/>
                <a:stretch>
                  <a:fillRect l="-216" t="-2837" b="-4965"/>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38174A6B-C417-40EE-AF7F-B277D4C05366}"/>
              </a:ext>
            </a:extLst>
          </p:cNvPr>
          <p:cNvSpPr txBox="1">
            <a:spLocks/>
          </p:cNvSpPr>
          <p:nvPr/>
        </p:nvSpPr>
        <p:spPr>
          <a:xfrm>
            <a:off x="551330" y="504996"/>
            <a:ext cx="8229600" cy="656883"/>
          </a:xfrm>
          <a:prstGeom prst="rect">
            <a:avLst/>
          </a:prstGeom>
        </p:spPr>
        <p:txBody>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algn="just" defTabSz="915988">
              <a:defRPr/>
            </a:pPr>
            <a:r>
              <a:rPr lang="zh-CN" altLang="en-US" sz="3200" b="1" kern="1200" dirty="0">
                <a:solidFill>
                  <a:srgbClr val="CC3300"/>
                </a:solidFill>
                <a:effectLst>
                  <a:outerShdw blurRad="38100" dist="38100" dir="2700000" algn="tl">
                    <a:srgbClr val="C0C0C0"/>
                  </a:outerShdw>
                </a:effectLst>
                <a:latin typeface="幼圆" pitchFamily="49" charset="-122"/>
                <a:ea typeface="仿宋_GB2312" pitchFamily="49" charset="-122"/>
                <a:cs typeface="+mn-cs"/>
              </a:rPr>
              <a:t>平方探查</a:t>
            </a:r>
            <a:r>
              <a:rPr lang="en-US" altLang="zh-CN" sz="3200" b="1" kern="1200" dirty="0">
                <a:solidFill>
                  <a:srgbClr val="CC3300"/>
                </a:solidFill>
                <a:effectLst>
                  <a:outerShdw blurRad="38100" dist="38100" dir="2700000" algn="tl">
                    <a:srgbClr val="C0C0C0"/>
                  </a:outerShdw>
                </a:effectLst>
                <a:latin typeface="幼圆" pitchFamily="49" charset="-122"/>
                <a:ea typeface="仿宋_GB2312" pitchFamily="49" charset="-122"/>
                <a:cs typeface="+mn-cs"/>
              </a:rPr>
              <a:t>(Quadratic probing)</a:t>
            </a:r>
            <a:endParaRPr lang="zh-CN" altLang="en-US" sz="3200" b="1" kern="1200" dirty="0">
              <a:solidFill>
                <a:srgbClr val="CC3300"/>
              </a:solidFill>
              <a:effectLst>
                <a:outerShdw blurRad="38100" dist="38100" dir="2700000" algn="tl">
                  <a:srgbClr val="C0C0C0"/>
                </a:outerShdw>
              </a:effectLst>
              <a:latin typeface="幼圆" pitchFamily="49" charset="-122"/>
              <a:ea typeface="仿宋_GB2312" pitchFamily="49" charset="-122"/>
              <a:cs typeface="+mn-cs"/>
            </a:endParaRPr>
          </a:p>
        </p:txBody>
      </p:sp>
      <p:graphicFrame>
        <p:nvGraphicFramePr>
          <p:cNvPr id="3" name="表格 2">
            <a:extLst>
              <a:ext uri="{FF2B5EF4-FFF2-40B4-BE49-F238E27FC236}">
                <a16:creationId xmlns:a16="http://schemas.microsoft.com/office/drawing/2014/main" id="{F220B257-C248-4998-9608-1BB9B91CFB75}"/>
              </a:ext>
            </a:extLst>
          </p:cNvPr>
          <p:cNvGraphicFramePr>
            <a:graphicFrameLocks noGrp="1"/>
          </p:cNvGraphicFramePr>
          <p:nvPr>
            <p:extLst>
              <p:ext uri="{D42A27DB-BD31-4B8C-83A1-F6EECF244321}">
                <p14:modId xmlns:p14="http://schemas.microsoft.com/office/powerpoint/2010/main" val="1069307853"/>
              </p:ext>
            </p:extLst>
          </p:nvPr>
        </p:nvGraphicFramePr>
        <p:xfrm>
          <a:off x="1477694" y="3802600"/>
          <a:ext cx="6096000" cy="109728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3496436211"/>
                    </a:ext>
                  </a:extLst>
                </a:gridCol>
                <a:gridCol w="609600">
                  <a:extLst>
                    <a:ext uri="{9D8B030D-6E8A-4147-A177-3AD203B41FA5}">
                      <a16:colId xmlns:a16="http://schemas.microsoft.com/office/drawing/2014/main" val="37033858"/>
                    </a:ext>
                  </a:extLst>
                </a:gridCol>
                <a:gridCol w="609600">
                  <a:extLst>
                    <a:ext uri="{9D8B030D-6E8A-4147-A177-3AD203B41FA5}">
                      <a16:colId xmlns:a16="http://schemas.microsoft.com/office/drawing/2014/main" val="2098424914"/>
                    </a:ext>
                  </a:extLst>
                </a:gridCol>
                <a:gridCol w="609600">
                  <a:extLst>
                    <a:ext uri="{9D8B030D-6E8A-4147-A177-3AD203B41FA5}">
                      <a16:colId xmlns:a16="http://schemas.microsoft.com/office/drawing/2014/main" val="2992464815"/>
                    </a:ext>
                  </a:extLst>
                </a:gridCol>
                <a:gridCol w="609600">
                  <a:extLst>
                    <a:ext uri="{9D8B030D-6E8A-4147-A177-3AD203B41FA5}">
                      <a16:colId xmlns:a16="http://schemas.microsoft.com/office/drawing/2014/main" val="1028589472"/>
                    </a:ext>
                  </a:extLst>
                </a:gridCol>
                <a:gridCol w="609600">
                  <a:extLst>
                    <a:ext uri="{9D8B030D-6E8A-4147-A177-3AD203B41FA5}">
                      <a16:colId xmlns:a16="http://schemas.microsoft.com/office/drawing/2014/main" val="3699871502"/>
                    </a:ext>
                  </a:extLst>
                </a:gridCol>
                <a:gridCol w="609600">
                  <a:extLst>
                    <a:ext uri="{9D8B030D-6E8A-4147-A177-3AD203B41FA5}">
                      <a16:colId xmlns:a16="http://schemas.microsoft.com/office/drawing/2014/main" val="540486618"/>
                    </a:ext>
                  </a:extLst>
                </a:gridCol>
                <a:gridCol w="609600">
                  <a:extLst>
                    <a:ext uri="{9D8B030D-6E8A-4147-A177-3AD203B41FA5}">
                      <a16:colId xmlns:a16="http://schemas.microsoft.com/office/drawing/2014/main" val="2463243996"/>
                    </a:ext>
                  </a:extLst>
                </a:gridCol>
                <a:gridCol w="609600">
                  <a:extLst>
                    <a:ext uri="{9D8B030D-6E8A-4147-A177-3AD203B41FA5}">
                      <a16:colId xmlns:a16="http://schemas.microsoft.com/office/drawing/2014/main" val="3915673071"/>
                    </a:ext>
                  </a:extLst>
                </a:gridCol>
                <a:gridCol w="609600">
                  <a:extLst>
                    <a:ext uri="{9D8B030D-6E8A-4147-A177-3AD203B41FA5}">
                      <a16:colId xmlns:a16="http://schemas.microsoft.com/office/drawing/2014/main" val="624667646"/>
                    </a:ext>
                  </a:extLst>
                </a:gridCol>
              </a:tblGrid>
              <a:tr h="185420">
                <a:tc>
                  <a:txBody>
                    <a:bodyPr/>
                    <a:lstStyle/>
                    <a:p>
                      <a:pPr algn="ctr"/>
                      <a:r>
                        <a:rPr lang="en-US" altLang="zh-CN" dirty="0"/>
                        <a:t>0</a:t>
                      </a:r>
                      <a:endParaRPr lang="zh-CN"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dirty="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dirty="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dirty="0"/>
                        <a:t>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dirty="0"/>
                        <a:t>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dirty="0"/>
                        <a:t>9</a:t>
                      </a:r>
                      <a:endParaRPr lang="zh-CN"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774459"/>
                  </a:ext>
                </a:extLst>
              </a:tr>
              <a:tr h="185420">
                <a:tc>
                  <a:txBody>
                    <a:bodyPr/>
                    <a:lstStyle/>
                    <a:p>
                      <a:pPr algn="ctr"/>
                      <a:r>
                        <a:rPr lang="en-US" altLang="zh-CN" b="1" dirty="0"/>
                        <a:t>49</a:t>
                      </a:r>
                      <a:endParaRPr lang="zh-CN" altLang="en-US"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58</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69</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18</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89</a:t>
                      </a:r>
                      <a:endParaRPr lang="zh-CN" altLang="en-US"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4029989"/>
                  </a:ext>
                </a:extLst>
              </a:tr>
              <a:tr h="185420">
                <a:tc>
                  <a:txBody>
                    <a:bodyPr/>
                    <a:lstStyle/>
                    <a:p>
                      <a:pPr algn="ctr"/>
                      <a:r>
                        <a:rPr lang="en-US" altLang="zh-CN" dirty="0"/>
                        <a:t>2</a:t>
                      </a:r>
                      <a:endParaRPr lang="zh-CN" altLang="en-US" dirty="0"/>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3</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3</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1</a:t>
                      </a:r>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dirty="0"/>
                        <a:t>1</a:t>
                      </a:r>
                      <a:endParaRPr lang="zh-CN" altLang="en-US" dirty="0"/>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98092185"/>
                  </a:ext>
                </a:extLst>
              </a:tr>
            </a:tbl>
          </a:graphicData>
        </a:graphic>
      </p:graphicFrame>
      <p:sp>
        <p:nvSpPr>
          <p:cNvPr id="5" name="矩形 4">
            <a:extLst>
              <a:ext uri="{FF2B5EF4-FFF2-40B4-BE49-F238E27FC236}">
                <a16:creationId xmlns:a16="http://schemas.microsoft.com/office/drawing/2014/main" id="{08103B13-3D3D-41B5-BFE5-D55217A4E4F5}"/>
              </a:ext>
            </a:extLst>
          </p:cNvPr>
          <p:cNvSpPr/>
          <p:nvPr/>
        </p:nvSpPr>
        <p:spPr>
          <a:xfrm>
            <a:off x="1477693" y="5511451"/>
            <a:ext cx="5253698" cy="461665"/>
          </a:xfrm>
          <a:prstGeom prst="rect">
            <a:avLst/>
          </a:prstGeom>
        </p:spPr>
        <p:txBody>
          <a:bodyPr wrap="square">
            <a:spAutoFit/>
          </a:bodyPr>
          <a:lstStyle/>
          <a:p>
            <a:r>
              <a:rPr lang="en-US" altLang="zh-CN" sz="2400" b="1" dirty="0" err="1">
                <a:solidFill>
                  <a:schemeClr val="bg2"/>
                </a:solidFill>
                <a:effectLst>
                  <a:outerShdw blurRad="38100" dist="38100" dir="2700000" algn="tl">
                    <a:srgbClr val="C0C0C0"/>
                  </a:outerShdw>
                </a:effectLst>
                <a:latin typeface="Times New Roman" pitchFamily="18" charset="0"/>
                <a:ea typeface="仿宋_GB2312" pitchFamily="49" charset="-122"/>
              </a:rPr>
              <a:t>ASLsucc</a:t>
            </a:r>
            <a:r>
              <a:rPr lang="en-US" altLang="zh-CN" sz="2400" b="1" dirty="0">
                <a:solidFill>
                  <a:schemeClr val="bg2"/>
                </a:solidFill>
                <a:effectLst>
                  <a:outerShdw blurRad="38100" dist="38100" dir="2700000" algn="tl">
                    <a:srgbClr val="C0C0C0"/>
                  </a:outerShdw>
                </a:effectLst>
                <a:latin typeface="Times New Roman" pitchFamily="18" charset="0"/>
                <a:ea typeface="仿宋_GB2312" pitchFamily="49" charset="-122"/>
              </a:rPr>
              <a:t> = (1+1+2+3+3 ) / 5 = 2 </a:t>
            </a:r>
            <a:endParaRPr lang="zh-CN" altLang="en-US" sz="2400" dirty="0"/>
          </a:p>
        </p:txBody>
      </p:sp>
    </p:spTree>
    <p:extLst>
      <p:ext uri="{BB962C8B-B14F-4D97-AF65-F5344CB8AC3E}">
        <p14:creationId xmlns:p14="http://schemas.microsoft.com/office/powerpoint/2010/main" val="3301921225"/>
      </p:ext>
    </p:extLst>
  </p:cSld>
  <p:clrMapOvr>
    <a:masterClrMapping/>
  </p:clrMapOvr>
  <p:transition>
    <p:split orient="vert"/>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3">
            <a:extLst>
              <a:ext uri="{FF2B5EF4-FFF2-40B4-BE49-F238E27FC236}">
                <a16:creationId xmlns:a16="http://schemas.microsoft.com/office/drawing/2014/main" id="{815F6A54-EE2F-41EE-9C9C-F1501AC9B38A}"/>
              </a:ext>
            </a:extLst>
          </p:cNvPr>
          <p:cNvSpPr>
            <a:spLocks noGrp="1" noChangeArrowheads="1"/>
          </p:cNvSpPr>
          <p:nvPr>
            <p:ph type="body" idx="1"/>
          </p:nvPr>
        </p:nvSpPr>
        <p:spPr>
          <a:xfrm>
            <a:off x="685800" y="1066800"/>
            <a:ext cx="7772400" cy="5410200"/>
          </a:xfrm>
        </p:spPr>
        <p:txBody>
          <a:bodyPr/>
          <a:lstStyle/>
          <a:p>
            <a:pPr eaLnBrk="1" hangingPunct="1">
              <a:buFontTx/>
              <a:buNone/>
            </a:pPr>
            <a:r>
              <a:rPr lang="zh-CN" altLang="en-US" sz="2400" b="1" dirty="0"/>
              <a:t>设</a:t>
            </a:r>
            <a:r>
              <a:rPr lang="en-US" altLang="zh-CN" sz="2400" b="1" dirty="0"/>
              <a:t> hash</a:t>
            </a:r>
            <a:r>
              <a:rPr lang="en-US" altLang="zh-CN" sz="2400" b="1" baseline="-25000" dirty="0"/>
              <a:t>1</a:t>
            </a:r>
            <a:r>
              <a:rPr lang="en-US" altLang="zh-CN" sz="2400" b="1" dirty="0"/>
              <a:t>(key)=d , </a:t>
            </a:r>
            <a:r>
              <a:rPr lang="zh-CN" altLang="en-US" sz="2400" b="1" dirty="0"/>
              <a:t>当其地址</a:t>
            </a:r>
            <a:r>
              <a:rPr lang="en-US" altLang="zh-CN" sz="2400" b="1" dirty="0"/>
              <a:t>d</a:t>
            </a:r>
            <a:r>
              <a:rPr lang="zh-CN" altLang="en-US" sz="2400" b="1" dirty="0"/>
              <a:t>已经被其他元素占有了，则计算</a:t>
            </a:r>
            <a:r>
              <a:rPr lang="en-US" altLang="zh-CN" sz="2400" b="1" dirty="0"/>
              <a:t> hash</a:t>
            </a:r>
            <a:r>
              <a:rPr lang="en-US" altLang="zh-CN" sz="2400" b="1" baseline="-25000" dirty="0"/>
              <a:t>2</a:t>
            </a:r>
            <a:r>
              <a:rPr lang="en-US" altLang="zh-CN" sz="2400" b="1" dirty="0"/>
              <a:t>(key) =c, </a:t>
            </a:r>
            <a:r>
              <a:rPr lang="zh-CN" altLang="en-US" sz="2400" b="1" dirty="0"/>
              <a:t>在表中顺次检查相应的地址</a:t>
            </a:r>
            <a:r>
              <a:rPr lang="en-US" altLang="zh-CN" sz="2400" b="1" dirty="0"/>
              <a:t> </a:t>
            </a:r>
            <a:r>
              <a:rPr lang="en-US" altLang="zh-CN" sz="2400" b="1" dirty="0" err="1"/>
              <a:t>d+c</a:t>
            </a:r>
            <a:r>
              <a:rPr lang="en-US" altLang="zh-CN" sz="2400" b="1" dirty="0"/>
              <a:t>, d+2c, d+3c……,</a:t>
            </a:r>
          </a:p>
          <a:p>
            <a:pPr eaLnBrk="1" hangingPunct="1">
              <a:buFontTx/>
              <a:buNone/>
            </a:pPr>
            <a:r>
              <a:rPr lang="zh-CN" altLang="en-US" sz="2400" b="1" dirty="0"/>
              <a:t>例</a:t>
            </a:r>
            <a:r>
              <a:rPr lang="en-US" altLang="zh-CN" sz="2400" b="1" dirty="0"/>
              <a:t>: </a:t>
            </a:r>
            <a:r>
              <a:rPr lang="en-US" altLang="zh-CN" sz="2000" b="1" dirty="0"/>
              <a:t>hash1(key) = key % 10;</a:t>
            </a:r>
          </a:p>
          <a:p>
            <a:pPr eaLnBrk="1" hangingPunct="1">
              <a:buFontTx/>
              <a:buNone/>
            </a:pPr>
            <a:r>
              <a:rPr lang="en-US" altLang="zh-CN" sz="2000" b="1" dirty="0"/>
              <a:t>       hash2(key) = R – (key % R );</a:t>
            </a:r>
          </a:p>
          <a:p>
            <a:pPr eaLnBrk="1" hangingPunct="1">
              <a:buFontTx/>
              <a:buNone/>
            </a:pPr>
            <a:r>
              <a:rPr lang="en-US" altLang="zh-CN" sz="2000" b="1" dirty="0"/>
              <a:t>       </a:t>
            </a:r>
            <a:r>
              <a:rPr lang="zh-CN" altLang="en-US" sz="2000" b="1" dirty="0"/>
              <a:t>其中 </a:t>
            </a:r>
            <a:r>
              <a:rPr lang="en-US" altLang="zh-CN" sz="2000" b="1" dirty="0"/>
              <a:t>R &lt; </a:t>
            </a:r>
            <a:r>
              <a:rPr lang="en-US" altLang="zh-CN" sz="2000" b="1" dirty="0" err="1"/>
              <a:t>TableSize</a:t>
            </a:r>
            <a:r>
              <a:rPr lang="zh-CN" altLang="en-US" sz="2000" b="1" dirty="0"/>
              <a:t>的质数</a:t>
            </a:r>
          </a:p>
          <a:p>
            <a:pPr eaLnBrk="1" hangingPunct="1">
              <a:buFontTx/>
              <a:buNone/>
            </a:pPr>
            <a:r>
              <a:rPr lang="en-US" altLang="zh-CN" sz="2000" b="1" dirty="0"/>
              <a:t>      </a:t>
            </a:r>
          </a:p>
          <a:p>
            <a:pPr eaLnBrk="1" hangingPunct="1">
              <a:buFontTx/>
              <a:buNone/>
            </a:pPr>
            <a:r>
              <a:rPr lang="en-US" altLang="zh-CN" sz="2000" b="1" dirty="0"/>
              <a:t>	</a:t>
            </a:r>
            <a:r>
              <a:rPr lang="zh-CN" altLang="en-US" sz="2000" b="1" dirty="0"/>
              <a:t>给定关键字 </a:t>
            </a:r>
            <a:r>
              <a:rPr lang="en-US" altLang="zh-CN" sz="2000" b="1" dirty="0"/>
              <a:t>( 89, 18, 49, 58, 69 )</a:t>
            </a:r>
          </a:p>
          <a:p>
            <a:pPr eaLnBrk="1" hangingPunct="1">
              <a:buFontTx/>
              <a:buNone/>
            </a:pPr>
            <a:r>
              <a:rPr lang="zh-CN" altLang="en-US" sz="2000" b="1" dirty="0"/>
              <a:t>      </a:t>
            </a:r>
            <a:r>
              <a:rPr lang="en-US" altLang="zh-CN" sz="2000" b="1" dirty="0"/>
              <a:t>hash2(49)=7-49%7=7     (R=7)</a:t>
            </a:r>
          </a:p>
          <a:p>
            <a:pPr eaLnBrk="1" hangingPunct="1">
              <a:buFontTx/>
              <a:buNone/>
            </a:pPr>
            <a:r>
              <a:rPr lang="en-US" altLang="zh-CN" sz="2000" b="1" dirty="0"/>
              <a:t>      hash2(58)=7-58%7=5</a:t>
            </a:r>
          </a:p>
          <a:p>
            <a:pPr eaLnBrk="1" hangingPunct="1">
              <a:buFontTx/>
              <a:buNone/>
            </a:pPr>
            <a:r>
              <a:rPr lang="en-US" altLang="zh-CN" sz="2000" b="1" dirty="0"/>
              <a:t>      hash2(69)=7-69%7=1</a:t>
            </a:r>
          </a:p>
          <a:p>
            <a:pPr eaLnBrk="1" hangingPunct="1">
              <a:buFontTx/>
              <a:buNone/>
            </a:pPr>
            <a:r>
              <a:rPr lang="en-US" altLang="zh-CN" sz="2000" b="1" dirty="0"/>
              <a:t>           0    1      2     3      4     5      6     7     8     9</a:t>
            </a:r>
          </a:p>
          <a:p>
            <a:pPr eaLnBrk="1" hangingPunct="1">
              <a:buFontTx/>
              <a:buNone/>
            </a:pPr>
            <a:r>
              <a:rPr lang="en-US" altLang="zh-CN" sz="2000" b="1" dirty="0"/>
              <a:t>                  69                        58           49   18   89</a:t>
            </a:r>
          </a:p>
          <a:p>
            <a:pPr eaLnBrk="1" hangingPunct="1">
              <a:buFontTx/>
              <a:buNone/>
            </a:pPr>
            <a:endParaRPr lang="en-US" altLang="zh-CN" sz="2000" dirty="0"/>
          </a:p>
          <a:p>
            <a:pPr eaLnBrk="1" hangingPunct="1">
              <a:buFontTx/>
              <a:buNone/>
            </a:pPr>
            <a:endParaRPr lang="en-US" altLang="zh-CN" sz="2000" dirty="0"/>
          </a:p>
        </p:txBody>
      </p:sp>
      <p:sp>
        <p:nvSpPr>
          <p:cNvPr id="103427" name="Line 4">
            <a:extLst>
              <a:ext uri="{FF2B5EF4-FFF2-40B4-BE49-F238E27FC236}">
                <a16:creationId xmlns:a16="http://schemas.microsoft.com/office/drawing/2014/main" id="{E46A2DF3-A718-4958-A7AC-1CD70BD0FC98}"/>
              </a:ext>
            </a:extLst>
          </p:cNvPr>
          <p:cNvSpPr>
            <a:spLocks noChangeShapeType="1"/>
          </p:cNvSpPr>
          <p:nvPr/>
        </p:nvSpPr>
        <p:spPr bwMode="auto">
          <a:xfrm>
            <a:off x="4038600" y="1066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grpSp>
        <p:nvGrpSpPr>
          <p:cNvPr id="2" name="Group 5">
            <a:extLst>
              <a:ext uri="{FF2B5EF4-FFF2-40B4-BE49-F238E27FC236}">
                <a16:creationId xmlns:a16="http://schemas.microsoft.com/office/drawing/2014/main" id="{A4320EBF-C48E-4AF8-A849-78A9D425876C}"/>
              </a:ext>
            </a:extLst>
          </p:cNvPr>
          <p:cNvGrpSpPr>
            <a:grpSpLocks/>
          </p:cNvGrpSpPr>
          <p:nvPr/>
        </p:nvGrpSpPr>
        <p:grpSpPr bwMode="auto">
          <a:xfrm>
            <a:off x="1460500" y="5600700"/>
            <a:ext cx="4929188" cy="381000"/>
            <a:chOff x="816" y="3216"/>
            <a:chExt cx="2880" cy="240"/>
          </a:xfrm>
        </p:grpSpPr>
        <p:sp>
          <p:nvSpPr>
            <p:cNvPr id="103430" name="Line 6">
              <a:extLst>
                <a:ext uri="{FF2B5EF4-FFF2-40B4-BE49-F238E27FC236}">
                  <a16:creationId xmlns:a16="http://schemas.microsoft.com/office/drawing/2014/main" id="{248A8C63-D7D9-415E-9592-0DCD673E4A96}"/>
                </a:ext>
              </a:extLst>
            </p:cNvPr>
            <p:cNvSpPr>
              <a:spLocks noChangeShapeType="1"/>
            </p:cNvSpPr>
            <p:nvPr/>
          </p:nvSpPr>
          <p:spPr bwMode="auto">
            <a:xfrm>
              <a:off x="816"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nvGrpSpPr>
            <p:cNvPr id="103431" name="Group 7">
              <a:extLst>
                <a:ext uri="{FF2B5EF4-FFF2-40B4-BE49-F238E27FC236}">
                  <a16:creationId xmlns:a16="http://schemas.microsoft.com/office/drawing/2014/main" id="{4820B1C9-E952-47EE-8805-08E4B3621B95}"/>
                </a:ext>
              </a:extLst>
            </p:cNvPr>
            <p:cNvGrpSpPr>
              <a:grpSpLocks/>
            </p:cNvGrpSpPr>
            <p:nvPr/>
          </p:nvGrpSpPr>
          <p:grpSpPr bwMode="auto">
            <a:xfrm>
              <a:off x="816" y="3216"/>
              <a:ext cx="2880" cy="240"/>
              <a:chOff x="816" y="3216"/>
              <a:chExt cx="2880" cy="240"/>
            </a:xfrm>
          </p:grpSpPr>
          <p:sp>
            <p:nvSpPr>
              <p:cNvPr id="103432" name="Line 8">
                <a:extLst>
                  <a:ext uri="{FF2B5EF4-FFF2-40B4-BE49-F238E27FC236}">
                    <a16:creationId xmlns:a16="http://schemas.microsoft.com/office/drawing/2014/main" id="{433A97E5-ACEF-4CDB-BFBD-6119132CADC7}"/>
                  </a:ext>
                </a:extLst>
              </p:cNvPr>
              <p:cNvSpPr>
                <a:spLocks noChangeShapeType="1"/>
              </p:cNvSpPr>
              <p:nvPr/>
            </p:nvSpPr>
            <p:spPr bwMode="auto">
              <a:xfrm>
                <a:off x="816" y="321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33" name="Line 9">
                <a:extLst>
                  <a:ext uri="{FF2B5EF4-FFF2-40B4-BE49-F238E27FC236}">
                    <a16:creationId xmlns:a16="http://schemas.microsoft.com/office/drawing/2014/main" id="{6B024ADB-903B-4B25-B04C-B15FF5592261}"/>
                  </a:ext>
                </a:extLst>
              </p:cNvPr>
              <p:cNvSpPr>
                <a:spLocks noChangeShapeType="1"/>
              </p:cNvSpPr>
              <p:nvPr/>
            </p:nvSpPr>
            <p:spPr bwMode="auto">
              <a:xfrm>
                <a:off x="816" y="345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34" name="Line 10">
                <a:extLst>
                  <a:ext uri="{FF2B5EF4-FFF2-40B4-BE49-F238E27FC236}">
                    <a16:creationId xmlns:a16="http://schemas.microsoft.com/office/drawing/2014/main" id="{50182289-ADE5-470D-9696-368845812DE1}"/>
                  </a:ext>
                </a:extLst>
              </p:cNvPr>
              <p:cNvSpPr>
                <a:spLocks noChangeShapeType="1"/>
              </p:cNvSpPr>
              <p:nvPr/>
            </p:nvSpPr>
            <p:spPr bwMode="auto">
              <a:xfrm>
                <a:off x="1104"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35" name="Line 11">
                <a:extLst>
                  <a:ext uri="{FF2B5EF4-FFF2-40B4-BE49-F238E27FC236}">
                    <a16:creationId xmlns:a16="http://schemas.microsoft.com/office/drawing/2014/main" id="{EF50753A-0898-4EDA-8DC8-407531F825B2}"/>
                  </a:ext>
                </a:extLst>
              </p:cNvPr>
              <p:cNvSpPr>
                <a:spLocks noChangeShapeType="1"/>
              </p:cNvSpPr>
              <p:nvPr/>
            </p:nvSpPr>
            <p:spPr bwMode="auto">
              <a:xfrm>
                <a:off x="1392"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36" name="Line 12">
                <a:extLst>
                  <a:ext uri="{FF2B5EF4-FFF2-40B4-BE49-F238E27FC236}">
                    <a16:creationId xmlns:a16="http://schemas.microsoft.com/office/drawing/2014/main" id="{3FC83C46-C0B3-44A4-BC0A-9A6D2F05985F}"/>
                  </a:ext>
                </a:extLst>
              </p:cNvPr>
              <p:cNvSpPr>
                <a:spLocks noChangeShapeType="1"/>
              </p:cNvSpPr>
              <p:nvPr/>
            </p:nvSpPr>
            <p:spPr bwMode="auto">
              <a:xfrm>
                <a:off x="1968"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37" name="Line 13">
                <a:extLst>
                  <a:ext uri="{FF2B5EF4-FFF2-40B4-BE49-F238E27FC236}">
                    <a16:creationId xmlns:a16="http://schemas.microsoft.com/office/drawing/2014/main" id="{893EED1F-E57A-4612-9AD1-C5D86FB63DA7}"/>
                  </a:ext>
                </a:extLst>
              </p:cNvPr>
              <p:cNvSpPr>
                <a:spLocks noChangeShapeType="1"/>
              </p:cNvSpPr>
              <p:nvPr/>
            </p:nvSpPr>
            <p:spPr bwMode="auto">
              <a:xfrm>
                <a:off x="1680"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38" name="Line 14">
                <a:extLst>
                  <a:ext uri="{FF2B5EF4-FFF2-40B4-BE49-F238E27FC236}">
                    <a16:creationId xmlns:a16="http://schemas.microsoft.com/office/drawing/2014/main" id="{4F97AFB3-E0C9-4E21-8922-8233C69382C1}"/>
                  </a:ext>
                </a:extLst>
              </p:cNvPr>
              <p:cNvSpPr>
                <a:spLocks noChangeShapeType="1"/>
              </p:cNvSpPr>
              <p:nvPr/>
            </p:nvSpPr>
            <p:spPr bwMode="auto">
              <a:xfrm>
                <a:off x="2256"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39" name="Line 15">
                <a:extLst>
                  <a:ext uri="{FF2B5EF4-FFF2-40B4-BE49-F238E27FC236}">
                    <a16:creationId xmlns:a16="http://schemas.microsoft.com/office/drawing/2014/main" id="{3E32C1AC-1E2C-469D-AB45-7FA8873CE82F}"/>
                  </a:ext>
                </a:extLst>
              </p:cNvPr>
              <p:cNvSpPr>
                <a:spLocks noChangeShapeType="1"/>
              </p:cNvSpPr>
              <p:nvPr/>
            </p:nvSpPr>
            <p:spPr bwMode="auto">
              <a:xfrm>
                <a:off x="3408"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40" name="Line 16">
                <a:extLst>
                  <a:ext uri="{FF2B5EF4-FFF2-40B4-BE49-F238E27FC236}">
                    <a16:creationId xmlns:a16="http://schemas.microsoft.com/office/drawing/2014/main" id="{D5939BB6-5769-47F0-8D53-91246A1F9BBC}"/>
                  </a:ext>
                </a:extLst>
              </p:cNvPr>
              <p:cNvSpPr>
                <a:spLocks noChangeShapeType="1"/>
              </p:cNvSpPr>
              <p:nvPr/>
            </p:nvSpPr>
            <p:spPr bwMode="auto">
              <a:xfrm>
                <a:off x="3120"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41" name="Line 17">
                <a:extLst>
                  <a:ext uri="{FF2B5EF4-FFF2-40B4-BE49-F238E27FC236}">
                    <a16:creationId xmlns:a16="http://schemas.microsoft.com/office/drawing/2014/main" id="{0F305183-758A-40F6-8AB9-E951BB829AAD}"/>
                  </a:ext>
                </a:extLst>
              </p:cNvPr>
              <p:cNvSpPr>
                <a:spLocks noChangeShapeType="1"/>
              </p:cNvSpPr>
              <p:nvPr/>
            </p:nvSpPr>
            <p:spPr bwMode="auto">
              <a:xfrm>
                <a:off x="2832"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42" name="Line 18">
                <a:extLst>
                  <a:ext uri="{FF2B5EF4-FFF2-40B4-BE49-F238E27FC236}">
                    <a16:creationId xmlns:a16="http://schemas.microsoft.com/office/drawing/2014/main" id="{2BCB3D06-EDFF-4A48-BAFF-13382ED331B2}"/>
                  </a:ext>
                </a:extLst>
              </p:cNvPr>
              <p:cNvSpPr>
                <a:spLocks noChangeShapeType="1"/>
              </p:cNvSpPr>
              <p:nvPr/>
            </p:nvSpPr>
            <p:spPr bwMode="auto">
              <a:xfrm>
                <a:off x="2544"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103443" name="Line 19">
                <a:extLst>
                  <a:ext uri="{FF2B5EF4-FFF2-40B4-BE49-F238E27FC236}">
                    <a16:creationId xmlns:a16="http://schemas.microsoft.com/office/drawing/2014/main" id="{A4081486-5F30-44E4-95DC-D8D60E6C1596}"/>
                  </a:ext>
                </a:extLst>
              </p:cNvPr>
              <p:cNvSpPr>
                <a:spLocks noChangeShapeType="1"/>
              </p:cNvSpPr>
              <p:nvPr/>
            </p:nvSpPr>
            <p:spPr bwMode="auto">
              <a:xfrm>
                <a:off x="3696" y="321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grpSp>
      <p:sp>
        <p:nvSpPr>
          <p:cNvPr id="20" name="标题 1">
            <a:extLst>
              <a:ext uri="{FF2B5EF4-FFF2-40B4-BE49-F238E27FC236}">
                <a16:creationId xmlns:a16="http://schemas.microsoft.com/office/drawing/2014/main" id="{74D2C574-A394-449F-B4AC-FAAD1B223D2E}"/>
              </a:ext>
            </a:extLst>
          </p:cNvPr>
          <p:cNvSpPr txBox="1">
            <a:spLocks/>
          </p:cNvSpPr>
          <p:nvPr/>
        </p:nvSpPr>
        <p:spPr bwMode="auto">
          <a:xfrm>
            <a:off x="685800" y="381000"/>
            <a:ext cx="8229600"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algn="just" defTabSz="915988">
              <a:defRPr/>
            </a:pPr>
            <a:r>
              <a:rPr lang="zh-CN" altLang="en-US" sz="3200" b="1" dirty="0">
                <a:solidFill>
                  <a:srgbClr val="CC3300"/>
                </a:solidFill>
                <a:effectLst>
                  <a:outerShdw blurRad="38100" dist="38100" dir="2700000" algn="tl">
                    <a:srgbClr val="C0C0C0"/>
                  </a:outerShdw>
                </a:effectLst>
                <a:latin typeface="幼圆" pitchFamily="49" charset="-122"/>
                <a:ea typeface="仿宋_GB2312" pitchFamily="49" charset="-122"/>
                <a:cs typeface="+mn-cs"/>
              </a:rPr>
              <a:t>二次散列</a:t>
            </a:r>
            <a:r>
              <a:rPr lang="en-US" altLang="zh-CN" sz="3200" b="1" dirty="0">
                <a:solidFill>
                  <a:srgbClr val="CC3300"/>
                </a:solidFill>
                <a:effectLst>
                  <a:outerShdw blurRad="38100" dist="38100" dir="2700000" algn="tl">
                    <a:srgbClr val="C0C0C0"/>
                  </a:outerShdw>
                </a:effectLst>
                <a:latin typeface="幼圆" pitchFamily="49" charset="-122"/>
                <a:ea typeface="仿宋_GB2312" pitchFamily="49" charset="-122"/>
                <a:cs typeface="+mn-cs"/>
              </a:rPr>
              <a:t>(Double Hashing)</a:t>
            </a:r>
            <a:endParaRPr lang="zh-CN" altLang="en-US" sz="3200" b="1" dirty="0">
              <a:solidFill>
                <a:srgbClr val="CC3300"/>
              </a:solidFill>
              <a:effectLst>
                <a:outerShdw blurRad="38100" dist="38100" dir="2700000" algn="tl">
                  <a:srgbClr val="C0C0C0"/>
                </a:outerShdw>
              </a:effectLst>
              <a:latin typeface="幼圆" pitchFamily="49" charset="-122"/>
              <a:ea typeface="仿宋_GB2312" pitchFamily="49" charset="-122"/>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ox(out)">
                                      <p:cBhvr>
                                        <p:cTn id="7" dur="500"/>
                                        <p:tgtEl>
                                          <p:spTgt spid="522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box(out)">
                                      <p:cBhvr>
                                        <p:cTn id="12" dur="500"/>
                                        <p:tgtEl>
                                          <p:spTgt spid="5222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box(out)">
                                      <p:cBhvr>
                                        <p:cTn id="17" dur="500"/>
                                        <p:tgtEl>
                                          <p:spTgt spid="5222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2227">
                                            <p:txEl>
                                              <p:pRg st="3" end="3"/>
                                            </p:txEl>
                                          </p:spTgt>
                                        </p:tgtEl>
                                        <p:attrNameLst>
                                          <p:attrName>style.visibility</p:attrName>
                                        </p:attrNameLst>
                                      </p:cBhvr>
                                      <p:to>
                                        <p:strVal val="visible"/>
                                      </p:to>
                                    </p:set>
                                    <p:animEffect transition="in" filter="box(out)">
                                      <p:cBhvr>
                                        <p:cTn id="22" dur="500"/>
                                        <p:tgtEl>
                                          <p:spTgt spid="5222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2227">
                                            <p:txEl>
                                              <p:pRg st="4" end="4"/>
                                            </p:txEl>
                                          </p:spTgt>
                                        </p:tgtEl>
                                        <p:attrNameLst>
                                          <p:attrName>style.visibility</p:attrName>
                                        </p:attrNameLst>
                                      </p:cBhvr>
                                      <p:to>
                                        <p:strVal val="visible"/>
                                      </p:to>
                                    </p:set>
                                    <p:animEffect transition="in" filter="box(out)">
                                      <p:cBhvr>
                                        <p:cTn id="27" dur="500"/>
                                        <p:tgtEl>
                                          <p:spTgt spid="5222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2227">
                                            <p:txEl>
                                              <p:pRg st="5" end="5"/>
                                            </p:txEl>
                                          </p:spTgt>
                                        </p:tgtEl>
                                        <p:attrNameLst>
                                          <p:attrName>style.visibility</p:attrName>
                                        </p:attrNameLst>
                                      </p:cBhvr>
                                      <p:to>
                                        <p:strVal val="visible"/>
                                      </p:to>
                                    </p:set>
                                    <p:animEffect transition="in" filter="box(out)">
                                      <p:cBhvr>
                                        <p:cTn id="32" dur="500"/>
                                        <p:tgtEl>
                                          <p:spTgt spid="5222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2227">
                                            <p:txEl>
                                              <p:pRg st="6" end="6"/>
                                            </p:txEl>
                                          </p:spTgt>
                                        </p:tgtEl>
                                        <p:attrNameLst>
                                          <p:attrName>style.visibility</p:attrName>
                                        </p:attrNameLst>
                                      </p:cBhvr>
                                      <p:to>
                                        <p:strVal val="visible"/>
                                      </p:to>
                                    </p:set>
                                    <p:animEffect transition="in" filter="box(out)">
                                      <p:cBhvr>
                                        <p:cTn id="37" dur="500"/>
                                        <p:tgtEl>
                                          <p:spTgt spid="5222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2227">
                                            <p:txEl>
                                              <p:pRg st="7" end="7"/>
                                            </p:txEl>
                                          </p:spTgt>
                                        </p:tgtEl>
                                        <p:attrNameLst>
                                          <p:attrName>style.visibility</p:attrName>
                                        </p:attrNameLst>
                                      </p:cBhvr>
                                      <p:to>
                                        <p:strVal val="visible"/>
                                      </p:to>
                                    </p:set>
                                    <p:animEffect transition="in" filter="box(out)">
                                      <p:cBhvr>
                                        <p:cTn id="42" dur="500"/>
                                        <p:tgtEl>
                                          <p:spTgt spid="5222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2227">
                                            <p:txEl>
                                              <p:pRg st="8" end="8"/>
                                            </p:txEl>
                                          </p:spTgt>
                                        </p:tgtEl>
                                        <p:attrNameLst>
                                          <p:attrName>style.visibility</p:attrName>
                                        </p:attrNameLst>
                                      </p:cBhvr>
                                      <p:to>
                                        <p:strVal val="visible"/>
                                      </p:to>
                                    </p:set>
                                    <p:animEffect transition="in" filter="box(out)">
                                      <p:cBhvr>
                                        <p:cTn id="47" dur="500"/>
                                        <p:tgtEl>
                                          <p:spTgt spid="5222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2227">
                                            <p:txEl>
                                              <p:pRg st="9" end="9"/>
                                            </p:txEl>
                                          </p:spTgt>
                                        </p:tgtEl>
                                        <p:attrNameLst>
                                          <p:attrName>style.visibility</p:attrName>
                                        </p:attrNameLst>
                                      </p:cBhvr>
                                      <p:to>
                                        <p:strVal val="visible"/>
                                      </p:to>
                                    </p:set>
                                    <p:animEffect transition="in" filter="box(out)">
                                      <p:cBhvr>
                                        <p:cTn id="52" dur="500"/>
                                        <p:tgtEl>
                                          <p:spTgt spid="52227">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52227">
                                            <p:txEl>
                                              <p:pRg st="10" end="10"/>
                                            </p:txEl>
                                          </p:spTgt>
                                        </p:tgtEl>
                                        <p:attrNameLst>
                                          <p:attrName>style.visibility</p:attrName>
                                        </p:attrNameLst>
                                      </p:cBhvr>
                                      <p:to>
                                        <p:strVal val="visible"/>
                                      </p:to>
                                    </p:set>
                                    <p:animEffect transition="in" filter="box(out)">
                                      <p:cBhvr>
                                        <p:cTn id="57" dur="500"/>
                                        <p:tgtEl>
                                          <p:spTgt spid="52227">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ox(out)">
                                      <p:cBhvr>
                                        <p:cTn id="62" dur="500"/>
                                        <p:tgtEl>
                                          <p:spTgt spid="2"/>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内容占位符 2">
            <a:extLst>
              <a:ext uri="{FF2B5EF4-FFF2-40B4-BE49-F238E27FC236}">
                <a16:creationId xmlns:a16="http://schemas.microsoft.com/office/drawing/2014/main" id="{3A22495F-D684-4702-BDED-D6B4A5CBF4FD}"/>
              </a:ext>
            </a:extLst>
          </p:cNvPr>
          <p:cNvSpPr>
            <a:spLocks noGrp="1" noChangeArrowheads="1"/>
          </p:cNvSpPr>
          <p:nvPr>
            <p:ph idx="1"/>
          </p:nvPr>
        </p:nvSpPr>
        <p:spPr>
          <a:xfrm>
            <a:off x="396875" y="546100"/>
            <a:ext cx="8229600" cy="3886200"/>
          </a:xfrm>
        </p:spPr>
        <p:txBody>
          <a:bodyPr/>
          <a:lstStyle/>
          <a:p>
            <a:pPr eaLnBrk="1" hangingPunct="1">
              <a:buClrTx/>
              <a:buFontTx/>
              <a:buNone/>
            </a:pPr>
            <a:r>
              <a:rPr lang="zh-CN" altLang="en-US" sz="3600" dirty="0"/>
              <a:t>练习</a:t>
            </a:r>
            <a:r>
              <a:rPr lang="en-US" altLang="zh-CN" sz="3600" b="1" dirty="0"/>
              <a:t>:</a:t>
            </a:r>
          </a:p>
          <a:p>
            <a:pPr eaLnBrk="1" hangingPunct="1">
              <a:buClrTx/>
              <a:buFont typeface="Wingdings" panose="05000000000000000000" pitchFamily="2" charset="2"/>
              <a:buChar char="u"/>
            </a:pPr>
            <a:r>
              <a:rPr lang="en-US" altLang="zh-CN" b="1" dirty="0"/>
              <a:t>   Given input { 4371, 1323, 6173, 4199, 4344, 9679, 1989 }and  a hash function  h( x ) = x (mod 10),  show the resulting:</a:t>
            </a:r>
          </a:p>
          <a:p>
            <a:pPr eaLnBrk="1" hangingPunct="1">
              <a:buClrTx/>
              <a:buFontTx/>
              <a:buNone/>
            </a:pPr>
            <a:r>
              <a:rPr lang="en-US" altLang="zh-CN" b="1" dirty="0"/>
              <a:t>		1.  Hash table using linear probing.</a:t>
            </a:r>
          </a:p>
          <a:p>
            <a:pPr eaLnBrk="1" hangingPunct="1">
              <a:buClrTx/>
              <a:buFontTx/>
              <a:buNone/>
            </a:pPr>
            <a:r>
              <a:rPr lang="en-US" altLang="zh-CN" b="1" dirty="0"/>
              <a:t>        2.  Hash table using quadratic probing.</a:t>
            </a:r>
          </a:p>
          <a:p>
            <a:pPr eaLnBrk="1" hangingPunct="1">
              <a:buClrTx/>
              <a:buFontTx/>
              <a:buNone/>
            </a:pPr>
            <a:r>
              <a:rPr lang="en-US" altLang="zh-CN" b="1" dirty="0"/>
              <a:t>        3.  Hash table with second hash function  h</a:t>
            </a:r>
            <a:r>
              <a:rPr lang="en-US" altLang="zh-CN" b="1" baseline="-25000" dirty="0"/>
              <a:t>2</a:t>
            </a:r>
            <a:r>
              <a:rPr lang="en-US" altLang="zh-CN" b="1" dirty="0"/>
              <a:t> (x) = 7- (x mod 7).</a:t>
            </a:r>
            <a:endParaRPr lang="zh-CN" altLang="en-US" dirty="0"/>
          </a:p>
        </p:txBody>
      </p:sp>
      <p:sp>
        <p:nvSpPr>
          <p:cNvPr id="104451" name="灯片编号占位符 3">
            <a:extLst>
              <a:ext uri="{FF2B5EF4-FFF2-40B4-BE49-F238E27FC236}">
                <a16:creationId xmlns:a16="http://schemas.microsoft.com/office/drawing/2014/main" id="{1A059850-0BA4-4E6C-BD85-9BBFDA4626E2}"/>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FBFA02B-8FDF-42D7-AFFC-F315BA4F8234}"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97</a:t>
            </a:fld>
            <a:endParaRPr lang="en-US" altLang="zh-CN" sz="1800">
              <a:latin typeface="华文新魏" panose="02010800040101010101" pitchFamily="2" charset="-122"/>
              <a:ea typeface="华文新魏" panose="02010800040101010101" pitchFamily="2" charset="-122"/>
            </a:endParaRPr>
          </a:p>
        </p:txBody>
      </p:sp>
    </p:spTree>
  </p:cSld>
  <p:clrMapOvr>
    <a:masterClrMapping/>
  </p:clrMapOvr>
  <p:transition>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a:extLst>
              <a:ext uri="{FF2B5EF4-FFF2-40B4-BE49-F238E27FC236}">
                <a16:creationId xmlns:a16="http://schemas.microsoft.com/office/drawing/2014/main" id="{033E2A02-7101-47EF-9355-E38A752F27BC}"/>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AFE77C0-E361-4AA5-AE31-1C487B68A7F0}"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98</a:t>
            </a:fld>
            <a:endParaRPr lang="en-US" altLang="zh-CN" sz="1800">
              <a:latin typeface="华文新魏" panose="02010800040101010101" pitchFamily="2" charset="-122"/>
              <a:ea typeface="华文新魏" panose="02010800040101010101" pitchFamily="2" charset="-122"/>
            </a:endParaRPr>
          </a:p>
        </p:txBody>
      </p:sp>
      <p:sp>
        <p:nvSpPr>
          <p:cNvPr id="537602" name="Rectangle 2">
            <a:extLst>
              <a:ext uri="{FF2B5EF4-FFF2-40B4-BE49-F238E27FC236}">
                <a16:creationId xmlns:a16="http://schemas.microsoft.com/office/drawing/2014/main" id="{0279961C-C7D8-4302-BAFB-11D39DA93965}"/>
              </a:ext>
            </a:extLst>
          </p:cNvPr>
          <p:cNvSpPr>
            <a:spLocks noGrp="1" noChangeArrowheads="1"/>
          </p:cNvSpPr>
          <p:nvPr>
            <p:ph type="title"/>
          </p:nvPr>
        </p:nvSpPr>
        <p:spPr>
          <a:xfrm>
            <a:off x="212725" y="457200"/>
            <a:ext cx="8497888" cy="1036638"/>
          </a:xfrm>
        </p:spPr>
        <p:txBody>
          <a:bodyPr/>
          <a:lstStyle/>
          <a:p>
            <a:pPr algn="ctr" eaLnBrk="1" hangingPunct="1">
              <a:defRPr/>
            </a:pPr>
            <a:r>
              <a:rPr lang="en-US" altLang="zh-CN" sz="3200" b="1">
                <a:solidFill>
                  <a:srgbClr val="CC3300"/>
                </a:solidFill>
                <a:effectLst>
                  <a:outerShdw blurRad="38100" dist="38100" dir="2700000" algn="tl">
                    <a:srgbClr val="C0C0C0"/>
                  </a:outerShdw>
                </a:effectLst>
              </a:rPr>
              <a:t>(2)</a:t>
            </a:r>
            <a:r>
              <a:rPr lang="zh-CN" altLang="en-US" sz="4000" b="1">
                <a:solidFill>
                  <a:schemeClr val="tx2"/>
                </a:solidFill>
                <a:ea typeface="华文新魏" pitchFamily="2" charset="-122"/>
              </a:rPr>
              <a:t>处理冲突的开散列方法（链地址法）</a:t>
            </a:r>
          </a:p>
        </p:txBody>
      </p:sp>
      <p:sp>
        <p:nvSpPr>
          <p:cNvPr id="105476" name="Rectangle 3">
            <a:extLst>
              <a:ext uri="{FF2B5EF4-FFF2-40B4-BE49-F238E27FC236}">
                <a16:creationId xmlns:a16="http://schemas.microsoft.com/office/drawing/2014/main" id="{23B57B04-CF8E-4097-A7B2-2BE543CA36B1}"/>
              </a:ext>
            </a:extLst>
          </p:cNvPr>
          <p:cNvSpPr>
            <a:spLocks noGrp="1" noChangeArrowheads="1"/>
          </p:cNvSpPr>
          <p:nvPr>
            <p:ph type="body" idx="1"/>
          </p:nvPr>
        </p:nvSpPr>
        <p:spPr>
          <a:xfrm>
            <a:off x="647700" y="1397000"/>
            <a:ext cx="7874000" cy="4856163"/>
          </a:xfrm>
        </p:spPr>
        <p:txBody>
          <a:bodyPr/>
          <a:lstStyle/>
          <a:p>
            <a:pPr algn="just" eaLnBrk="1" hangingPunct="1">
              <a:lnSpc>
                <a:spcPct val="105000"/>
              </a:lnSpc>
              <a:buClr>
                <a:srgbClr val="800080"/>
              </a:buClr>
              <a:buSzPct val="50000"/>
            </a:pPr>
            <a:r>
              <a:rPr lang="zh-CN" altLang="en-US" sz="3000" b="1">
                <a:ea typeface="仿宋_GB2312" pitchFamily="49" charset="-122"/>
              </a:rPr>
              <a:t>开散列方法首先对关键码集合用某一个散列函数计算它们的存放位置。</a:t>
            </a:r>
          </a:p>
          <a:p>
            <a:pPr algn="just" eaLnBrk="1" hangingPunct="1">
              <a:lnSpc>
                <a:spcPct val="105000"/>
              </a:lnSpc>
              <a:buClr>
                <a:srgbClr val="800080"/>
              </a:buClr>
              <a:buSzPct val="50000"/>
            </a:pPr>
            <a:r>
              <a:rPr lang="zh-CN" altLang="en-US" sz="3000" b="1">
                <a:ea typeface="仿宋_GB2312" pitchFamily="49" charset="-122"/>
              </a:rPr>
              <a:t>若设散列表地址空间的位置从 </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rPr>
              <a:t>～</a:t>
            </a:r>
            <a:r>
              <a:rPr lang="en-US" altLang="zh-CN" sz="3000" b="1" i="1">
                <a:latin typeface="Times New Roman" panose="02020603050405020304" pitchFamily="18" charset="0"/>
                <a:ea typeface="仿宋_GB2312" pitchFamily="49" charset="-122"/>
              </a:rPr>
              <a:t>m</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en-US" altLang="zh-CN" sz="3000" b="1">
                <a:ea typeface="仿宋_GB2312" pitchFamily="49" charset="-122"/>
              </a:rPr>
              <a:t>, </a:t>
            </a:r>
            <a:r>
              <a:rPr lang="zh-CN" altLang="en-US" sz="3000" b="1">
                <a:ea typeface="仿宋_GB2312" pitchFamily="49" charset="-122"/>
              </a:rPr>
              <a:t>则关键码集合中的所有关键码被</a:t>
            </a:r>
            <a:r>
              <a:rPr lang="zh-CN" altLang="en-US" sz="3000" b="1">
                <a:latin typeface="Times New Roman" panose="02020603050405020304" pitchFamily="18" charset="0"/>
                <a:ea typeface="仿宋_GB2312" pitchFamily="49" charset="-122"/>
              </a:rPr>
              <a:t>划分为 </a:t>
            </a:r>
            <a:r>
              <a:rPr lang="en-US" altLang="zh-CN" sz="3000" b="1" i="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个子集，具有相同地址的关键码归于同一子集。我们称同一子集中的关键码互为同义词。每一个子集称为一个桶。</a:t>
            </a:r>
          </a:p>
          <a:p>
            <a:pPr algn="just" eaLnBrk="1" hangingPunct="1">
              <a:lnSpc>
                <a:spcPct val="105000"/>
              </a:lnSpc>
              <a:buClr>
                <a:srgbClr val="800080"/>
              </a:buClr>
              <a:buSzPct val="50000"/>
            </a:pPr>
            <a:r>
              <a:rPr lang="zh-CN" altLang="en-US" sz="3000" b="1">
                <a:ea typeface="仿宋_GB2312" pitchFamily="49" charset="-122"/>
              </a:rPr>
              <a:t>通常各个桶中的表项通过一个单链表链接起来，称之为同义词子表。</a:t>
            </a:r>
          </a:p>
        </p:txBody>
      </p:sp>
    </p:spTree>
  </p:cSld>
  <p:clrMapOvr>
    <a:masterClrMapping/>
  </p:clrMapOvr>
  <p:transition>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4">
            <a:extLst>
              <a:ext uri="{FF2B5EF4-FFF2-40B4-BE49-F238E27FC236}">
                <a16:creationId xmlns:a16="http://schemas.microsoft.com/office/drawing/2014/main" id="{512ED196-C9ED-4BA2-832F-52CDD81DD7E4}"/>
              </a:ext>
            </a:extLst>
          </p:cNvPr>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130B81C-EA11-4A64-86EE-FF87D850F557}" type="slidenum">
              <a:rPr lang="en-US" altLang="zh-CN" sz="1800" smtClean="0">
                <a:latin typeface="华文新魏" panose="02010800040101010101" pitchFamily="2" charset="-122"/>
                <a:ea typeface="华文新魏" panose="02010800040101010101" pitchFamily="2" charset="-122"/>
              </a:rPr>
              <a:pPr>
                <a:spcBef>
                  <a:spcPct val="0"/>
                </a:spcBef>
                <a:buClrTx/>
                <a:buSzTx/>
                <a:buFontTx/>
                <a:buNone/>
              </a:pPr>
              <a:t>99</a:t>
            </a:fld>
            <a:endParaRPr lang="en-US" altLang="zh-CN" sz="1800">
              <a:latin typeface="华文新魏" panose="02010800040101010101" pitchFamily="2" charset="-122"/>
              <a:ea typeface="华文新魏" panose="02010800040101010101" pitchFamily="2" charset="-122"/>
            </a:endParaRPr>
          </a:p>
        </p:txBody>
      </p:sp>
      <p:sp>
        <p:nvSpPr>
          <p:cNvPr id="106499" name="Rectangle 3">
            <a:extLst>
              <a:ext uri="{FF2B5EF4-FFF2-40B4-BE49-F238E27FC236}">
                <a16:creationId xmlns:a16="http://schemas.microsoft.com/office/drawing/2014/main" id="{BB6724E2-6FAC-402C-B3D3-E4E64DFEF9B1}"/>
              </a:ext>
            </a:extLst>
          </p:cNvPr>
          <p:cNvSpPr>
            <a:spLocks noGrp="1" noChangeArrowheads="1"/>
          </p:cNvSpPr>
          <p:nvPr>
            <p:ph type="body" idx="1"/>
          </p:nvPr>
        </p:nvSpPr>
        <p:spPr>
          <a:xfrm>
            <a:off x="609600" y="762000"/>
            <a:ext cx="8077200" cy="5638800"/>
          </a:xfrm>
        </p:spPr>
        <p:txBody>
          <a:bodyPr/>
          <a:lstStyle/>
          <a:p>
            <a:pPr algn="just"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所有桶号相同的表项都链接在同一个同义词子表中，各链表的表头结点组成一个向量。</a:t>
            </a:r>
          </a:p>
          <a:p>
            <a:pPr algn="just"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向量的元素个数与桶数一致。桶号为</a:t>
            </a:r>
            <a:r>
              <a:rPr lang="en-US" altLang="zh-CN" sz="3000" b="1" i="1">
                <a:latin typeface="Times New Roman" panose="02020603050405020304" pitchFamily="18" charset="0"/>
                <a:ea typeface="仿宋_GB2312" pitchFamily="49" charset="-122"/>
              </a:rPr>
              <a:t>i</a:t>
            </a:r>
            <a:r>
              <a:rPr lang="zh-CN" altLang="en-US" sz="3000" b="1">
                <a:latin typeface="Times New Roman" panose="02020603050405020304" pitchFamily="18" charset="0"/>
                <a:ea typeface="仿宋_GB2312" pitchFamily="49" charset="-122"/>
              </a:rPr>
              <a:t>的同义词子表的表头结点是向量中第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个元素。</a:t>
            </a:r>
          </a:p>
          <a:p>
            <a:pPr algn="just" eaLnBrk="1" hangingPunct="1">
              <a:lnSpc>
                <a:spcPct val="105000"/>
              </a:lnSpc>
              <a:buClr>
                <a:srgbClr val="800080"/>
              </a:buClr>
              <a:buSzPct val="50000"/>
            </a:pPr>
            <a:r>
              <a:rPr lang="zh-CN" altLang="en-US" sz="3000" b="1">
                <a:latin typeface="Times New Roman" panose="02020603050405020304" pitchFamily="18" charset="0"/>
                <a:ea typeface="仿宋_GB2312" pitchFamily="49" charset="-122"/>
              </a:rPr>
              <a:t>示例：给出一组表项关键码</a:t>
            </a:r>
            <a:r>
              <a:rPr lang="zh-CN" altLang="en-US" sz="3000" b="1">
                <a:solidFill>
                  <a:srgbClr val="006600"/>
                </a:solidFill>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Burke</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Ekers</a:t>
            </a:r>
            <a:r>
              <a:rPr lang="en-US" altLang="zh-CN" sz="3000" b="1">
                <a:latin typeface="Times New Roman" panose="02020603050405020304" pitchFamily="18" charset="0"/>
                <a:ea typeface="仿宋_GB2312" pitchFamily="49" charset="-122"/>
              </a:rPr>
              <a:t>,</a:t>
            </a:r>
          </a:p>
          <a:p>
            <a:pPr algn="just" eaLnBrk="1" hangingPunct="1">
              <a:lnSpc>
                <a:spcPct val="105000"/>
              </a:lnSpc>
              <a:buClr>
                <a:srgbClr val="800080"/>
              </a:buClr>
              <a:buSzPct val="50000"/>
              <a:buFont typeface="Wingdings" panose="05000000000000000000" pitchFamily="2" charset="2"/>
              <a:buNone/>
            </a:pP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Broad</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Blum</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Attlee</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Alton</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Hecht</a:t>
            </a:r>
            <a:r>
              <a:rPr lang="en-US" altLang="zh-CN" sz="3000" b="1">
                <a:latin typeface="Times New Roman" panose="02020603050405020304" pitchFamily="18" charset="0"/>
                <a:ea typeface="仿宋_GB2312" pitchFamily="49" charset="-122"/>
              </a:rPr>
              <a:t>,</a:t>
            </a:r>
            <a:r>
              <a:rPr lang="en-US" altLang="zh-CN" sz="3000" b="1">
                <a:solidFill>
                  <a:schemeClr val="accent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Ederly</a:t>
            </a:r>
            <a:r>
              <a:rPr lang="en-US" altLang="zh-CN" sz="3000" b="1">
                <a:solidFill>
                  <a:schemeClr val="accent2"/>
                </a:solidFill>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。散列函数为：</a:t>
            </a:r>
            <a:r>
              <a:rPr lang="en-US" altLang="zh-CN" sz="3000" b="1" i="1">
                <a:solidFill>
                  <a:schemeClr val="tx2"/>
                </a:solidFill>
                <a:latin typeface="Times New Roman" panose="02020603050405020304" pitchFamily="18" charset="0"/>
                <a:ea typeface="仿宋_GB2312" pitchFamily="49" charset="-122"/>
              </a:rPr>
              <a:t>Hash</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ord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x</a:t>
            </a:r>
            <a:r>
              <a:rPr lang="en-US" altLang="zh-CN" sz="3000" b="1">
                <a:solidFill>
                  <a:schemeClr val="tx2"/>
                </a:solidFill>
                <a:latin typeface="Times New Roman" panose="02020603050405020304" pitchFamily="18" charset="0"/>
                <a:ea typeface="仿宋_GB2312" pitchFamily="49" charset="-122"/>
              </a:rPr>
              <a:t>)</a:t>
            </a:r>
            <a:r>
              <a:rPr lang="zh-CN" altLang="en-US"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ord </a:t>
            </a:r>
            <a:r>
              <a:rPr lang="en-US" altLang="zh-CN" sz="3000" b="1">
                <a:solidFill>
                  <a:schemeClr val="tx2"/>
                </a:solidFill>
                <a:latin typeface="Times New Roman" panose="02020603050405020304" pitchFamily="18" charset="0"/>
                <a:ea typeface="仿宋_GB2312" pitchFamily="49" charset="-122"/>
              </a:rPr>
              <a:t>(‘</a:t>
            </a:r>
            <a:r>
              <a:rPr lang="en-US" altLang="zh-CN" sz="3000" b="1" i="1">
                <a:solidFill>
                  <a:schemeClr val="tx2"/>
                </a:solidFill>
                <a:latin typeface="Times New Roman" panose="02020603050405020304" pitchFamily="18" charset="0"/>
                <a:ea typeface="仿宋_GB2312" pitchFamily="49" charset="-122"/>
              </a:rPr>
              <a:t>A</a:t>
            </a:r>
            <a:r>
              <a:rPr lang="en-US" altLang="zh-CN" sz="3000" b="1">
                <a:solidFill>
                  <a:schemeClr val="tx2"/>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theme/theme1.xml><?xml version="1.0" encoding="utf-8"?>
<a:theme xmlns:a="http://schemas.openxmlformats.org/drawingml/2006/main" name="Pixel">
  <a:themeElements>
    <a:clrScheme name="">
      <a:dk1>
        <a:srgbClr val="000099"/>
      </a:dk1>
      <a:lt1>
        <a:srgbClr val="FFFFFF"/>
      </a:lt1>
      <a:dk2>
        <a:srgbClr val="CC0000"/>
      </a:dk2>
      <a:lt2>
        <a:srgbClr val="0000CC"/>
      </a:lt2>
      <a:accent1>
        <a:srgbClr val="CCFFCC"/>
      </a:accent1>
      <a:accent2>
        <a:srgbClr val="3366FF"/>
      </a:accent2>
      <a:accent3>
        <a:srgbClr val="FFFFFF"/>
      </a:accent3>
      <a:accent4>
        <a:srgbClr val="000082"/>
      </a:accent4>
      <a:accent5>
        <a:srgbClr val="E2FFE2"/>
      </a:accent5>
      <a:accent6>
        <a:srgbClr val="2D5CE7"/>
      </a:accent6>
      <a:hlink>
        <a:srgbClr val="800000"/>
      </a:hlink>
      <a:folHlink>
        <a:srgbClr val="E1E1E1"/>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CC66"/>
        </a:accent1>
        <a:accent2>
          <a:srgbClr val="CC0000"/>
        </a:accent2>
        <a:accent3>
          <a:srgbClr val="FFFFFF"/>
        </a:accent3>
        <a:accent4>
          <a:srgbClr val="000082"/>
        </a:accent4>
        <a:accent5>
          <a:srgbClr val="FFE2B8"/>
        </a:accent5>
        <a:accent6>
          <a:srgbClr val="B90000"/>
        </a:accent6>
        <a:hlink>
          <a:srgbClr val="0000CC"/>
        </a:hlink>
        <a:folHlink>
          <a:srgbClr val="00CC00"/>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00CC"/>
        </a:lt2>
        <a:accent1>
          <a:srgbClr val="FFCC66"/>
        </a:accent1>
        <a:accent2>
          <a:srgbClr val="CC0000"/>
        </a:accent2>
        <a:accent3>
          <a:srgbClr val="FFFFFF"/>
        </a:accent3>
        <a:accent4>
          <a:srgbClr val="000082"/>
        </a:accent4>
        <a:accent5>
          <a:srgbClr val="FFE2B8"/>
        </a:accent5>
        <a:accent6>
          <a:srgbClr val="B9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5">
        <a:dk1>
          <a:srgbClr val="000099"/>
        </a:dk1>
        <a:lt1>
          <a:srgbClr val="FFFFFF"/>
        </a:lt1>
        <a:dk2>
          <a:srgbClr val="CC0000"/>
        </a:dk2>
        <a:lt2>
          <a:srgbClr val="0000CC"/>
        </a:lt2>
        <a:accent1>
          <a:srgbClr val="FFCC66"/>
        </a:accent1>
        <a:accent2>
          <a:srgbClr val="99FFCC"/>
        </a:accent2>
        <a:accent3>
          <a:srgbClr val="FFFFFF"/>
        </a:accent3>
        <a:accent4>
          <a:srgbClr val="000082"/>
        </a:accent4>
        <a:accent5>
          <a:srgbClr val="FFE2B8"/>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6">
        <a:dk1>
          <a:srgbClr val="000099"/>
        </a:dk1>
        <a:lt1>
          <a:srgbClr val="FFFFFF"/>
        </a:lt1>
        <a:dk2>
          <a:srgbClr val="CC0000"/>
        </a:dk2>
        <a:lt2>
          <a:srgbClr val="0000CC"/>
        </a:lt2>
        <a:accent1>
          <a:srgbClr val="99FFCC"/>
        </a:accent1>
        <a:accent2>
          <a:srgbClr val="99FFCC"/>
        </a:accent2>
        <a:accent3>
          <a:srgbClr val="FFFFFF"/>
        </a:accent3>
        <a:accent4>
          <a:srgbClr val="000082"/>
        </a:accent4>
        <a:accent5>
          <a:srgbClr val="CAFFE2"/>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4347</TotalTime>
  <Words>6810</Words>
  <Application>Microsoft Office PowerPoint</Application>
  <PresentationFormat>全屏显示(4:3)</PresentationFormat>
  <Paragraphs>1285</Paragraphs>
  <Slides>103</Slides>
  <Notes>2</Notes>
  <HiddenSlides>11</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vt:i4>
      </vt:variant>
      <vt:variant>
        <vt:lpstr>幻灯片标题</vt:lpstr>
      </vt:variant>
      <vt:variant>
        <vt:i4>103</vt:i4>
      </vt:variant>
    </vt:vector>
  </HeadingPairs>
  <TitlesOfParts>
    <vt:vector size="124" baseType="lpstr">
      <vt:lpstr>Technic</vt:lpstr>
      <vt:lpstr>仿宋_GB2312</vt:lpstr>
      <vt:lpstr>黑体</vt:lpstr>
      <vt:lpstr>华文隶书</vt:lpstr>
      <vt:lpstr>华文新魏</vt:lpstr>
      <vt:lpstr>楷体_GB2312</vt:lpstr>
      <vt:lpstr>隶书</vt:lpstr>
      <vt:lpstr>宋体</vt:lpstr>
      <vt:lpstr>幼圆</vt:lpstr>
      <vt:lpstr>长城新魏碑体</vt:lpstr>
      <vt:lpstr>Arial</vt:lpstr>
      <vt:lpstr>Arial Black</vt:lpstr>
      <vt:lpstr>Arial Narrow</vt:lpstr>
      <vt:lpstr>Cambria Math</vt:lpstr>
      <vt:lpstr>Courier New</vt:lpstr>
      <vt:lpstr>Symbol</vt:lpstr>
      <vt:lpstr>Times New Roman</vt:lpstr>
      <vt:lpstr>Wingdings</vt:lpstr>
      <vt:lpstr>Pixel</vt:lpstr>
      <vt:lpstr>公式</vt:lpstr>
      <vt:lpstr>图片</vt:lpstr>
      <vt:lpstr>第六章 集合与字典</vt:lpstr>
      <vt:lpstr>集合及其表示</vt:lpstr>
      <vt:lpstr>PowerPoint 演示文稿</vt:lpstr>
      <vt:lpstr>集合（Set）的抽象数据类型</vt:lpstr>
      <vt:lpstr>PowerPoint 演示文稿</vt:lpstr>
      <vt:lpstr>用位向量实现集合抽象数据类型</vt:lpstr>
      <vt:lpstr>集合的位向量(bit Vector)类的定义</vt:lpstr>
      <vt:lpstr>PowerPoint 演示文稿</vt:lpstr>
      <vt:lpstr>PowerPoint 演示文稿</vt:lpstr>
      <vt:lpstr>使用示例</vt:lpstr>
      <vt:lpstr>PowerPoint 演示文稿</vt:lpstr>
      <vt:lpstr>PowerPoint 演示文稿</vt:lpstr>
      <vt:lpstr>PowerPoint 演示文稿</vt:lpstr>
      <vt:lpstr>用有序链表实现集合抽象数据类型</vt:lpstr>
      <vt:lpstr>集合的有序链表类的定义</vt:lpstr>
      <vt:lpstr>PowerPoint 演示文稿</vt:lpstr>
      <vt:lpstr>PowerPoint 演示文稿</vt:lpstr>
      <vt:lpstr>等价类与并查集</vt:lpstr>
      <vt:lpstr>确定等价类的方法</vt:lpstr>
      <vt:lpstr>PowerPoint 演示文稿</vt:lpstr>
      <vt:lpstr>PowerPoint 演示文稿</vt:lpstr>
      <vt:lpstr>PowerPoint 演示文稿</vt:lpstr>
      <vt:lpstr>并查集 (Union-Find Sets)</vt:lpstr>
      <vt:lpstr>PowerPoint 演示文稿</vt:lpstr>
      <vt:lpstr>PowerPoint 演示文稿</vt:lpstr>
      <vt:lpstr>利用并查集来解决等价问题的步骤如下：</vt:lpstr>
      <vt:lpstr>PowerPoint 演示文稿</vt:lpstr>
      <vt:lpstr>PowerPoint 演示文稿</vt:lpstr>
      <vt:lpstr>PowerPoint 演示文稿</vt:lpstr>
      <vt:lpstr>用双亲表示实现并查集的类定义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压缩元素的路径长度 </vt:lpstr>
      <vt:lpstr>字典（Dictionary） </vt:lpstr>
      <vt:lpstr>PowerPoint 演示文稿</vt:lpstr>
      <vt:lpstr>字典的存储结构 </vt:lpstr>
      <vt:lpstr>有序顺序表的类定义</vt:lpstr>
      <vt:lpstr>基于有序顺序表的顺序搜索算法</vt:lpstr>
      <vt:lpstr>有序顺序表顺序搜索的时间代价</vt:lpstr>
      <vt:lpstr>PowerPoint 演示文稿</vt:lpstr>
      <vt:lpstr>PowerPoint 演示文稿</vt:lpstr>
      <vt:lpstr>PowerPoint 演示文稿</vt:lpstr>
      <vt:lpstr>基于有序顺序表的折半搜索</vt:lpstr>
      <vt:lpstr>PowerPoint 演示文稿</vt:lpstr>
      <vt:lpstr>PowerPoint 演示文稿</vt:lpstr>
      <vt:lpstr>PowerPoint 演示文稿</vt:lpstr>
      <vt:lpstr>PowerPoint 演示文稿</vt:lpstr>
      <vt:lpstr>PowerPoint 演示文稿</vt:lpstr>
      <vt:lpstr>PowerPoint 演示文稿</vt:lpstr>
      <vt:lpstr>折半搜索算法的性能分析</vt:lpstr>
      <vt:lpstr>PowerPoint 演示文稿</vt:lpstr>
      <vt:lpstr>有序链表的类定义 </vt:lpstr>
      <vt:lpstr>PowerPoint 演示文稿</vt:lpstr>
      <vt:lpstr>PowerPoint 演示文稿</vt:lpstr>
      <vt:lpstr>搜索、插入与删除算法</vt:lpstr>
      <vt:lpstr>PowerPoint 演示文稿</vt:lpstr>
      <vt:lpstr>PowerPoint 演示文稿</vt:lpstr>
      <vt:lpstr>PowerPoint 演示文稿</vt:lpstr>
      <vt:lpstr>链表中的操作符重载 </vt:lpstr>
      <vt:lpstr>PowerPoint 演示文稿</vt:lpstr>
      <vt:lpstr>PowerPoint 演示文稿</vt:lpstr>
      <vt:lpstr>散列表（Hash Table）</vt:lpstr>
      <vt:lpstr>    </vt:lpstr>
      <vt:lpstr>PowerPoint 演示文稿</vt:lpstr>
      <vt:lpstr>PowerPoint 演示文稿</vt:lpstr>
      <vt:lpstr>散列函数</vt:lpstr>
      <vt:lpstr>PowerPoint 演示文稿</vt:lpstr>
      <vt:lpstr>PowerPoint 演示文稿</vt:lpstr>
      <vt:lpstr>    </vt:lpstr>
      <vt:lpstr>    </vt:lpstr>
      <vt:lpstr>PowerPoint 演示文稿</vt:lpstr>
      <vt:lpstr>PowerPoint 演示文稿</vt:lpstr>
      <vt:lpstr>PowerPoint 演示文稿</vt:lpstr>
      <vt:lpstr>PowerPoint 演示文稿</vt:lpstr>
      <vt:lpstr>  </vt:lpstr>
      <vt:lpstr>PowerPoint 演示文稿</vt:lpstr>
      <vt:lpstr>    </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(2)处理冲突的开散列方法（链地址法）</vt:lpstr>
      <vt:lpstr>PowerPoint 演示文稿</vt:lpstr>
      <vt:lpstr>PowerPoint 演示文稿</vt:lpstr>
      <vt:lpstr>PowerPoint 演示文稿</vt:lpstr>
      <vt:lpstr>PowerPoint 演示文稿</vt:lpstr>
      <vt:lpstr>练习：</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姜远</dc:creator>
  <cp:lastModifiedBy>Lamda</cp:lastModifiedBy>
  <cp:revision>112</cp:revision>
  <dcterms:created xsi:type="dcterms:W3CDTF">2006-02-16T14:22:17Z</dcterms:created>
  <dcterms:modified xsi:type="dcterms:W3CDTF">2023-11-20T04:41:31Z</dcterms:modified>
</cp:coreProperties>
</file>