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9"/>
  </p:notesMasterIdLst>
  <p:handoutMasterIdLst>
    <p:handoutMasterId r:id="rId100"/>
  </p:handoutMasterIdLst>
  <p:sldIdLst>
    <p:sldId id="259" r:id="rId2"/>
    <p:sldId id="323" r:id="rId3"/>
    <p:sldId id="324" r:id="rId4"/>
    <p:sldId id="325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9" r:id="rId13"/>
    <p:sldId id="456" r:id="rId14"/>
    <p:sldId id="457" r:id="rId15"/>
    <p:sldId id="458" r:id="rId16"/>
    <p:sldId id="463" r:id="rId17"/>
    <p:sldId id="337" r:id="rId18"/>
    <p:sldId id="335" r:id="rId19"/>
    <p:sldId id="462" r:id="rId20"/>
    <p:sldId id="339" r:id="rId21"/>
    <p:sldId id="481" r:id="rId22"/>
    <p:sldId id="563" r:id="rId23"/>
    <p:sldId id="558" r:id="rId24"/>
    <p:sldId id="559" r:id="rId25"/>
    <p:sldId id="560" r:id="rId26"/>
    <p:sldId id="561" r:id="rId27"/>
    <p:sldId id="348" r:id="rId28"/>
    <p:sldId id="349" r:id="rId29"/>
    <p:sldId id="350" r:id="rId30"/>
    <p:sldId id="351" r:id="rId31"/>
    <p:sldId id="353" r:id="rId32"/>
    <p:sldId id="354" r:id="rId33"/>
    <p:sldId id="464" r:id="rId34"/>
    <p:sldId id="355" r:id="rId35"/>
    <p:sldId id="356" r:id="rId36"/>
    <p:sldId id="357" r:id="rId37"/>
    <p:sldId id="358" r:id="rId38"/>
    <p:sldId id="359" r:id="rId39"/>
    <p:sldId id="465" r:id="rId40"/>
    <p:sldId id="466" r:id="rId41"/>
    <p:sldId id="467" r:id="rId42"/>
    <p:sldId id="468" r:id="rId43"/>
    <p:sldId id="363" r:id="rId44"/>
    <p:sldId id="365" r:id="rId45"/>
    <p:sldId id="469" r:id="rId46"/>
    <p:sldId id="366" r:id="rId47"/>
    <p:sldId id="367" r:id="rId48"/>
    <p:sldId id="369" r:id="rId49"/>
    <p:sldId id="370" r:id="rId50"/>
    <p:sldId id="371" r:id="rId51"/>
    <p:sldId id="470" r:id="rId52"/>
    <p:sldId id="471" r:id="rId53"/>
    <p:sldId id="472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75" r:id="rId66"/>
    <p:sldId id="576" r:id="rId67"/>
    <p:sldId id="577" r:id="rId68"/>
    <p:sldId id="578" r:id="rId69"/>
    <p:sldId id="579" r:id="rId70"/>
    <p:sldId id="580" r:id="rId71"/>
    <p:sldId id="581" r:id="rId72"/>
    <p:sldId id="582" r:id="rId73"/>
    <p:sldId id="583" r:id="rId74"/>
    <p:sldId id="584" r:id="rId75"/>
    <p:sldId id="585" r:id="rId76"/>
    <p:sldId id="586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0080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4660"/>
  </p:normalViewPr>
  <p:slideViewPr>
    <p:cSldViewPr>
      <p:cViewPr varScale="1">
        <p:scale>
          <a:sx n="110" d="100"/>
          <a:sy n="110" d="100"/>
        </p:scale>
        <p:origin x="9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92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026B54-D473-4CD8-AEA8-0D04313048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0EF0F0-75DB-4530-A1CE-2C7D21C33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569C20-96D4-4D43-9D06-8EAF44DFE737}" type="datetimeFigureOut">
              <a:rPr lang="zh-CN" altLang="en-US"/>
              <a:pPr>
                <a:defRPr/>
              </a:pPr>
              <a:t>2024/1/7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AA317-6107-4CB3-8B0D-E7685D43C4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44930-9038-465E-8564-001E8A5EF8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3304E-86EF-497F-8D31-0D8124D17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C27C861-D653-434C-B511-4E17AB52E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CAC1350-24DC-4724-8FB1-2AACCB19E9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D8265DB-7DB5-428A-851B-B8EC9E48D4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6228A9CB-22DB-41A8-A387-857E371EA0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E3D06981-BAF8-4859-9223-FE14D73F97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AAE913E5-FB26-4726-B02D-322BB831D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B246DD-99FB-48D5-AD77-9EC32BEE2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741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947B43-727E-48F4-B16B-E15D998FE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672B4-8B47-404C-8364-54610D58D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D6E37-9071-4CF3-8C07-6DE570A39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FCD5D-F4FA-4D36-8C1E-EA17A32F3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33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189F-07B4-4E48-922F-FAC557F9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8E4A4-5178-40FA-8342-1C373EE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0722-4975-48A6-9F3A-D82EF1BF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8675-72C6-4F82-A7D0-AE3C69BE5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1532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8884E-8EC6-4A14-B150-CB06B431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2D64D-0262-448B-A205-428A6C80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7007E-0BE0-47B3-982F-B29914C9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17959-786D-40B2-9671-01E70C5FB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8721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CD09D-4290-4E68-AA9B-36CDC52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AFF95-A5B7-4710-8DDA-931164C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0B916-BE79-481D-940D-2B0BAFE9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54840-7287-40D7-A4B5-635C5401C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59799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C0DEC-865B-4222-9F5C-31309430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35A0-A63C-484F-9CC7-04C690EE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048E-455B-4A1A-9606-1E7D29D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ECFD2-F439-4D13-AD20-6FA596D91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0770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6062-30E1-414C-A0EC-1A1E34BC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E7F57-0FE7-4356-A325-0634604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4DA0-E66C-4C5B-96B6-0E2F9CE0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619DA-1855-4258-8B18-762CCE2D4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56973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D7B5D-7279-42A1-B2B4-A49D8796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ED359-00CB-44E1-8C3F-D10524E5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E2734-ECF4-412E-A656-CB97474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3678-4551-4ACC-AA51-99B16B235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7290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8097B-E0E1-483D-8F08-DC3EBF6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CE9411-5B4D-417F-BF6C-1A6691DC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8D8D5-630C-4320-9126-486A766B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A806-2C5D-43C1-99D4-E48DB876A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07435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8C716-CDAA-4FFB-8DF5-8F44E5D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BB027-004B-42BF-82F1-973FABB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12C86-E9F5-4BC9-8348-FC26E9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83797-0E75-4BE8-8D1D-B06572DB4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27520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35172-A6EC-49E0-A167-BC01E73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F7093-AA36-4A88-809E-23A3DE4A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148FE-EE4B-489D-B96A-088BFF7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33667-419C-425F-BD02-ECD6887AA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28626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7D294-6AC0-49CF-89BB-65729659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B972A-6232-4B70-878F-7BDCFDB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D24EE-86DA-40BD-B948-155EC999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BECA-A152-4484-93E5-854DD465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0625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662DE-B4B0-4A3E-BB5B-58122A60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15A96-18EF-4D29-8D3B-91DCF46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CF847-B2FF-44D8-AFE3-A332E89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FC26-FB4B-4054-9569-5C597FF10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691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28C4C5-0F4F-4269-83CD-2C58C54F523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1581CD-4EE1-4E1D-A3AC-10DF522CFBF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3092" name="Rectangle 4">
            <a:extLst>
              <a:ext uri="{FF2B5EF4-FFF2-40B4-BE49-F238E27FC236}">
                <a16:creationId xmlns:a16="http://schemas.microsoft.com/office/drawing/2014/main" id="{44CEB58F-C53B-4AAA-8481-2085608CC7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3" name="Rectangle 5">
            <a:extLst>
              <a:ext uri="{FF2B5EF4-FFF2-40B4-BE49-F238E27FC236}">
                <a16:creationId xmlns:a16="http://schemas.microsoft.com/office/drawing/2014/main" id="{21F43E4D-E5D6-4245-9210-9C68264A84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4" name="Rectangle 6">
            <a:extLst>
              <a:ext uri="{FF2B5EF4-FFF2-40B4-BE49-F238E27FC236}">
                <a16:creationId xmlns:a16="http://schemas.microsoft.com/office/drawing/2014/main" id="{31E8DA18-387F-4254-8C04-32BD4B45F2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701309-BEE6-4BE8-8952-0946750DA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205B575-F527-4474-B771-F6FB1E4DB3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CB97E557-0A45-439C-B021-B97AB84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D701A-0171-448F-BCB7-462018F5D4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97293FD-6ADE-4C5E-B30C-1AC98AE3F1A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322513" y="2251075"/>
            <a:ext cx="4270375" cy="358616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静态搜索结构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二叉搜索树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AVL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树 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hlinkClick r:id="rId2" action="ppaction://hlinksldjump"/>
            </a:endParaRPr>
          </a:p>
          <a:p>
            <a:pPr eaLnBrk="1" hangingPunct="1">
              <a:buClr>
                <a:srgbClr val="800080"/>
              </a:buClr>
              <a:buSzPct val="50000"/>
              <a:defRPr/>
            </a:pPr>
            <a:endParaRPr lang="en-US" altLang="zh-CN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682953F-5E0E-4782-A1CB-4A17670033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566863"/>
          </a:xfrm>
        </p:spPr>
        <p:txBody>
          <a:bodyPr/>
          <a:lstStyle/>
          <a:p>
            <a:pPr eaLnBrk="1" hangingPunct="1"/>
            <a:r>
              <a:rPr lang="zh-CN" altLang="en-US" sz="5400" b="1">
                <a:latin typeface="华文新魏" panose="02010800040101010101" pitchFamily="2" charset="-122"/>
                <a:ea typeface="华文新魏" panose="02010800040101010101" pitchFamily="2" charset="-122"/>
              </a:rPr>
              <a:t>第七章  搜索结构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CF332457-3F6A-4EB5-8188-D304A2B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41A69D-6197-4AB5-8BA0-6CF9238E00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664DCA-F691-45C9-B0DC-A98FA76E0E3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66763"/>
            <a:ext cx="8229600" cy="572293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 = 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插入在尾端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中删除关键码为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的元素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返回。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用尾元素填补被删除元素。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0)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 </a:t>
            </a:r>
          </a:p>
          <a:p>
            <a:pPr eaLnBrk="1" hangingPunct="1">
              <a:spcBef>
                <a:spcPct val="5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在表中顺序寻找</a:t>
            </a:r>
            <a:endParaRPr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1F220B83-DA4B-435A-8588-790A0CE4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BA17D-D44D-4D9A-A696-2D30891F1B4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931D84A-9186-402E-90DC-85A6CD200CC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66763"/>
            <a:ext cx="8229600" cy="572293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== CurrentSize)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未找到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e1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Element[i].other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找到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保存被删元素的值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Element[i] = Element[CurrentSize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填补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36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E290AB21-3072-4F25-AD41-02322981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C4CA55-0ADE-45AF-9184-71D503F2853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AAA08EF-731D-49DF-95C9-2C4D36D4A0D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484313"/>
            <a:ext cx="8013700" cy="57229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顺序搜索主要用于在线性表中搜索。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设若表中有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个元素，则顺序搜索从表的先端开始，顺序用各元素的关键码与给定值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进行比较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若找到与其值相等的元素，则搜索成功，给出该元素在表中的位置。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若整个表都已检测完仍未找到关键码与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相等的元素，则搜索失败。给出失败信息。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EF6D513-FE9E-42E4-8E46-D6A7064408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441325"/>
            <a:ext cx="8229600" cy="10795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顺序搜索（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Sequential Search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96CDB9C-BDFF-4A25-9A86-89F450A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CCF5D-0C27-4666-AA7C-CE7D38D48BA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EFF697E-A7B5-4911-A804-8A1A535843A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8650" y="657225"/>
            <a:ext cx="7904163" cy="57229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一般的顺序搜索算法在第二章已经讨论过，本章介绍一种使用“监视哨”的顺序搜索方法。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设在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数据表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dataList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中顺序搜索关键码与 给定值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相等的数据元素，要求数据元素在表中从下标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开始存放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下标为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的元素作为控制搜索过程自动结束的“监视哨”使用。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若搜索成功，则函数返回该元素在表中序号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Location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（比下标大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若搜索失败，则函数返回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CurrentSize+1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  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52D69B90-B443-48C7-AF45-3F0BDD46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8D493-DF72-4688-8F89-84CB57E48C3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25C74F7-7754-4616-B1A5-3054070285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441325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使用监视哨的顺序搜索算法</a:t>
            </a:r>
            <a:r>
              <a:rPr lang="zh-CN" altLang="en-US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935E86-88FA-498D-A440-B0A62A890E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1376363"/>
            <a:ext cx="8229600" cy="50403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Element[CurrentSize].key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设置为监视哨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(Element[i].key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 i++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从前向后顺序搜索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i+1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Size = 10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main () {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C19AF6AF-C564-4986-9E73-85E01FC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28676-485E-48FD-87C8-D5D54CB5E8A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D59BE3A-FCEE-4968-9BA7-F221D7DBE98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2600" y="692150"/>
            <a:ext cx="8229600" cy="554513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&lt;int&gt;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L1 (Size)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型搜索表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int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Target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int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Loc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“Search for a integer : ”;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Target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输入要搜索的数据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(Loc = L1.Seqsearch(Target))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L1.Length() )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“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找到待查元素位置在：”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Loc+1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“ 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没有找到待查元素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\n”;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1386C8-A23A-4E31-E240-90E6A64DE09E}"/>
              </a:ext>
            </a:extLst>
          </p:cNvPr>
          <p:cNvSpPr txBox="1"/>
          <p:nvPr/>
        </p:nvSpPr>
        <p:spPr>
          <a:xfrm>
            <a:off x="7956376" y="39330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07CFEC-A187-A8DC-A986-3AF294156F22}"/>
              </a:ext>
            </a:extLst>
          </p:cNvPr>
          <p:cNvSpPr/>
          <p:nvPr/>
        </p:nvSpPr>
        <p:spPr bwMode="auto">
          <a:xfrm>
            <a:off x="7956376" y="3825044"/>
            <a:ext cx="360040" cy="47625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E4B29EC-F7CD-4604-B4DD-35230628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108F7-5CC6-4651-AB46-2F28EB7D312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D294EF2-D549-4999-85F0-22851241DD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414463"/>
            <a:ext cx="8013700" cy="21224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采用递归方法搜索值为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的元素，每递归一层就向待查元素逼近一个位置，直到到达该元素。假设待查元素在第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）个位置，则算法递归深度达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</a:rPr>
              <a:t>～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  <a:endParaRPr lang="zh-CN" altLang="en-US"/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9AE1D8C7-4004-460E-9BFD-D9963B4B7BC4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3681413"/>
            <a:ext cx="7131050" cy="2506662"/>
            <a:chOff x="278" y="2456"/>
            <a:chExt cx="4492" cy="1579"/>
          </a:xfrm>
        </p:grpSpPr>
        <p:grpSp>
          <p:nvGrpSpPr>
            <p:cNvPr id="33798" name="Group 3">
              <a:extLst>
                <a:ext uri="{FF2B5EF4-FFF2-40B4-BE49-F238E27FC236}">
                  <a16:creationId xmlns:a16="http://schemas.microsoft.com/office/drawing/2014/main" id="{180E9795-4FD6-4754-928D-CB272D590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471"/>
              <a:ext cx="2304" cy="307"/>
              <a:chOff x="1447" y="2590"/>
              <a:chExt cx="2304" cy="307"/>
            </a:xfrm>
          </p:grpSpPr>
          <p:sp>
            <p:nvSpPr>
              <p:cNvPr id="328708" name="Rectangle 4">
                <a:extLst>
                  <a:ext uri="{FF2B5EF4-FFF2-40B4-BE49-F238E27FC236}">
                    <a16:creationId xmlns:a16="http://schemas.microsoft.com/office/drawing/2014/main" id="{FBC540DA-0C31-4C9B-AB55-0A7DF4E5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26" name="Text Box 5">
                <a:extLst>
                  <a:ext uri="{FF2B5EF4-FFF2-40B4-BE49-F238E27FC236}">
                    <a16:creationId xmlns:a16="http://schemas.microsoft.com/office/drawing/2014/main" id="{CF802AF4-CC51-4ED2-8D2A-5AA519B3B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7" name="Line 6">
                <a:extLst>
                  <a:ext uri="{FF2B5EF4-FFF2-40B4-BE49-F238E27FC236}">
                    <a16:creationId xmlns:a16="http://schemas.microsoft.com/office/drawing/2014/main" id="{38031BBC-01A9-4CBC-B1EE-4F6940851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8" name="Line 7">
                <a:extLst>
                  <a:ext uri="{FF2B5EF4-FFF2-40B4-BE49-F238E27FC236}">
                    <a16:creationId xmlns:a16="http://schemas.microsoft.com/office/drawing/2014/main" id="{CDF98217-A12B-4E7B-9302-004F7496A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9" name="Line 8">
                <a:extLst>
                  <a:ext uri="{FF2B5EF4-FFF2-40B4-BE49-F238E27FC236}">
                    <a16:creationId xmlns:a16="http://schemas.microsoft.com/office/drawing/2014/main" id="{5A5D3EEF-D9C1-4DF9-8963-FDE00C595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0" name="Line 9">
                <a:extLst>
                  <a:ext uri="{FF2B5EF4-FFF2-40B4-BE49-F238E27FC236}">
                    <a16:creationId xmlns:a16="http://schemas.microsoft.com/office/drawing/2014/main" id="{516E9EA2-FD98-4C1E-90B1-9AFBE16BD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1" name="Line 10">
                <a:extLst>
                  <a:ext uri="{FF2B5EF4-FFF2-40B4-BE49-F238E27FC236}">
                    <a16:creationId xmlns:a16="http://schemas.microsoft.com/office/drawing/2014/main" id="{8E912A8A-C5F4-4724-A873-1A4997C10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799" name="Line 11">
              <a:extLst>
                <a:ext uri="{FF2B5EF4-FFF2-40B4-BE49-F238E27FC236}">
                  <a16:creationId xmlns:a16="http://schemas.microsoft.com/office/drawing/2014/main" id="{0C201708-23C5-472E-BBDE-73373BD4F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" y="2778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0" name="Text Box 12">
              <a:extLst>
                <a:ext uri="{FF2B5EF4-FFF2-40B4-BE49-F238E27FC236}">
                  <a16:creationId xmlns:a16="http://schemas.microsoft.com/office/drawing/2014/main" id="{9719B708-996D-4B17-8948-67DB9420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458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1" name="Rectangle 13">
              <a:extLst>
                <a:ext uri="{FF2B5EF4-FFF2-40B4-BE49-F238E27FC236}">
                  <a16:creationId xmlns:a16="http://schemas.microsoft.com/office/drawing/2014/main" id="{A07E774B-CB95-474B-8203-74EB4042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496"/>
              <a:ext cx="355" cy="289"/>
            </a:xfrm>
            <a:prstGeom prst="rect">
              <a:avLst/>
            </a:prstGeom>
            <a:solidFill>
              <a:srgbClr val="CCFF33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802" name="Text Box 14">
              <a:extLst>
                <a:ext uri="{FF2B5EF4-FFF2-40B4-BE49-F238E27FC236}">
                  <a16:creationId xmlns:a16="http://schemas.microsoft.com/office/drawing/2014/main" id="{600EC516-D693-4264-84E4-F36DBD42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456"/>
              <a:ext cx="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仿宋_GB2312" pitchFamily="49" charset="-122"/>
                </a:rPr>
                <a:t>搜索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3803" name="Group 15">
              <a:extLst>
                <a:ext uri="{FF2B5EF4-FFF2-40B4-BE49-F238E27FC236}">
                  <a16:creationId xmlns:a16="http://schemas.microsoft.com/office/drawing/2014/main" id="{BE34262D-229A-467F-B08F-4065A2FD1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9" y="3022"/>
              <a:ext cx="2304" cy="307"/>
              <a:chOff x="1447" y="2590"/>
              <a:chExt cx="2304" cy="307"/>
            </a:xfrm>
          </p:grpSpPr>
          <p:sp>
            <p:nvSpPr>
              <p:cNvPr id="328720" name="Rectangle 16">
                <a:extLst>
                  <a:ext uri="{FF2B5EF4-FFF2-40B4-BE49-F238E27FC236}">
                    <a16:creationId xmlns:a16="http://schemas.microsoft.com/office/drawing/2014/main" id="{2DB1832D-0C54-408E-BEB5-22E8ABD6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19" name="Text Box 17">
                <a:extLst>
                  <a:ext uri="{FF2B5EF4-FFF2-40B4-BE49-F238E27FC236}">
                    <a16:creationId xmlns:a16="http://schemas.microsoft.com/office/drawing/2014/main" id="{250F9286-5E9F-490C-A565-2D6C62D65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0" name="Line 18">
                <a:extLst>
                  <a:ext uri="{FF2B5EF4-FFF2-40B4-BE49-F238E27FC236}">
                    <a16:creationId xmlns:a16="http://schemas.microsoft.com/office/drawing/2014/main" id="{6F93B160-4069-4055-9105-E665BCB68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1" name="Line 19">
                <a:extLst>
                  <a:ext uri="{FF2B5EF4-FFF2-40B4-BE49-F238E27FC236}">
                    <a16:creationId xmlns:a16="http://schemas.microsoft.com/office/drawing/2014/main" id="{65A191AF-6686-49CE-93E1-2315B19E7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2" name="Line 20">
                <a:extLst>
                  <a:ext uri="{FF2B5EF4-FFF2-40B4-BE49-F238E27FC236}">
                    <a16:creationId xmlns:a16="http://schemas.microsoft.com/office/drawing/2014/main" id="{F38091EB-0E9C-493A-ACE6-0454619A8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1">
                <a:extLst>
                  <a:ext uri="{FF2B5EF4-FFF2-40B4-BE49-F238E27FC236}">
                    <a16:creationId xmlns:a16="http://schemas.microsoft.com/office/drawing/2014/main" id="{AEE5B232-75EF-4C17-8B83-34BB9B510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2">
                <a:extLst>
                  <a:ext uri="{FF2B5EF4-FFF2-40B4-BE49-F238E27FC236}">
                    <a16:creationId xmlns:a16="http://schemas.microsoft.com/office/drawing/2014/main" id="{569632A4-1413-4EEC-8B0E-C6C39C6F9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4" name="Line 23">
              <a:extLst>
                <a:ext uri="{FF2B5EF4-FFF2-40B4-BE49-F238E27FC236}">
                  <a16:creationId xmlns:a16="http://schemas.microsoft.com/office/drawing/2014/main" id="{42CBFF05-6915-4C21-ACB7-400F17B12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7" y="3329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5" name="Text Box 24">
              <a:extLst>
                <a:ext uri="{FF2B5EF4-FFF2-40B4-BE49-F238E27FC236}">
                  <a16:creationId xmlns:a16="http://schemas.microsoft.com/office/drawing/2014/main" id="{3D7C97BF-1922-4127-AB32-67D87DB94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09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3806" name="Group 25">
              <a:extLst>
                <a:ext uri="{FF2B5EF4-FFF2-40B4-BE49-F238E27FC236}">
                  <a16:creationId xmlns:a16="http://schemas.microsoft.com/office/drawing/2014/main" id="{408A1C9D-7A76-4389-BC9A-5A642099F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9" y="3568"/>
              <a:ext cx="2304" cy="307"/>
              <a:chOff x="1447" y="2590"/>
              <a:chExt cx="2304" cy="307"/>
            </a:xfrm>
          </p:grpSpPr>
          <p:sp>
            <p:nvSpPr>
              <p:cNvPr id="328730" name="Rectangle 26">
                <a:extLst>
                  <a:ext uri="{FF2B5EF4-FFF2-40B4-BE49-F238E27FC236}">
                    <a16:creationId xmlns:a16="http://schemas.microsoft.com/office/drawing/2014/main" id="{1C26AD50-8C05-48A1-8621-6ABDC3CE7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12" name="Text Box 27">
                <a:extLst>
                  <a:ext uri="{FF2B5EF4-FFF2-40B4-BE49-F238E27FC236}">
                    <a16:creationId xmlns:a16="http://schemas.microsoft.com/office/drawing/2014/main" id="{873CA146-AFE9-4B2B-ACBC-EE6A55F96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3" name="Line 28">
                <a:extLst>
                  <a:ext uri="{FF2B5EF4-FFF2-40B4-BE49-F238E27FC236}">
                    <a16:creationId xmlns:a16="http://schemas.microsoft.com/office/drawing/2014/main" id="{11F3DA2B-ADA7-4F51-97B8-C38CBA903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Line 29">
                <a:extLst>
                  <a:ext uri="{FF2B5EF4-FFF2-40B4-BE49-F238E27FC236}">
                    <a16:creationId xmlns:a16="http://schemas.microsoft.com/office/drawing/2014/main" id="{58256A9D-FF73-4356-924B-4833A5F72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Line 30">
                <a:extLst>
                  <a:ext uri="{FF2B5EF4-FFF2-40B4-BE49-F238E27FC236}">
                    <a16:creationId xmlns:a16="http://schemas.microsoft.com/office/drawing/2014/main" id="{88699904-757E-4063-AD4D-313469B39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Line 31">
                <a:extLst>
                  <a:ext uri="{FF2B5EF4-FFF2-40B4-BE49-F238E27FC236}">
                    <a16:creationId xmlns:a16="http://schemas.microsoft.com/office/drawing/2014/main" id="{C53FE887-861D-416E-9ECC-EDF3309D0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7" name="Line 32">
                <a:extLst>
                  <a:ext uri="{FF2B5EF4-FFF2-40B4-BE49-F238E27FC236}">
                    <a16:creationId xmlns:a16="http://schemas.microsoft.com/office/drawing/2014/main" id="{FB6559E3-FBAC-4931-9661-F12D50F8E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7" name="Line 33">
              <a:extLst>
                <a:ext uri="{FF2B5EF4-FFF2-40B4-BE49-F238E27FC236}">
                  <a16:creationId xmlns:a16="http://schemas.microsoft.com/office/drawing/2014/main" id="{B2EBF0BE-AF0A-4AAE-A45D-19B75CA22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9" y="3866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8" name="Text Box 34">
              <a:extLst>
                <a:ext uri="{FF2B5EF4-FFF2-40B4-BE49-F238E27FC236}">
                  <a16:creationId xmlns:a16="http://schemas.microsoft.com/office/drawing/2014/main" id="{BD3EECC0-66D9-4981-87EA-E5944AE1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3555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F9E1F0DE-2F17-4FF2-AFB2-B110ACD15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25"/>
              <a:ext cx="0" cy="125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Text Box 36">
              <a:extLst>
                <a:ext uri="{FF2B5EF4-FFF2-40B4-BE49-F238E27FC236}">
                  <a16:creationId xmlns:a16="http://schemas.microsoft.com/office/drawing/2014/main" id="{EB1B8783-386C-4CF5-B9FA-808AE2A9A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607"/>
              <a:ext cx="34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递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归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7" name="Rectangle 37">
            <a:extLst>
              <a:ext uri="{FF2B5EF4-FFF2-40B4-BE49-F238E27FC236}">
                <a16:creationId xmlns:a16="http://schemas.microsoft.com/office/drawing/2014/main" id="{80ADD0E6-EDB2-4DA7-9E67-7FDDF73641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313" y="441325"/>
            <a:ext cx="8229600" cy="1042988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顺序搜索的递归算法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EEE437-4E0E-4CFC-8B2F-385B761A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6273800"/>
            <a:ext cx="503238" cy="322263"/>
          </a:xfrm>
          <a:prstGeom prst="actionButtonEnd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0BE1A14F-1B38-4E5B-A19D-FDFEA91A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15ADB-3C4C-4E21-8B33-A361CBDFAB3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52376052-12BC-4B2F-9BED-A70AFBFB4A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36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顺序搜索的递归算法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6A43E815-E83B-469E-91D6-A0B2D496F66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233488"/>
            <a:ext cx="8229600" cy="50403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在数据表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Element[1..n] 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中搜索其关键码与给定值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匹配的对象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函数返回其表中位置。参数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loc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是在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表中开始搜索位置</a:t>
            </a:r>
            <a:endParaRPr kumimoji="1" lang="zh-CN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(loc &gt; CurrentSize)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if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(Element[loc</a:t>
            </a:r>
            <a:r>
              <a:rPr kumimoji="1"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 == x)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loc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loc+1)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递归搜索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56AA4B3-B9BB-4EF3-B1C1-8D8BAAE8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4D81B5-ECB3-4D8B-9DF7-C7D72794658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1747" name="Rectangle 8">
            <a:extLst>
              <a:ext uri="{FF2B5EF4-FFF2-40B4-BE49-F238E27FC236}">
                <a16:creationId xmlns:a16="http://schemas.microsoft.com/office/drawing/2014/main" id="{C04FB8A0-9B1B-4D96-B05A-482C59EA655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6513"/>
            <a:ext cx="7885112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设数据表中有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个元素，搜索第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个元素的概率为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，搜索到第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个元素所需比较次数为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，则搜索成功的平均搜索长度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在顺序搜索并设置“监视哨”情形：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+1, 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1, ,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000" dirty="0">
                <a:latin typeface="Courier New" panose="02070309020205020404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，因此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DE94446C-CBB3-4480-BFEC-331036173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781300"/>
          <a:ext cx="53959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20900" imgH="431800" progId="Equation.3">
                  <p:embed/>
                </p:oleObj>
              </mc:Choice>
              <mc:Fallback>
                <p:oleObj name="公式" r:id="rId2" imgW="2120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81300"/>
                        <a:ext cx="53959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32365DA8-51FD-44CB-BA62-2BBEB5628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833938"/>
          <a:ext cx="41163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35100" imgH="431800" progId="Equation.3">
                  <p:embed/>
                </p:oleObj>
              </mc:Choice>
              <mc:Fallback>
                <p:oleObj name="公式" r:id="rId4" imgW="1435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33938"/>
                        <a:ext cx="41163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>
            <a:extLst>
              <a:ext uri="{FF2B5EF4-FFF2-40B4-BE49-F238E27FC236}">
                <a16:creationId xmlns:a16="http://schemas.microsoft.com/office/drawing/2014/main" id="{9D8E6388-022D-4337-83DC-8ACBCB2C8C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71488" y="476250"/>
            <a:ext cx="8229600" cy="863600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solidFill>
                  <a:srgbClr val="CC3300"/>
                </a:solidFill>
                <a:ea typeface="华文新魏" panose="02010800040101010101" pitchFamily="2" charset="-122"/>
              </a:rPr>
              <a:t>顺序搜索的平均搜索长度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6">
            <a:extLst>
              <a:ext uri="{FF2B5EF4-FFF2-40B4-BE49-F238E27FC236}">
                <a16:creationId xmlns:a16="http://schemas.microsoft.com/office/drawing/2014/main" id="{05536073-4B02-459E-A28D-75F5B413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4FE1C-E539-41C6-ABEB-1823C4F8926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44CE4C-E315-4226-8150-2D26A0E8857D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1663" y="730250"/>
            <a:ext cx="7966075" cy="5686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一般表中各个元素的搜索概率不同，如果按搜索概率的高低排列表中的元素，从有序顺序表的情况可知，能够得到好的平均搜索长度。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在等概率情形，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1/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1, 2,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, 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。搜索成功的平均搜索长度为：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在搜索不成功情形，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ASL</a:t>
            </a:r>
            <a:r>
              <a:rPr lang="en-US" altLang="zh-CN" sz="3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unsucc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B75E18AB-C95E-4916-B323-609F8B7010E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62075" y="3824288"/>
          <a:ext cx="59769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67000" imgH="431800" progId="Equation.3">
                  <p:embed/>
                </p:oleObj>
              </mc:Choice>
              <mc:Fallback>
                <p:oleObj name="公式" r:id="rId2" imgW="266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24288"/>
                        <a:ext cx="59769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72215E1B-39FD-44A8-993C-310E1C0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D8FCD-3E09-4325-91DF-14F8155B653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B89515EE-1D94-41CD-9497-769F4B39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311275"/>
            <a:ext cx="422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搜索</a:t>
            </a:r>
            <a:r>
              <a:rPr kumimoji="1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(Search)</a:t>
            </a: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的概念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6F4FE04-88CE-4107-AFFC-BBFDFBB50B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333375"/>
            <a:ext cx="7808912" cy="13827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静态搜索表</a:t>
            </a:r>
            <a:endParaRPr lang="zh-CN" altLang="en-US" sz="5400">
              <a:ea typeface="华文新魏" panose="02010800040101010101" pitchFamily="2" charset="-122"/>
            </a:endParaRP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8EB1F57-3CC5-4426-8FB7-D9D67137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992313"/>
            <a:ext cx="8001000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所谓</a:t>
            </a: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，就是在数据集合中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寻找满足某种条件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数据对象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搜索的结果通常有两种可能：</a:t>
            </a:r>
          </a:p>
          <a:p>
            <a:pPr marL="8001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搜索成功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，即找到满足条件的数据对象。这时，作为结果，可报告该对象在结构中    的位置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还可给出该对象中的具体信息。</a:t>
            </a:r>
          </a:p>
          <a:p>
            <a:pPr marL="8001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搜索不成功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，或搜索失败。作为结果，应报告一些信息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如失败标志、位置等。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endParaRPr kumimoji="1"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FBD093F7-E185-4452-8473-0ACC7A9D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40540-8F45-431B-99FC-128167EEACE9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F200BF2F-CA5B-4207-9E34-B6C67C508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613" y="800100"/>
            <a:ext cx="7913687" cy="121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例如，有序顺序表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(10, 20, 30, 40, 50, 60)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的顺序搜索的分析（使用判定树）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3252" name="Group 49">
            <a:extLst>
              <a:ext uri="{FF2B5EF4-FFF2-40B4-BE49-F238E27FC236}">
                <a16:creationId xmlns:a16="http://schemas.microsoft.com/office/drawing/2014/main" id="{3BF24655-5B11-4A3A-8DB2-A6243C3DB223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097088"/>
            <a:ext cx="6781800" cy="3886200"/>
            <a:chOff x="725" y="1321"/>
            <a:chExt cx="4272" cy="2448"/>
          </a:xfrm>
        </p:grpSpPr>
        <p:sp>
          <p:nvSpPr>
            <p:cNvPr id="53255" name="Line 33">
              <a:extLst>
                <a:ext uri="{FF2B5EF4-FFF2-40B4-BE49-F238E27FC236}">
                  <a16:creationId xmlns:a16="http://schemas.microsoft.com/office/drawing/2014/main" id="{497CA0FB-AB93-4037-A0E7-9B5947E8F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7" y="3289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Line 2">
              <a:extLst>
                <a:ext uri="{FF2B5EF4-FFF2-40B4-BE49-F238E27FC236}">
                  <a16:creationId xmlns:a16="http://schemas.microsoft.com/office/drawing/2014/main" id="{286533C8-60AD-4A55-8505-0C74C7F3F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905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3">
              <a:extLst>
                <a:ext uri="{FF2B5EF4-FFF2-40B4-BE49-F238E27FC236}">
                  <a16:creationId xmlns:a16="http://schemas.microsoft.com/office/drawing/2014/main" id="{9920A926-93FF-45CB-B8ED-714BFAE8B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5" y="2569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4">
              <a:extLst>
                <a:ext uri="{FF2B5EF4-FFF2-40B4-BE49-F238E27FC236}">
                  <a16:creationId xmlns:a16="http://schemas.microsoft.com/office/drawing/2014/main" id="{749D0E11-CE40-4930-BFD1-836CC9DAB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1" y="2233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5">
              <a:extLst>
                <a:ext uri="{FF2B5EF4-FFF2-40B4-BE49-F238E27FC236}">
                  <a16:creationId xmlns:a16="http://schemas.microsoft.com/office/drawing/2014/main" id="{0124A299-8582-494D-864A-B58358CAD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7" y="1897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6">
              <a:extLst>
                <a:ext uri="{FF2B5EF4-FFF2-40B4-BE49-F238E27FC236}">
                  <a16:creationId xmlns:a16="http://schemas.microsoft.com/office/drawing/2014/main" id="{891AD75A-EA84-49F0-A460-1E2CC046D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3" y="1561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Oval 8">
              <a:extLst>
                <a:ext uri="{FF2B5EF4-FFF2-40B4-BE49-F238E27FC236}">
                  <a16:creationId xmlns:a16="http://schemas.microsoft.com/office/drawing/2014/main" id="{62D0E1F4-8E44-46FA-9EC3-FFEAA315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1321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Oval 9">
              <a:extLst>
                <a:ext uri="{FF2B5EF4-FFF2-40B4-BE49-F238E27FC236}">
                  <a16:creationId xmlns:a16="http://schemas.microsoft.com/office/drawing/2014/main" id="{67965739-0C44-4274-8FE9-3C0DCF5F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2665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3" name="Oval 10">
              <a:extLst>
                <a:ext uri="{FF2B5EF4-FFF2-40B4-BE49-F238E27FC236}">
                  <a16:creationId xmlns:a16="http://schemas.microsoft.com/office/drawing/2014/main" id="{04B8024C-6E85-44EC-BF09-0DEC20D25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" y="3001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4" name="Rectangle 11">
              <a:extLst>
                <a:ext uri="{FF2B5EF4-FFF2-40B4-BE49-F238E27FC236}">
                  <a16:creationId xmlns:a16="http://schemas.microsoft.com/office/drawing/2014/main" id="{55940AC4-BCEB-4B94-86B0-2AB46F10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705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5" name="Rectangle 12">
              <a:extLst>
                <a:ext uri="{FF2B5EF4-FFF2-40B4-BE49-F238E27FC236}">
                  <a16:creationId xmlns:a16="http://schemas.microsoft.com/office/drawing/2014/main" id="{AC132163-EC43-49B8-B439-DE7C56D3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041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6" name="Rectangle 13">
              <a:extLst>
                <a:ext uri="{FF2B5EF4-FFF2-40B4-BE49-F238E27FC236}">
                  <a16:creationId xmlns:a16="http://schemas.microsoft.com/office/drawing/2014/main" id="{90F6D255-D989-45FA-A6CC-C6F73BE8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377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7" name="Rectangle 14">
              <a:extLst>
                <a:ext uri="{FF2B5EF4-FFF2-40B4-BE49-F238E27FC236}">
                  <a16:creationId xmlns:a16="http://schemas.microsoft.com/office/drawing/2014/main" id="{4EF754B3-2C7A-4DED-B2C8-9F11B796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713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8" name="Rectangle 15">
              <a:extLst>
                <a:ext uri="{FF2B5EF4-FFF2-40B4-BE49-F238E27FC236}">
                  <a16:creationId xmlns:a16="http://schemas.microsoft.com/office/drawing/2014/main" id="{EE46A10E-6629-4273-A305-9B8D647F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3097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9" name="Rectangle 16">
              <a:extLst>
                <a:ext uri="{FF2B5EF4-FFF2-40B4-BE49-F238E27FC236}">
                  <a16:creationId xmlns:a16="http://schemas.microsoft.com/office/drawing/2014/main" id="{AF6F9AB3-EB80-4BFA-AD01-203E350D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529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70" name="Rectangle 17">
              <a:extLst>
                <a:ext uri="{FF2B5EF4-FFF2-40B4-BE49-F238E27FC236}">
                  <a16:creationId xmlns:a16="http://schemas.microsoft.com/office/drawing/2014/main" id="{9F537298-D377-4964-A7E0-A4D466C1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529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7650" name="Text Box 18">
              <a:extLst>
                <a:ext uri="{FF2B5EF4-FFF2-40B4-BE49-F238E27FC236}">
                  <a16:creationId xmlns:a16="http://schemas.microsoft.com/office/drawing/2014/main" id="{EFAE4E13-3350-46FF-9D13-CF2B970AB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156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1" name="Text Box 19">
              <a:extLst>
                <a:ext uri="{FF2B5EF4-FFF2-40B4-BE49-F238E27FC236}">
                  <a16:creationId xmlns:a16="http://schemas.microsoft.com/office/drawing/2014/main" id="{A0B2CCE8-BE18-4115-9F15-71CA76D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190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2" name="Text Box 20">
              <a:extLst>
                <a:ext uri="{FF2B5EF4-FFF2-40B4-BE49-F238E27FC236}">
                  <a16:creationId xmlns:a16="http://schemas.microsoft.com/office/drawing/2014/main" id="{58ED2354-F662-4E87-BF14-772B15DF4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224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3" name="Text Box 21">
              <a:extLst>
                <a:ext uri="{FF2B5EF4-FFF2-40B4-BE49-F238E27FC236}">
                  <a16:creationId xmlns:a16="http://schemas.microsoft.com/office/drawing/2014/main" id="{C50B4C25-3033-4E9B-974F-3DCC5A26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257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4" name="Text Box 22">
              <a:extLst>
                <a:ext uri="{FF2B5EF4-FFF2-40B4-BE49-F238E27FC236}">
                  <a16:creationId xmlns:a16="http://schemas.microsoft.com/office/drawing/2014/main" id="{98ECD0B9-E09D-4FE9-86DC-041BA2016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91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5" name="Text Box 23">
              <a:extLst>
                <a:ext uri="{FF2B5EF4-FFF2-40B4-BE49-F238E27FC236}">
                  <a16:creationId xmlns:a16="http://schemas.microsoft.com/office/drawing/2014/main" id="{F11E95CF-3EF1-48AA-8CEA-26DED94D8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25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53277" name="Line 24">
              <a:extLst>
                <a:ext uri="{FF2B5EF4-FFF2-40B4-BE49-F238E27FC236}">
                  <a16:creationId xmlns:a16="http://schemas.microsoft.com/office/drawing/2014/main" id="{9A2DFE49-8667-4048-ADC5-F29FE454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609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Line 25">
              <a:extLst>
                <a:ext uri="{FF2B5EF4-FFF2-40B4-BE49-F238E27FC236}">
                  <a16:creationId xmlns:a16="http://schemas.microsoft.com/office/drawing/2014/main" id="{9267A783-B997-4E7A-A3E9-835D5BDAD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7" y="1897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26">
              <a:extLst>
                <a:ext uri="{FF2B5EF4-FFF2-40B4-BE49-F238E27FC236}">
                  <a16:creationId xmlns:a16="http://schemas.microsoft.com/office/drawing/2014/main" id="{4425BC95-AACF-4AA5-9484-52688C337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1" y="2233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Oval 27">
              <a:extLst>
                <a:ext uri="{FF2B5EF4-FFF2-40B4-BE49-F238E27FC236}">
                  <a16:creationId xmlns:a16="http://schemas.microsoft.com/office/drawing/2014/main" id="{3E319293-CCFF-46A4-B28F-FA604A04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1657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1" name="Oval 28">
              <a:extLst>
                <a:ext uri="{FF2B5EF4-FFF2-40B4-BE49-F238E27FC236}">
                  <a16:creationId xmlns:a16="http://schemas.microsoft.com/office/drawing/2014/main" id="{47FDD07E-0CC1-4587-990F-6213A3361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993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2" name="Line 29">
              <a:extLst>
                <a:ext uri="{FF2B5EF4-FFF2-40B4-BE49-F238E27FC236}">
                  <a16:creationId xmlns:a16="http://schemas.microsoft.com/office/drawing/2014/main" id="{81BABC4D-CC8A-4129-9E22-483F9F1A8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5" y="2569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Oval 30">
              <a:extLst>
                <a:ext uri="{FF2B5EF4-FFF2-40B4-BE49-F238E27FC236}">
                  <a16:creationId xmlns:a16="http://schemas.microsoft.com/office/drawing/2014/main" id="{085BC31A-666C-457B-9032-04BC6A402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329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4" name="Line 31">
              <a:extLst>
                <a:ext uri="{FF2B5EF4-FFF2-40B4-BE49-F238E27FC236}">
                  <a16:creationId xmlns:a16="http://schemas.microsoft.com/office/drawing/2014/main" id="{9720B7BD-F7F4-42AE-B4D6-64F8B1E0D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7" y="2953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Line 32">
              <a:extLst>
                <a:ext uri="{FF2B5EF4-FFF2-40B4-BE49-F238E27FC236}">
                  <a16:creationId xmlns:a16="http://schemas.microsoft.com/office/drawing/2014/main" id="{A46EAF2E-3E19-4FD0-9BBA-D3DF02BCB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3294"/>
              <a:ext cx="173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Text Box 34">
              <a:extLst>
                <a:ext uri="{FF2B5EF4-FFF2-40B4-BE49-F238E27FC236}">
                  <a16:creationId xmlns:a16="http://schemas.microsoft.com/office/drawing/2014/main" id="{5548AB33-2018-48B3-A655-B0E0463DA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142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&lt;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87" name="Text Box 35">
              <a:extLst>
                <a:ext uri="{FF2B5EF4-FFF2-40B4-BE49-F238E27FC236}">
                  <a16:creationId xmlns:a16="http://schemas.microsoft.com/office/drawing/2014/main" id="{9290F5C1-1A52-4250-A78D-34C75288A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70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&lt;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88" name="Text Box 36">
              <a:extLst>
                <a:ext uri="{FF2B5EF4-FFF2-40B4-BE49-F238E27FC236}">
                  <a16:creationId xmlns:a16="http://schemas.microsoft.com/office/drawing/2014/main" id="{C49BD4BE-3641-4D14-9730-D2434B87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05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&lt;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7669" name="Text Box 37">
              <a:extLst>
                <a:ext uri="{FF2B5EF4-FFF2-40B4-BE49-F238E27FC236}">
                  <a16:creationId xmlns:a16="http://schemas.microsoft.com/office/drawing/2014/main" id="{49829196-0815-41B2-9534-66B6508DC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237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7670" name="Text Box 38">
              <a:extLst>
                <a:ext uri="{FF2B5EF4-FFF2-40B4-BE49-F238E27FC236}">
                  <a16:creationId xmlns:a16="http://schemas.microsoft.com/office/drawing/2014/main" id="{911DF48C-959C-4885-B843-99E66CEAB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277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7671" name="Text Box 39">
              <a:extLst>
                <a:ext uri="{FF2B5EF4-FFF2-40B4-BE49-F238E27FC236}">
                  <a16:creationId xmlns:a16="http://schemas.microsoft.com/office/drawing/2014/main" id="{EDB9C610-8AF7-498D-A070-C20B0474F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20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3292" name="Text Box 40">
              <a:extLst>
                <a:ext uri="{FF2B5EF4-FFF2-40B4-BE49-F238E27FC236}">
                  <a16:creationId xmlns:a16="http://schemas.microsoft.com/office/drawing/2014/main" id="{68EE3BA2-E46F-46F2-BF65-5BE4A1884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142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3" name="Text Box 41">
              <a:extLst>
                <a:ext uri="{FF2B5EF4-FFF2-40B4-BE49-F238E27FC236}">
                  <a16:creationId xmlns:a16="http://schemas.microsoft.com/office/drawing/2014/main" id="{FCB31E3B-DEAA-4E98-AE31-EA382A716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76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4" name="Text Box 42">
              <a:extLst>
                <a:ext uri="{FF2B5EF4-FFF2-40B4-BE49-F238E27FC236}">
                  <a16:creationId xmlns:a16="http://schemas.microsoft.com/office/drawing/2014/main" id="{CE20FA76-BF5B-48A8-A89F-61ED288D0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09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5" name="Text Box 43">
              <a:extLst>
                <a:ext uri="{FF2B5EF4-FFF2-40B4-BE49-F238E27FC236}">
                  <a16:creationId xmlns:a16="http://schemas.microsoft.com/office/drawing/2014/main" id="{28A85E19-C370-458C-B00B-C0DE7A875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237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6" name="Text Box 44">
              <a:extLst>
                <a:ext uri="{FF2B5EF4-FFF2-40B4-BE49-F238E27FC236}">
                  <a16:creationId xmlns:a16="http://schemas.microsoft.com/office/drawing/2014/main" id="{982A87A7-4339-45EB-A355-A3154113A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77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7" name="Text Box 45">
              <a:extLst>
                <a:ext uri="{FF2B5EF4-FFF2-40B4-BE49-F238E27FC236}">
                  <a16:creationId xmlns:a16="http://schemas.microsoft.com/office/drawing/2014/main" id="{3B4DB98A-380E-4783-8479-DAEDE9C72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320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3253" name="Object 46">
            <a:extLst>
              <a:ext uri="{FF2B5EF4-FFF2-40B4-BE49-F238E27FC236}">
                <a16:creationId xmlns:a16="http://schemas.microsoft.com/office/drawing/2014/main" id="{2CB88F49-8679-462F-B5EB-F665BF5A8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1952625"/>
          <a:ext cx="42227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7200" imgH="431800" progId="Equation.3">
                  <p:embed/>
                </p:oleObj>
              </mc:Choice>
              <mc:Fallback>
                <p:oleObj name="公式" r:id="rId2" imgW="1727200" imgH="431800" progId="Equation.3">
                  <p:embed/>
                  <p:pic>
                    <p:nvPicPr>
                      <p:cNvPr id="53253" name="Object 46">
                        <a:extLst>
                          <a:ext uri="{FF2B5EF4-FFF2-40B4-BE49-F238E27FC236}">
                            <a16:creationId xmlns:a16="http://schemas.microsoft.com/office/drawing/2014/main" id="{2CB88F49-8679-462F-B5EB-F665BF5A8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952625"/>
                        <a:ext cx="42227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7">
            <a:extLst>
              <a:ext uri="{FF2B5EF4-FFF2-40B4-BE49-F238E27FC236}">
                <a16:creationId xmlns:a16="http://schemas.microsoft.com/office/drawing/2014/main" id="{BEDBAF1E-728F-44FE-9350-1B23B0587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73575"/>
          <a:ext cx="28448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500" imgH="685800" progId="Equation.3">
                  <p:embed/>
                </p:oleObj>
              </mc:Choice>
              <mc:Fallback>
                <p:oleObj name="公式" r:id="rId4" imgW="1206500" imgH="685800" progId="Equation.3">
                  <p:embed/>
                  <p:pic>
                    <p:nvPicPr>
                      <p:cNvPr id="53254" name="Object 47">
                        <a:extLst>
                          <a:ext uri="{FF2B5EF4-FFF2-40B4-BE49-F238E27FC236}">
                            <a16:creationId xmlns:a16="http://schemas.microsoft.com/office/drawing/2014/main" id="{BEDBAF1E-728F-44FE-9350-1B23B0587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73575"/>
                        <a:ext cx="28448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6603EEC7-C43F-4EC8-91C6-F0C270737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0D1C0-F620-460E-ADE3-8F1E037CA6C9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12D206F-E0E8-417E-AC1D-578756BBCD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8638" y="838200"/>
            <a:ext cx="8075612" cy="5578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假定表中所有失败位置的搜索概率相同，则搜索不成功的平均搜索长度：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时间代价为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为了加速搜索，在有序顺序表的情形，可以采用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折半搜索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，它也称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二分搜索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，时间代价可减到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54276" name="Object 7">
            <a:extLst>
              <a:ext uri="{FF2B5EF4-FFF2-40B4-BE49-F238E27FC236}">
                <a16:creationId xmlns:a16="http://schemas.microsoft.com/office/drawing/2014/main" id="{424026EC-9811-464E-83DC-57E3C65AF60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36650" y="1982788"/>
          <a:ext cx="40243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800" imgH="457200" progId="Equation.3">
                  <p:embed/>
                </p:oleObj>
              </mc:Choice>
              <mc:Fallback>
                <p:oleObj name="公式" r:id="rId2" imgW="1701800" imgH="457200" progId="Equation.3">
                  <p:embed/>
                  <p:pic>
                    <p:nvPicPr>
                      <p:cNvPr id="54276" name="Object 7">
                        <a:extLst>
                          <a:ext uri="{FF2B5EF4-FFF2-40B4-BE49-F238E27FC236}">
                            <a16:creationId xmlns:a16="http://schemas.microsoft.com/office/drawing/2014/main" id="{424026EC-9811-464E-83DC-57E3C65AF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982788"/>
                        <a:ext cx="40243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F53C634B-D2A7-464D-8CEA-B5B146E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0434B5-AFA5-4A55-9103-DAC7876D147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F08B1AA1-2AE7-4F1E-8865-45E0614E7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11175"/>
            <a:ext cx="8748712" cy="685800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基于有序顺序表的折半搜索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F137FF2B-7CB4-47FD-A93E-08AA9E40CF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188" y="1327150"/>
            <a:ext cx="8229600" cy="4873625"/>
          </a:xfrm>
        </p:spPr>
        <p:txBody>
          <a:bodyPr lIns="182880" tIns="91440">
            <a:normAutofit/>
          </a:bodyPr>
          <a:lstStyle/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设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个对象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存放在一个有序顺序表中，并按其关键码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从小到大排好了序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折半搜索时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先求位于搜索区间正中的对象的下标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mid</a:t>
            </a:r>
            <a:r>
              <a:rPr lang="zh-CN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用其关键码与给定值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比较</a:t>
            </a:r>
            <a:r>
              <a:rPr lang="en-US" altLang="zh-CN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: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==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x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搜索成功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&gt; x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把搜索区间缩小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到表的</a:t>
            </a:r>
            <a:r>
              <a:rPr lang="zh-CN" altLang="en-US" sz="24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前半部分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，继续折半搜索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&lt; x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，把搜索区间缩小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到表的</a:t>
            </a:r>
            <a:r>
              <a:rPr lang="zh-CN" altLang="en-US" sz="24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后半部分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，继续折半搜索。</a:t>
            </a:r>
          </a:p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如果搜索区间已缩小到一个对象，仍未找到想要搜索的对象，则搜索失败。</a:t>
            </a:r>
            <a:endParaRPr lang="zh-CN" altLang="en-US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06CBB996-8528-4AC7-AC7C-47E6FB03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C7542-E674-4CEE-BA12-9EC11224DED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B2B0D233-27D6-43BC-BD90-E9CB164B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92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搜索成功的例子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3" descr="白色大理石">
            <a:extLst>
              <a:ext uri="{FF2B5EF4-FFF2-40B4-BE49-F238E27FC236}">
                <a16:creationId xmlns:a16="http://schemas.microsoft.com/office/drawing/2014/main" id="{A4C5D345-C9DD-4DB0-B0B1-43D556D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5486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B1D6FD43-C2B5-4F23-806C-C2BC2D46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382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1   0    1    3    4    6    8   10  12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745084E5-38C2-45EB-A2CB-23E9909D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8C1EFF2D-9562-4851-BBAE-D5590930B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7">
            <a:extLst>
              <a:ext uri="{FF2B5EF4-FFF2-40B4-BE49-F238E27FC236}">
                <a16:creationId xmlns:a16="http://schemas.microsoft.com/office/drawing/2014/main" id="{0AF20A22-964B-45C0-BA5B-67D9122F0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92369F9F-74FA-444B-8FD8-91EB13FFE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9">
            <a:extLst>
              <a:ext uri="{FF2B5EF4-FFF2-40B4-BE49-F238E27FC236}">
                <a16:creationId xmlns:a16="http://schemas.microsoft.com/office/drawing/2014/main" id="{02289649-FDCB-4F8E-95CA-31EFB17CC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0">
            <a:extLst>
              <a:ext uri="{FF2B5EF4-FFF2-40B4-BE49-F238E27FC236}">
                <a16:creationId xmlns:a16="http://schemas.microsoft.com/office/drawing/2014/main" id="{7BA2E144-450E-4C8E-ABEE-C7D9E8E6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1">
            <a:extLst>
              <a:ext uri="{FF2B5EF4-FFF2-40B4-BE49-F238E27FC236}">
                <a16:creationId xmlns:a16="http://schemas.microsoft.com/office/drawing/2014/main" id="{E692237D-EC90-4D3C-921E-BF88D6C83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2977E3AD-1E03-44C9-B0B3-226A00D5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4C51DA58-82DD-4070-8401-458D8237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79" name="Text Box 14">
            <a:extLst>
              <a:ext uri="{FF2B5EF4-FFF2-40B4-BE49-F238E27FC236}">
                <a16:creationId xmlns:a16="http://schemas.microsoft.com/office/drawing/2014/main" id="{B26C90F2-8C5C-47FC-A250-69CAC6EF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81000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0     1     2    3     4     5    6     7     8</a:t>
            </a:r>
          </a:p>
        </p:txBody>
      </p:sp>
      <p:sp>
        <p:nvSpPr>
          <p:cNvPr id="925711" name="Text Box 15">
            <a:extLst>
              <a:ext uri="{FF2B5EF4-FFF2-40B4-BE49-F238E27FC236}">
                <a16:creationId xmlns:a16="http://schemas.microsoft.com/office/drawing/2014/main" id="{9BC5B96C-20BB-40B4-B990-D671BA01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620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搜索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881" name="Line 16">
            <a:extLst>
              <a:ext uri="{FF2B5EF4-FFF2-40B4-BE49-F238E27FC236}">
                <a16:creationId xmlns:a16="http://schemas.microsoft.com/office/drawing/2014/main" id="{4BA05565-F3DD-49A8-9DE3-CA7B5E3AC2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Line 17">
            <a:extLst>
              <a:ext uri="{FF2B5EF4-FFF2-40B4-BE49-F238E27FC236}">
                <a16:creationId xmlns:a16="http://schemas.microsoft.com/office/drawing/2014/main" id="{B3E1BFA5-EDFF-4DDB-A8A7-A93694654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Line 18">
            <a:extLst>
              <a:ext uri="{FF2B5EF4-FFF2-40B4-BE49-F238E27FC236}">
                <a16:creationId xmlns:a16="http://schemas.microsoft.com/office/drawing/2014/main" id="{F1D5D147-5D01-4CB1-9320-B9CEF222D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Text Box 19">
            <a:extLst>
              <a:ext uri="{FF2B5EF4-FFF2-40B4-BE49-F238E27FC236}">
                <a16:creationId xmlns:a16="http://schemas.microsoft.com/office/drawing/2014/main" id="{1632F0C2-1EE7-484E-B4E3-FE91592C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low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5" name="Text Box 20">
            <a:extLst>
              <a:ext uri="{FF2B5EF4-FFF2-40B4-BE49-F238E27FC236}">
                <a16:creationId xmlns:a16="http://schemas.microsoft.com/office/drawing/2014/main" id="{A18A79C6-700A-4885-83A6-214B159C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382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mid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6" name="Text Box 21">
            <a:extLst>
              <a:ext uri="{FF2B5EF4-FFF2-40B4-BE49-F238E27FC236}">
                <a16:creationId xmlns:a16="http://schemas.microsoft.com/office/drawing/2014/main" id="{526A267D-3209-4A77-8000-DCFF97BF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524000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high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7" name="Rectangle 22">
            <a:extLst>
              <a:ext uri="{FF2B5EF4-FFF2-40B4-BE49-F238E27FC236}">
                <a16:creationId xmlns:a16="http://schemas.microsoft.com/office/drawing/2014/main" id="{BBE55161-7C7B-4D61-B616-0776FDE4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02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56B03D23-5E46-4686-8F0A-29FACB1A2FD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24288"/>
            <a:ext cx="2305050" cy="1814512"/>
            <a:chOff x="2784" y="2409"/>
            <a:chExt cx="1452" cy="1143"/>
          </a:xfrm>
        </p:grpSpPr>
        <p:sp>
          <p:nvSpPr>
            <p:cNvPr id="36903" name="Text Box 39">
              <a:extLst>
                <a:ext uri="{FF2B5EF4-FFF2-40B4-BE49-F238E27FC236}">
                  <a16:creationId xmlns:a16="http://schemas.microsoft.com/office/drawing/2014/main" id="{771DC39A-6D84-4FB6-91B6-2E4D36A8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225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4" name="Rectangle 35" descr="白色大理石">
              <a:extLst>
                <a:ext uri="{FF2B5EF4-FFF2-40B4-BE49-F238E27FC236}">
                  <a16:creationId xmlns:a16="http://schemas.microsoft.com/office/drawing/2014/main" id="{2496C761-73FB-43C8-8497-1E78FE3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5" name="Rectangle 36">
              <a:extLst>
                <a:ext uri="{FF2B5EF4-FFF2-40B4-BE49-F238E27FC236}">
                  <a16:creationId xmlns:a16="http://schemas.microsoft.com/office/drawing/2014/main" id="{663F8529-8001-4FAD-960D-5E338C83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36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6" name="Text Box 38">
              <a:extLst>
                <a:ext uri="{FF2B5EF4-FFF2-40B4-BE49-F238E27FC236}">
                  <a16:creationId xmlns:a16="http://schemas.microsoft.com/office/drawing/2014/main" id="{AC88CC70-6030-4570-BECB-483D31F0C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16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7" name="Text Box 40">
              <a:extLst>
                <a:ext uri="{FF2B5EF4-FFF2-40B4-BE49-F238E27FC236}">
                  <a16:creationId xmlns:a16="http://schemas.microsoft.com/office/drawing/2014/main" id="{02067AE8-65D3-4F4A-8E22-90C3A18E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8" name="Line 41">
              <a:extLst>
                <a:ext uri="{FF2B5EF4-FFF2-40B4-BE49-F238E27FC236}">
                  <a16:creationId xmlns:a16="http://schemas.microsoft.com/office/drawing/2014/main" id="{0664E124-FB13-4A44-B2FC-7F0252C16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7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Line 42">
              <a:extLst>
                <a:ext uri="{FF2B5EF4-FFF2-40B4-BE49-F238E27FC236}">
                  <a16:creationId xmlns:a16="http://schemas.microsoft.com/office/drawing/2014/main" id="{7AC00B7B-A0AB-4023-8E54-468AF5EDA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7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43">
              <a:extLst>
                <a:ext uri="{FF2B5EF4-FFF2-40B4-BE49-F238E27FC236}">
                  <a16:creationId xmlns:a16="http://schemas.microsoft.com/office/drawing/2014/main" id="{3011DD6B-9CBF-4F6F-88E3-AFDD7A30B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07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Text Box 37">
              <a:extLst>
                <a:ext uri="{FF2B5EF4-FFF2-40B4-BE49-F238E27FC236}">
                  <a16:creationId xmlns:a16="http://schemas.microsoft.com/office/drawing/2014/main" id="{BE6EABBC-8157-4934-B47D-7EF196CF9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4023E902-6D9A-448C-ADBD-EB4486E4A769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224088"/>
            <a:ext cx="3460750" cy="1662112"/>
            <a:chOff x="2956" y="1401"/>
            <a:chExt cx="2180" cy="1047"/>
          </a:xfrm>
        </p:grpSpPr>
        <p:sp>
          <p:nvSpPr>
            <p:cNvPr id="36890" name="Rectangle 23" descr="白色大理石">
              <a:extLst>
                <a:ext uri="{FF2B5EF4-FFF2-40B4-BE49-F238E27FC236}">
                  <a16:creationId xmlns:a16="http://schemas.microsoft.com/office/drawing/2014/main" id="{889988FB-D3A9-4B10-B0F6-E5B22CFC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1536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6891" name="Text Box 24">
              <a:extLst>
                <a:ext uri="{FF2B5EF4-FFF2-40B4-BE49-F238E27FC236}">
                  <a16:creationId xmlns:a16="http://schemas.microsoft.com/office/drawing/2014/main" id="{6A9D35B3-A8E3-4E04-AE49-BB8F472E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680"/>
              <a:ext cx="1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6    8   10  12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2" name="Line 25">
              <a:extLst>
                <a:ext uri="{FF2B5EF4-FFF2-40B4-BE49-F238E27FC236}">
                  <a16:creationId xmlns:a16="http://schemas.microsoft.com/office/drawing/2014/main" id="{FB6BF9B4-1661-49DE-8DB3-A23D9CCB4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6">
              <a:extLst>
                <a:ext uri="{FF2B5EF4-FFF2-40B4-BE49-F238E27FC236}">
                  <a16:creationId xmlns:a16="http://schemas.microsoft.com/office/drawing/2014/main" id="{4B44AB05-7693-4584-A495-6BC84296D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27">
              <a:extLst>
                <a:ext uri="{FF2B5EF4-FFF2-40B4-BE49-F238E27FC236}">
                  <a16:creationId xmlns:a16="http://schemas.microsoft.com/office/drawing/2014/main" id="{E8E83F0C-DA23-4024-B4A5-37C0A8F68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Text Box 28">
              <a:extLst>
                <a:ext uri="{FF2B5EF4-FFF2-40B4-BE49-F238E27FC236}">
                  <a16:creationId xmlns:a16="http://schemas.microsoft.com/office/drawing/2014/main" id="{8B24E1C7-895D-467D-A55C-ABE155436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401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5    6     7     8</a:t>
              </a:r>
            </a:p>
          </p:txBody>
        </p:sp>
        <p:sp>
          <p:nvSpPr>
            <p:cNvPr id="36896" name="Line 29">
              <a:extLst>
                <a:ext uri="{FF2B5EF4-FFF2-40B4-BE49-F238E27FC236}">
                  <a16:creationId xmlns:a16="http://schemas.microsoft.com/office/drawing/2014/main" id="{2E0178E4-7E55-4329-8CE8-DE0A2E300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0">
              <a:extLst>
                <a:ext uri="{FF2B5EF4-FFF2-40B4-BE49-F238E27FC236}">
                  <a16:creationId xmlns:a16="http://schemas.microsoft.com/office/drawing/2014/main" id="{1EE8C788-0C14-4402-862A-2476EF5E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1">
              <a:extLst>
                <a:ext uri="{FF2B5EF4-FFF2-40B4-BE49-F238E27FC236}">
                  <a16:creationId xmlns:a16="http://schemas.microsoft.com/office/drawing/2014/main" id="{BEBC8ADE-AEF6-4817-8FE7-A21C11E75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2">
              <a:extLst>
                <a:ext uri="{FF2B5EF4-FFF2-40B4-BE49-F238E27FC236}">
                  <a16:creationId xmlns:a16="http://schemas.microsoft.com/office/drawing/2014/main" id="{CDC8661A-BFCA-4056-A5CD-28FEA1F78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06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0" name="Text Box 33">
              <a:extLst>
                <a:ext uri="{FF2B5EF4-FFF2-40B4-BE49-F238E27FC236}">
                  <a16:creationId xmlns:a16="http://schemas.microsoft.com/office/drawing/2014/main" id="{80AECF44-3FB6-477C-8C58-65DE734CC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73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1" name="Text Box 34">
              <a:extLst>
                <a:ext uri="{FF2B5EF4-FFF2-40B4-BE49-F238E27FC236}">
                  <a16:creationId xmlns:a16="http://schemas.microsoft.com/office/drawing/2014/main" id="{07D86398-DA4C-4539-B308-6F10C304F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064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2" name="Rectangle 44">
              <a:extLst>
                <a:ext uri="{FF2B5EF4-FFF2-40B4-BE49-F238E27FC236}">
                  <a16:creationId xmlns:a16="http://schemas.microsoft.com/office/drawing/2014/main" id="{8448F752-3CEB-44B7-9CAA-3FDD62E20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47CBA02-5F9D-4AF1-9430-5C78A591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227BE4-34D1-4432-8AE4-38DBC4094B4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08F30306-C60B-4925-9CA3-1FC6953F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92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搜索失败的例子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Rectangle 3" descr="白色大理石">
            <a:extLst>
              <a:ext uri="{FF2B5EF4-FFF2-40B4-BE49-F238E27FC236}">
                <a16:creationId xmlns:a16="http://schemas.microsoft.com/office/drawing/2014/main" id="{74F11065-5AC4-41EC-A5B3-BC727CEA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5486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EFF6ACF1-4240-49C3-96F3-67FCB188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382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1   0    1    3    4    6    8   10  12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4564EAA9-D08B-42FD-AE49-259585E4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60E10A09-1471-4A85-9937-01CF3BCA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10E1D66A-787B-473A-B068-F41E67CA9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1817FB96-F6F4-4C72-8644-0318BC4C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CC1EDCC5-D5AF-4E3E-AA6C-31EB40DE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24CAA814-BD64-45A2-8DC3-2D3C006B5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1">
            <a:extLst>
              <a:ext uri="{FF2B5EF4-FFF2-40B4-BE49-F238E27FC236}">
                <a16:creationId xmlns:a16="http://schemas.microsoft.com/office/drawing/2014/main" id="{69604D9C-8C0F-468B-8039-EAD2404C1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781D049C-5614-4E9E-844C-C86989A95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1A3B5D69-13F6-46AC-982B-4400558F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903" name="Text Box 14">
            <a:extLst>
              <a:ext uri="{FF2B5EF4-FFF2-40B4-BE49-F238E27FC236}">
                <a16:creationId xmlns:a16="http://schemas.microsoft.com/office/drawing/2014/main" id="{17E80C61-F753-450F-A5F7-2BE7D719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81000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0     1     2    3     4     5    6     7     8</a:t>
            </a:r>
          </a:p>
        </p:txBody>
      </p:sp>
      <p:sp>
        <p:nvSpPr>
          <p:cNvPr id="926735" name="Text Box 15">
            <a:extLst>
              <a:ext uri="{FF2B5EF4-FFF2-40B4-BE49-F238E27FC236}">
                <a16:creationId xmlns:a16="http://schemas.microsoft.com/office/drawing/2014/main" id="{7E76135B-0395-4E04-B5BF-8DDCEAB6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620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搜索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905" name="Line 16">
            <a:extLst>
              <a:ext uri="{FF2B5EF4-FFF2-40B4-BE49-F238E27FC236}">
                <a16:creationId xmlns:a16="http://schemas.microsoft.com/office/drawing/2014/main" id="{532BE52C-4F65-4651-9382-944BF1B69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7">
            <a:extLst>
              <a:ext uri="{FF2B5EF4-FFF2-40B4-BE49-F238E27FC236}">
                <a16:creationId xmlns:a16="http://schemas.microsoft.com/office/drawing/2014/main" id="{54EF61D3-F834-48B3-9A02-FEF1606B2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id="{293FEFF5-75EE-415D-93B5-F87BF647A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Text Box 19">
            <a:extLst>
              <a:ext uri="{FF2B5EF4-FFF2-40B4-BE49-F238E27FC236}">
                <a16:creationId xmlns:a16="http://schemas.microsoft.com/office/drawing/2014/main" id="{94A703F5-1F91-44E1-A85F-BFB88470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low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09" name="Text Box 20">
            <a:extLst>
              <a:ext uri="{FF2B5EF4-FFF2-40B4-BE49-F238E27FC236}">
                <a16:creationId xmlns:a16="http://schemas.microsoft.com/office/drawing/2014/main" id="{63731123-44AD-4928-ABFD-4B21C139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382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mid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10" name="Text Box 21">
            <a:extLst>
              <a:ext uri="{FF2B5EF4-FFF2-40B4-BE49-F238E27FC236}">
                <a16:creationId xmlns:a16="http://schemas.microsoft.com/office/drawing/2014/main" id="{E1224830-B940-42CD-A601-D4A3562B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524000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high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9C568B97-0DE4-4293-9F65-8D808564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02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9422B35-854C-4879-98BD-A89B871085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748088"/>
            <a:ext cx="2381250" cy="1814512"/>
            <a:chOff x="2736" y="2361"/>
            <a:chExt cx="1500" cy="1143"/>
          </a:xfrm>
        </p:grpSpPr>
        <p:sp>
          <p:nvSpPr>
            <p:cNvPr id="37927" name="Text Box 37">
              <a:extLst>
                <a:ext uri="{FF2B5EF4-FFF2-40B4-BE49-F238E27FC236}">
                  <a16:creationId xmlns:a16="http://schemas.microsoft.com/office/drawing/2014/main" id="{D1F21B26-1B20-4D0B-89A0-A136D2D38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928" name="Rectangle 35" descr="白色大理石">
              <a:extLst>
                <a:ext uri="{FF2B5EF4-FFF2-40B4-BE49-F238E27FC236}">
                  <a16:creationId xmlns:a16="http://schemas.microsoft.com/office/drawing/2014/main" id="{1BE6C90E-8C28-4E9E-837F-DE42BD16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9" name="Rectangle 36">
              <a:extLst>
                <a:ext uri="{FF2B5EF4-FFF2-40B4-BE49-F238E27FC236}">
                  <a16:creationId xmlns:a16="http://schemas.microsoft.com/office/drawing/2014/main" id="{37635B63-5F8C-4FA8-AB68-910C09C6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0" name="Text Box 38">
              <a:extLst>
                <a:ext uri="{FF2B5EF4-FFF2-40B4-BE49-F238E27FC236}">
                  <a16:creationId xmlns:a16="http://schemas.microsoft.com/office/drawing/2014/main" id="{7636D381-7985-49E8-A348-387C1AEE4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68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1" name="Text Box 39">
              <a:extLst>
                <a:ext uri="{FF2B5EF4-FFF2-40B4-BE49-F238E27FC236}">
                  <a16:creationId xmlns:a16="http://schemas.microsoft.com/office/drawing/2014/main" id="{7EB0ECB6-041B-4EE7-9F8C-5DD3E92C0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17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2" name="Text Box 40">
              <a:extLst>
                <a:ext uri="{FF2B5EF4-FFF2-40B4-BE49-F238E27FC236}">
                  <a16:creationId xmlns:a16="http://schemas.microsoft.com/office/drawing/2014/main" id="{843D20F6-02BF-4837-9341-E3F8EB79C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68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3" name="Line 41">
              <a:extLst>
                <a:ext uri="{FF2B5EF4-FFF2-40B4-BE49-F238E27FC236}">
                  <a16:creationId xmlns:a16="http://schemas.microsoft.com/office/drawing/2014/main" id="{96FB5C79-B1B8-4BFF-ADFA-76104D2A4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2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42">
              <a:extLst>
                <a:ext uri="{FF2B5EF4-FFF2-40B4-BE49-F238E27FC236}">
                  <a16:creationId xmlns:a16="http://schemas.microsoft.com/office/drawing/2014/main" id="{8A9C77A1-F1CB-4915-A0AA-666F3EC67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43">
              <a:extLst>
                <a:ext uri="{FF2B5EF4-FFF2-40B4-BE49-F238E27FC236}">
                  <a16:creationId xmlns:a16="http://schemas.microsoft.com/office/drawing/2014/main" id="{8CDF2230-3438-4148-8952-2C1F2CC4C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43959132-1C7C-4340-BEAB-5C331DAFB697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133600"/>
            <a:ext cx="3460750" cy="1662113"/>
            <a:chOff x="2956" y="1344"/>
            <a:chExt cx="2180" cy="1047"/>
          </a:xfrm>
        </p:grpSpPr>
        <p:sp>
          <p:nvSpPr>
            <p:cNvPr id="37914" name="Rectangle 23" descr="白色大理石">
              <a:extLst>
                <a:ext uri="{FF2B5EF4-FFF2-40B4-BE49-F238E27FC236}">
                  <a16:creationId xmlns:a16="http://schemas.microsoft.com/office/drawing/2014/main" id="{E3D45263-3972-4332-BC26-0CAC946B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71"/>
              <a:ext cx="1536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7915" name="Text Box 24">
              <a:extLst>
                <a:ext uri="{FF2B5EF4-FFF2-40B4-BE49-F238E27FC236}">
                  <a16:creationId xmlns:a16="http://schemas.microsoft.com/office/drawing/2014/main" id="{43AF27F2-E16F-4828-865A-4FFA1591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623"/>
              <a:ext cx="1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6    8   10  12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6" name="Line 25">
              <a:extLst>
                <a:ext uri="{FF2B5EF4-FFF2-40B4-BE49-F238E27FC236}">
                  <a16:creationId xmlns:a16="http://schemas.microsoft.com/office/drawing/2014/main" id="{D26CF451-3D48-4CDA-BF5B-71EA0888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6">
              <a:extLst>
                <a:ext uri="{FF2B5EF4-FFF2-40B4-BE49-F238E27FC236}">
                  <a16:creationId xmlns:a16="http://schemas.microsoft.com/office/drawing/2014/main" id="{521699EB-AF09-4582-8452-FCA64225D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7">
              <a:extLst>
                <a:ext uri="{FF2B5EF4-FFF2-40B4-BE49-F238E27FC236}">
                  <a16:creationId xmlns:a16="http://schemas.microsoft.com/office/drawing/2014/main" id="{95D95928-BCDA-4CC1-8970-3EB8169F3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Text Box 28">
              <a:extLst>
                <a:ext uri="{FF2B5EF4-FFF2-40B4-BE49-F238E27FC236}">
                  <a16:creationId xmlns:a16="http://schemas.microsoft.com/office/drawing/2014/main" id="{57F7B7FC-5516-40F7-BB8E-1D571EF4F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344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5    6     7     8</a:t>
              </a:r>
            </a:p>
          </p:txBody>
        </p:sp>
        <p:sp>
          <p:nvSpPr>
            <p:cNvPr id="37920" name="Line 29">
              <a:extLst>
                <a:ext uri="{FF2B5EF4-FFF2-40B4-BE49-F238E27FC236}">
                  <a16:creationId xmlns:a16="http://schemas.microsoft.com/office/drawing/2014/main" id="{AB4B4F13-7E7B-46E8-849B-5C5F58995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0">
              <a:extLst>
                <a:ext uri="{FF2B5EF4-FFF2-40B4-BE49-F238E27FC236}">
                  <a16:creationId xmlns:a16="http://schemas.microsoft.com/office/drawing/2014/main" id="{FA7A85AA-F7CC-48F7-B0EB-C60D84051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31">
              <a:extLst>
                <a:ext uri="{FF2B5EF4-FFF2-40B4-BE49-F238E27FC236}">
                  <a16:creationId xmlns:a16="http://schemas.microsoft.com/office/drawing/2014/main" id="{9845DF7F-7A56-4C99-A254-3B264C0F5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Text Box 32">
              <a:extLst>
                <a:ext uri="{FF2B5EF4-FFF2-40B4-BE49-F238E27FC236}">
                  <a16:creationId xmlns:a16="http://schemas.microsoft.com/office/drawing/2014/main" id="{CDB8A600-D209-4BF7-B6AE-11B36762C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007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4" name="Text Box 33">
              <a:extLst>
                <a:ext uri="{FF2B5EF4-FFF2-40B4-BE49-F238E27FC236}">
                  <a16:creationId xmlns:a16="http://schemas.microsoft.com/office/drawing/2014/main" id="{A7D04492-96F4-4F91-8B2B-BE8078E0F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16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5" name="Text Box 34">
              <a:extLst>
                <a:ext uri="{FF2B5EF4-FFF2-40B4-BE49-F238E27FC236}">
                  <a16:creationId xmlns:a16="http://schemas.microsoft.com/office/drawing/2014/main" id="{B1437350-CE0B-4AD3-BC2C-132F4B85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007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6" name="Rectangle 44">
              <a:extLst>
                <a:ext uri="{FF2B5EF4-FFF2-40B4-BE49-F238E27FC236}">
                  <a16:creationId xmlns:a16="http://schemas.microsoft.com/office/drawing/2014/main" id="{EF76994C-AEA8-4820-A843-8A91DE102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03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7958F00-E8CC-47C5-962D-9815F107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3058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template &lt;class Type&gt; int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orderedList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&lt;Type&gt; ::       </a:t>
            </a:r>
            <a:r>
              <a:rPr kumimoji="1" lang="en-US" altLang="zh-CN">
                <a:latin typeface="Times New Roman" panose="02020603050405020304" pitchFamily="18" charset="0"/>
              </a:rPr>
              <a:t>BinarySearch ( </a:t>
            </a:r>
            <a:r>
              <a:rPr kumimoji="1" lang="en-US" altLang="zh-CN" b="1">
                <a:latin typeface="Times New Roman" panose="02020603050405020304" pitchFamily="18" charset="0"/>
              </a:rPr>
              <a:t>const Type &amp;</a:t>
            </a:r>
            <a:r>
              <a:rPr kumimoji="1" lang="en-US" altLang="zh-CN">
                <a:latin typeface="Times New Roman" panose="02020603050405020304" pitchFamily="18" charset="0"/>
              </a:rPr>
              <a:t> x,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</a:rPr>
              <a:t>low,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       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</a:rPr>
              <a:t>high )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折半搜索的递归算法</a:t>
            </a:r>
            <a:endParaRPr kumimoji="1" lang="zh-CN" altLang="en-US" sz="21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 = </a:t>
            </a:r>
            <a:r>
              <a:rPr kumimoji="1" lang="en-US" altLang="zh-CN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if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( low &lt;= high )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 = ( low + high ) / 2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( Element[mid].key &lt; x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    mid = BinarySearch ( x, mid +1, high )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else if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( Element[mid].key &gt; x )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	 mid = BinarySearch ( x, low, mid </a:t>
            </a:r>
            <a:r>
              <a:rPr kumimoji="1" lang="en-US" altLang="zh-CN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1 )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return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66B1DA62-3F13-49AB-97EF-BC1F8FA6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0763E-0459-4BFB-BF8A-39AC2281662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ACB56EC6-1D93-4127-A7EF-E938F3AC18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7188" y="357188"/>
            <a:ext cx="7467600" cy="1219200"/>
          </a:xfrm>
        </p:spPr>
        <p:txBody>
          <a:bodyPr lIns="182880" tIns="91440">
            <a:noAutofit/>
          </a:bodyPr>
          <a:lstStyle/>
          <a:p>
            <a:pPr marL="265113" indent="-265113" eaLnBrk="1" hangingPunct="1">
              <a:lnSpc>
                <a:spcPct val="90000"/>
              </a:lnSpc>
              <a:spcBef>
                <a:spcPct val="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有序顺序表的折半搜索的判定树</a:t>
            </a:r>
            <a:r>
              <a:rPr lang="zh-CN" altLang="en-US" sz="4000" b="1">
                <a:solidFill>
                  <a:srgbClr val="000099"/>
                </a:solidFill>
                <a:ea typeface="仿宋_GB2312" pitchFamily="49" charset="-122"/>
              </a:rPr>
              <a:t>    </a:t>
            </a:r>
          </a:p>
          <a:p>
            <a:pPr marL="265113" indent="-26511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ea typeface="仿宋_GB2312" pitchFamily="49" charset="-122"/>
              </a:rPr>
              <a:t>( 10, 20, 30, 40, 50, 60 )</a:t>
            </a:r>
            <a:endParaRPr lang="en-US" altLang="zh-CN" sz="36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39940" name="Oval 3">
            <a:extLst>
              <a:ext uri="{FF2B5EF4-FFF2-40B4-BE49-F238E27FC236}">
                <a16:creationId xmlns:a16="http://schemas.microsoft.com/office/drawing/2014/main" id="{F42A187A-7ECA-4F58-BDAF-CBC881D8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10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2A031471-A123-4A2F-B7C2-3BD1D425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50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44CDAD92-88F4-475D-8480-774CEA80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504CBCEE-B815-423D-808E-E1DCF74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186AEFCB-6B3D-4EDB-9D54-8DAD2DF6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5" name="Rectangle 8">
            <a:extLst>
              <a:ext uri="{FF2B5EF4-FFF2-40B4-BE49-F238E27FC236}">
                <a16:creationId xmlns:a16="http://schemas.microsoft.com/office/drawing/2014/main" id="{3FA9EC55-3538-4BD8-A6E8-1A7A8C2F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B4DB3C81-4833-4F43-9C4C-C92F95E4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7" name="Rectangle 10">
            <a:extLst>
              <a:ext uri="{FF2B5EF4-FFF2-40B4-BE49-F238E27FC236}">
                <a16:creationId xmlns:a16="http://schemas.microsoft.com/office/drawing/2014/main" id="{CDA87849-2F04-4AC0-9ABB-886D7A8E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AE7B802E-01C7-464F-9E5B-AFF4F3C4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30828" name="Text Box 12">
            <a:extLst>
              <a:ext uri="{FF2B5EF4-FFF2-40B4-BE49-F238E27FC236}">
                <a16:creationId xmlns:a16="http://schemas.microsoft.com/office/drawing/2014/main" id="{89F12637-9B47-4556-8273-49EB98DA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5956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29" name="Text Box 13">
            <a:extLst>
              <a:ext uri="{FF2B5EF4-FFF2-40B4-BE49-F238E27FC236}">
                <a16:creationId xmlns:a16="http://schemas.microsoft.com/office/drawing/2014/main" id="{DB536E91-7EB1-4491-AD32-1B3DEC05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2605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0" name="Text Box 14">
            <a:extLst>
              <a:ext uri="{FF2B5EF4-FFF2-40B4-BE49-F238E27FC236}">
                <a16:creationId xmlns:a16="http://schemas.microsoft.com/office/drawing/2014/main" id="{02999DD4-4BD1-4FA1-A4D6-908A0384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46624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1" name="Text Box 15">
            <a:extLst>
              <a:ext uri="{FF2B5EF4-FFF2-40B4-BE49-F238E27FC236}">
                <a16:creationId xmlns:a16="http://schemas.microsoft.com/office/drawing/2014/main" id="{4A4C02A2-2B21-4D54-933A-39F17B0C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2" name="Text Box 16">
            <a:extLst>
              <a:ext uri="{FF2B5EF4-FFF2-40B4-BE49-F238E27FC236}">
                <a16:creationId xmlns:a16="http://schemas.microsoft.com/office/drawing/2014/main" id="{99AA023A-A5DC-48AA-81C3-6F9784AC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581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3" name="Text Box 17">
            <a:extLst>
              <a:ext uri="{FF2B5EF4-FFF2-40B4-BE49-F238E27FC236}">
                <a16:creationId xmlns:a16="http://schemas.microsoft.com/office/drawing/2014/main" id="{896B3DA9-C433-475A-B372-B06EF8FF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9955" name="Line 18">
            <a:extLst>
              <a:ext uri="{FF2B5EF4-FFF2-40B4-BE49-F238E27FC236}">
                <a16:creationId xmlns:a16="http://schemas.microsoft.com/office/drawing/2014/main" id="{D09266C8-BEAC-4F63-8181-69033AE0A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19">
            <a:extLst>
              <a:ext uri="{FF2B5EF4-FFF2-40B4-BE49-F238E27FC236}">
                <a16:creationId xmlns:a16="http://schemas.microsoft.com/office/drawing/2014/main" id="{A925A47C-05DC-4B46-ADD3-43F3F02F5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576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Oval 20">
            <a:extLst>
              <a:ext uri="{FF2B5EF4-FFF2-40B4-BE49-F238E27FC236}">
                <a16:creationId xmlns:a16="http://schemas.microsoft.com/office/drawing/2014/main" id="{F2ABB3C2-E2AC-4BDC-9D8A-1F00F9D2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30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58" name="Line 21">
            <a:extLst>
              <a:ext uri="{FF2B5EF4-FFF2-40B4-BE49-F238E27FC236}">
                <a16:creationId xmlns:a16="http://schemas.microsoft.com/office/drawing/2014/main" id="{952AE388-A4E9-4C16-9D2E-840FC77A1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Line 22">
            <a:extLst>
              <a:ext uri="{FF2B5EF4-FFF2-40B4-BE49-F238E27FC236}">
                <a16:creationId xmlns:a16="http://schemas.microsoft.com/office/drawing/2014/main" id="{EDCBB2A9-C617-452C-A099-A03DD59DA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7244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Line 23">
            <a:extLst>
              <a:ext uri="{FF2B5EF4-FFF2-40B4-BE49-F238E27FC236}">
                <a16:creationId xmlns:a16="http://schemas.microsoft.com/office/drawing/2014/main" id="{61B0BC0B-5D3B-4964-A0A4-2C421482E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Line 24">
            <a:extLst>
              <a:ext uri="{FF2B5EF4-FFF2-40B4-BE49-F238E27FC236}">
                <a16:creationId xmlns:a16="http://schemas.microsoft.com/office/drawing/2014/main" id="{80DBB39C-D791-462C-AB24-D5EC5A0C2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5">
            <a:extLst>
              <a:ext uri="{FF2B5EF4-FFF2-40B4-BE49-F238E27FC236}">
                <a16:creationId xmlns:a16="http://schemas.microsoft.com/office/drawing/2014/main" id="{781FCC69-89B3-4301-AAC8-FEF8AFAAA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6576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Line 26">
            <a:extLst>
              <a:ext uri="{FF2B5EF4-FFF2-40B4-BE49-F238E27FC236}">
                <a16:creationId xmlns:a16="http://schemas.microsoft.com/office/drawing/2014/main" id="{3F029DF9-5AB3-4DD1-8637-D0697EE0E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657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Line 27">
            <a:extLst>
              <a:ext uri="{FF2B5EF4-FFF2-40B4-BE49-F238E27FC236}">
                <a16:creationId xmlns:a16="http://schemas.microsoft.com/office/drawing/2014/main" id="{7122EB63-C948-44FC-880A-C37C6A5DFC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7244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Text Box 28">
            <a:extLst>
              <a:ext uri="{FF2B5EF4-FFF2-40B4-BE49-F238E27FC236}">
                <a16:creationId xmlns:a16="http://schemas.microsoft.com/office/drawing/2014/main" id="{7E879065-3EAA-4F74-8D87-23004DD8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66" name="Text Box 29">
            <a:extLst>
              <a:ext uri="{FF2B5EF4-FFF2-40B4-BE49-F238E27FC236}">
                <a16:creationId xmlns:a16="http://schemas.microsoft.com/office/drawing/2014/main" id="{858AF2AC-5C9F-4936-AE08-428F7788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2286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67" name="Text Box 30">
            <a:extLst>
              <a:ext uri="{FF2B5EF4-FFF2-40B4-BE49-F238E27FC236}">
                <a16:creationId xmlns:a16="http://schemas.microsoft.com/office/drawing/2014/main" id="{688A29F1-4DA8-4794-992A-BA0FDD15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30847" name="Text Box 31">
            <a:extLst>
              <a:ext uri="{FF2B5EF4-FFF2-40B4-BE49-F238E27FC236}">
                <a16:creationId xmlns:a16="http://schemas.microsoft.com/office/drawing/2014/main" id="{A8E9732E-24FB-493F-8CFD-A139319B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624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0848" name="Text Box 32">
            <a:extLst>
              <a:ext uri="{FF2B5EF4-FFF2-40B4-BE49-F238E27FC236}">
                <a16:creationId xmlns:a16="http://schemas.microsoft.com/office/drawing/2014/main" id="{E37C337F-1FBE-4188-9745-2CAFE96E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429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0849" name="Text Box 33">
            <a:extLst>
              <a:ext uri="{FF2B5EF4-FFF2-40B4-BE49-F238E27FC236}">
                <a16:creationId xmlns:a16="http://schemas.microsoft.com/office/drawing/2014/main" id="{029E2027-275D-46FA-8BE8-FD198AB5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71" name="Text Box 34">
            <a:extLst>
              <a:ext uri="{FF2B5EF4-FFF2-40B4-BE49-F238E27FC236}">
                <a16:creationId xmlns:a16="http://schemas.microsoft.com/office/drawing/2014/main" id="{434D518F-7248-40C6-BF2D-822AD7F1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23002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2" name="Text Box 35">
            <a:extLst>
              <a:ext uri="{FF2B5EF4-FFF2-40B4-BE49-F238E27FC236}">
                <a16:creationId xmlns:a16="http://schemas.microsoft.com/office/drawing/2014/main" id="{4DFE8ADC-DFF7-46DC-BDE0-F1DFB4DA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3" name="Text Box 36">
            <a:extLst>
              <a:ext uri="{FF2B5EF4-FFF2-40B4-BE49-F238E27FC236}">
                <a16:creationId xmlns:a16="http://schemas.microsoft.com/office/drawing/2014/main" id="{34F1111F-B517-478A-822E-DAE1FA55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432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4" name="Text Box 37">
            <a:extLst>
              <a:ext uri="{FF2B5EF4-FFF2-40B4-BE49-F238E27FC236}">
                <a16:creationId xmlns:a16="http://schemas.microsoft.com/office/drawing/2014/main" id="{F5781399-3EC7-4D81-A76C-CA84C91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429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5" name="Text Box 38">
            <a:extLst>
              <a:ext uri="{FF2B5EF4-FFF2-40B4-BE49-F238E27FC236}">
                <a16:creationId xmlns:a16="http://schemas.microsoft.com/office/drawing/2014/main" id="{2F7B2867-03B7-498A-AA15-FF4219F9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6" name="Text Box 39">
            <a:extLst>
              <a:ext uri="{FF2B5EF4-FFF2-40B4-BE49-F238E27FC236}">
                <a16:creationId xmlns:a16="http://schemas.microsoft.com/office/drawing/2014/main" id="{F0B63490-B0F6-4B56-ADC6-FB2E563E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7" name="Line 40">
            <a:extLst>
              <a:ext uri="{FF2B5EF4-FFF2-40B4-BE49-F238E27FC236}">
                <a16:creationId xmlns:a16="http://schemas.microsoft.com/office/drawing/2014/main" id="{41A76059-77C0-4D66-AC71-7F19995313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47244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8" name="Line 41">
            <a:extLst>
              <a:ext uri="{FF2B5EF4-FFF2-40B4-BE49-F238E27FC236}">
                <a16:creationId xmlns:a16="http://schemas.microsoft.com/office/drawing/2014/main" id="{1C84817A-AF69-45E3-952C-86001908F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5908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9" name="Line 42">
            <a:extLst>
              <a:ext uri="{FF2B5EF4-FFF2-40B4-BE49-F238E27FC236}">
                <a16:creationId xmlns:a16="http://schemas.microsoft.com/office/drawing/2014/main" id="{E3E65E4D-C333-42AB-829D-975A9A7EF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908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0" name="Oval 43">
            <a:extLst>
              <a:ext uri="{FF2B5EF4-FFF2-40B4-BE49-F238E27FC236}">
                <a16:creationId xmlns:a16="http://schemas.microsoft.com/office/drawing/2014/main" id="{BAED527C-3AD6-4F7E-B5DF-271290EA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20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1" name="Oval 44">
            <a:extLst>
              <a:ext uri="{FF2B5EF4-FFF2-40B4-BE49-F238E27FC236}">
                <a16:creationId xmlns:a16="http://schemas.microsoft.com/office/drawing/2014/main" id="{B6636D8A-1498-4B17-9914-FEABDE0A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40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2" name="Oval 45">
            <a:extLst>
              <a:ext uri="{FF2B5EF4-FFF2-40B4-BE49-F238E27FC236}">
                <a16:creationId xmlns:a16="http://schemas.microsoft.com/office/drawing/2014/main" id="{C3B8BCB7-0E7B-4AAA-ADF8-FF646087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60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3" name="Text Box 46">
            <a:extLst>
              <a:ext uri="{FF2B5EF4-FFF2-40B4-BE49-F238E27FC236}">
                <a16:creationId xmlns:a16="http://schemas.microsoft.com/office/drawing/2014/main" id="{8BB135E8-C312-4DE1-B25F-2C2D184B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00200"/>
            <a:ext cx="3713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ASL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unsucc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(2*1+3*6)/7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= 20/7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4" name="Text Box 47">
            <a:extLst>
              <a:ext uri="{FF2B5EF4-FFF2-40B4-BE49-F238E27FC236}">
                <a16:creationId xmlns:a16="http://schemas.microsoft.com/office/drawing/2014/main" id="{8A8DB6DA-E9BA-406A-8C48-2D15E27F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625600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ASL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succ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(1+2*2+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3*3)/6 = 14/6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>
            <a:extLst>
              <a:ext uri="{FF2B5EF4-FFF2-40B4-BE49-F238E27FC236}">
                <a16:creationId xmlns:a16="http://schemas.microsoft.com/office/drawing/2014/main" id="{E2800D11-5C33-46AC-A5A5-07B2CD298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5DDEB1-1A01-4A8A-A56D-4D009A98BED6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632826F-0FCA-44EA-A3AF-0E36A6AC0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4488" y="476250"/>
            <a:ext cx="5945187" cy="863600"/>
          </a:xfrm>
        </p:spPr>
        <p:txBody>
          <a:bodyPr/>
          <a:lstStyle/>
          <a:p>
            <a:pPr algn="ctr" eaLnBrk="1" hangingPunct="1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折半搜索算法的性能分析</a:t>
            </a:r>
            <a:endParaRPr lang="zh-CN" altLang="en-US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6C0685D-3BE4-479C-A505-E2D4609B1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1262063"/>
            <a:ext cx="8161337" cy="52625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若设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 2</a:t>
            </a:r>
            <a:r>
              <a:rPr lang="en-US" altLang="zh-CN" sz="3000" b="1" i="1" baseline="30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，则描述折半搜索的判定树是高度为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的满二叉树。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  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log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层结点要比较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层结点要比较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  …,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(1</a:t>
            </a:r>
            <a:r>
              <a:rPr lang="en-US" altLang="zh-CN" sz="3000" b="1">
                <a:latin typeface="宋体" panose="02010600030101010101" pitchFamily="2" charset="-122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宋体" panose="02010600030101010101" pitchFamily="2" charset="-122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层结点有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baseline="30000"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000" b="1" i="1" baseline="300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层结点要比较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假定每个结点的搜索概率相等，即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= 1/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，则搜索成功的平均搜索长度为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>
            <a:extLst>
              <a:ext uri="{FF2B5EF4-FFF2-40B4-BE49-F238E27FC236}">
                <a16:creationId xmlns:a16="http://schemas.microsoft.com/office/drawing/2014/main" id="{730B32E6-33BE-4B15-948D-3278469C8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16140-A391-45AA-A44E-A220A61A4626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BD046238-FCA1-4711-B153-AABE5057F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327275"/>
          <a:ext cx="7361237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48000" imgH="482600" progId="Equation.3">
                  <p:embed/>
                </p:oleObj>
              </mc:Choice>
              <mc:Fallback>
                <p:oleObj name="公式" r:id="rId2" imgW="3048000" imgH="482600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BD046238-FCA1-4711-B153-AABE5057F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27275"/>
                        <a:ext cx="7361237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0B4CCE74-05D1-4FEE-8A4E-5207C1A6E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076700"/>
          <a:ext cx="79152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03600" imgH="812800" progId="Equation.3">
                  <p:embed/>
                </p:oleObj>
              </mc:Choice>
              <mc:Fallback>
                <p:oleObj name="公式" r:id="rId4" imgW="3403600" imgH="8128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0B4CCE74-05D1-4FEE-8A4E-5207C1A6E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076700"/>
                        <a:ext cx="79152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>
            <a:extLst>
              <a:ext uri="{FF2B5EF4-FFF2-40B4-BE49-F238E27FC236}">
                <a16:creationId xmlns:a16="http://schemas.microsoft.com/office/drawing/2014/main" id="{41016EE0-B4FB-4E3E-99F4-474EF20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03A6D391-A566-44C5-92DD-7F20A753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73238"/>
            <a:ext cx="396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可以用归纳法证明</a:t>
            </a:r>
            <a:endParaRPr kumimoji="1" lang="zh-CN" altLang="en-US" sz="30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D9EE8686-DC37-452C-BD1B-A5DBBB51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3573463"/>
            <a:ext cx="7329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这样，由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000" b="1">
                <a:latin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= log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+1)</a:t>
            </a:r>
          </a:p>
        </p:txBody>
      </p:sp>
      <p:graphicFrame>
        <p:nvGraphicFramePr>
          <p:cNvPr id="63496" name="Object 9">
            <a:extLst>
              <a:ext uri="{FF2B5EF4-FFF2-40B4-BE49-F238E27FC236}">
                <a16:creationId xmlns:a16="http://schemas.microsoft.com/office/drawing/2014/main" id="{AD0CFDD4-06D4-4E4C-9FE9-E10E2833C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728663"/>
          <a:ext cx="69707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97200" imgH="393700" progId="Equation.3">
                  <p:embed/>
                </p:oleObj>
              </mc:Choice>
              <mc:Fallback>
                <p:oleObj name="公式" r:id="rId6" imgW="2997200" imgH="393700" progId="Equation.3">
                  <p:embed/>
                  <p:pic>
                    <p:nvPicPr>
                      <p:cNvPr id="63496" name="Object 9">
                        <a:extLst>
                          <a:ext uri="{FF2B5EF4-FFF2-40B4-BE49-F238E27FC236}">
                            <a16:creationId xmlns:a16="http://schemas.microsoft.com/office/drawing/2014/main" id="{AD0CFDD4-06D4-4E4C-9FE9-E10E2833C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28663"/>
                        <a:ext cx="69707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852FC33D-2C83-4829-BADA-ADF7A25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4A9687-9C61-479B-B56B-AC0583A5708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88629A9-4DDE-4A21-A2E0-5A402107FC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9750" y="441325"/>
            <a:ext cx="8062913" cy="10001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二叉搜索树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 Binary Search Tree 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4ADE74A-0D86-4438-918D-3CD066AF89B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4925"/>
            <a:ext cx="8029575" cy="5148263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    二叉搜索树或者是一棵空树，或者是具有下列性质的二叉树：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每个结点都有一个作为搜索依据的关键码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(key)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，所有结点的关键码互不相同。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左子树（如果非空）上所有结点的关键码都小于根结点的关键码。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右子树（如果非空）上所有结点的关键码都大于根结点的关键码。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左子树和右子树也是二叉搜索树。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F60BCED2-B39B-470F-AE89-E46FC89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41484-07DD-468A-8AA0-D8674FAF00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6D870B-8D06-4653-AFAF-FC918942269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92150"/>
            <a:ext cx="8158163" cy="5791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ea typeface="仿宋_GB2312" pitchFamily="49" charset="-122"/>
              </a:rPr>
              <a:t>通常称用于搜索的数据集合为</a:t>
            </a:r>
            <a:r>
              <a:rPr lang="zh-CN" altLang="en-US" sz="3000" b="1">
                <a:solidFill>
                  <a:srgbClr val="FF0000"/>
                </a:solidFill>
                <a:ea typeface="仿宋_GB2312" pitchFamily="49" charset="-122"/>
              </a:rPr>
              <a:t>搜索结构</a:t>
            </a:r>
            <a:r>
              <a:rPr lang="zh-CN" altLang="en-US" sz="3000" b="1">
                <a:ea typeface="仿宋_GB2312" pitchFamily="49" charset="-122"/>
              </a:rPr>
              <a:t>，它是由同一数据类型的对象</a:t>
            </a:r>
            <a:r>
              <a:rPr lang="en-US" altLang="zh-CN" sz="3000" b="1">
                <a:ea typeface="仿宋_GB2312" pitchFamily="49" charset="-122"/>
              </a:rPr>
              <a:t>(</a:t>
            </a:r>
            <a:r>
              <a:rPr lang="zh-CN" altLang="en-US" sz="3000" b="1">
                <a:ea typeface="仿宋_GB2312" pitchFamily="49" charset="-122"/>
              </a:rPr>
              <a:t>或记录</a:t>
            </a:r>
            <a:r>
              <a:rPr lang="en-US" altLang="zh-CN" sz="3000" b="1">
                <a:ea typeface="仿宋_GB2312" pitchFamily="49" charset="-122"/>
              </a:rPr>
              <a:t>)</a:t>
            </a:r>
            <a:r>
              <a:rPr lang="zh-CN" altLang="en-US" sz="3000" b="1">
                <a:ea typeface="仿宋_GB2312" pitchFamily="49" charset="-122"/>
              </a:rPr>
              <a:t>组成。</a:t>
            </a:r>
            <a:endParaRPr lang="zh-CN" altLang="en-US" sz="3000" b="1"/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在每个对象中有若干属性，其中有一个属性，其值可唯一地标识这个对象。称为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关键码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000" b="1" u="sng">
                <a:latin typeface="仿宋_GB2312" pitchFamily="49" charset="-122"/>
                <a:ea typeface="仿宋_GB2312" pitchFamily="49" charset="-122"/>
              </a:rPr>
              <a:t>使用基于关键码的搜索，搜索结果应是唯一的。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但在实际应用时，搜索条件是多方面的，可以使用基于属性的搜索方法，但搜索结果可能不唯一。</a:t>
            </a:r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实施搜索时有两种不同的环境。</a:t>
            </a:r>
          </a:p>
          <a:p>
            <a:pPr lvl="1" eaLnBrk="1" hangingPunct="1">
              <a:buClr>
                <a:srgbClr val="0066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静态环境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，搜索（存储）结构在插入和删除等操作的前后不发生改变。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 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静态搜索表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3000" b="1"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7436AAEC-84B1-4238-8C6B-AD6E7D7C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46B3DF-E6E3-4D7F-9BBB-74C81E0132B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/>
          </a:p>
        </p:txBody>
      </p:sp>
      <p:grpSp>
        <p:nvGrpSpPr>
          <p:cNvPr id="41987" name="Group 25">
            <a:extLst>
              <a:ext uri="{FF2B5EF4-FFF2-40B4-BE49-F238E27FC236}">
                <a16:creationId xmlns:a16="http://schemas.microsoft.com/office/drawing/2014/main" id="{FB4D31B9-8113-4B79-9536-CAF7A1E15F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81075"/>
            <a:ext cx="4000500" cy="3492500"/>
            <a:chOff x="2736" y="480"/>
            <a:chExt cx="2520" cy="2200"/>
          </a:xfrm>
        </p:grpSpPr>
        <p:sp>
          <p:nvSpPr>
            <p:cNvPr id="41991" name="Freeform 2">
              <a:extLst>
                <a:ext uri="{FF2B5EF4-FFF2-40B4-BE49-F238E27FC236}">
                  <a16:creationId xmlns:a16="http://schemas.microsoft.com/office/drawing/2014/main" id="{94DFAC6A-E675-407E-B05B-E8E947B2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04"/>
              <a:ext cx="976" cy="1376"/>
            </a:xfrm>
            <a:custGeom>
              <a:avLst/>
              <a:gdLst>
                <a:gd name="T0" fmla="*/ 0 w 976"/>
                <a:gd name="T1" fmla="*/ 328 h 1376"/>
                <a:gd name="T2" fmla="*/ 144 w 976"/>
                <a:gd name="T3" fmla="*/ 136 h 1376"/>
                <a:gd name="T4" fmla="*/ 384 w 976"/>
                <a:gd name="T5" fmla="*/ 136 h 1376"/>
                <a:gd name="T6" fmla="*/ 912 w 976"/>
                <a:gd name="T7" fmla="*/ 952 h 1376"/>
                <a:gd name="T8" fmla="*/ 768 w 976"/>
                <a:gd name="T9" fmla="*/ 1288 h 1376"/>
                <a:gd name="T10" fmla="*/ 528 w 976"/>
                <a:gd name="T11" fmla="*/ 1288 h 1376"/>
                <a:gd name="T12" fmla="*/ 144 w 976"/>
                <a:gd name="T13" fmla="*/ 760 h 1376"/>
                <a:gd name="T14" fmla="*/ 0 w 976"/>
                <a:gd name="T15" fmla="*/ 328 h 13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76" h="1376">
                  <a:moveTo>
                    <a:pt x="0" y="328"/>
                  </a:moveTo>
                  <a:cubicBezTo>
                    <a:pt x="0" y="224"/>
                    <a:pt x="80" y="168"/>
                    <a:pt x="144" y="136"/>
                  </a:cubicBezTo>
                  <a:cubicBezTo>
                    <a:pt x="208" y="104"/>
                    <a:pt x="256" y="0"/>
                    <a:pt x="384" y="136"/>
                  </a:cubicBezTo>
                  <a:cubicBezTo>
                    <a:pt x="512" y="272"/>
                    <a:pt x="848" y="760"/>
                    <a:pt x="912" y="952"/>
                  </a:cubicBezTo>
                  <a:cubicBezTo>
                    <a:pt x="976" y="1144"/>
                    <a:pt x="832" y="1232"/>
                    <a:pt x="768" y="1288"/>
                  </a:cubicBezTo>
                  <a:cubicBezTo>
                    <a:pt x="704" y="1344"/>
                    <a:pt x="632" y="1376"/>
                    <a:pt x="528" y="1288"/>
                  </a:cubicBezTo>
                  <a:cubicBezTo>
                    <a:pt x="424" y="1200"/>
                    <a:pt x="232" y="920"/>
                    <a:pt x="144" y="760"/>
                  </a:cubicBezTo>
                  <a:cubicBezTo>
                    <a:pt x="56" y="600"/>
                    <a:pt x="0" y="432"/>
                    <a:pt x="0" y="328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3">
              <a:extLst>
                <a:ext uri="{FF2B5EF4-FFF2-40B4-BE49-F238E27FC236}">
                  <a16:creationId xmlns:a16="http://schemas.microsoft.com/office/drawing/2014/main" id="{F6848940-25A1-4CEE-A458-B2C6D1CAF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4">
              <a:extLst>
                <a:ext uri="{FF2B5EF4-FFF2-40B4-BE49-F238E27FC236}">
                  <a16:creationId xmlns:a16="http://schemas.microsoft.com/office/drawing/2014/main" id="{01ECBBAC-9B2F-4A93-8A3E-4FEAE7828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5">
              <a:extLst>
                <a:ext uri="{FF2B5EF4-FFF2-40B4-BE49-F238E27FC236}">
                  <a16:creationId xmlns:a16="http://schemas.microsoft.com/office/drawing/2014/main" id="{F4EBA1A8-01E2-4BF3-9BAD-15DFAC70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6">
              <a:extLst>
                <a:ext uri="{FF2B5EF4-FFF2-40B4-BE49-F238E27FC236}">
                  <a16:creationId xmlns:a16="http://schemas.microsoft.com/office/drawing/2014/main" id="{B85F5B58-7D97-4CEC-8151-00E1886FF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24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7">
              <a:extLst>
                <a:ext uri="{FF2B5EF4-FFF2-40B4-BE49-F238E27FC236}">
                  <a16:creationId xmlns:a16="http://schemas.microsoft.com/office/drawing/2014/main" id="{A57715DC-E2A3-42F1-A47D-D4BE862B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Oval 8">
              <a:extLst>
                <a:ext uri="{FF2B5EF4-FFF2-40B4-BE49-F238E27FC236}">
                  <a16:creationId xmlns:a16="http://schemas.microsoft.com/office/drawing/2014/main" id="{8991F7AE-2024-4B61-84BF-D08AB655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8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998" name="Oval 9">
              <a:extLst>
                <a:ext uri="{FF2B5EF4-FFF2-40B4-BE49-F238E27FC236}">
                  <a16:creationId xmlns:a16="http://schemas.microsoft.com/office/drawing/2014/main" id="{627539DA-ECB1-41D1-A833-6BACD03E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9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999" name="Oval 10">
              <a:extLst>
                <a:ext uri="{FF2B5EF4-FFF2-40B4-BE49-F238E27FC236}">
                  <a16:creationId xmlns:a16="http://schemas.microsoft.com/office/drawing/2014/main" id="{74AD2C55-CF08-4B68-8F05-5C33593F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0" name="Oval 11">
              <a:extLst>
                <a:ext uri="{FF2B5EF4-FFF2-40B4-BE49-F238E27FC236}">
                  <a16:creationId xmlns:a16="http://schemas.microsoft.com/office/drawing/2014/main" id="{3EDCE8B7-006D-48B2-991B-9A6FCFB0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1" name="Oval 12">
              <a:extLst>
                <a:ext uri="{FF2B5EF4-FFF2-40B4-BE49-F238E27FC236}">
                  <a16:creationId xmlns:a16="http://schemas.microsoft.com/office/drawing/2014/main" id="{F486D602-E5EF-489E-9B9D-BDCDA516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2" name="Oval 13">
              <a:extLst>
                <a:ext uri="{FF2B5EF4-FFF2-40B4-BE49-F238E27FC236}">
                  <a16:creationId xmlns:a16="http://schemas.microsoft.com/office/drawing/2014/main" id="{FBBAD6EB-3A4D-48B5-8C32-62E5B776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3" name="Oval 14">
              <a:extLst>
                <a:ext uri="{FF2B5EF4-FFF2-40B4-BE49-F238E27FC236}">
                  <a16:creationId xmlns:a16="http://schemas.microsoft.com/office/drawing/2014/main" id="{DD24DFE1-8D20-4063-B525-8E95AA5D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4" name="Oval 15">
              <a:extLst>
                <a:ext uri="{FF2B5EF4-FFF2-40B4-BE49-F238E27FC236}">
                  <a16:creationId xmlns:a16="http://schemas.microsoft.com/office/drawing/2014/main" id="{0381F873-2F2B-4E03-B3FD-A0B07C676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5" name="Oval 16">
              <a:extLst>
                <a:ext uri="{FF2B5EF4-FFF2-40B4-BE49-F238E27FC236}">
                  <a16:creationId xmlns:a16="http://schemas.microsoft.com/office/drawing/2014/main" id="{D2E70D9E-CBEA-4AC2-955E-248196E5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6" name="Line 17">
              <a:extLst>
                <a:ext uri="{FF2B5EF4-FFF2-40B4-BE49-F238E27FC236}">
                  <a16:creationId xmlns:a16="http://schemas.microsoft.com/office/drawing/2014/main" id="{E82EBD87-4CA1-403B-A260-F886189A5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768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8">
              <a:extLst>
                <a:ext uri="{FF2B5EF4-FFF2-40B4-BE49-F238E27FC236}">
                  <a16:creationId xmlns:a16="http://schemas.microsoft.com/office/drawing/2014/main" id="{CF07CBF2-1FAA-4E71-A135-BE1D21BD1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76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19">
              <a:extLst>
                <a:ext uri="{FF2B5EF4-FFF2-40B4-BE49-F238E27FC236}">
                  <a16:creationId xmlns:a16="http://schemas.microsoft.com/office/drawing/2014/main" id="{4922DAAD-B923-40B1-AEE6-4D04B7E6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275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Freeform 21">
              <a:extLst>
                <a:ext uri="{FF2B5EF4-FFF2-40B4-BE49-F238E27FC236}">
                  <a16:creationId xmlns:a16="http://schemas.microsoft.com/office/drawing/2014/main" id="{91834A97-B347-445D-984F-8E27F02A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776"/>
              <a:ext cx="1328" cy="1272"/>
            </a:xfrm>
            <a:custGeom>
              <a:avLst/>
              <a:gdLst>
                <a:gd name="T0" fmla="*/ 536 w 1328"/>
                <a:gd name="T1" fmla="*/ 40 h 1272"/>
                <a:gd name="T2" fmla="*/ 680 w 1328"/>
                <a:gd name="T3" fmla="*/ 40 h 1272"/>
                <a:gd name="T4" fmla="*/ 824 w 1328"/>
                <a:gd name="T5" fmla="*/ 88 h 1272"/>
                <a:gd name="T6" fmla="*/ 968 w 1328"/>
                <a:gd name="T7" fmla="*/ 280 h 1272"/>
                <a:gd name="T8" fmla="*/ 1256 w 1328"/>
                <a:gd name="T9" fmla="*/ 808 h 1272"/>
                <a:gd name="T10" fmla="*/ 1160 w 1328"/>
                <a:gd name="T11" fmla="*/ 1192 h 1272"/>
                <a:gd name="T12" fmla="*/ 248 w 1328"/>
                <a:gd name="T13" fmla="*/ 1240 h 1272"/>
                <a:gd name="T14" fmla="*/ 8 w 1328"/>
                <a:gd name="T15" fmla="*/ 1000 h 1272"/>
                <a:gd name="T16" fmla="*/ 200 w 1328"/>
                <a:gd name="T17" fmla="*/ 568 h 1272"/>
                <a:gd name="T18" fmla="*/ 440 w 1328"/>
                <a:gd name="T19" fmla="*/ 88 h 1272"/>
                <a:gd name="T20" fmla="*/ 536 w 1328"/>
                <a:gd name="T21" fmla="*/ 40 h 1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8" h="1272">
                  <a:moveTo>
                    <a:pt x="536" y="40"/>
                  </a:moveTo>
                  <a:cubicBezTo>
                    <a:pt x="576" y="32"/>
                    <a:pt x="632" y="32"/>
                    <a:pt x="680" y="40"/>
                  </a:cubicBezTo>
                  <a:cubicBezTo>
                    <a:pt x="728" y="48"/>
                    <a:pt x="776" y="48"/>
                    <a:pt x="824" y="88"/>
                  </a:cubicBezTo>
                  <a:cubicBezTo>
                    <a:pt x="872" y="128"/>
                    <a:pt x="896" y="160"/>
                    <a:pt x="968" y="280"/>
                  </a:cubicBezTo>
                  <a:cubicBezTo>
                    <a:pt x="1040" y="400"/>
                    <a:pt x="1224" y="656"/>
                    <a:pt x="1256" y="808"/>
                  </a:cubicBezTo>
                  <a:cubicBezTo>
                    <a:pt x="1288" y="960"/>
                    <a:pt x="1328" y="1120"/>
                    <a:pt x="1160" y="1192"/>
                  </a:cubicBezTo>
                  <a:cubicBezTo>
                    <a:pt x="992" y="1264"/>
                    <a:pt x="440" y="1272"/>
                    <a:pt x="248" y="1240"/>
                  </a:cubicBezTo>
                  <a:cubicBezTo>
                    <a:pt x="56" y="1208"/>
                    <a:pt x="16" y="1112"/>
                    <a:pt x="8" y="1000"/>
                  </a:cubicBezTo>
                  <a:cubicBezTo>
                    <a:pt x="0" y="888"/>
                    <a:pt x="128" y="720"/>
                    <a:pt x="200" y="568"/>
                  </a:cubicBezTo>
                  <a:cubicBezTo>
                    <a:pt x="272" y="416"/>
                    <a:pt x="376" y="176"/>
                    <a:pt x="440" y="88"/>
                  </a:cubicBezTo>
                  <a:cubicBezTo>
                    <a:pt x="504" y="0"/>
                    <a:pt x="496" y="48"/>
                    <a:pt x="536" y="40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00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8" name="Rectangle 22">
            <a:extLst>
              <a:ext uri="{FF2B5EF4-FFF2-40B4-BE49-F238E27FC236}">
                <a16:creationId xmlns:a16="http://schemas.microsoft.com/office/drawing/2014/main" id="{23C2F51C-A90D-4CA0-AA08-DC349378EB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9700" y="657225"/>
            <a:ext cx="4144963" cy="6842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二叉搜索树例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41989" name="Rectangle 23">
            <a:extLst>
              <a:ext uri="{FF2B5EF4-FFF2-40B4-BE49-F238E27FC236}">
                <a16:creationId xmlns:a16="http://schemas.microsoft.com/office/drawing/2014/main" id="{E0AC7727-07F6-4043-9657-619AE6D929E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58825" y="1447800"/>
            <a:ext cx="3381375" cy="32766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结点左子树上所有关键码小于结点关键码；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右子树上所有关键码大于结点关键码；</a:t>
            </a:r>
          </a:p>
        </p:txBody>
      </p:sp>
      <p:sp>
        <p:nvSpPr>
          <p:cNvPr id="41990" name="Rectangle 24">
            <a:extLst>
              <a:ext uri="{FF2B5EF4-FFF2-40B4-BE49-F238E27FC236}">
                <a16:creationId xmlns:a16="http://schemas.microsoft.com/office/drawing/2014/main" id="{33F53BD3-54B8-4B13-8E02-A91C0126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792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注意：若从根结点到某个叶结点有一条路径，路径左边的结点的关键码不一定小于路径上的结点的关键码。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F9AA34C4-5B1C-447A-B9B0-8D1AAFA0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B6BD2-4BB9-4536-9CCC-2749920E178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9E7A4476-778F-474E-89F0-1D03F30167B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7063" y="765175"/>
            <a:ext cx="7940675" cy="5470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如果对一棵二叉搜索树进行中序遍历，可以按从小到大的顺序，将各结点关键码排列起来，所以也称二叉搜索树为二叉排序树。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kumimoji="1" lang="zh-CN" altLang="en-US" sz="16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二叉搜索树的类定义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sz="16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	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二叉树结点类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左子女和右子女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FFE8EC81-0309-4828-AB10-6698D41C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BDAF8-5E9E-40BE-9D25-B8A5D6084D9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2ECB937-0D73-4BE1-AB78-9E960DFC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92150"/>
            <a:ext cx="8534400" cy="542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BSTNode()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</a:rPr>
              <a:t>left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</a:rPr>
              <a:t>right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1800"/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d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 = 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 = NULL)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R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～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setData (E d)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getData()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operator &lt;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重载：判小于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89B54CE9-C9BB-4E30-8F48-190F3E17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F1D1-510A-431C-B346-5F7061F987B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E05DC92-3D96-402C-B821-DC076C1A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57225"/>
            <a:ext cx="85344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operator &gt;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重载：判大于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operator ==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重载：判等于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二叉搜索树类定义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</a:rPr>
              <a:t>root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(K value)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{};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112C2854-40AC-4AC3-8341-AB833321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5C79F-A1A7-4F66-9222-513CE25F43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E66C458A-3F98-4E16-8D40-7396FE5AF3E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95325"/>
            <a:ext cx="8229600" cy="5613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Search(x,root)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operator 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重载：赋值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 (root)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PrintTree()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PrintTree (root)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Min()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Min(root)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求最小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Max()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Max(root)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求最大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       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插入新元素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Insert(e1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AB288EE3-99CA-4991-B23C-BE46E26D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1B48F-4885-45B0-931D-683657C0094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D8812B1C-1834-412E-A9BC-1AE057BC4DE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2150"/>
            <a:ext cx="8229600" cy="59769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Remove(x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 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删除含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根指针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RefValue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输入停止标志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 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递归：搜索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 (BSTNode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递归：置空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PrintTree (BSTNode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const;		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递归：打印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递归：复制</a:t>
            </a:r>
            <a:endParaRPr kumimoji="1"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Copy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88D6D894-0D5F-42D6-AAD7-A5DD397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BF8AA-26B8-42B1-834C-77E83134C7A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2D32702B-15F9-46C2-B42F-6812050BBA6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728663"/>
            <a:ext cx="8424862" cy="57610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Min (BSTNode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递归：求最小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Max (BSTNode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递归：求最大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Insert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递归：插入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Remove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递归：删除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二叉搜索树的类定义用二叉链表作为它的存储表示，许多操作的实现与二叉树类似。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C7C1FBFA-35F2-41A1-A736-1BDE4664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9793C-CEA2-4EF4-962C-CA39F08EDD2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9A816A67-EBEE-420A-AB45-E5953AD5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6724650" cy="86518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二叉搜索树的搜索算法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A1DA719B-170D-45B4-B5EB-22B2E529903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1303338"/>
            <a:ext cx="8229600" cy="50053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在二叉搜索树上进行搜索，是一个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从根结点开始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沿某一个分支逐层向下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进行比较判等的过程。它可以是一个递归的过程。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假设想要在二叉搜索树中搜索关键码为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的元素，搜索过程从根结点开始。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根指针为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搜索不成功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；否则用给定值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与根结点的关键码进行比较：</a:t>
            </a:r>
          </a:p>
          <a:p>
            <a:pPr lvl="1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给定值等于根结点关键码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搜索成功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，返回搜索成功信息并报告搜索到结点地址。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BCA0E46-B414-4154-8177-BBCF4821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81327-E1EF-4EEC-B651-520E69B68C2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498016B-51BE-47A0-A17A-D5925FF3FD7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1800225"/>
          </a:xfrm>
        </p:spPr>
        <p:txBody>
          <a:bodyPr/>
          <a:lstStyle/>
          <a:p>
            <a:pPr marL="990600" lvl="1" indent="-533400" algn="just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ea typeface="仿宋_GB2312" pitchFamily="49" charset="-122"/>
              </a:rPr>
              <a:t>若给定值小于根结点的关键码，则继续递归搜索根结点的左子树；</a:t>
            </a:r>
          </a:p>
          <a:p>
            <a:pPr marL="990600" lvl="1" indent="-533400" algn="just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ea typeface="仿宋_GB2312" pitchFamily="49" charset="-122"/>
              </a:rPr>
              <a:t>否则。递归搜索根结点的右子树。</a:t>
            </a:r>
            <a:endParaRPr lang="zh-CN" altLang="en-US" sz="1800" b="1">
              <a:ea typeface="仿宋_GB2312" pitchFamily="49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FE84181B-A89D-404C-A857-C499F6A9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2584450"/>
            <a:ext cx="1714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搜索45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搜索成功</a:t>
            </a:r>
            <a:endParaRPr kumimoji="1" lang="zh-CN" altLang="en-US" sz="3000" u="sng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0152266C-27E7-4FB4-BF10-4747A6A0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84450"/>
            <a:ext cx="1714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 u="sng">
                <a:latin typeface="Times New Roman" panose="02020603050405020304" pitchFamily="18" charset="0"/>
                <a:ea typeface="仿宋_GB2312" pitchFamily="49" charset="-122"/>
              </a:rPr>
              <a:t>搜索28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>
                <a:latin typeface="Times New Roman" panose="02020603050405020304" pitchFamily="18" charset="0"/>
                <a:ea typeface="仿宋_GB2312" pitchFamily="49" charset="-122"/>
              </a:rPr>
              <a:t>搜索失败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50182" name="Group 29">
            <a:extLst>
              <a:ext uri="{FF2B5EF4-FFF2-40B4-BE49-F238E27FC236}">
                <a16:creationId xmlns:a16="http://schemas.microsoft.com/office/drawing/2014/main" id="{0EFB6386-8F3C-46A5-B3DB-C5A0D5C71AED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2528888"/>
            <a:ext cx="3429000" cy="3671887"/>
            <a:chOff x="1678" y="1593"/>
            <a:chExt cx="2160" cy="2313"/>
          </a:xfrm>
        </p:grpSpPr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2BAD2A6A-9858-435B-97C9-29D6D2BC7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0" y="2361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7E7C818C-7A74-4E4D-9730-909AB462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937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EEB5F792-44E8-4349-A9F7-97D5E9F9F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4" y="2937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FCC72FE4-181B-4C05-BE15-4E7808025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361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6ABCF14D-31C4-4051-ABAC-790B11C5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361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Oval 12">
              <a:extLst>
                <a:ext uri="{FF2B5EF4-FFF2-40B4-BE49-F238E27FC236}">
                  <a16:creationId xmlns:a16="http://schemas.microsoft.com/office/drawing/2014/main" id="{12D56107-1706-4DFC-A7E6-41A39465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159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2422C8EC-8BE7-4693-A886-3B17CBA9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20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D174440D-56D5-4EFF-819E-9BF38F90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0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BA4A3CE7-BEF9-4773-8A02-10A7FB4E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50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2" name="Oval 16">
              <a:extLst>
                <a:ext uri="{FF2B5EF4-FFF2-40B4-BE49-F238E27FC236}">
                  <a16:creationId xmlns:a16="http://schemas.microsoft.com/office/drawing/2014/main" id="{EA95C41A-058A-4C49-ADA1-84EFE9EA1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E46A9810-9C84-4B91-8CCB-C13743D9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3D293673-624B-4AFD-B3EE-AE75C1B2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471B866A-FDFE-4841-BA65-227070D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2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6" name="Oval 20">
              <a:extLst>
                <a:ext uri="{FF2B5EF4-FFF2-40B4-BE49-F238E27FC236}">
                  <a16:creationId xmlns:a16="http://schemas.microsoft.com/office/drawing/2014/main" id="{305A8097-1C8C-43BC-8885-AE263EA51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2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68B72354-456D-422D-8670-FDB4EF90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2" y="1881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61D8A95B-8A2A-41CA-A395-ADFBB9123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881"/>
              <a:ext cx="336" cy="24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>
              <a:extLst>
                <a:ext uri="{FF2B5EF4-FFF2-40B4-BE49-F238E27FC236}">
                  <a16:creationId xmlns:a16="http://schemas.microsoft.com/office/drawing/2014/main" id="{FB464F48-630D-42C7-9783-71AC83E93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361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24">
              <a:extLst>
                <a:ext uri="{FF2B5EF4-FFF2-40B4-BE49-F238E27FC236}">
                  <a16:creationId xmlns:a16="http://schemas.microsoft.com/office/drawing/2014/main" id="{F994C65B-80F6-4430-A692-CB7A2511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2" y="1785"/>
              <a:ext cx="288" cy="1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25">
              <a:extLst>
                <a:ext uri="{FF2B5EF4-FFF2-40B4-BE49-F238E27FC236}">
                  <a16:creationId xmlns:a16="http://schemas.microsoft.com/office/drawing/2014/main" id="{485F5B20-D5DB-48BE-9F55-7CD32AD0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6" y="1785"/>
              <a:ext cx="288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>
              <a:extLst>
                <a:ext uri="{FF2B5EF4-FFF2-40B4-BE49-F238E27FC236}">
                  <a16:creationId xmlns:a16="http://schemas.microsoft.com/office/drawing/2014/main" id="{C1283838-3146-43F4-BCFC-830571769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313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27">
              <a:extLst>
                <a:ext uri="{FF2B5EF4-FFF2-40B4-BE49-F238E27FC236}">
                  <a16:creationId xmlns:a16="http://schemas.microsoft.com/office/drawing/2014/main" id="{19002EAD-FD04-430E-AE3F-33FA750C3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937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804A99CC-5ED9-4FDD-A9A6-CA2445EFD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5" y="3634"/>
              <a:ext cx="121" cy="2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BBF1809-81F8-40BE-9FBC-5F8E14D0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8415B-E13C-4E93-AFE0-E189080A533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4C0C936-8384-4872-BEB3-478F6C1EB8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89756" y="466725"/>
            <a:ext cx="7964488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递归函数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：在以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为根的二叉搜索树中搜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的结点。若找到，则函数返回该结点的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地址，否则函数返回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dirty="0"/>
              <a:t> 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Search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Search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return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BFA12ADC-F7EA-4B21-AC02-67E0FC07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736EEC-6E00-4380-8082-10F4790F341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2BDB940-64E9-4753-8C73-C91359EB8C2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674688"/>
            <a:ext cx="7924800" cy="5815012"/>
          </a:xfrm>
        </p:spPr>
        <p:txBody>
          <a:bodyPr/>
          <a:lstStyle/>
          <a:p>
            <a:pPr lvl="1" eaLnBrk="1" hangingPunct="1">
              <a:buClr>
                <a:srgbClr val="0066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动态环境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，为保持较高的搜索效率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搜索（存储）结构在执行插入和删除等操作的前后将自动进行调整，结构可能发生变化。</a:t>
            </a: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                   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 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动态搜索表</a:t>
            </a: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在静态搜索表中，数据元素存放于数组中，利用数组元素的下标作为数据元素的存放地址。搜索算法根据给定值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，在数组中进行搜索。直到找到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在数组中的存放位置或可确定在数组中找不到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为止。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771AABE-0EAC-467F-87C9-CF7587062E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19113" y="2673350"/>
            <a:ext cx="8229600" cy="955675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ea typeface="华文新魏" panose="02010800040101010101" pitchFamily="2" charset="-122"/>
              </a:rPr>
              <a:t>静态搜索表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0CBEE892-FBB5-4F83-8CDF-99C39D30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AA32FD-F31C-479E-A01A-502CD47ADFF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E668F53-FC4F-46F3-A87F-7680E78EF13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非递归函数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：作为对比，在当前以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叉搜索树中搜索含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的结点。若找到，则函数返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回该结点的地址，否则函数返回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dirty="0"/>
              <a:t> 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9C0CC085-AB3D-4EB2-9F42-7BF7A2F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E5056-155E-46EA-8D72-C43E6655B89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B81598A-F5A6-4EB5-8F07-A4AE8238657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else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搜索过程是从根结点开始，沿某条路径自上而下逐层比较判等的过程。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搜索成功，搜索指针将停留在树上某个结点；搜索不成功，搜索指针将走到树上某个结点的空子树。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设树的高度为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，最多比较次数不超过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27E5998-2547-4739-A978-2D4B6E1E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AAA50-1F99-4825-892F-E716EC9338B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3DA3C6E-851C-4F38-95F5-8D7F9579CAA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36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二叉搜索树的插入算法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4B53BCD-079E-451C-B62B-C1DE98F248C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8100"/>
            <a:ext cx="8048625" cy="4965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为了向二叉搜索树中插入一个新元素，必须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先检查这个元素是否在树中已经存在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在插入之前，先使用搜索算法在树中检查要插入元素有还是没有。</a:t>
            </a:r>
          </a:p>
          <a:p>
            <a:pPr lvl="1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如果搜索成功，说明树中已经有这个元素，不再插入；</a:t>
            </a:r>
          </a:p>
          <a:p>
            <a:pPr lvl="1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如果搜索不成功，说明树中原来没有关键码等于给定值的结点，把新元素加到搜索操作停止的地方。 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5D05EFDD-F165-40EB-A20C-BEE97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415381-776D-4C95-91E9-52E838ECDAF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/>
          </a:p>
        </p:txBody>
      </p:sp>
      <p:grpSp>
        <p:nvGrpSpPr>
          <p:cNvPr id="55299" name="Group 31">
            <a:extLst>
              <a:ext uri="{FF2B5EF4-FFF2-40B4-BE49-F238E27FC236}">
                <a16:creationId xmlns:a16="http://schemas.microsoft.com/office/drawing/2014/main" id="{0EA2F8AB-EE7A-4DE8-BE67-FEB0345FB31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54175"/>
            <a:ext cx="3429000" cy="4114800"/>
            <a:chOff x="3216" y="1200"/>
            <a:chExt cx="2160" cy="2592"/>
          </a:xfrm>
        </p:grpSpPr>
        <p:sp>
          <p:nvSpPr>
            <p:cNvPr id="55303" name="Line 4">
              <a:extLst>
                <a:ext uri="{FF2B5EF4-FFF2-40B4-BE49-F238E27FC236}">
                  <a16:creationId xmlns:a16="http://schemas.microsoft.com/office/drawing/2014/main" id="{054B65B5-B09C-4A7F-ACCD-BB0B8B5F1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9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5">
              <a:extLst>
                <a:ext uri="{FF2B5EF4-FFF2-40B4-BE49-F238E27FC236}">
                  <a16:creationId xmlns:a16="http://schemas.microsoft.com/office/drawing/2014/main" id="{F660F559-042C-484E-97F5-C278FA19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44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>
              <a:extLst>
                <a:ext uri="{FF2B5EF4-FFF2-40B4-BE49-F238E27FC236}">
                  <a16:creationId xmlns:a16="http://schemas.microsoft.com/office/drawing/2014/main" id="{D10CA9D3-BB74-4D26-A568-D6A94824D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5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7">
              <a:extLst>
                <a:ext uri="{FF2B5EF4-FFF2-40B4-BE49-F238E27FC236}">
                  <a16:creationId xmlns:a16="http://schemas.microsoft.com/office/drawing/2014/main" id="{06DD19EF-5F73-430D-8F2E-74ACE9A68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9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8">
              <a:extLst>
                <a:ext uri="{FF2B5EF4-FFF2-40B4-BE49-F238E27FC236}">
                  <a16:creationId xmlns:a16="http://schemas.microsoft.com/office/drawing/2014/main" id="{E9E2E248-02E7-4411-9FAE-E21F03FD9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68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Oval 9">
              <a:extLst>
                <a:ext uri="{FF2B5EF4-FFF2-40B4-BE49-F238E27FC236}">
                  <a16:creationId xmlns:a16="http://schemas.microsoft.com/office/drawing/2014/main" id="{8279EBBC-BD08-4CC7-B691-F6F00B6A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0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9" name="Oval 10">
              <a:extLst>
                <a:ext uri="{FF2B5EF4-FFF2-40B4-BE49-F238E27FC236}">
                  <a16:creationId xmlns:a16="http://schemas.microsoft.com/office/drawing/2014/main" id="{81CD2018-9DA3-4952-9813-224AD1E2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0" name="Oval 11">
              <a:extLst>
                <a:ext uri="{FF2B5EF4-FFF2-40B4-BE49-F238E27FC236}">
                  <a16:creationId xmlns:a16="http://schemas.microsoft.com/office/drawing/2014/main" id="{FBD6CC85-65D0-42AB-AF52-EAA4EA47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1" name="Oval 12">
              <a:extLst>
                <a:ext uri="{FF2B5EF4-FFF2-40B4-BE49-F238E27FC236}">
                  <a16:creationId xmlns:a16="http://schemas.microsoft.com/office/drawing/2014/main" id="{3A829AD8-6057-45E2-A917-094F0F5C4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50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2" name="Oval 13">
              <a:extLst>
                <a:ext uri="{FF2B5EF4-FFF2-40B4-BE49-F238E27FC236}">
                  <a16:creationId xmlns:a16="http://schemas.microsoft.com/office/drawing/2014/main" id="{EB064648-3E75-41B8-803F-505C2708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3" name="Oval 14">
              <a:extLst>
                <a:ext uri="{FF2B5EF4-FFF2-40B4-BE49-F238E27FC236}">
                  <a16:creationId xmlns:a16="http://schemas.microsoft.com/office/drawing/2014/main" id="{D4FA84D4-39C4-4E94-8EF6-5A58C1A90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4" name="Oval 15">
              <a:extLst>
                <a:ext uri="{FF2B5EF4-FFF2-40B4-BE49-F238E27FC236}">
                  <a16:creationId xmlns:a16="http://schemas.microsoft.com/office/drawing/2014/main" id="{1AE8D947-F3F0-4072-9777-7BDE5C40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5" name="Oval 16">
              <a:extLst>
                <a:ext uri="{FF2B5EF4-FFF2-40B4-BE49-F238E27FC236}">
                  <a16:creationId xmlns:a16="http://schemas.microsoft.com/office/drawing/2014/main" id="{85155512-5488-4542-A4C5-C65D6B36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6" name="Oval 17">
              <a:extLst>
                <a:ext uri="{FF2B5EF4-FFF2-40B4-BE49-F238E27FC236}">
                  <a16:creationId xmlns:a16="http://schemas.microsoft.com/office/drawing/2014/main" id="{9025E6CB-C3E1-46E4-BB41-B12AE462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7" name="Line 18">
              <a:extLst>
                <a:ext uri="{FF2B5EF4-FFF2-40B4-BE49-F238E27FC236}">
                  <a16:creationId xmlns:a16="http://schemas.microsoft.com/office/drawing/2014/main" id="{8DD923A3-7E4D-453A-9BA0-2AC3E9580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488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Line 19">
              <a:extLst>
                <a:ext uri="{FF2B5EF4-FFF2-40B4-BE49-F238E27FC236}">
                  <a16:creationId xmlns:a16="http://schemas.microsoft.com/office/drawing/2014/main" id="{903E3EC8-C3AE-4A0C-BE2B-1A227696C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8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9" name="Line 20">
              <a:extLst>
                <a:ext uri="{FF2B5EF4-FFF2-40B4-BE49-F238E27FC236}">
                  <a16:creationId xmlns:a16="http://schemas.microsoft.com/office/drawing/2014/main" id="{B69669C9-29D0-4010-9CD9-28942744B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96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Line 21">
              <a:extLst>
                <a:ext uri="{FF2B5EF4-FFF2-40B4-BE49-F238E27FC236}">
                  <a16:creationId xmlns:a16="http://schemas.microsoft.com/office/drawing/2014/main" id="{81DE990A-F93E-4BAC-B8F0-C39F84DC0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392"/>
              <a:ext cx="288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22">
              <a:extLst>
                <a:ext uri="{FF2B5EF4-FFF2-40B4-BE49-F238E27FC236}">
                  <a16:creationId xmlns:a16="http://schemas.microsoft.com/office/drawing/2014/main" id="{49BE1E9B-5208-4A8C-AB43-B0A0CB3E5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192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23">
              <a:extLst>
                <a:ext uri="{FF2B5EF4-FFF2-40B4-BE49-F238E27FC236}">
                  <a16:creationId xmlns:a16="http://schemas.microsoft.com/office/drawing/2014/main" id="{C9D9B107-BFEB-4B8E-9D8A-0B1184E86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168"/>
              <a:ext cx="192" cy="48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Line 24">
              <a:extLst>
                <a:ext uri="{FF2B5EF4-FFF2-40B4-BE49-F238E27FC236}">
                  <a16:creationId xmlns:a16="http://schemas.microsoft.com/office/drawing/2014/main" id="{59D1D851-D59F-471E-9F2D-7D50F7DE2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20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Line 25">
              <a:extLst>
                <a:ext uri="{FF2B5EF4-FFF2-40B4-BE49-F238E27FC236}">
                  <a16:creationId xmlns:a16="http://schemas.microsoft.com/office/drawing/2014/main" id="{270F101C-A2E5-495F-AE1C-A1D8E913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544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Oval 26">
              <a:extLst>
                <a:ext uri="{FF2B5EF4-FFF2-40B4-BE49-F238E27FC236}">
                  <a16:creationId xmlns:a16="http://schemas.microsoft.com/office/drawing/2014/main" id="{9FDC0A0F-FFD1-48C4-B597-540688CE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CC3300"/>
                  </a:solidFill>
                </a:rPr>
                <a:t>28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0" name="Text Box 28">
            <a:extLst>
              <a:ext uri="{FF2B5EF4-FFF2-40B4-BE49-F238E27FC236}">
                <a16:creationId xmlns:a16="http://schemas.microsoft.com/office/drawing/2014/main" id="{A809438F-0E87-42C4-B053-81AF0294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229225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插入新结点</a:t>
            </a:r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28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01" name="Rectangle 29">
            <a:extLst>
              <a:ext uri="{FF2B5EF4-FFF2-40B4-BE49-F238E27FC236}">
                <a16:creationId xmlns:a16="http://schemas.microsoft.com/office/drawing/2014/main" id="{9B496C54-B0D0-4E01-B420-62AFAEBC34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94615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</a:t>
            </a:r>
          </a:p>
        </p:txBody>
      </p:sp>
      <p:sp>
        <p:nvSpPr>
          <p:cNvPr id="55302" name="Rectangle 30">
            <a:extLst>
              <a:ext uri="{FF2B5EF4-FFF2-40B4-BE49-F238E27FC236}">
                <a16:creationId xmlns:a16="http://schemas.microsoft.com/office/drawing/2014/main" id="{089674A5-A691-4DDC-B78D-8898304A5E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522413"/>
            <a:ext cx="4500563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每次结点的插入，都要从根结点出发搜索插入位置，然后把新结点作为叶结点插入。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3478D223-5914-452C-BCDE-26522402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7725B-E04C-4842-81D7-016788BCEC6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1570B8C-A9C1-42B6-BA83-212C0C10B8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651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二叉搜索树的插入算法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89900D9-2A65-4EFF-9033-375EDA19BD4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268413"/>
            <a:ext cx="813752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私有函数：在以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为根的二叉搜索树中插入值为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的结点。若在树中已有含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的结点则不插入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新结点作为叶结点插入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"Out of space" &lt;&lt;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F0830E66-BBD2-48DC-B721-7D6DDDF8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9573D4-39BC-48CD-A544-13A1F950D13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B6C279-06EE-4062-AB7C-F6DA8F5980A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728663"/>
            <a:ext cx="8064500" cy="56880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Insert 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Insert 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已在树中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不再插入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注意参数表中引用型指针参数</a:t>
            </a:r>
            <a:r>
              <a:rPr lang="en-US" altLang="zh-CN" sz="3000" b="1" dirty="0" err="1">
                <a:latin typeface="Times New Roman" panose="02020603050405020304" pitchFamily="18" charset="0"/>
                <a:ea typeface="仿宋_GB2312" pitchFamily="49" charset="-122"/>
              </a:rPr>
              <a:t>ptr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的使用。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利用二叉搜索树的插入算法，可以很方便地建立二叉搜索树。</a:t>
            </a:r>
            <a:r>
              <a:rPr lang="zh-CN" altLang="en-US" sz="2400" dirty="0"/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02F7F906-C352-421D-A421-ABBF8E7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DB28C5-AF92-4971-AE32-D2BD269A53B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58371" name="Text Box 11">
            <a:extLst>
              <a:ext uri="{FF2B5EF4-FFF2-40B4-BE49-F238E27FC236}">
                <a16:creationId xmlns:a16="http://schemas.microsoft.com/office/drawing/2014/main" id="{02DE47E2-B94B-4B0D-BBD8-68A89BBE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0713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输入数据</a:t>
            </a:r>
            <a:r>
              <a:rPr lang="zh-CN" altLang="en-US" b="1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CC3300"/>
                </a:solidFill>
                <a:latin typeface="Times New Roman" panose="02020603050405020304" pitchFamily="18" charset="0"/>
              </a:rPr>
              <a:t>{ 53, 78, 65, 17, 87, 09, 81, 15 }</a:t>
            </a:r>
          </a:p>
        </p:txBody>
      </p:sp>
      <p:sp>
        <p:nvSpPr>
          <p:cNvPr id="58372" name="Oval 12">
            <a:extLst>
              <a:ext uri="{FF2B5EF4-FFF2-40B4-BE49-F238E27FC236}">
                <a16:creationId xmlns:a16="http://schemas.microsoft.com/office/drawing/2014/main" id="{656C8F75-0AC3-4C1A-8649-1958E242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9388"/>
            <a:ext cx="457200" cy="457200"/>
          </a:xfrm>
          <a:prstGeom prst="ellipse">
            <a:avLst/>
          </a:prstGeom>
          <a:solidFill>
            <a:srgbClr val="CCFF66"/>
          </a:solidFill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6374" name="Group 70">
            <a:extLst>
              <a:ext uri="{FF2B5EF4-FFF2-40B4-BE49-F238E27FC236}">
                <a16:creationId xmlns:a16="http://schemas.microsoft.com/office/drawing/2014/main" id="{8D1E9EAB-2623-4274-A905-B9522AE7774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9388"/>
            <a:ext cx="914400" cy="1143000"/>
            <a:chOff x="1056" y="913"/>
            <a:chExt cx="576" cy="720"/>
          </a:xfrm>
        </p:grpSpPr>
        <p:sp>
          <p:nvSpPr>
            <p:cNvPr id="58440" name="Line 9">
              <a:extLst>
                <a:ext uri="{FF2B5EF4-FFF2-40B4-BE49-F238E27FC236}">
                  <a16:creationId xmlns:a16="http://schemas.microsoft.com/office/drawing/2014/main" id="{30A06206-66B3-47E2-BB29-917F9BCD9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1" name="Oval 13">
              <a:extLst>
                <a:ext uri="{FF2B5EF4-FFF2-40B4-BE49-F238E27FC236}">
                  <a16:creationId xmlns:a16="http://schemas.microsoft.com/office/drawing/2014/main" id="{9B943312-B682-41D0-8852-3B5FA231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42" name="Oval 14">
              <a:extLst>
                <a:ext uri="{FF2B5EF4-FFF2-40B4-BE49-F238E27FC236}">
                  <a16:creationId xmlns:a16="http://schemas.microsoft.com/office/drawing/2014/main" id="{38CFEF5F-EA2A-4860-B870-7F186B39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5" name="Group 71">
            <a:extLst>
              <a:ext uri="{FF2B5EF4-FFF2-40B4-BE49-F238E27FC236}">
                <a16:creationId xmlns:a16="http://schemas.microsoft.com/office/drawing/2014/main" id="{03638735-F474-4091-B235-AD1A5D5002F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9388"/>
            <a:ext cx="914400" cy="1905000"/>
            <a:chOff x="1968" y="913"/>
            <a:chExt cx="576" cy="1200"/>
          </a:xfrm>
        </p:grpSpPr>
        <p:sp>
          <p:nvSpPr>
            <p:cNvPr id="58435" name="Line 8">
              <a:extLst>
                <a:ext uri="{FF2B5EF4-FFF2-40B4-BE49-F238E27FC236}">
                  <a16:creationId xmlns:a16="http://schemas.microsoft.com/office/drawing/2014/main" id="{0B8F4B1F-CB56-476E-9E2B-797034AC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6" name="Line 15">
              <a:extLst>
                <a:ext uri="{FF2B5EF4-FFF2-40B4-BE49-F238E27FC236}">
                  <a16:creationId xmlns:a16="http://schemas.microsoft.com/office/drawing/2014/main" id="{8FC97E3D-0764-4B65-8215-21EA3D039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7" name="Oval 16">
              <a:extLst>
                <a:ext uri="{FF2B5EF4-FFF2-40B4-BE49-F238E27FC236}">
                  <a16:creationId xmlns:a16="http://schemas.microsoft.com/office/drawing/2014/main" id="{DB90DFB6-5089-4AEB-A8F7-EDB150D1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8" name="Oval 17">
              <a:extLst>
                <a:ext uri="{FF2B5EF4-FFF2-40B4-BE49-F238E27FC236}">
                  <a16:creationId xmlns:a16="http://schemas.microsoft.com/office/drawing/2014/main" id="{34816260-1C71-434C-8489-0CA7982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9" name="Oval 18">
              <a:extLst>
                <a:ext uri="{FF2B5EF4-FFF2-40B4-BE49-F238E27FC236}">
                  <a16:creationId xmlns:a16="http://schemas.microsoft.com/office/drawing/2014/main" id="{6D4D7942-C48C-49F4-B36E-D5F54A80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6" name="Group 72">
            <a:extLst>
              <a:ext uri="{FF2B5EF4-FFF2-40B4-BE49-F238E27FC236}">
                <a16:creationId xmlns:a16="http://schemas.microsoft.com/office/drawing/2014/main" id="{C81025DE-577D-4DD6-9B6D-EC7C7512EE2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49388"/>
            <a:ext cx="1371600" cy="1905000"/>
            <a:chOff x="2976" y="913"/>
            <a:chExt cx="864" cy="1200"/>
          </a:xfrm>
        </p:grpSpPr>
        <p:sp>
          <p:nvSpPr>
            <p:cNvPr id="58428" name="Line 7">
              <a:extLst>
                <a:ext uri="{FF2B5EF4-FFF2-40B4-BE49-F238E27FC236}">
                  <a16:creationId xmlns:a16="http://schemas.microsoft.com/office/drawing/2014/main" id="{0F74CFEB-7A14-46C3-965E-09D23E35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15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9" name="Line 19">
              <a:extLst>
                <a:ext uri="{FF2B5EF4-FFF2-40B4-BE49-F238E27FC236}">
                  <a16:creationId xmlns:a16="http://schemas.microsoft.com/office/drawing/2014/main" id="{D557FA0B-EE9C-4595-8CE7-86822F64D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0" name="Line 20">
              <a:extLst>
                <a:ext uri="{FF2B5EF4-FFF2-40B4-BE49-F238E27FC236}">
                  <a16:creationId xmlns:a16="http://schemas.microsoft.com/office/drawing/2014/main" id="{C3EDF93F-BF7D-432B-A0B7-3F83A4133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Oval 21">
              <a:extLst>
                <a:ext uri="{FF2B5EF4-FFF2-40B4-BE49-F238E27FC236}">
                  <a16:creationId xmlns:a16="http://schemas.microsoft.com/office/drawing/2014/main" id="{FC5F7EB8-8A87-4873-A7C1-725C2885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2" name="Oval 22">
              <a:extLst>
                <a:ext uri="{FF2B5EF4-FFF2-40B4-BE49-F238E27FC236}">
                  <a16:creationId xmlns:a16="http://schemas.microsoft.com/office/drawing/2014/main" id="{ED9CB632-2B6C-4A9A-81AB-000FFC460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3" name="Oval 23">
              <a:extLst>
                <a:ext uri="{FF2B5EF4-FFF2-40B4-BE49-F238E27FC236}">
                  <a16:creationId xmlns:a16="http://schemas.microsoft.com/office/drawing/2014/main" id="{A6EE9CF6-9CF1-45D7-8929-7B0C452A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4" name="Oval 24">
              <a:extLst>
                <a:ext uri="{FF2B5EF4-FFF2-40B4-BE49-F238E27FC236}">
                  <a16:creationId xmlns:a16="http://schemas.microsoft.com/office/drawing/2014/main" id="{2B0B5B8E-572B-4C42-BC96-AB5D9C09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4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7" name="Group 73">
            <a:extLst>
              <a:ext uri="{FF2B5EF4-FFF2-40B4-BE49-F238E27FC236}">
                <a16:creationId xmlns:a16="http://schemas.microsoft.com/office/drawing/2014/main" id="{3075F135-4994-4368-973D-35F50C597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449388"/>
            <a:ext cx="1752600" cy="1905000"/>
            <a:chOff x="4224" y="913"/>
            <a:chExt cx="1104" cy="1200"/>
          </a:xfrm>
        </p:grpSpPr>
        <p:sp>
          <p:nvSpPr>
            <p:cNvPr id="58419" name="Line 6">
              <a:extLst>
                <a:ext uri="{FF2B5EF4-FFF2-40B4-BE49-F238E27FC236}">
                  <a16:creationId xmlns:a16="http://schemas.microsoft.com/office/drawing/2014/main" id="{75FCA3B2-F26E-4BFB-93DF-5EE295068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85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0" name="Line 25">
              <a:extLst>
                <a:ext uri="{FF2B5EF4-FFF2-40B4-BE49-F238E27FC236}">
                  <a16:creationId xmlns:a16="http://schemas.microsoft.com/office/drawing/2014/main" id="{F964829C-B278-452F-ABD8-52BB2073C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15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26">
              <a:extLst>
                <a:ext uri="{FF2B5EF4-FFF2-40B4-BE49-F238E27FC236}">
                  <a16:creationId xmlns:a16="http://schemas.microsoft.com/office/drawing/2014/main" id="{30811426-1FA4-4945-A907-D2291E34E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2" name="Line 27">
              <a:extLst>
                <a:ext uri="{FF2B5EF4-FFF2-40B4-BE49-F238E27FC236}">
                  <a16:creationId xmlns:a16="http://schemas.microsoft.com/office/drawing/2014/main" id="{E40B08DF-DB39-4194-BAC1-4482DF72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3" name="Oval 28">
              <a:extLst>
                <a:ext uri="{FF2B5EF4-FFF2-40B4-BE49-F238E27FC236}">
                  <a16:creationId xmlns:a16="http://schemas.microsoft.com/office/drawing/2014/main" id="{DA0ECEBB-E45A-4271-9BEC-06FE3DE9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4" name="Oval 29">
              <a:extLst>
                <a:ext uri="{FF2B5EF4-FFF2-40B4-BE49-F238E27FC236}">
                  <a16:creationId xmlns:a16="http://schemas.microsoft.com/office/drawing/2014/main" id="{DCD0AD5A-A715-4782-B964-894899C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5" name="Oval 30">
              <a:extLst>
                <a:ext uri="{FF2B5EF4-FFF2-40B4-BE49-F238E27FC236}">
                  <a16:creationId xmlns:a16="http://schemas.microsoft.com/office/drawing/2014/main" id="{053A01CB-0FBE-47AD-8E5F-D897D0E7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2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6" name="Oval 31">
              <a:extLst>
                <a:ext uri="{FF2B5EF4-FFF2-40B4-BE49-F238E27FC236}">
                  <a16:creationId xmlns:a16="http://schemas.microsoft.com/office/drawing/2014/main" id="{F8A60963-FC95-44D0-AEED-B28739A9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82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7" name="Oval 32">
              <a:extLst>
                <a:ext uri="{FF2B5EF4-FFF2-40B4-BE49-F238E27FC236}">
                  <a16:creationId xmlns:a16="http://schemas.microsoft.com/office/drawing/2014/main" id="{50B814B9-38CA-4FE5-90C8-6A553EB9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8" name="Group 74">
            <a:extLst>
              <a:ext uri="{FF2B5EF4-FFF2-40B4-BE49-F238E27FC236}">
                <a16:creationId xmlns:a16="http://schemas.microsoft.com/office/drawing/2014/main" id="{199C9CE8-5224-446D-A185-73422B4F2B2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78188"/>
            <a:ext cx="2133600" cy="1905000"/>
            <a:chOff x="528" y="2065"/>
            <a:chExt cx="1344" cy="1200"/>
          </a:xfrm>
        </p:grpSpPr>
        <p:sp>
          <p:nvSpPr>
            <p:cNvPr id="58408" name="Line 3">
              <a:extLst>
                <a:ext uri="{FF2B5EF4-FFF2-40B4-BE49-F238E27FC236}">
                  <a16:creationId xmlns:a16="http://schemas.microsoft.com/office/drawing/2014/main" id="{88182C82-6650-4B83-8A56-9624AF6AF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Line 33">
              <a:extLst>
                <a:ext uri="{FF2B5EF4-FFF2-40B4-BE49-F238E27FC236}">
                  <a16:creationId xmlns:a16="http://schemas.microsoft.com/office/drawing/2014/main" id="{CAA13598-D811-40F5-87C1-14FE9752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Line 34">
              <a:extLst>
                <a:ext uri="{FF2B5EF4-FFF2-40B4-BE49-F238E27FC236}">
                  <a16:creationId xmlns:a16="http://schemas.microsoft.com/office/drawing/2014/main" id="{19113268-858B-4669-B8F7-44CC997A9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5"/>
              <a:ext cx="240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1" name="Line 35">
              <a:extLst>
                <a:ext uri="{FF2B5EF4-FFF2-40B4-BE49-F238E27FC236}">
                  <a16:creationId xmlns:a16="http://schemas.microsoft.com/office/drawing/2014/main" id="{A064F137-7E28-455A-8DB0-4D36213DF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36">
              <a:extLst>
                <a:ext uri="{FF2B5EF4-FFF2-40B4-BE49-F238E27FC236}">
                  <a16:creationId xmlns:a16="http://schemas.microsoft.com/office/drawing/2014/main" id="{C35133E4-E874-4679-AD8B-6E9E6FF14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3" name="Oval 37">
              <a:extLst>
                <a:ext uri="{FF2B5EF4-FFF2-40B4-BE49-F238E27FC236}">
                  <a16:creationId xmlns:a16="http://schemas.microsoft.com/office/drawing/2014/main" id="{12270418-7BF9-49FC-B7B0-8A4E1D7EE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4" name="Oval 38">
              <a:extLst>
                <a:ext uri="{FF2B5EF4-FFF2-40B4-BE49-F238E27FC236}">
                  <a16:creationId xmlns:a16="http://schemas.microsoft.com/office/drawing/2014/main" id="{1CAEAF11-C411-47CA-B298-E093E2811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5" name="Oval 39">
              <a:extLst>
                <a:ext uri="{FF2B5EF4-FFF2-40B4-BE49-F238E27FC236}">
                  <a16:creationId xmlns:a16="http://schemas.microsoft.com/office/drawing/2014/main" id="{FD74C8DB-9917-438D-90E2-6487B5E0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6" name="Oval 40">
              <a:extLst>
                <a:ext uri="{FF2B5EF4-FFF2-40B4-BE49-F238E27FC236}">
                  <a16:creationId xmlns:a16="http://schemas.microsoft.com/office/drawing/2014/main" id="{32F0322D-71A1-477C-A079-8EEFE119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7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17" name="Oval 41">
              <a:extLst>
                <a:ext uri="{FF2B5EF4-FFF2-40B4-BE49-F238E27FC236}">
                  <a16:creationId xmlns:a16="http://schemas.microsoft.com/office/drawing/2014/main" id="{E569A6F2-9D43-4B2C-BA54-BC061740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8" name="Oval 42">
              <a:extLst>
                <a:ext uri="{FF2B5EF4-FFF2-40B4-BE49-F238E27FC236}">
                  <a16:creationId xmlns:a16="http://schemas.microsoft.com/office/drawing/2014/main" id="{201534DF-6F6E-44D0-8BF4-70FBC6A6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9" name="Group 75">
            <a:extLst>
              <a:ext uri="{FF2B5EF4-FFF2-40B4-BE49-F238E27FC236}">
                <a16:creationId xmlns:a16="http://schemas.microsoft.com/office/drawing/2014/main" id="{8C6A6EF7-536D-4E82-AF69-759B2CC53F5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78188"/>
            <a:ext cx="2133600" cy="2667000"/>
            <a:chOff x="2016" y="2065"/>
            <a:chExt cx="1344" cy="1680"/>
          </a:xfrm>
        </p:grpSpPr>
        <p:sp>
          <p:nvSpPr>
            <p:cNvPr id="58395" name="Line 4">
              <a:extLst>
                <a:ext uri="{FF2B5EF4-FFF2-40B4-BE49-F238E27FC236}">
                  <a16:creationId xmlns:a16="http://schemas.microsoft.com/office/drawing/2014/main" id="{52E3AB6F-D9EA-44A4-843F-7E10F0CAA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73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5">
              <a:extLst>
                <a:ext uri="{FF2B5EF4-FFF2-40B4-BE49-F238E27FC236}">
                  <a16:creationId xmlns:a16="http://schemas.microsoft.com/office/drawing/2014/main" id="{C595F29F-67E3-4038-B9AA-F43E25EE4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21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43">
              <a:extLst>
                <a:ext uri="{FF2B5EF4-FFF2-40B4-BE49-F238E27FC236}">
                  <a16:creationId xmlns:a16="http://schemas.microsoft.com/office/drawing/2014/main" id="{0924F362-5B05-4FED-A4CC-C53AF91F9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Line 44">
              <a:extLst>
                <a:ext uri="{FF2B5EF4-FFF2-40B4-BE49-F238E27FC236}">
                  <a16:creationId xmlns:a16="http://schemas.microsoft.com/office/drawing/2014/main" id="{A6302C61-197D-4B8D-84AF-56E536F10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45">
              <a:extLst>
                <a:ext uri="{FF2B5EF4-FFF2-40B4-BE49-F238E27FC236}">
                  <a16:creationId xmlns:a16="http://schemas.microsoft.com/office/drawing/2014/main" id="{01F06932-C1DC-4A11-8920-FA566CD5D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Line 46">
              <a:extLst>
                <a:ext uri="{FF2B5EF4-FFF2-40B4-BE49-F238E27FC236}">
                  <a16:creationId xmlns:a16="http://schemas.microsoft.com/office/drawing/2014/main" id="{08E6040B-8D69-4D9D-8A69-FDC5D8A5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Oval 47">
              <a:extLst>
                <a:ext uri="{FF2B5EF4-FFF2-40B4-BE49-F238E27FC236}">
                  <a16:creationId xmlns:a16="http://schemas.microsoft.com/office/drawing/2014/main" id="{A2B61D53-4207-4B6E-9929-9E468151B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Oval 48">
              <a:extLst>
                <a:ext uri="{FF2B5EF4-FFF2-40B4-BE49-F238E27FC236}">
                  <a16:creationId xmlns:a16="http://schemas.microsoft.com/office/drawing/2014/main" id="{F948D287-D3BE-436F-BAE3-86982453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3" name="Oval 49">
              <a:extLst>
                <a:ext uri="{FF2B5EF4-FFF2-40B4-BE49-F238E27FC236}">
                  <a16:creationId xmlns:a16="http://schemas.microsoft.com/office/drawing/2014/main" id="{7A0F7B83-BF95-49AC-BCF8-CBE1850C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4" name="Oval 50">
              <a:extLst>
                <a:ext uri="{FF2B5EF4-FFF2-40B4-BE49-F238E27FC236}">
                  <a16:creationId xmlns:a16="http://schemas.microsoft.com/office/drawing/2014/main" id="{2D20707C-F48C-439D-8192-F0B76FC1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5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05" name="Oval 51">
              <a:extLst>
                <a:ext uri="{FF2B5EF4-FFF2-40B4-BE49-F238E27FC236}">
                  <a16:creationId xmlns:a16="http://schemas.microsoft.com/office/drawing/2014/main" id="{580EF8B7-30C0-47A5-A9CB-6C96C4B7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6" name="Oval 52">
              <a:extLst>
                <a:ext uri="{FF2B5EF4-FFF2-40B4-BE49-F238E27FC236}">
                  <a16:creationId xmlns:a16="http://schemas.microsoft.com/office/drawing/2014/main" id="{D24F94E4-6E21-43E9-A164-3611F10F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7" name="Oval 53">
              <a:extLst>
                <a:ext uri="{FF2B5EF4-FFF2-40B4-BE49-F238E27FC236}">
                  <a16:creationId xmlns:a16="http://schemas.microsoft.com/office/drawing/2014/main" id="{0DD0E044-7952-4CED-B806-A0CF7E6B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80" name="Group 76">
            <a:extLst>
              <a:ext uri="{FF2B5EF4-FFF2-40B4-BE49-F238E27FC236}">
                <a16:creationId xmlns:a16="http://schemas.microsoft.com/office/drawing/2014/main" id="{0F194974-52B4-4C6A-B5D3-6871099FF2C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8188"/>
            <a:ext cx="2133600" cy="2667000"/>
            <a:chOff x="3504" y="2065"/>
            <a:chExt cx="1344" cy="1680"/>
          </a:xfrm>
        </p:grpSpPr>
        <p:sp>
          <p:nvSpPr>
            <p:cNvPr id="58380" name="Line 2">
              <a:extLst>
                <a:ext uri="{FF2B5EF4-FFF2-40B4-BE49-F238E27FC236}">
                  <a16:creationId xmlns:a16="http://schemas.microsoft.com/office/drawing/2014/main" id="{A9E3D66A-FEFE-4B14-BED2-6DE27142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1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54">
              <a:extLst>
                <a:ext uri="{FF2B5EF4-FFF2-40B4-BE49-F238E27FC236}">
                  <a16:creationId xmlns:a16="http://schemas.microsoft.com/office/drawing/2014/main" id="{B44184D7-DCEA-4F07-87D5-C5CE26996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55">
              <a:extLst>
                <a:ext uri="{FF2B5EF4-FFF2-40B4-BE49-F238E27FC236}">
                  <a16:creationId xmlns:a16="http://schemas.microsoft.com/office/drawing/2014/main" id="{81D965C1-27E9-4733-B484-0D79CAE0A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121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56">
              <a:extLst>
                <a:ext uri="{FF2B5EF4-FFF2-40B4-BE49-F238E27FC236}">
                  <a16:creationId xmlns:a16="http://schemas.microsoft.com/office/drawing/2014/main" id="{E86A5738-0CB6-40A3-B703-3962B78EA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Line 57">
              <a:extLst>
                <a:ext uri="{FF2B5EF4-FFF2-40B4-BE49-F238E27FC236}">
                  <a16:creationId xmlns:a16="http://schemas.microsoft.com/office/drawing/2014/main" id="{3F60EB32-AD5F-407E-95A8-7AEB6C46D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58">
              <a:extLst>
                <a:ext uri="{FF2B5EF4-FFF2-40B4-BE49-F238E27FC236}">
                  <a16:creationId xmlns:a16="http://schemas.microsoft.com/office/drawing/2014/main" id="{14336BE9-2437-4408-97A1-2747F2421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Line 59">
              <a:extLst>
                <a:ext uri="{FF2B5EF4-FFF2-40B4-BE49-F238E27FC236}">
                  <a16:creationId xmlns:a16="http://schemas.microsoft.com/office/drawing/2014/main" id="{6304DCBE-3973-4461-A826-7DDC361D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Oval 60">
              <a:extLst>
                <a:ext uri="{FF2B5EF4-FFF2-40B4-BE49-F238E27FC236}">
                  <a16:creationId xmlns:a16="http://schemas.microsoft.com/office/drawing/2014/main" id="{2D465AA3-3C61-4F4E-8464-9DBDFAB4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88" name="Oval 61">
              <a:extLst>
                <a:ext uri="{FF2B5EF4-FFF2-40B4-BE49-F238E27FC236}">
                  <a16:creationId xmlns:a16="http://schemas.microsoft.com/office/drawing/2014/main" id="{813EDAEF-DFDE-4453-88AA-85B921D1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89" name="Oval 62">
              <a:extLst>
                <a:ext uri="{FF2B5EF4-FFF2-40B4-BE49-F238E27FC236}">
                  <a16:creationId xmlns:a16="http://schemas.microsoft.com/office/drawing/2014/main" id="{1B6B8B38-C5E4-4789-AE45-ABF20DD7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0" name="Oval 63">
              <a:extLst>
                <a:ext uri="{FF2B5EF4-FFF2-40B4-BE49-F238E27FC236}">
                  <a16:creationId xmlns:a16="http://schemas.microsoft.com/office/drawing/2014/main" id="{FDAB3C37-5C22-4BAC-B198-E7399D41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5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1" name="Oval 64">
              <a:extLst>
                <a:ext uri="{FF2B5EF4-FFF2-40B4-BE49-F238E27FC236}">
                  <a16:creationId xmlns:a16="http://schemas.microsoft.com/office/drawing/2014/main" id="{F29F0796-FDFB-4E46-AFD5-DF88F5C4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2" name="Oval 65">
              <a:extLst>
                <a:ext uri="{FF2B5EF4-FFF2-40B4-BE49-F238E27FC236}">
                  <a16:creationId xmlns:a16="http://schemas.microsoft.com/office/drawing/2014/main" id="{F2D03908-BB79-43F6-9672-E183E0D5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3" name="Oval 66">
              <a:extLst>
                <a:ext uri="{FF2B5EF4-FFF2-40B4-BE49-F238E27FC236}">
                  <a16:creationId xmlns:a16="http://schemas.microsoft.com/office/drawing/2014/main" id="{5C6DF27E-4626-4FD3-A4CA-A4D2ADF1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4" name="Oval 67">
              <a:extLst>
                <a:ext uri="{FF2B5EF4-FFF2-40B4-BE49-F238E27FC236}">
                  <a16:creationId xmlns:a16="http://schemas.microsoft.com/office/drawing/2014/main" id="{5971D794-92B4-400B-8FBC-EDBEFB642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5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714B9A8-FCFE-421C-98C0-A4F5AD9E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CE80F-B81A-4C4E-BCF9-BD2050DB409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120ECB4C-A146-4C4D-8AFC-B837451E5F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28663"/>
            <a:ext cx="8229600" cy="53990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BST (K value)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输入一个元素序列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建立一棵二叉搜索树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E 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RefValue = value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cin &gt;&gt;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				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( x.key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RefValue)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{				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//RefValue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是一个输入结束标志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Insert (x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cin &gt;&gt;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插入，再输入数据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F8CCC665-F45F-4A2B-B5F8-EF3E0DB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CC226-3AAB-4CB3-AD75-141795CC0E0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8DE381D-955E-4317-9F00-ED4A05A258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19250" y="512763"/>
            <a:ext cx="5956300" cy="903287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二叉搜索树的删除算法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A54D67A-270A-4FD7-B8E0-53F3914F41E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16038"/>
            <a:ext cx="7956550" cy="50292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在二叉搜索树中删除一个结点时，必须将因删除结点而断开的二叉链表重新链接起来，同时确保二叉搜索树的性质不会失去。</a:t>
            </a: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为保证在删除后树的搜索性能不至于降低，还需要防止重新链接后树的高度增加。</a:t>
            </a:r>
          </a:p>
          <a:p>
            <a:pPr lvl="1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删除叶结点</a:t>
            </a:r>
            <a:r>
              <a:rPr lang="zh-CN" altLang="en-US" sz="3000" b="1">
                <a:ea typeface="仿宋_GB2312" pitchFamily="49" charset="-122"/>
              </a:rPr>
              <a:t>，只需将其双亲结点指向它的指针清零，再释放它即可。</a:t>
            </a:r>
          </a:p>
          <a:p>
            <a:pPr lvl="1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被删结点右子树为空</a:t>
            </a:r>
            <a:r>
              <a:rPr lang="zh-CN" altLang="en-US" sz="3000" b="1">
                <a:ea typeface="仿宋_GB2312" pitchFamily="49" charset="-122"/>
              </a:rPr>
              <a:t>，可以拿它的左子女结点顶替它的位置，再释放它。</a:t>
            </a:r>
            <a:endParaRPr lang="zh-CN" altLang="en-US" sz="300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EC8A8CBD-420F-4907-B78E-104B0191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A9444-B3A4-4768-A8A6-E19EA1F677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75382D6-CBAD-4CCC-BC14-9C30AB2F310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57225"/>
            <a:ext cx="8229600" cy="3200400"/>
          </a:xfrm>
        </p:spPr>
        <p:txBody>
          <a:bodyPr/>
          <a:lstStyle/>
          <a:p>
            <a:pPr lvl="1" algn="just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被删结点左子树为空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，可以拿它的右子女结点</a:t>
            </a:r>
            <a:r>
              <a:rPr lang="zh-CN" altLang="en-US" sz="3000" b="1">
                <a:ea typeface="仿宋_GB2312" pitchFamily="49" charset="-122"/>
              </a:rPr>
              <a:t>顶替它的位置，再释放它。</a:t>
            </a:r>
          </a:p>
          <a:p>
            <a:pPr lvl="1" algn="just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被删结点左、右子树都不为空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，可以在它的右子树中寻找中序下的第一个结点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关键码最小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),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用它的值填补到被删结点中，再来处理这个结点的删除问题。</a:t>
            </a:r>
            <a:endParaRPr lang="zh-CN" altLang="en-US" sz="3000">
              <a:ea typeface="仿宋_GB2312" pitchFamily="49" charset="-122"/>
            </a:endParaRP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5DD24813-4859-40AD-B98E-4994E5176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410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Line 4">
            <a:extLst>
              <a:ext uri="{FF2B5EF4-FFF2-40B4-BE49-F238E27FC236}">
                <a16:creationId xmlns:a16="http://schemas.microsoft.com/office/drawing/2014/main" id="{93A55616-44EB-4291-B847-D65C22B9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48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BD02A2E0-D4EB-4EB5-A622-07FC00A8B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038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Line 6">
            <a:extLst>
              <a:ext uri="{FF2B5EF4-FFF2-40B4-BE49-F238E27FC236}">
                <a16:creationId xmlns:a16="http://schemas.microsoft.com/office/drawing/2014/main" id="{489C0078-58DC-48FD-B1D5-50F4463A9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7">
            <a:extLst>
              <a:ext uri="{FF2B5EF4-FFF2-40B4-BE49-F238E27FC236}">
                <a16:creationId xmlns:a16="http://schemas.microsoft.com/office/drawing/2014/main" id="{BAFD6094-22A9-4004-9ED0-99DF876C3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Oval 8">
            <a:extLst>
              <a:ext uri="{FF2B5EF4-FFF2-40B4-BE49-F238E27FC236}">
                <a16:creationId xmlns:a16="http://schemas.microsoft.com/office/drawing/2014/main" id="{3362F137-B3A8-46E4-ABE0-774D654D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Oval 9">
            <a:extLst>
              <a:ext uri="{FF2B5EF4-FFF2-40B4-BE49-F238E27FC236}">
                <a16:creationId xmlns:a16="http://schemas.microsoft.com/office/drawing/2014/main" id="{4E1E2D23-2F5D-47A2-8791-8961B68EE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Oval 10">
            <a:extLst>
              <a:ext uri="{FF2B5EF4-FFF2-40B4-BE49-F238E27FC236}">
                <a16:creationId xmlns:a16="http://schemas.microsoft.com/office/drawing/2014/main" id="{A684F158-C468-4EA0-B708-119CFF1F3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2" name="Oval 11">
            <a:extLst>
              <a:ext uri="{FF2B5EF4-FFF2-40B4-BE49-F238E27FC236}">
                <a16:creationId xmlns:a16="http://schemas.microsoft.com/office/drawing/2014/main" id="{A34EAE8F-9793-447B-A175-2427213E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3" name="Oval 12">
            <a:extLst>
              <a:ext uri="{FF2B5EF4-FFF2-40B4-BE49-F238E27FC236}">
                <a16:creationId xmlns:a16="http://schemas.microsoft.com/office/drawing/2014/main" id="{9C03D12A-C80A-4382-B553-27C88199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4" name="Oval 13">
            <a:extLst>
              <a:ext uri="{FF2B5EF4-FFF2-40B4-BE49-F238E27FC236}">
                <a16:creationId xmlns:a16="http://schemas.microsoft.com/office/drawing/2014/main" id="{FA1F06D5-A90B-4CB3-9F7A-7880BD21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5" name="Oval 14">
            <a:extLst>
              <a:ext uri="{FF2B5EF4-FFF2-40B4-BE49-F238E27FC236}">
                <a16:creationId xmlns:a16="http://schemas.microsoft.com/office/drawing/2014/main" id="{80C7DF59-EC57-46DB-A811-6BCD4A88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91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6" name="Oval 15">
            <a:extLst>
              <a:ext uri="{FF2B5EF4-FFF2-40B4-BE49-F238E27FC236}">
                <a16:creationId xmlns:a16="http://schemas.microsoft.com/office/drawing/2014/main" id="{8EA501C7-89B0-41AF-8E32-6C1846EF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AutoShape 16">
            <a:extLst>
              <a:ext uri="{FF2B5EF4-FFF2-40B4-BE49-F238E27FC236}">
                <a16:creationId xmlns:a16="http://schemas.microsoft.com/office/drawing/2014/main" id="{CB4AA99A-6C45-4288-A9BB-FC2DCC07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15000"/>
            <a:ext cx="1524000" cy="533400"/>
          </a:xfrm>
          <a:prstGeom prst="cloudCallout">
            <a:avLst>
              <a:gd name="adj1" fmla="val -76250"/>
              <a:gd name="adj2" fmla="val -9196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0417" name="AutoShape 17">
            <a:extLst>
              <a:ext uri="{FF2B5EF4-FFF2-40B4-BE49-F238E27FC236}">
                <a16:creationId xmlns:a16="http://schemas.microsoft.com/office/drawing/2014/main" id="{93E42102-ED2F-47E4-8FED-A30856489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530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59" name="Text Box 18">
            <a:extLst>
              <a:ext uri="{FF2B5EF4-FFF2-40B4-BE49-F238E27FC236}">
                <a16:creationId xmlns:a16="http://schemas.microsoft.com/office/drawing/2014/main" id="{D57C74BC-B033-4894-96E2-FF0A5AA0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102100"/>
            <a:ext cx="22256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右子树空</a:t>
            </a:r>
            <a:r>
              <a:rPr kumimoji="1"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用左子女顶替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9">
            <a:extLst>
              <a:ext uri="{FF2B5EF4-FFF2-40B4-BE49-F238E27FC236}">
                <a16:creationId xmlns:a16="http://schemas.microsoft.com/office/drawing/2014/main" id="{2CE30B77-7C45-4A3E-A856-65C3310D4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48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Line 20">
            <a:extLst>
              <a:ext uri="{FF2B5EF4-FFF2-40B4-BE49-F238E27FC236}">
                <a16:creationId xmlns:a16="http://schemas.microsoft.com/office/drawing/2014/main" id="{7ACC5398-052A-4128-AF26-7CD00D99A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38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Line 21">
            <a:extLst>
              <a:ext uri="{FF2B5EF4-FFF2-40B4-BE49-F238E27FC236}">
                <a16:creationId xmlns:a16="http://schemas.microsoft.com/office/drawing/2014/main" id="{1E9A930C-1810-4B41-A5E6-CE8E48946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2">
            <a:extLst>
              <a:ext uri="{FF2B5EF4-FFF2-40B4-BE49-F238E27FC236}">
                <a16:creationId xmlns:a16="http://schemas.microsoft.com/office/drawing/2014/main" id="{6E64C261-5927-4DF2-9C89-7A88E0EC9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14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Oval 23">
            <a:extLst>
              <a:ext uri="{FF2B5EF4-FFF2-40B4-BE49-F238E27FC236}">
                <a16:creationId xmlns:a16="http://schemas.microsoft.com/office/drawing/2014/main" id="{0C9A2527-B034-4328-9ABE-1615FE88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5" name="Oval 24">
            <a:extLst>
              <a:ext uri="{FF2B5EF4-FFF2-40B4-BE49-F238E27FC236}">
                <a16:creationId xmlns:a16="http://schemas.microsoft.com/office/drawing/2014/main" id="{23F65FB6-744A-4154-8BAE-653D3C6B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6" name="Oval 25">
            <a:extLst>
              <a:ext uri="{FF2B5EF4-FFF2-40B4-BE49-F238E27FC236}">
                <a16:creationId xmlns:a16="http://schemas.microsoft.com/office/drawing/2014/main" id="{661AC9C8-0817-4AF6-B723-E4BA020A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7" name="Oval 26">
            <a:extLst>
              <a:ext uri="{FF2B5EF4-FFF2-40B4-BE49-F238E27FC236}">
                <a16:creationId xmlns:a16="http://schemas.microsoft.com/office/drawing/2014/main" id="{47A4FE88-F274-4FA5-B984-EFD06978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8" name="Oval 27">
            <a:extLst>
              <a:ext uri="{FF2B5EF4-FFF2-40B4-BE49-F238E27FC236}">
                <a16:creationId xmlns:a16="http://schemas.microsoft.com/office/drawing/2014/main" id="{4CCD5240-AE89-40B1-89EE-4D0A6566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9" name="Oval 28">
            <a:extLst>
              <a:ext uri="{FF2B5EF4-FFF2-40B4-BE49-F238E27FC236}">
                <a16:creationId xmlns:a16="http://schemas.microsoft.com/office/drawing/2014/main" id="{453BA9BD-B56F-434B-9430-A10A25D0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0" name="Oval 29">
            <a:extLst>
              <a:ext uri="{FF2B5EF4-FFF2-40B4-BE49-F238E27FC236}">
                <a16:creationId xmlns:a16="http://schemas.microsoft.com/office/drawing/2014/main" id="{8DDAE86D-7114-428C-8F06-AB417B26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15B0B23-5911-4BD9-AC58-3417392E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74A21-813D-41DB-9DC2-09676C526BE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85160C5-B71B-487B-981E-92B8CF56D4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8255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数据表与搜索表的类定义</a:t>
            </a:r>
            <a:r>
              <a:rPr lang="zh-CN" altLang="en-US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837177-E16E-4AA6-9EAC-0069AAA04F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376363"/>
            <a:ext cx="8229600" cy="493236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&lt;iostream.h&gt;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&lt;assert.h&gt;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defaultSize = 100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数据表类的前视定义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1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数据表中结点类的定义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class dataList&lt;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&gt;;						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声明其友元类为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8DA5E83E-D5B3-4F11-90D0-C1017FFB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01C2FC-B0DA-413F-AA9D-53FFB19C65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8388B28C-8021-4270-8BB4-BB7E69FD2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9624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5F7739ED-CF79-4B49-A0E8-BE7D8061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572000"/>
            <a:ext cx="2286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521CD2F7-C4C1-4873-B176-B0939F575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2286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Oval 5">
            <a:extLst>
              <a:ext uri="{FF2B5EF4-FFF2-40B4-BE49-F238E27FC236}">
                <a16:creationId xmlns:a16="http://schemas.microsoft.com/office/drawing/2014/main" id="{940D021C-B8E1-40B6-BD04-61DB541B3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91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041D0204-B396-4E39-A23B-44B0CB56C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4478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A997E866-8291-40F1-8951-065A6C976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7620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FDA7804E-7202-4D01-AA84-8ADF69083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2098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Line 9">
            <a:extLst>
              <a:ext uri="{FF2B5EF4-FFF2-40B4-BE49-F238E27FC236}">
                <a16:creationId xmlns:a16="http://schemas.microsoft.com/office/drawing/2014/main" id="{F747C261-278C-4867-BD17-382C43D40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8382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Oval 10">
            <a:extLst>
              <a:ext uri="{FF2B5EF4-FFF2-40B4-BE49-F238E27FC236}">
                <a16:creationId xmlns:a16="http://schemas.microsoft.com/office/drawing/2014/main" id="{A4781039-417A-4EEE-8007-FD09A1C7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6" name="Oval 11">
            <a:extLst>
              <a:ext uri="{FF2B5EF4-FFF2-40B4-BE49-F238E27FC236}">
                <a16:creationId xmlns:a16="http://schemas.microsoft.com/office/drawing/2014/main" id="{1B9369B0-B939-4B12-A27E-F242FD2A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7" name="Oval 12">
            <a:extLst>
              <a:ext uri="{FF2B5EF4-FFF2-40B4-BE49-F238E27FC236}">
                <a16:creationId xmlns:a16="http://schemas.microsoft.com/office/drawing/2014/main" id="{A4976A79-2139-4E7D-ADAF-4D2D3800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8" name="Oval 13">
            <a:extLst>
              <a:ext uri="{FF2B5EF4-FFF2-40B4-BE49-F238E27FC236}">
                <a16:creationId xmlns:a16="http://schemas.microsoft.com/office/drawing/2014/main" id="{47BD2351-8025-4ED5-9921-A6F23AF5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9" name="Oval 14">
            <a:extLst>
              <a:ext uri="{FF2B5EF4-FFF2-40B4-BE49-F238E27FC236}">
                <a16:creationId xmlns:a16="http://schemas.microsoft.com/office/drawing/2014/main" id="{23C54638-6755-4BDF-BFC8-4728179D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0" name="Oval 15">
            <a:extLst>
              <a:ext uri="{FF2B5EF4-FFF2-40B4-BE49-F238E27FC236}">
                <a16:creationId xmlns:a16="http://schemas.microsoft.com/office/drawing/2014/main" id="{ACC92AC9-0461-4D00-AB71-8AEB6F10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1" name="Oval 16">
            <a:extLst>
              <a:ext uri="{FF2B5EF4-FFF2-40B4-BE49-F238E27FC236}">
                <a16:creationId xmlns:a16="http://schemas.microsoft.com/office/drawing/2014/main" id="{00435275-A124-47B4-91F0-03704D83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2" name="AutoShape 17">
            <a:extLst>
              <a:ext uri="{FF2B5EF4-FFF2-40B4-BE49-F238E27FC236}">
                <a16:creationId xmlns:a16="http://schemas.microsoft.com/office/drawing/2014/main" id="{46085322-28C8-40D4-B168-9C0EFFCF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"/>
            <a:ext cx="1524000" cy="533400"/>
          </a:xfrm>
          <a:prstGeom prst="cloudCallout">
            <a:avLst>
              <a:gd name="adj1" fmla="val -61565"/>
              <a:gd name="adj2" fmla="val 7708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1442" name="AutoShape 18">
            <a:extLst>
              <a:ext uri="{FF2B5EF4-FFF2-40B4-BE49-F238E27FC236}">
                <a16:creationId xmlns:a16="http://schemas.microsoft.com/office/drawing/2014/main" id="{68160D27-9D8B-4C0A-A342-11882BDB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0668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2484" name="Text Box 19">
            <a:extLst>
              <a:ext uri="{FF2B5EF4-FFF2-40B4-BE49-F238E27FC236}">
                <a16:creationId xmlns:a16="http://schemas.microsoft.com/office/drawing/2014/main" id="{E9ABFA30-37AC-40C2-A300-E39DF37B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1511300"/>
            <a:ext cx="22256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左子树空</a:t>
            </a:r>
            <a:r>
              <a:rPr kumimoji="1"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用右子女顶替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5" name="Line 20">
            <a:extLst>
              <a:ext uri="{FF2B5EF4-FFF2-40B4-BE49-F238E27FC236}">
                <a16:creationId xmlns:a16="http://schemas.microsoft.com/office/drawing/2014/main" id="{583789C6-8025-4DC9-8AB6-B2F0069DE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3716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6" name="Line 21">
            <a:extLst>
              <a:ext uri="{FF2B5EF4-FFF2-40B4-BE49-F238E27FC236}">
                <a16:creationId xmlns:a16="http://schemas.microsoft.com/office/drawing/2014/main" id="{B4D9CF7A-BED7-459E-8016-66323E814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7620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7" name="Line 22">
            <a:extLst>
              <a:ext uri="{FF2B5EF4-FFF2-40B4-BE49-F238E27FC236}">
                <a16:creationId xmlns:a16="http://schemas.microsoft.com/office/drawing/2014/main" id="{EB83995C-393B-4C0C-A412-690B00401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3716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8" name="Line 23">
            <a:extLst>
              <a:ext uri="{FF2B5EF4-FFF2-40B4-BE49-F238E27FC236}">
                <a16:creationId xmlns:a16="http://schemas.microsoft.com/office/drawing/2014/main" id="{8D75AC63-46A6-45A8-833E-4C77DD328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8382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Oval 24">
            <a:extLst>
              <a:ext uri="{FF2B5EF4-FFF2-40B4-BE49-F238E27FC236}">
                <a16:creationId xmlns:a16="http://schemas.microsoft.com/office/drawing/2014/main" id="{FD135AE7-6044-4FA6-A0A3-99EE5228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0" name="Oval 25">
            <a:extLst>
              <a:ext uri="{FF2B5EF4-FFF2-40B4-BE49-F238E27FC236}">
                <a16:creationId xmlns:a16="http://schemas.microsoft.com/office/drawing/2014/main" id="{9E1C6D17-2286-4E9F-8EFB-EC4E0AF0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1" name="Oval 26">
            <a:extLst>
              <a:ext uri="{FF2B5EF4-FFF2-40B4-BE49-F238E27FC236}">
                <a16:creationId xmlns:a16="http://schemas.microsoft.com/office/drawing/2014/main" id="{E9C9EEBE-9EE5-43F4-8C2E-24C0491D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2" name="Oval 27">
            <a:extLst>
              <a:ext uri="{FF2B5EF4-FFF2-40B4-BE49-F238E27FC236}">
                <a16:creationId xmlns:a16="http://schemas.microsoft.com/office/drawing/2014/main" id="{FA199E85-4D98-45E3-863D-92A51140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3" name="Oval 28">
            <a:extLst>
              <a:ext uri="{FF2B5EF4-FFF2-40B4-BE49-F238E27FC236}">
                <a16:creationId xmlns:a16="http://schemas.microsoft.com/office/drawing/2014/main" id="{326EF36A-9E19-4457-AA4A-86B22C83D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4" name="Oval 29">
            <a:extLst>
              <a:ext uri="{FF2B5EF4-FFF2-40B4-BE49-F238E27FC236}">
                <a16:creationId xmlns:a16="http://schemas.microsoft.com/office/drawing/2014/main" id="{C174C789-14A4-4DD7-AA9E-FAD713DB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5" name="Line 30">
            <a:extLst>
              <a:ext uri="{FF2B5EF4-FFF2-40B4-BE49-F238E27FC236}">
                <a16:creationId xmlns:a16="http://schemas.microsoft.com/office/drawing/2014/main" id="{CA101668-5F5C-4973-B212-5A2DFA32E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6" name="Line 31">
            <a:extLst>
              <a:ext uri="{FF2B5EF4-FFF2-40B4-BE49-F238E27FC236}">
                <a16:creationId xmlns:a16="http://schemas.microsoft.com/office/drawing/2014/main" id="{A888BF59-BAF7-4A5F-979D-057A99BB0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276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7" name="Line 32">
            <a:extLst>
              <a:ext uri="{FF2B5EF4-FFF2-40B4-BE49-F238E27FC236}">
                <a16:creationId xmlns:a16="http://schemas.microsoft.com/office/drawing/2014/main" id="{7E93CDB0-6DCF-4C6C-9616-408C2603C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8" name="Line 33">
            <a:extLst>
              <a:ext uri="{FF2B5EF4-FFF2-40B4-BE49-F238E27FC236}">
                <a16:creationId xmlns:a16="http://schemas.microsoft.com/office/drawing/2014/main" id="{D80490A1-E2F3-465D-960D-D1CDF9183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9" name="Oval 34">
            <a:extLst>
              <a:ext uri="{FF2B5EF4-FFF2-40B4-BE49-F238E27FC236}">
                <a16:creationId xmlns:a16="http://schemas.microsoft.com/office/drawing/2014/main" id="{437C92B4-4C34-4C22-9B22-A6A8275E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0" name="Oval 35">
            <a:extLst>
              <a:ext uri="{FF2B5EF4-FFF2-40B4-BE49-F238E27FC236}">
                <a16:creationId xmlns:a16="http://schemas.microsoft.com/office/drawing/2014/main" id="{D78A48C5-798D-44F3-919C-FC672DC2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1" name="Oval 36">
            <a:extLst>
              <a:ext uri="{FF2B5EF4-FFF2-40B4-BE49-F238E27FC236}">
                <a16:creationId xmlns:a16="http://schemas.microsoft.com/office/drawing/2014/main" id="{B777BC47-E0A6-41A2-83A3-7DD961A7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81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2" name="Oval 37">
            <a:extLst>
              <a:ext uri="{FF2B5EF4-FFF2-40B4-BE49-F238E27FC236}">
                <a16:creationId xmlns:a16="http://schemas.microsoft.com/office/drawing/2014/main" id="{E34BA991-C792-4E92-9363-00A23FD8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81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3" name="Oval 38">
            <a:extLst>
              <a:ext uri="{FF2B5EF4-FFF2-40B4-BE49-F238E27FC236}">
                <a16:creationId xmlns:a16="http://schemas.microsoft.com/office/drawing/2014/main" id="{9D3CC918-7051-46A6-BD98-4E05C8F7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4" name="Oval 39">
            <a:extLst>
              <a:ext uri="{FF2B5EF4-FFF2-40B4-BE49-F238E27FC236}">
                <a16:creationId xmlns:a16="http://schemas.microsoft.com/office/drawing/2014/main" id="{0E64F080-5519-4429-B16F-17ADBACB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5" name="Oval 40">
            <a:extLst>
              <a:ext uri="{FF2B5EF4-FFF2-40B4-BE49-F238E27FC236}">
                <a16:creationId xmlns:a16="http://schemas.microsoft.com/office/drawing/2014/main" id="{F2EA0FC7-C1F9-4B2D-9F15-6DCAA6FF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6" name="AutoShape 41">
            <a:extLst>
              <a:ext uri="{FF2B5EF4-FFF2-40B4-BE49-F238E27FC236}">
                <a16:creationId xmlns:a16="http://schemas.microsoft.com/office/drawing/2014/main" id="{CB08C98C-C7A4-4C47-8E2F-3F67AA0F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1524000" cy="533400"/>
          </a:xfrm>
          <a:prstGeom prst="cloudCallout">
            <a:avLst>
              <a:gd name="adj1" fmla="val -81250"/>
              <a:gd name="adj2" fmla="val 8690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1466" name="AutoShape 42">
            <a:extLst>
              <a:ext uri="{FF2B5EF4-FFF2-40B4-BE49-F238E27FC236}">
                <a16:creationId xmlns:a16="http://schemas.microsoft.com/office/drawing/2014/main" id="{4ACE0EEB-643A-4833-99E1-332E1287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2508" name="Text Box 43">
            <a:extLst>
              <a:ext uri="{FF2B5EF4-FFF2-40B4-BE49-F238E27FC236}">
                <a16:creationId xmlns:a16="http://schemas.microsoft.com/office/drawing/2014/main" id="{A3CB4C40-6B73-48B7-B6CE-76FC2F80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54500"/>
            <a:ext cx="2362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在右子树上找中序下第一个结点填补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9" name="Oval 44">
            <a:extLst>
              <a:ext uri="{FF2B5EF4-FFF2-40B4-BE49-F238E27FC236}">
                <a16:creationId xmlns:a16="http://schemas.microsoft.com/office/drawing/2014/main" id="{1B9075AB-D7FC-44E2-AF37-308F3193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0" name="Oval 45">
            <a:extLst>
              <a:ext uri="{FF2B5EF4-FFF2-40B4-BE49-F238E27FC236}">
                <a16:creationId xmlns:a16="http://schemas.microsoft.com/office/drawing/2014/main" id="{2F073B30-4070-4EFA-A7FE-AC95BACE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1" name="Line 46">
            <a:extLst>
              <a:ext uri="{FF2B5EF4-FFF2-40B4-BE49-F238E27FC236}">
                <a16:creationId xmlns:a16="http://schemas.microsoft.com/office/drawing/2014/main" id="{6DD49890-2394-4257-B045-3DE048054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1910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2" name="Line 47">
            <a:extLst>
              <a:ext uri="{FF2B5EF4-FFF2-40B4-BE49-F238E27FC236}">
                <a16:creationId xmlns:a16="http://schemas.microsoft.com/office/drawing/2014/main" id="{77440D02-0C86-467D-AFD1-B13C65527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00600"/>
            <a:ext cx="2286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3" name="Line 48">
            <a:extLst>
              <a:ext uri="{FF2B5EF4-FFF2-40B4-BE49-F238E27FC236}">
                <a16:creationId xmlns:a16="http://schemas.microsoft.com/office/drawing/2014/main" id="{0E01912C-DB81-48D3-9DDC-AB155818A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910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4" name="Line 49">
            <a:extLst>
              <a:ext uri="{FF2B5EF4-FFF2-40B4-BE49-F238E27FC236}">
                <a16:creationId xmlns:a16="http://schemas.microsoft.com/office/drawing/2014/main" id="{D65382B9-0B36-4DEF-81F6-3B0DBB091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5052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5" name="Line 50">
            <a:extLst>
              <a:ext uri="{FF2B5EF4-FFF2-40B4-BE49-F238E27FC236}">
                <a16:creationId xmlns:a16="http://schemas.microsoft.com/office/drawing/2014/main" id="{FF91F203-FA27-480E-99C9-8D51D4F2B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8768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6" name="Line 51">
            <a:extLst>
              <a:ext uri="{FF2B5EF4-FFF2-40B4-BE49-F238E27FC236}">
                <a16:creationId xmlns:a16="http://schemas.microsoft.com/office/drawing/2014/main" id="{79866564-6A03-44B0-BAB8-845E36321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814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7" name="Oval 52">
            <a:extLst>
              <a:ext uri="{FF2B5EF4-FFF2-40B4-BE49-F238E27FC236}">
                <a16:creationId xmlns:a16="http://schemas.microsoft.com/office/drawing/2014/main" id="{C52A4695-E4FE-48F6-A156-6ED74C9F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8" name="Oval 53">
            <a:extLst>
              <a:ext uri="{FF2B5EF4-FFF2-40B4-BE49-F238E27FC236}">
                <a16:creationId xmlns:a16="http://schemas.microsoft.com/office/drawing/2014/main" id="{BCD47DA6-C0F2-481A-A8E6-819699F1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8100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81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9" name="Oval 54">
            <a:extLst>
              <a:ext uri="{FF2B5EF4-FFF2-40B4-BE49-F238E27FC236}">
                <a16:creationId xmlns:a16="http://schemas.microsoft.com/office/drawing/2014/main" id="{3C1208BE-8630-442A-B49C-A5DC09A6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257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0" name="Oval 55">
            <a:extLst>
              <a:ext uri="{FF2B5EF4-FFF2-40B4-BE49-F238E27FC236}">
                <a16:creationId xmlns:a16="http://schemas.microsoft.com/office/drawing/2014/main" id="{8B09EF85-C792-4720-AC8E-91B20501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1" name="Oval 56">
            <a:extLst>
              <a:ext uri="{FF2B5EF4-FFF2-40B4-BE49-F238E27FC236}">
                <a16:creationId xmlns:a16="http://schemas.microsoft.com/office/drawing/2014/main" id="{DAAC995F-2706-44CD-A620-D9CC912A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2" name="Oval 57">
            <a:extLst>
              <a:ext uri="{FF2B5EF4-FFF2-40B4-BE49-F238E27FC236}">
                <a16:creationId xmlns:a16="http://schemas.microsoft.com/office/drawing/2014/main" id="{5E230F8B-54BC-4049-85D1-15CBF2D9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3" name="Oval 58">
            <a:extLst>
              <a:ext uri="{FF2B5EF4-FFF2-40B4-BE49-F238E27FC236}">
                <a16:creationId xmlns:a16="http://schemas.microsoft.com/office/drawing/2014/main" id="{9CCAD371-1385-4F04-9414-F00FD181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4" name="Oval 59">
            <a:extLst>
              <a:ext uri="{FF2B5EF4-FFF2-40B4-BE49-F238E27FC236}">
                <a16:creationId xmlns:a16="http://schemas.microsoft.com/office/drawing/2014/main" id="{3A780FDF-CC42-4803-9CD6-8B827E51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5" name="Oval 60">
            <a:extLst>
              <a:ext uri="{FF2B5EF4-FFF2-40B4-BE49-F238E27FC236}">
                <a16:creationId xmlns:a16="http://schemas.microsoft.com/office/drawing/2014/main" id="{DA09FDF5-686C-4DC5-8B35-3A963D6C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6" name="Line 61">
            <a:extLst>
              <a:ext uri="{FF2B5EF4-FFF2-40B4-BE49-F238E27FC236}">
                <a16:creationId xmlns:a16="http://schemas.microsoft.com/office/drawing/2014/main" id="{0BEBDB61-FED6-48A0-9291-602D8F5E9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0386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7" name="Line 62">
            <a:extLst>
              <a:ext uri="{FF2B5EF4-FFF2-40B4-BE49-F238E27FC236}">
                <a16:creationId xmlns:a16="http://schemas.microsoft.com/office/drawing/2014/main" id="{1F5AC7EA-11E5-4AB8-A7EF-A85FC5505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7244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3FF83BEE-7007-4039-BC0D-F72BB74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F7E4A9-2D17-4635-A6F6-68F532F5367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1B9FF12-7D41-43A8-A3AA-A99A392F0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651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二叉搜索树的删除算法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0D806B-9E84-47F3-8F97-66FFC1C777A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04925"/>
            <a:ext cx="8229600" cy="50403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在以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为根的二叉搜索树中删除含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Remove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在左子树中执行删除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Remove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		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在右子树中执行删除</a:t>
            </a: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47DB04D1-649B-4CF4-A6C4-54FC895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39788F-4644-4D20-B158-23394FD225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D7FED7D-47FC-4741-8199-F382B180FD9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5325"/>
            <a:ext cx="8445500" cy="5541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指示关键码为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它有两个子女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//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到右子树搜寻中序下第一个结点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(temp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NULL)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temp = temp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	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用该结点数据代替根结点数据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else {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指示关键码为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的结点最多有一个子女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45C5BB89-4367-4E6C-A784-6EAF4EB2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8DDF68-5794-4DC8-BFBC-D07F5F3FA91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78F897-75C9-4731-A25D-FE998DAB2E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28663"/>
            <a:ext cx="8229600" cy="58689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NULL) ptr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else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delete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1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注意在删除算法参数表引用型指针参数的使用。</a:t>
            </a:r>
            <a:endParaRPr lang="zh-CN" altLang="en-US" sz="28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81B1D818-812C-4006-96D1-6CDC5D1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4551-8E55-4E2E-8358-871FB348D9F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E6E5173-2D2D-43E9-BD1D-762B004571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16013" y="368300"/>
            <a:ext cx="6911975" cy="1044575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  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高度平衡的二叉搜索树</a:t>
            </a:r>
          </a:p>
        </p:txBody>
      </p:sp>
      <p:grpSp>
        <p:nvGrpSpPr>
          <p:cNvPr id="66564" name="Group 3">
            <a:extLst>
              <a:ext uri="{FF2B5EF4-FFF2-40B4-BE49-F238E27FC236}">
                <a16:creationId xmlns:a16="http://schemas.microsoft.com/office/drawing/2014/main" id="{DFCA8231-F3AE-4C1D-9EDB-15633399D3CD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3738563"/>
            <a:ext cx="6748463" cy="2390775"/>
            <a:chOff x="768" y="2478"/>
            <a:chExt cx="4251" cy="1506"/>
          </a:xfrm>
        </p:grpSpPr>
        <p:sp>
          <p:nvSpPr>
            <p:cNvPr id="475140" name="Rectangle 4">
              <a:extLst>
                <a:ext uri="{FF2B5EF4-FFF2-40B4-BE49-F238E27FC236}">
                  <a16:creationId xmlns:a16="http://schemas.microsoft.com/office/drawing/2014/main" id="{968D3CF8-84F7-4BB8-8792-2418DDE1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78"/>
              <a:ext cx="3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高度不平衡                         高度平衡</a:t>
              </a:r>
              <a:endParaRPr kumimoji="1" lang="zh-CN" altLang="en-US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6567" name="Line 5">
              <a:extLst>
                <a:ext uri="{FF2B5EF4-FFF2-40B4-BE49-F238E27FC236}">
                  <a16:creationId xmlns:a16="http://schemas.microsoft.com/office/drawing/2014/main" id="{BCE7CA10-1DC5-47F1-8078-C08E3B075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6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6">
              <a:extLst>
                <a:ext uri="{FF2B5EF4-FFF2-40B4-BE49-F238E27FC236}">
                  <a16:creationId xmlns:a16="http://schemas.microsoft.com/office/drawing/2014/main" id="{1469D32C-4A9B-424E-9EE4-25707AFA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7">
              <a:extLst>
                <a:ext uri="{FF2B5EF4-FFF2-40B4-BE49-F238E27FC236}">
                  <a16:creationId xmlns:a16="http://schemas.microsoft.com/office/drawing/2014/main" id="{B9C69200-E055-41A4-BC64-A77CBF48B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56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8">
              <a:extLst>
                <a:ext uri="{FF2B5EF4-FFF2-40B4-BE49-F238E27FC236}">
                  <a16:creationId xmlns:a16="http://schemas.microsoft.com/office/drawing/2014/main" id="{EAE59EE5-54C2-4391-A36C-E358C0235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7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9">
              <a:extLst>
                <a:ext uri="{FF2B5EF4-FFF2-40B4-BE49-F238E27FC236}">
                  <a16:creationId xmlns:a16="http://schemas.microsoft.com/office/drawing/2014/main" id="{E33367A4-23FA-44E3-A69F-5D53EE1BA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0">
              <a:extLst>
                <a:ext uri="{FF2B5EF4-FFF2-40B4-BE49-F238E27FC236}">
                  <a16:creationId xmlns:a16="http://schemas.microsoft.com/office/drawing/2014/main" id="{9379FCDB-BA1A-4C2A-BD06-FCB272920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50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1">
              <a:extLst>
                <a:ext uri="{FF2B5EF4-FFF2-40B4-BE49-F238E27FC236}">
                  <a16:creationId xmlns:a16="http://schemas.microsoft.com/office/drawing/2014/main" id="{EF2E8437-9E87-434E-BBE3-A71B9AEE8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Oval 12">
              <a:extLst>
                <a:ext uri="{FF2B5EF4-FFF2-40B4-BE49-F238E27FC236}">
                  <a16:creationId xmlns:a16="http://schemas.microsoft.com/office/drawing/2014/main" id="{B5141F7D-40AC-415B-8A94-72101155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5" name="Oval 13">
              <a:extLst>
                <a:ext uri="{FF2B5EF4-FFF2-40B4-BE49-F238E27FC236}">
                  <a16:creationId xmlns:a16="http://schemas.microsoft.com/office/drawing/2014/main" id="{E4ABF965-F986-4F43-94D3-2164001A5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6" name="Oval 14">
              <a:extLst>
                <a:ext uri="{FF2B5EF4-FFF2-40B4-BE49-F238E27FC236}">
                  <a16:creationId xmlns:a16="http://schemas.microsoft.com/office/drawing/2014/main" id="{C2A29B6F-394F-486A-B21D-8DBE0584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7" name="Line 15">
              <a:extLst>
                <a:ext uri="{FF2B5EF4-FFF2-40B4-BE49-F238E27FC236}">
                  <a16:creationId xmlns:a16="http://schemas.microsoft.com/office/drawing/2014/main" id="{DEE68E28-F117-4EE0-BA49-79875BC0D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78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Oval 16">
              <a:extLst>
                <a:ext uri="{FF2B5EF4-FFF2-40B4-BE49-F238E27FC236}">
                  <a16:creationId xmlns:a16="http://schemas.microsoft.com/office/drawing/2014/main" id="{FB495838-1382-46EF-9D71-B256782A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9" name="Oval 17">
              <a:extLst>
                <a:ext uri="{FF2B5EF4-FFF2-40B4-BE49-F238E27FC236}">
                  <a16:creationId xmlns:a16="http://schemas.microsoft.com/office/drawing/2014/main" id="{213AB436-C9C2-40B4-92CF-95A44F46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0" name="Oval 18">
              <a:extLst>
                <a:ext uri="{FF2B5EF4-FFF2-40B4-BE49-F238E27FC236}">
                  <a16:creationId xmlns:a16="http://schemas.microsoft.com/office/drawing/2014/main" id="{BB607D1E-DCD0-482F-A279-4169531AF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1" name="Oval 19">
              <a:extLst>
                <a:ext uri="{FF2B5EF4-FFF2-40B4-BE49-F238E27FC236}">
                  <a16:creationId xmlns:a16="http://schemas.microsoft.com/office/drawing/2014/main" id="{43898D34-FEAB-4AF4-80AC-F922A1A7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2" name="Oval 20">
              <a:extLst>
                <a:ext uri="{FF2B5EF4-FFF2-40B4-BE49-F238E27FC236}">
                  <a16:creationId xmlns:a16="http://schemas.microsoft.com/office/drawing/2014/main" id="{F929BAE7-EDE7-4F66-AA81-935E356B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3" name="Oval 21">
              <a:extLst>
                <a:ext uri="{FF2B5EF4-FFF2-40B4-BE49-F238E27FC236}">
                  <a16:creationId xmlns:a16="http://schemas.microsoft.com/office/drawing/2014/main" id="{413C2F1D-6E2E-4CCA-8745-DB04568E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4" name="Oval 22">
              <a:extLst>
                <a:ext uri="{FF2B5EF4-FFF2-40B4-BE49-F238E27FC236}">
                  <a16:creationId xmlns:a16="http://schemas.microsoft.com/office/drawing/2014/main" id="{704C7149-019F-4A2C-8793-87A785AF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6565" name="Rectangle 23">
            <a:extLst>
              <a:ext uri="{FF2B5EF4-FFF2-40B4-BE49-F238E27FC236}">
                <a16:creationId xmlns:a16="http://schemas.microsoft.com/office/drawing/2014/main" id="{A949E43E-F213-4439-8337-5821C9B5EA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1412875"/>
            <a:ext cx="8229600" cy="22320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kumimoji="1" lang="en-US" altLang="zh-CN" sz="3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树的定义   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一棵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树或者是空树，或者是具有下列性质的二叉搜索树：它的左子树和右子树都是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树，且左子树和右子树的高度之差的绝对值不超过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AE735A7-B743-4C08-BEB7-014BF8B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9C9AE-7045-4A6C-9973-C111F8DC92C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30DD4CDF-D292-4878-B07B-61821CF4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18940D7-D806-4605-ADB6-C842A5B621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47700" y="296863"/>
            <a:ext cx="8153400" cy="1687512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结点的平衡因子</a:t>
            </a:r>
            <a:b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bf</a:t>
            </a:r>
            <a:r>
              <a:rPr lang="en-US" altLang="zh-CN" sz="4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balance factor</a:t>
            </a:r>
            <a:r>
              <a:rPr lang="en-US" altLang="zh-CN" sz="4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9B3AE76F-4337-4E77-A6B1-B7F475AEB4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66738" y="1808163"/>
            <a:ext cx="8001000" cy="43926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每个结点附加一个数字，给出该结点右子树的高度减去左子树的高度所得的高度差，这个数字即为结点的平衡因子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 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树任一结点平衡因子只能取 </a:t>
            </a:r>
            <a:r>
              <a:rPr lang="en-US" altLang="zh-CN" sz="3000" b="1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1, 0, 1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如果一个结点的平衡因子的绝对值大于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，则这棵二叉搜索树就失去了平衡，不再是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如果一棵有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个结点的二叉搜索树是高度平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73B1EDA6-C365-4800-8D85-9490592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ED7A9-E0ED-404F-B026-7E0CF55BEFC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BC4FDA3-92F5-478D-A7CF-6F0874D477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803275"/>
            <a:ext cx="8229600" cy="5541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衡的，其高度可保持在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，平均搜索长度也可保持在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“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stack.h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//AVL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树结点的类定义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91A1A4B-EA27-487E-B99A-26E80D41B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03238" y="1916113"/>
            <a:ext cx="8229600" cy="1044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树的类定义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A1FDC747-232F-479C-94E6-5A811B0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8E78B-1752-41BF-8CCA-AEE2A7D5B2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EA8A738-2851-4775-A9AB-B5F222E3786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28663"/>
            <a:ext cx="8229600" cy="56515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 (E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 = NULL)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平衡的二叉搜索树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AVL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类定义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 (K Ref)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RefValue = Ref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构造函数：构造非空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AVL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</a:t>
            </a:r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15860059-A9F2-47F3-AB4F-5A93D6E3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3E8C9-E7CF-4C7B-B698-8A64C32662E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744F069-F54B-4430-B820-10963221E6A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5325"/>
            <a:ext cx="8470900" cy="5686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</a:rPr>
              <a:t>Height()</a:t>
            </a:r>
            <a:r>
              <a:rPr lang="en-US" altLang="zh-CN" sz="2800" b="1">
                <a:latin typeface="Times New Roman" panose="02020603050405020304" pitchFamily="18" charset="0"/>
              </a:rPr>
              <a:t> const; 			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高度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>
                <a:latin typeface="Times New Roman" panose="02020603050405020304" pitchFamily="18" charset="0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</a:rPr>
              <a:t>&gt;* </a:t>
            </a:r>
            <a:r>
              <a:rPr lang="en-US" altLang="zh-CN" sz="2800">
                <a:latin typeface="Times New Roman" panose="02020603050405020304" pitchFamily="18" charset="0"/>
              </a:rPr>
              <a:t>Search (K 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*&amp; </a:t>
            </a:r>
            <a:r>
              <a:rPr lang="en-US" altLang="zh-CN" sz="2800">
                <a:latin typeface="Times New Roman" panose="02020603050405020304" pitchFamily="18" charset="0"/>
              </a:rPr>
              <a:t>par) </a:t>
            </a:r>
            <a:r>
              <a:rPr lang="en-US" altLang="zh-CN" sz="2800" b="1">
                <a:latin typeface="Times New Roman" panose="02020603050405020304" pitchFamily="18" charset="0"/>
              </a:rPr>
              <a:t>const;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</a:rPr>
              <a:t>Insert (root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; }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Remove (K 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</a:rPr>
              <a:t>Remove (root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; } 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friend istream&amp; operator &gt;&gt;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istream&amp; </a:t>
            </a:r>
            <a:r>
              <a:rPr lang="en-US" altLang="zh-CN" sz="2800">
                <a:latin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latin typeface="Times New Roman" panose="02020603050405020304" pitchFamily="18" charset="0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</a:rPr>
              <a:t>Tree)</a:t>
            </a:r>
            <a:r>
              <a:rPr lang="en-US" altLang="zh-CN" sz="2800" b="1">
                <a:latin typeface="Times New Roman" panose="02020603050405020304" pitchFamily="18" charset="0"/>
              </a:rPr>
              <a:t>;	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重载：输入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friend ostream&amp; operator &lt;&lt;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ostream&amp; </a:t>
            </a:r>
            <a:r>
              <a:rPr lang="en-US" altLang="zh-CN" sz="2800">
                <a:latin typeface="Times New Roman" panose="02020603050405020304" pitchFamily="18" charset="0"/>
              </a:rPr>
              <a:t>out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const </a:t>
            </a:r>
            <a:r>
              <a:rPr lang="en-US" altLang="zh-CN" sz="2800">
                <a:latin typeface="Times New Roman" panose="02020603050405020304" pitchFamily="18" charset="0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&gt;&amp;</a:t>
            </a:r>
            <a:r>
              <a:rPr lang="en-US" altLang="zh-CN" sz="2800">
                <a:latin typeface="Times New Roman" panose="02020603050405020304" pitchFamily="18" charset="0"/>
              </a:rPr>
              <a:t> Tree)</a:t>
            </a:r>
            <a:r>
              <a:rPr lang="en-US" altLang="zh-CN" sz="2800" b="1">
                <a:latin typeface="Times New Roman" panose="02020603050405020304" pitchFamily="18" charset="0"/>
              </a:rPr>
              <a:t>;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重载：输出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</a:rPr>
              <a:t>Height (AVLNode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</a:rPr>
              <a:t> const;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2B56F27A-B1E4-4BB5-906C-95DD0A7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C1502-C5A5-49A5-84FE-B9AC561F112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ABA98E0-9206-45BC-850B-8AECF253E21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左单旋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右单旋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先左后右双旋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先右后左双旋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37622C04-15C0-4295-83B6-2A9DAA6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993D66-14A8-4163-9E2B-9A12E27B64B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76802E-A469-474F-BF41-BE0673F6145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92150"/>
            <a:ext cx="8229600" cy="5759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getKey()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读取关键码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setKey (K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修改关键码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关键码域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other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其他域（视问题而定）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数据表类定义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A3E997F2-ECFA-4374-8C69-B157AE62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954B2-C6C2-4DB0-A0F1-9250362D91B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813B956-D61A-4D02-8816-DD120987F9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76600" y="304800"/>
            <a:ext cx="2743200" cy="1071563"/>
          </a:xfrm>
        </p:spPr>
        <p:txBody>
          <a:bodyPr/>
          <a:lstStyle/>
          <a:p>
            <a:pPr algn="just" eaLnBrk="1" hangingPunct="1"/>
            <a:r>
              <a:rPr lang="zh-CN" altLang="en-US" sz="4000" b="1">
                <a:solidFill>
                  <a:srgbClr val="CC3300"/>
                </a:solidFill>
                <a:ea typeface="华文新魏" panose="02010800040101010101" pitchFamily="2" charset="-122"/>
              </a:rPr>
              <a:t>平衡化旋转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385CF37-8E99-4DB4-B43B-B136B717EF2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196975"/>
            <a:ext cx="8001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如果在一棵平衡的二叉搜索树中插入一个新结点，造成了不平衡。此时必须调整树的结构，使之平衡化。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平衡化旋转有两类：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单旋转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左旋和右旋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双旋转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左平衡和右平衡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每插入一个新结点时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AVL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树中相关结点的平衡状态会发生改变。因此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 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在插入一 个新结点后，需要</a:t>
            </a:r>
            <a:r>
              <a:rPr lang="zh-CN" altLang="en-US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从插入位置沿通向根的路径回溯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检查各结点的平衡因子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F2EC545F-B47C-4BDF-8096-581E46AE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D63E6-C6E4-43C0-93FF-21168CCD93A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67CC65F-4FB2-4540-92BC-5033AF283BB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728663"/>
            <a:ext cx="8245475" cy="57023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如果在某一结点发现高度不平衡，停止回溯。从发生不平衡的结点起，沿刚才回溯的路径取直接下两层的结点。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如果这三个结点处于一条直线上，则采用单旋转进行平衡化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单旋转可按其方向分为左单旋转和右单旋转</a:t>
            </a:r>
            <a:r>
              <a:rPr lang="en-US" altLang="zh-CN" sz="3000" b="1">
                <a:solidFill>
                  <a:srgbClr val="000099"/>
                </a:solidFill>
                <a:ea typeface="仿宋_GB2312" pitchFamily="49" charset="-122"/>
              </a:rPr>
              <a:t>,   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其中一个是另一 个的镜像，其方向与不平衡的形状相关。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如果这三个结点处于一条折线上，则采用双旋转进行平衡化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双旋转分为先左后右和先右后左两类。</a:t>
            </a: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DB9EF31B-12DC-4A4D-9380-160933FF0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5C292B7A-1DCF-4179-B450-2B8B64EE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847FDB-9E6C-4D64-BE50-1B87E53B06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/>
          </a:p>
        </p:txBody>
      </p:sp>
      <p:grpSp>
        <p:nvGrpSpPr>
          <p:cNvPr id="74755" name="Group 2">
            <a:extLst>
              <a:ext uri="{FF2B5EF4-FFF2-40B4-BE49-F238E27FC236}">
                <a16:creationId xmlns:a16="http://schemas.microsoft.com/office/drawing/2014/main" id="{F256424D-FCA8-4576-A379-AEDF84A35C8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3588"/>
            <a:ext cx="7948613" cy="1981200"/>
            <a:chOff x="384" y="576"/>
            <a:chExt cx="5007" cy="1248"/>
          </a:xfrm>
        </p:grpSpPr>
        <p:sp>
          <p:nvSpPr>
            <p:cNvPr id="74758" name="Line 3">
              <a:extLst>
                <a:ext uri="{FF2B5EF4-FFF2-40B4-BE49-F238E27FC236}">
                  <a16:creationId xmlns:a16="http://schemas.microsoft.com/office/drawing/2014/main" id="{A366AEFF-920D-40FA-B3EC-ECBB7520B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00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9" name="Line 4">
              <a:extLst>
                <a:ext uri="{FF2B5EF4-FFF2-40B4-BE49-F238E27FC236}">
                  <a16:creationId xmlns:a16="http://schemas.microsoft.com/office/drawing/2014/main" id="{51706277-B32E-4750-A029-44ABFB0A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72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0" name="Line 5">
              <a:extLst>
                <a:ext uri="{FF2B5EF4-FFF2-40B4-BE49-F238E27FC236}">
                  <a16:creationId xmlns:a16="http://schemas.microsoft.com/office/drawing/2014/main" id="{DDDB3BA6-45A6-4657-A0CB-59D46C1E1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1" name="Line 6">
              <a:extLst>
                <a:ext uri="{FF2B5EF4-FFF2-40B4-BE49-F238E27FC236}">
                  <a16:creationId xmlns:a16="http://schemas.microsoft.com/office/drawing/2014/main" id="{113712EB-93BC-4DCF-A3E8-9E5311C94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67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2" name="Line 7">
              <a:extLst>
                <a:ext uri="{FF2B5EF4-FFF2-40B4-BE49-F238E27FC236}">
                  <a16:creationId xmlns:a16="http://schemas.microsoft.com/office/drawing/2014/main" id="{6087F85D-3AB3-4B9A-ACD4-9ECA1E61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72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3" name="Line 8">
              <a:extLst>
                <a:ext uri="{FF2B5EF4-FFF2-40B4-BE49-F238E27FC236}">
                  <a16:creationId xmlns:a16="http://schemas.microsoft.com/office/drawing/2014/main" id="{0DB1960D-FA2B-45F2-BB73-30E42120B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72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4" name="Oval 9">
              <a:extLst>
                <a:ext uri="{FF2B5EF4-FFF2-40B4-BE49-F238E27FC236}">
                  <a16:creationId xmlns:a16="http://schemas.microsoft.com/office/drawing/2014/main" id="{CA0019BB-269A-44DC-9571-2F9A8397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5" name="Oval 10">
              <a:extLst>
                <a:ext uri="{FF2B5EF4-FFF2-40B4-BE49-F238E27FC236}">
                  <a16:creationId xmlns:a16="http://schemas.microsoft.com/office/drawing/2014/main" id="{CD44DB4C-AAB5-4011-8B1F-9503926D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6" name="Oval 11">
              <a:extLst>
                <a:ext uri="{FF2B5EF4-FFF2-40B4-BE49-F238E27FC236}">
                  <a16:creationId xmlns:a16="http://schemas.microsoft.com/office/drawing/2014/main" id="{27D86D03-C390-4D4A-A586-82D8943B3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7" name="Oval 12">
              <a:extLst>
                <a:ext uri="{FF2B5EF4-FFF2-40B4-BE49-F238E27FC236}">
                  <a16:creationId xmlns:a16="http://schemas.microsoft.com/office/drawing/2014/main" id="{B4B97E89-B611-4799-AD1F-C2082E58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8" name="Oval 13">
              <a:extLst>
                <a:ext uri="{FF2B5EF4-FFF2-40B4-BE49-F238E27FC236}">
                  <a16:creationId xmlns:a16="http://schemas.microsoft.com/office/drawing/2014/main" id="{10CC406C-B9CB-4348-B1A2-0D6771424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9" name="Oval 14">
              <a:extLst>
                <a:ext uri="{FF2B5EF4-FFF2-40B4-BE49-F238E27FC236}">
                  <a16:creationId xmlns:a16="http://schemas.microsoft.com/office/drawing/2014/main" id="{E7FC5AF0-35C0-4D23-9029-EF1482E32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0" name="Rectangle 15">
              <a:extLst>
                <a:ext uri="{FF2B5EF4-FFF2-40B4-BE49-F238E27FC236}">
                  <a16:creationId xmlns:a16="http://schemas.microsoft.com/office/drawing/2014/main" id="{7B4E2205-BA8C-4F9B-8D4B-6227F6B8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8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右单旋转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1" name="Rectangle 16">
              <a:extLst>
                <a:ext uri="{FF2B5EF4-FFF2-40B4-BE49-F238E27FC236}">
                  <a16:creationId xmlns:a16="http://schemas.microsoft.com/office/drawing/2014/main" id="{216278FA-102E-4069-99C2-4414A6A5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左单旋转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2" name="Oval 17">
              <a:extLst>
                <a:ext uri="{FF2B5EF4-FFF2-40B4-BE49-F238E27FC236}">
                  <a16:creationId xmlns:a16="http://schemas.microsoft.com/office/drawing/2014/main" id="{0CD06F70-9CAA-4F40-8D37-94344871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3" name="Oval 18">
              <a:extLst>
                <a:ext uri="{FF2B5EF4-FFF2-40B4-BE49-F238E27FC236}">
                  <a16:creationId xmlns:a16="http://schemas.microsoft.com/office/drawing/2014/main" id="{CE82BD5F-6C02-4304-BB35-B95685531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4" name="Oval 19">
              <a:extLst>
                <a:ext uri="{FF2B5EF4-FFF2-40B4-BE49-F238E27FC236}">
                  <a16:creationId xmlns:a16="http://schemas.microsoft.com/office/drawing/2014/main" id="{D4032EBB-5923-4A1C-A265-56E51E0E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83348" name="Rectangle 20">
              <a:extLst>
                <a:ext uri="{FF2B5EF4-FFF2-40B4-BE49-F238E27FC236}">
                  <a16:creationId xmlns:a16="http://schemas.microsoft.com/office/drawing/2014/main" id="{14A8A1FB-3B10-447C-8901-A997B2C0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497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  <a:ea typeface="隶书" pitchFamily="49" charset="-122"/>
                </a:rPr>
                <a:t>左右双旋转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4776" name="Oval 21">
              <a:extLst>
                <a:ext uri="{FF2B5EF4-FFF2-40B4-BE49-F238E27FC236}">
                  <a16:creationId xmlns:a16="http://schemas.microsoft.com/office/drawing/2014/main" id="{6B10C077-B12E-4578-AE77-A80A9236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7" name="Oval 22">
              <a:extLst>
                <a:ext uri="{FF2B5EF4-FFF2-40B4-BE49-F238E27FC236}">
                  <a16:creationId xmlns:a16="http://schemas.microsoft.com/office/drawing/2014/main" id="{19DAAF40-6834-44E9-B42D-D176C47B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8" name="Oval 23">
              <a:extLst>
                <a:ext uri="{FF2B5EF4-FFF2-40B4-BE49-F238E27FC236}">
                  <a16:creationId xmlns:a16="http://schemas.microsoft.com/office/drawing/2014/main" id="{8CFBECF3-F6FB-476D-9685-B80C9252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9" name="Rectangle 24">
              <a:extLst>
                <a:ext uri="{FF2B5EF4-FFF2-40B4-BE49-F238E27FC236}">
                  <a16:creationId xmlns:a16="http://schemas.microsoft.com/office/drawing/2014/main" id="{0C6CDF93-951A-4879-913F-34F4195B3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48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右左双旋转</a:t>
              </a:r>
            </a:p>
          </p:txBody>
        </p:sp>
      </p:grpSp>
      <p:sp>
        <p:nvSpPr>
          <p:cNvPr id="74756" name="Rectangle 25">
            <a:extLst>
              <a:ext uri="{FF2B5EF4-FFF2-40B4-BE49-F238E27FC236}">
                <a16:creationId xmlns:a16="http://schemas.microsoft.com/office/drawing/2014/main" id="{7DEC6921-B11C-4647-BCEC-0A59C855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889250"/>
            <a:ext cx="5724525" cy="6096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左单旋转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(RotateLeft 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7" name="Rectangle 26">
            <a:extLst>
              <a:ext uri="{FF2B5EF4-FFF2-40B4-BE49-F238E27FC236}">
                <a16:creationId xmlns:a16="http://schemas.microsoft.com/office/drawing/2014/main" id="{1E6F08AB-DF73-45E5-838F-50F78BBB124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3608388"/>
            <a:ext cx="8229600" cy="26654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的右子女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右子树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的平衡因子变成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，出现不平衡。为使树恢复平衡，从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沿插入路径连续取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为旋转轴，让结点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反时针旋转。</a:t>
            </a: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>
            <a:extLst>
              <a:ext uri="{FF2B5EF4-FFF2-40B4-BE49-F238E27FC236}">
                <a16:creationId xmlns:a16="http://schemas.microsoft.com/office/drawing/2014/main" id="{249C6298-46C3-4CFD-A840-84BCEA8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22EC8-4754-4F91-9D48-E96DD09E04E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9D67EA5-1C46-4750-80A9-FFD762069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91000"/>
            <a:ext cx="81534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右子树比左子树高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做左单旋转后新根在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5780" name="Group 3">
            <a:extLst>
              <a:ext uri="{FF2B5EF4-FFF2-40B4-BE49-F238E27FC236}">
                <a16:creationId xmlns:a16="http://schemas.microsoft.com/office/drawing/2014/main" id="{9F59AC6E-E8A7-436E-8EBC-D6C7AA9CFA4A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654050"/>
            <a:ext cx="8401050" cy="3279775"/>
            <a:chOff x="252" y="412"/>
            <a:chExt cx="5292" cy="2066"/>
          </a:xfrm>
        </p:grpSpPr>
        <p:sp>
          <p:nvSpPr>
            <p:cNvPr id="75781" name="Line 4">
              <a:extLst>
                <a:ext uri="{FF2B5EF4-FFF2-40B4-BE49-F238E27FC236}">
                  <a16:creationId xmlns:a16="http://schemas.microsoft.com/office/drawing/2014/main" id="{6EC69CD0-EF0A-4139-BCEE-FFC9616CE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" name="Rectangle 5">
              <a:extLst>
                <a:ext uri="{FF2B5EF4-FFF2-40B4-BE49-F238E27FC236}">
                  <a16:creationId xmlns:a16="http://schemas.microsoft.com/office/drawing/2014/main" id="{4413F145-102E-4EC6-9945-1E7B43B8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836"/>
              <a:ext cx="240" cy="4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3" name="AutoShape 6">
              <a:extLst>
                <a:ext uri="{FF2B5EF4-FFF2-40B4-BE49-F238E27FC236}">
                  <a16:creationId xmlns:a16="http://schemas.microsoft.com/office/drawing/2014/main" id="{5FA045D2-A1B6-4883-B5CC-FB9006D89C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4" y="2142"/>
              <a:ext cx="576" cy="336"/>
            </a:xfrm>
            <a:prstGeom prst="wedgeRoundRectCallout">
              <a:avLst>
                <a:gd name="adj1" fmla="val 96005"/>
                <a:gd name="adj2" fmla="val -60421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4" name="Text Box 7">
              <a:extLst>
                <a:ext uri="{FF2B5EF4-FFF2-40B4-BE49-F238E27FC236}">
                  <a16:creationId xmlns:a16="http://schemas.microsoft.com/office/drawing/2014/main" id="{9BADAA46-3E7A-4B55-B3DA-DAD9CCF1B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142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插入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5" name="AutoShape 8">
              <a:extLst>
                <a:ext uri="{FF2B5EF4-FFF2-40B4-BE49-F238E27FC236}">
                  <a16:creationId xmlns:a16="http://schemas.microsoft.com/office/drawing/2014/main" id="{44A32CCC-266D-444D-A12E-2E50841AE8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7" y="422"/>
              <a:ext cx="576" cy="482"/>
            </a:xfrm>
            <a:prstGeom prst="wedgeRoundRectCallout">
              <a:avLst>
                <a:gd name="adj1" fmla="val 99824"/>
                <a:gd name="adj2" fmla="val 87551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4361" name="Text Box 9">
              <a:extLst>
                <a:ext uri="{FF2B5EF4-FFF2-40B4-BE49-F238E27FC236}">
                  <a16:creationId xmlns:a16="http://schemas.microsoft.com/office/drawing/2014/main" id="{53764013-B9AD-4501-BDCA-030C2923E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412"/>
              <a:ext cx="576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75787" name="Group 10">
              <a:extLst>
                <a:ext uri="{FF2B5EF4-FFF2-40B4-BE49-F238E27FC236}">
                  <a16:creationId xmlns:a16="http://schemas.microsoft.com/office/drawing/2014/main" id="{EB1B40C9-210F-4BE8-B09E-D56EEE07A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" y="490"/>
              <a:ext cx="1866" cy="1707"/>
              <a:chOff x="252" y="2070"/>
              <a:chExt cx="1866" cy="1707"/>
            </a:xfrm>
          </p:grpSpPr>
          <p:sp>
            <p:nvSpPr>
              <p:cNvPr id="75839" name="Text Box 11">
                <a:extLst>
                  <a:ext uri="{FF2B5EF4-FFF2-40B4-BE49-F238E27FC236}">
                    <a16:creationId xmlns:a16="http://schemas.microsoft.com/office/drawing/2014/main" id="{4CA52B1C-AB50-4F15-ABC2-EA88D8885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8" y="2070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0" name="Text Box 12">
                <a:extLst>
                  <a:ext uri="{FF2B5EF4-FFF2-40B4-BE49-F238E27FC236}">
                    <a16:creationId xmlns:a16="http://schemas.microsoft.com/office/drawing/2014/main" id="{479EA7AC-817D-4F4A-9954-BDF599008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39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1" name="Text Box 13">
                <a:extLst>
                  <a:ext uri="{FF2B5EF4-FFF2-40B4-BE49-F238E27FC236}">
                    <a16:creationId xmlns:a16="http://schemas.microsoft.com/office/drawing/2014/main" id="{2ECD6BC3-AE1D-4945-9CBA-4666E11DC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274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2" name="Text Box 14">
                <a:extLst>
                  <a:ext uri="{FF2B5EF4-FFF2-40B4-BE49-F238E27FC236}">
                    <a16:creationId xmlns:a16="http://schemas.microsoft.com/office/drawing/2014/main" id="{084BF310-8A2A-4A26-9AE9-81823AFEC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" y="2399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3" name="Text Box 15">
                <a:extLst>
                  <a:ext uri="{FF2B5EF4-FFF2-40B4-BE49-F238E27FC236}">
                    <a16:creationId xmlns:a16="http://schemas.microsoft.com/office/drawing/2014/main" id="{903AC0CF-CFE1-4C54-B79E-7321AA8B1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2694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844" name="Group 16">
                <a:extLst>
                  <a:ext uri="{FF2B5EF4-FFF2-40B4-BE49-F238E27FC236}">
                    <a16:creationId xmlns:a16="http://schemas.microsoft.com/office/drawing/2014/main" id="{AEF48580-6F07-46A6-9062-AD44F6FCC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" y="2291"/>
                <a:ext cx="1568" cy="1486"/>
                <a:chOff x="550" y="2372"/>
                <a:chExt cx="1568" cy="1486"/>
              </a:xfrm>
            </p:grpSpPr>
            <p:sp>
              <p:nvSpPr>
                <p:cNvPr id="75848" name="Line 17">
                  <a:extLst>
                    <a:ext uri="{FF2B5EF4-FFF2-40B4-BE49-F238E27FC236}">
                      <a16:creationId xmlns:a16="http://schemas.microsoft.com/office/drawing/2014/main" id="{FAB43697-BDCD-4F96-823F-12DD7647A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8" y="3211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49" name="Line 18">
                  <a:extLst>
                    <a:ext uri="{FF2B5EF4-FFF2-40B4-BE49-F238E27FC236}">
                      <a16:creationId xmlns:a16="http://schemas.microsoft.com/office/drawing/2014/main" id="{2D3E855B-636B-4279-8EE3-C334C6879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0" y="3216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50" name="Line 19">
                  <a:extLst>
                    <a:ext uri="{FF2B5EF4-FFF2-40B4-BE49-F238E27FC236}">
                      <a16:creationId xmlns:a16="http://schemas.microsoft.com/office/drawing/2014/main" id="{F2E2BFF7-920D-4948-AD87-22521E78D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4" y="2471"/>
                  <a:ext cx="692" cy="689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1" name="Line 20">
                  <a:extLst>
                    <a:ext uri="{FF2B5EF4-FFF2-40B4-BE49-F238E27FC236}">
                      <a16:creationId xmlns:a16="http://schemas.microsoft.com/office/drawing/2014/main" id="{0AB43FAF-3765-4E8E-A64E-A7391E832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" y="256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2" name="Rectangle 21">
                  <a:extLst>
                    <a:ext uri="{FF2B5EF4-FFF2-40B4-BE49-F238E27FC236}">
                      <a16:creationId xmlns:a16="http://schemas.microsoft.com/office/drawing/2014/main" id="{8D9FE6A0-39B1-478E-84BC-16423BABD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" y="2756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53" name="Oval 22">
                  <a:extLst>
                    <a:ext uri="{FF2B5EF4-FFF2-40B4-BE49-F238E27FC236}">
                      <a16:creationId xmlns:a16="http://schemas.microsoft.com/office/drawing/2014/main" id="{E9CD003B-9CB6-477A-82CE-28AE4B1FE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2372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4" name="Line 23">
                  <a:extLst>
                    <a:ext uri="{FF2B5EF4-FFF2-40B4-BE49-F238E27FC236}">
                      <a16:creationId xmlns:a16="http://schemas.microsoft.com/office/drawing/2014/main" id="{4D3E1037-B267-42C3-B3DA-EBC9695E1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8" y="2900"/>
                  <a:ext cx="230" cy="24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5" name="Oval 24">
                  <a:extLst>
                    <a:ext uri="{FF2B5EF4-FFF2-40B4-BE49-F238E27FC236}">
                      <a16:creationId xmlns:a16="http://schemas.microsoft.com/office/drawing/2014/main" id="{66E8D733-3AF8-449F-82EE-27BDF6428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4" y="270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6" name="Rectangle 25">
                  <a:extLst>
                    <a:ext uri="{FF2B5EF4-FFF2-40B4-BE49-F238E27FC236}">
                      <a16:creationId xmlns:a16="http://schemas.microsoft.com/office/drawing/2014/main" id="{FE5ED38D-5E9B-4284-A9A9-E60A8FD48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" y="3092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57" name="Rectangle 26">
                  <a:extLst>
                    <a:ext uri="{FF2B5EF4-FFF2-40B4-BE49-F238E27FC236}">
                      <a16:creationId xmlns:a16="http://schemas.microsoft.com/office/drawing/2014/main" id="{F98079DB-7DC8-423D-AA36-BAB38EBBE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4" y="3458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58" name="Oval 27">
                  <a:extLst>
                    <a:ext uri="{FF2B5EF4-FFF2-40B4-BE49-F238E27FC236}">
                      <a16:creationId xmlns:a16="http://schemas.microsoft.com/office/drawing/2014/main" id="{C92282FA-B680-4F88-8BF2-ECE591FEB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9" y="3032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9" name="Rectangle 28">
                  <a:extLst>
                    <a:ext uri="{FF2B5EF4-FFF2-40B4-BE49-F238E27FC236}">
                      <a16:creationId xmlns:a16="http://schemas.microsoft.com/office/drawing/2014/main" id="{E3F7B591-4C13-4B40-AE69-1B0341A71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1" y="3455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60" name="Text Box 29">
                  <a:extLst>
                    <a:ext uri="{FF2B5EF4-FFF2-40B4-BE49-F238E27FC236}">
                      <a16:creationId xmlns:a16="http://schemas.microsoft.com/office/drawing/2014/main" id="{A1829434-8C1C-4FFB-952A-CB4804205B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9" y="3466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61" name="Text Box 30">
                  <a:extLst>
                    <a:ext uri="{FF2B5EF4-FFF2-40B4-BE49-F238E27FC236}">
                      <a16:creationId xmlns:a16="http://schemas.microsoft.com/office/drawing/2014/main" id="{9D7542A7-0F93-488C-AA9C-2BACDFEE6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7" y="3470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</p:grpSp>
          <p:sp>
            <p:nvSpPr>
              <p:cNvPr id="484383" name="Text Box 31">
                <a:extLst>
                  <a:ext uri="{FF2B5EF4-FFF2-40B4-BE49-F238E27FC236}">
                    <a16:creationId xmlns:a16="http://schemas.microsoft.com/office/drawing/2014/main" id="{A02D50F1-82E1-46C3-9CF2-4243A524D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22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384" name="Text Box 32">
                <a:extLst>
                  <a:ext uri="{FF2B5EF4-FFF2-40B4-BE49-F238E27FC236}">
                    <a16:creationId xmlns:a16="http://schemas.microsoft.com/office/drawing/2014/main" id="{B51C2BD0-15FB-4CFD-940B-AA9621CC1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" y="259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385" name="Text Box 33">
                <a:extLst>
                  <a:ext uri="{FF2B5EF4-FFF2-40B4-BE49-F238E27FC236}">
                    <a16:creationId xmlns:a16="http://schemas.microsoft.com/office/drawing/2014/main" id="{1118840C-6A54-450E-B5FA-255DB31D4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" y="292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788" name="Group 34">
              <a:extLst>
                <a:ext uri="{FF2B5EF4-FFF2-40B4-BE49-F238E27FC236}">
                  <a16:creationId xmlns:a16="http://schemas.microsoft.com/office/drawing/2014/main" id="{85FDDDB1-960A-4ECF-87E7-13C785289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505"/>
              <a:ext cx="1728" cy="1882"/>
              <a:chOff x="1987" y="505"/>
              <a:chExt cx="1728" cy="1882"/>
            </a:xfrm>
          </p:grpSpPr>
          <p:sp>
            <p:nvSpPr>
              <p:cNvPr id="75815" name="Text Box 35">
                <a:extLst>
                  <a:ext uri="{FF2B5EF4-FFF2-40B4-BE49-F238E27FC236}">
                    <a16:creationId xmlns:a16="http://schemas.microsoft.com/office/drawing/2014/main" id="{EFB2774C-EA19-4053-800E-B1117244B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841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6" name="Text Box 36">
                <a:extLst>
                  <a:ext uri="{FF2B5EF4-FFF2-40B4-BE49-F238E27FC236}">
                    <a16:creationId xmlns:a16="http://schemas.microsoft.com/office/drawing/2014/main" id="{6F7C047C-CE60-4509-8838-882ED9E95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" y="50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7" name="Text Box 37">
                <a:extLst>
                  <a:ext uri="{FF2B5EF4-FFF2-40B4-BE49-F238E27FC236}">
                    <a16:creationId xmlns:a16="http://schemas.microsoft.com/office/drawing/2014/main" id="{B48F4A88-E97F-42ED-924F-89768AD31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860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8" name="Text Box 38">
                <a:extLst>
                  <a:ext uri="{FF2B5EF4-FFF2-40B4-BE49-F238E27FC236}">
                    <a16:creationId xmlns:a16="http://schemas.microsoft.com/office/drawing/2014/main" id="{1B0D6347-2C43-4AF1-959F-83384637C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" y="119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9" name="Text Box 39">
                <a:extLst>
                  <a:ext uri="{FF2B5EF4-FFF2-40B4-BE49-F238E27FC236}">
                    <a16:creationId xmlns:a16="http://schemas.microsoft.com/office/drawing/2014/main" id="{15520E94-2A6F-4459-BB87-119B062D54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" y="1148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820" name="Group 40">
                <a:extLst>
                  <a:ext uri="{FF2B5EF4-FFF2-40B4-BE49-F238E27FC236}">
                    <a16:creationId xmlns:a16="http://schemas.microsoft.com/office/drawing/2014/main" id="{6F874D6D-2847-4403-9EB0-96D93E78C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754"/>
                <a:ext cx="1408" cy="1633"/>
                <a:chOff x="2266" y="754"/>
                <a:chExt cx="1408" cy="1633"/>
              </a:xfrm>
            </p:grpSpPr>
            <p:sp>
              <p:nvSpPr>
                <p:cNvPr id="75824" name="Line 41">
                  <a:extLst>
                    <a:ext uri="{FF2B5EF4-FFF2-40B4-BE49-F238E27FC236}">
                      <a16:creationId xmlns:a16="http://schemas.microsoft.com/office/drawing/2014/main" id="{BE79F413-FC9B-4D80-8B55-FC821F720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4" y="123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5" name="Line 42">
                  <a:extLst>
                    <a:ext uri="{FF2B5EF4-FFF2-40B4-BE49-F238E27FC236}">
                      <a16:creationId xmlns:a16="http://schemas.microsoft.com/office/drawing/2014/main" id="{1D140191-C5DD-431A-B9DA-9BCFDCACA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2" y="946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6" name="Rectangle 43">
                  <a:extLst>
                    <a:ext uri="{FF2B5EF4-FFF2-40B4-BE49-F238E27FC236}">
                      <a16:creationId xmlns:a16="http://schemas.microsoft.com/office/drawing/2014/main" id="{BC67CAA1-192A-4586-877D-A06A5910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147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27" name="Rectangle 44">
                  <a:extLst>
                    <a:ext uri="{FF2B5EF4-FFF2-40B4-BE49-F238E27FC236}">
                      <a16:creationId xmlns:a16="http://schemas.microsoft.com/office/drawing/2014/main" id="{C1B73819-11E9-4CE7-B225-1C0CEFD61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1138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28" name="Line 45">
                  <a:extLst>
                    <a:ext uri="{FF2B5EF4-FFF2-40B4-BE49-F238E27FC236}">
                      <a16:creationId xmlns:a16="http://schemas.microsoft.com/office/drawing/2014/main" id="{E340BCAC-007E-44AE-BCDE-63A790DF7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891"/>
                  <a:ext cx="589" cy="589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9" name="Oval 46">
                  <a:extLst>
                    <a:ext uri="{FF2B5EF4-FFF2-40B4-BE49-F238E27FC236}">
                      <a16:creationId xmlns:a16="http://schemas.microsoft.com/office/drawing/2014/main" id="{0AAB4FF4-772C-464A-B49D-BD74AA6B4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0" y="1090"/>
                  <a:ext cx="240" cy="24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rgbClr val="FF7C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0" name="Oval 47">
                  <a:extLst>
                    <a:ext uri="{FF2B5EF4-FFF2-40B4-BE49-F238E27FC236}">
                      <a16:creationId xmlns:a16="http://schemas.microsoft.com/office/drawing/2014/main" id="{643C5DF4-C556-42E9-92C0-33E3042B2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75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1" name="Line 48">
                  <a:extLst>
                    <a:ext uri="{FF2B5EF4-FFF2-40B4-BE49-F238E27FC236}">
                      <a16:creationId xmlns:a16="http://schemas.microsoft.com/office/drawing/2014/main" id="{4F19E00F-3AEB-46CD-9D2A-32B110D0D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41" y="1583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2" name="Line 49">
                  <a:extLst>
                    <a:ext uri="{FF2B5EF4-FFF2-40B4-BE49-F238E27FC236}">
                      <a16:creationId xmlns:a16="http://schemas.microsoft.com/office/drawing/2014/main" id="{3A0CC476-06FD-4950-B801-3276C4D0A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3" y="1588"/>
                  <a:ext cx="166" cy="25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3" name="Rectangle 50">
                  <a:extLst>
                    <a:ext uri="{FF2B5EF4-FFF2-40B4-BE49-F238E27FC236}">
                      <a16:creationId xmlns:a16="http://schemas.microsoft.com/office/drawing/2014/main" id="{7433C100-A3FA-4116-B861-CED3175CC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5" y="1848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4" name="Oval 51">
                  <a:extLst>
                    <a:ext uri="{FF2B5EF4-FFF2-40B4-BE49-F238E27FC236}">
                      <a16:creationId xmlns:a16="http://schemas.microsoft.com/office/drawing/2014/main" id="{B8165165-164C-4A15-85FC-709C71921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2" y="140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5" name="Text Box 52">
                  <a:extLst>
                    <a:ext uri="{FF2B5EF4-FFF2-40B4-BE49-F238E27FC236}">
                      <a16:creationId xmlns:a16="http://schemas.microsoft.com/office/drawing/2014/main" id="{9CC9E08E-9FEB-4FAC-B98F-F858671A2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2" y="1838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36" name="Text Box 53">
                  <a:extLst>
                    <a:ext uri="{FF2B5EF4-FFF2-40B4-BE49-F238E27FC236}">
                      <a16:creationId xmlns:a16="http://schemas.microsoft.com/office/drawing/2014/main" id="{E790BBFE-B294-4704-B3EF-46F6752EE3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6" y="1842"/>
                  <a:ext cx="25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37" name="Rectangle 54">
                  <a:extLst>
                    <a:ext uri="{FF2B5EF4-FFF2-40B4-BE49-F238E27FC236}">
                      <a16:creationId xmlns:a16="http://schemas.microsoft.com/office/drawing/2014/main" id="{00235A45-2098-47E9-B56B-F97CA5B8D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2232"/>
                  <a:ext cx="240" cy="15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8" name="Freeform 55">
                  <a:extLst>
                    <a:ext uri="{FF2B5EF4-FFF2-40B4-BE49-F238E27FC236}">
                      <a16:creationId xmlns:a16="http://schemas.microsoft.com/office/drawing/2014/main" id="{D25A1339-D807-4269-A28F-67353B169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1" y="1043"/>
                  <a:ext cx="256" cy="75"/>
                </a:xfrm>
                <a:custGeom>
                  <a:avLst/>
                  <a:gdLst>
                    <a:gd name="T0" fmla="*/ 256 w 256"/>
                    <a:gd name="T1" fmla="*/ 75 h 75"/>
                    <a:gd name="T2" fmla="*/ 210 w 256"/>
                    <a:gd name="T3" fmla="*/ 20 h 75"/>
                    <a:gd name="T4" fmla="*/ 137 w 256"/>
                    <a:gd name="T5" fmla="*/ 2 h 75"/>
                    <a:gd name="T6" fmla="*/ 64 w 256"/>
                    <a:gd name="T7" fmla="*/ 11 h 75"/>
                    <a:gd name="T8" fmla="*/ 0 w 256"/>
                    <a:gd name="T9" fmla="*/ 6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6" h="75">
                      <a:moveTo>
                        <a:pt x="256" y="75"/>
                      </a:moveTo>
                      <a:cubicBezTo>
                        <a:pt x="243" y="53"/>
                        <a:pt x="230" y="32"/>
                        <a:pt x="210" y="20"/>
                      </a:cubicBezTo>
                      <a:cubicBezTo>
                        <a:pt x="190" y="8"/>
                        <a:pt x="161" y="3"/>
                        <a:pt x="137" y="2"/>
                      </a:cubicBezTo>
                      <a:cubicBezTo>
                        <a:pt x="113" y="1"/>
                        <a:pt x="87" y="0"/>
                        <a:pt x="64" y="11"/>
                      </a:cubicBezTo>
                      <a:cubicBezTo>
                        <a:pt x="41" y="22"/>
                        <a:pt x="11" y="57"/>
                        <a:pt x="0" y="66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4408" name="Text Box 56">
                <a:extLst>
                  <a:ext uri="{FF2B5EF4-FFF2-40B4-BE49-F238E27FC236}">
                    <a16:creationId xmlns:a16="http://schemas.microsoft.com/office/drawing/2014/main" id="{E84D5A1F-5223-4C73-B09D-3B3234255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6" y="7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409" name="Text Box 57">
                <a:extLst>
                  <a:ext uri="{FF2B5EF4-FFF2-40B4-BE49-F238E27FC236}">
                    <a16:creationId xmlns:a16="http://schemas.microsoft.com/office/drawing/2014/main" id="{C574D1B1-1435-4480-86B1-DD612E88F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5" y="10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4410" name="Text Box 58">
                <a:extLst>
                  <a:ext uri="{FF2B5EF4-FFF2-40B4-BE49-F238E27FC236}">
                    <a16:creationId xmlns:a16="http://schemas.microsoft.com/office/drawing/2014/main" id="{33339FBF-32B0-486D-8A16-94EBBCBBB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0" y="13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789" name="Group 59">
              <a:extLst>
                <a:ext uri="{FF2B5EF4-FFF2-40B4-BE49-F238E27FC236}">
                  <a16:creationId xmlns:a16="http://schemas.microsoft.com/office/drawing/2014/main" id="{6ACA381B-42BF-40C9-A192-FABE1237B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" y="511"/>
              <a:ext cx="1634" cy="1561"/>
              <a:chOff x="3910" y="511"/>
              <a:chExt cx="1634" cy="1561"/>
            </a:xfrm>
          </p:grpSpPr>
          <p:grpSp>
            <p:nvGrpSpPr>
              <p:cNvPr id="75790" name="Group 60">
                <a:extLst>
                  <a:ext uri="{FF2B5EF4-FFF2-40B4-BE49-F238E27FC236}">
                    <a16:creationId xmlns:a16="http://schemas.microsoft.com/office/drawing/2014/main" id="{AB0BFC3E-54AC-49A2-A271-EECACA1F9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0" y="511"/>
                <a:ext cx="1634" cy="1561"/>
                <a:chOff x="3910" y="511"/>
                <a:chExt cx="1634" cy="1561"/>
              </a:xfrm>
            </p:grpSpPr>
            <p:sp>
              <p:nvSpPr>
                <p:cNvPr id="75792" name="Text Box 61">
                  <a:extLst>
                    <a:ext uri="{FF2B5EF4-FFF2-40B4-BE49-F238E27FC236}">
                      <a16:creationId xmlns:a16="http://schemas.microsoft.com/office/drawing/2014/main" id="{1824960B-41EA-4DF0-8288-6E5D445C0F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0" y="121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93" name="Line 62">
                  <a:extLst>
                    <a:ext uri="{FF2B5EF4-FFF2-40B4-BE49-F238E27FC236}">
                      <a16:creationId xmlns:a16="http://schemas.microsoft.com/office/drawing/2014/main" id="{A89C4016-01A5-41F0-BDD6-3B3917B4D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1263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4" name="Line 63">
                  <a:extLst>
                    <a:ext uri="{FF2B5EF4-FFF2-40B4-BE49-F238E27FC236}">
                      <a16:creationId xmlns:a16="http://schemas.microsoft.com/office/drawing/2014/main" id="{90DE8DB8-2BC8-4834-9EF2-066B2DBE6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1" y="1268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5" name="Line 64">
                  <a:extLst>
                    <a:ext uri="{FF2B5EF4-FFF2-40B4-BE49-F238E27FC236}">
                      <a16:creationId xmlns:a16="http://schemas.microsoft.com/office/drawing/2014/main" id="{C88C6872-8ACC-4716-A9DA-5772D41A4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9" y="922"/>
                  <a:ext cx="269" cy="261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96" name="Line 65">
                  <a:extLst>
                    <a:ext uri="{FF2B5EF4-FFF2-40B4-BE49-F238E27FC236}">
                      <a16:creationId xmlns:a16="http://schemas.microsoft.com/office/drawing/2014/main" id="{DFF63688-C39B-4563-BE1F-7DF2DF603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64" y="943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97" name="Oval 66">
                  <a:extLst>
                    <a:ext uri="{FF2B5EF4-FFF2-40B4-BE49-F238E27FC236}">
                      <a16:creationId xmlns:a16="http://schemas.microsoft.com/office/drawing/2014/main" id="{F7CFC04D-5ECB-4F21-8B14-D4EEA58A6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08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798" name="Oval 67">
                  <a:extLst>
                    <a:ext uri="{FF2B5EF4-FFF2-40B4-BE49-F238E27FC236}">
                      <a16:creationId xmlns:a16="http://schemas.microsoft.com/office/drawing/2014/main" id="{3C80603A-DBC4-4609-9562-D91F6BDE5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751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799" name="Rectangle 68">
                  <a:extLst>
                    <a:ext uri="{FF2B5EF4-FFF2-40B4-BE49-F238E27FC236}">
                      <a16:creationId xmlns:a16="http://schemas.microsoft.com/office/drawing/2014/main" id="{A5D7DF9F-F17E-4F61-85A6-655A6B267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4" y="154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00" name="Rectangle 69">
                  <a:extLst>
                    <a:ext uri="{FF2B5EF4-FFF2-40B4-BE49-F238E27FC236}">
                      <a16:creationId xmlns:a16="http://schemas.microsoft.com/office/drawing/2014/main" id="{980858E9-DFCA-41F2-8277-1734DA6D8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154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01" name="Text Box 70">
                  <a:extLst>
                    <a:ext uri="{FF2B5EF4-FFF2-40B4-BE49-F238E27FC236}">
                      <a16:creationId xmlns:a16="http://schemas.microsoft.com/office/drawing/2014/main" id="{27400C2B-F25E-42CD-A56D-F69D2024F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511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2" name="Text Box 71">
                  <a:extLst>
                    <a:ext uri="{FF2B5EF4-FFF2-40B4-BE49-F238E27FC236}">
                      <a16:creationId xmlns:a16="http://schemas.microsoft.com/office/drawing/2014/main" id="{8C45748F-C382-4DED-942A-C1C9E2C72C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84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3" name="Text Box 72">
                  <a:extLst>
                    <a:ext uri="{FF2B5EF4-FFF2-40B4-BE49-F238E27FC236}">
                      <a16:creationId xmlns:a16="http://schemas.microsoft.com/office/drawing/2014/main" id="{313D85BE-FEF4-4D66-A34F-AEBDE0E8B6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866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4" name="Text Box 73">
                  <a:extLst>
                    <a:ext uri="{FF2B5EF4-FFF2-40B4-BE49-F238E27FC236}">
                      <a16:creationId xmlns:a16="http://schemas.microsoft.com/office/drawing/2014/main" id="{7F2154D9-70E9-4ECF-BBC8-0A1B870200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47" y="1218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4426" name="Text Box 74">
                  <a:extLst>
                    <a:ext uri="{FF2B5EF4-FFF2-40B4-BE49-F238E27FC236}">
                      <a16:creationId xmlns:a16="http://schemas.microsoft.com/office/drawing/2014/main" id="{781F70E3-C058-4FF9-9C35-40786710F7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8" y="1063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4427" name="Text Box 75">
                  <a:extLst>
                    <a:ext uri="{FF2B5EF4-FFF2-40B4-BE49-F238E27FC236}">
                      <a16:creationId xmlns:a16="http://schemas.microsoft.com/office/drawing/2014/main" id="{43DE3450-1ACC-46C6-9508-9F3F91F19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5" y="72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75807" name="Line 76">
                  <a:extLst>
                    <a:ext uri="{FF2B5EF4-FFF2-40B4-BE49-F238E27FC236}">
                      <a16:creationId xmlns:a16="http://schemas.microsoft.com/office/drawing/2014/main" id="{1CDCD2DD-259D-4EF4-B3CC-268EEE71F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38" y="1277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8" name="Line 77">
                  <a:extLst>
                    <a:ext uri="{FF2B5EF4-FFF2-40B4-BE49-F238E27FC236}">
                      <a16:creationId xmlns:a16="http://schemas.microsoft.com/office/drawing/2014/main" id="{2A9CA7F5-613A-4A67-AAC8-C8FC6C21F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0" y="1282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9" name="Rectangle 78">
                  <a:extLst>
                    <a:ext uri="{FF2B5EF4-FFF2-40B4-BE49-F238E27FC236}">
                      <a16:creationId xmlns:a16="http://schemas.microsoft.com/office/drawing/2014/main" id="{B851767B-E718-4AAA-96E1-F811DDF7D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2" y="1542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0" name="Oval 79">
                  <a:extLst>
                    <a:ext uri="{FF2B5EF4-FFF2-40B4-BE49-F238E27FC236}">
                      <a16:creationId xmlns:a16="http://schemas.microsoft.com/office/drawing/2014/main" id="{FA3EB62D-8392-41DA-9F08-0AFCF9A08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9" y="109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11" name="Rectangle 80">
                  <a:extLst>
                    <a:ext uri="{FF2B5EF4-FFF2-40B4-BE49-F238E27FC236}">
                      <a16:creationId xmlns:a16="http://schemas.microsoft.com/office/drawing/2014/main" id="{75C55FEA-0E09-4C72-BF86-D02D8E04E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9" y="1539"/>
                  <a:ext cx="249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2" name="Text Box 81">
                  <a:extLst>
                    <a:ext uri="{FF2B5EF4-FFF2-40B4-BE49-F238E27FC236}">
                      <a16:creationId xmlns:a16="http://schemas.microsoft.com/office/drawing/2014/main" id="{7A9845E4-82E3-4DEF-AA8A-EDA2D7A62D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6" y="1532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13" name="Text Box 82">
                  <a:extLst>
                    <a:ext uri="{FF2B5EF4-FFF2-40B4-BE49-F238E27FC236}">
                      <a16:creationId xmlns:a16="http://schemas.microsoft.com/office/drawing/2014/main" id="{6AE4E7D9-4CBB-4380-BA14-8B8E42BEFD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2" y="1554"/>
                  <a:ext cx="32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14" name="Rectangle 83">
                  <a:extLst>
                    <a:ext uri="{FF2B5EF4-FFF2-40B4-BE49-F238E27FC236}">
                      <a16:creationId xmlns:a16="http://schemas.microsoft.com/office/drawing/2014/main" id="{0534DAAD-22B1-4953-9460-45B7B63B7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6" y="1945"/>
                  <a:ext cx="252" cy="12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4436" name="Text Box 84">
                <a:extLst>
                  <a:ext uri="{FF2B5EF4-FFF2-40B4-BE49-F238E27FC236}">
                    <a16:creationId xmlns:a16="http://schemas.microsoft.com/office/drawing/2014/main" id="{F8E69523-4733-4C4C-BB65-7E748BB77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5" y="105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69CB5D8B-E7BC-4A17-B96D-144AD0D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54AD5-C35A-47B5-A5C9-D200900689F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3B843CA-CAE1-42FA-8BB3-5A3C7AFBE8E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692150"/>
            <a:ext cx="8640762" cy="61658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subL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结点上升，替代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 D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 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的左子女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左子树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上插入新结点使其高度增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的平衡因子增到</a:t>
            </a:r>
            <a:r>
              <a:rPr lang="en-US" altLang="zh-CN" sz="3000" b="1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，造成不平衡。为使树恢复平衡，从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沿插入路径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D9237B5-6794-490E-A440-B233B5A7BC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82600" y="3608388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右单旋转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(RotateRight )</a:t>
            </a: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7CD59648-3527-42AA-9DD4-F36A291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5F2DD-20D7-4FE5-B45F-AF76FFF6C7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/>
          </a:p>
        </p:txBody>
      </p:sp>
      <p:grpSp>
        <p:nvGrpSpPr>
          <p:cNvPr id="77827" name="Group 2">
            <a:extLst>
              <a:ext uri="{FF2B5EF4-FFF2-40B4-BE49-F238E27FC236}">
                <a16:creationId xmlns:a16="http://schemas.microsoft.com/office/drawing/2014/main" id="{ADC5497E-9FFC-4911-887C-FD87903C7520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584200"/>
            <a:ext cx="8229600" cy="5843588"/>
            <a:chOff x="317" y="368"/>
            <a:chExt cx="5184" cy="3681"/>
          </a:xfrm>
        </p:grpSpPr>
        <p:sp>
          <p:nvSpPr>
            <p:cNvPr id="77880" name="Rectangle 3">
              <a:extLst>
                <a:ext uri="{FF2B5EF4-FFF2-40B4-BE49-F238E27FC236}">
                  <a16:creationId xmlns:a16="http://schemas.microsoft.com/office/drawing/2014/main" id="{E501525E-CB29-43D5-987A-442BA3DA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368"/>
              <a:ext cx="5184" cy="3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插入路径连续取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3 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个结点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、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和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，以结点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为旋转轴，将结点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顺时针旋转。</a:t>
              </a: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template &lt;class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class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</a:t>
              </a: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void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AVLTree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&lt;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&gt;::</a:t>
              </a: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RotateR (AVLNode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&lt;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 *&amp;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ptr)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 {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77881" name="Text Box 4">
              <a:extLst>
                <a:ext uri="{FF2B5EF4-FFF2-40B4-BE49-F238E27FC236}">
                  <a16:creationId xmlns:a16="http://schemas.microsoft.com/office/drawing/2014/main" id="{10757C08-3730-4D1D-ABCE-439B0A7D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77" y="1344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2" name="Text Box 5">
              <a:extLst>
                <a:ext uri="{FF2B5EF4-FFF2-40B4-BE49-F238E27FC236}">
                  <a16:creationId xmlns:a16="http://schemas.microsoft.com/office/drawing/2014/main" id="{50C9E266-205B-48EC-BC43-2B7F17D91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92" y="97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3" name="Text Box 6">
              <a:extLst>
                <a:ext uri="{FF2B5EF4-FFF2-40B4-BE49-F238E27FC236}">
                  <a16:creationId xmlns:a16="http://schemas.microsoft.com/office/drawing/2014/main" id="{943F40C7-CCCD-40B3-B03E-06F9CFDE4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56" y="127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4" name="Text Box 7">
              <a:extLst>
                <a:ext uri="{FF2B5EF4-FFF2-40B4-BE49-F238E27FC236}">
                  <a16:creationId xmlns:a16="http://schemas.microsoft.com/office/drawing/2014/main" id="{809C9864-E547-4099-B22E-1BEEC74F9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19" y="161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5" name="Text Box 8">
              <a:extLst>
                <a:ext uri="{FF2B5EF4-FFF2-40B4-BE49-F238E27FC236}">
                  <a16:creationId xmlns:a16="http://schemas.microsoft.com/office/drawing/2014/main" id="{73626991-9644-42FC-A3B7-D43FCFD62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82" y="166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7886" name="Group 9">
              <a:extLst>
                <a:ext uri="{FF2B5EF4-FFF2-40B4-BE49-F238E27FC236}">
                  <a16:creationId xmlns:a16="http://schemas.microsoft.com/office/drawing/2014/main" id="{3B491EBD-BEE8-4B2A-B915-9D0D5652B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211"/>
              <a:ext cx="1404" cy="1645"/>
              <a:chOff x="2221" y="2271"/>
              <a:chExt cx="1404" cy="1645"/>
            </a:xfrm>
          </p:grpSpPr>
          <p:sp>
            <p:nvSpPr>
              <p:cNvPr id="77890" name="Line 10">
                <a:extLst>
                  <a:ext uri="{FF2B5EF4-FFF2-40B4-BE49-F238E27FC236}">
                    <a16:creationId xmlns:a16="http://schemas.microsoft.com/office/drawing/2014/main" id="{BE737185-025C-4F30-AE02-3DB58DFA6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2751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1" name="Line 11">
                <a:extLst>
                  <a:ext uri="{FF2B5EF4-FFF2-40B4-BE49-F238E27FC236}">
                    <a16:creationId xmlns:a16="http://schemas.microsoft.com/office/drawing/2014/main" id="{95140767-97F6-44B4-BDE5-4919C567B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2463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2" name="Rectangle 12">
                <a:extLst>
                  <a:ext uri="{FF2B5EF4-FFF2-40B4-BE49-F238E27FC236}">
                    <a16:creationId xmlns:a16="http://schemas.microsoft.com/office/drawing/2014/main" id="{1EC7481F-A288-4321-9503-4A1661536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80" y="2991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93" name="Rectangle 13">
                <a:extLst>
                  <a:ext uri="{FF2B5EF4-FFF2-40B4-BE49-F238E27FC236}">
                    <a16:creationId xmlns:a16="http://schemas.microsoft.com/office/drawing/2014/main" id="{CCFD13DA-E4CE-497D-8708-4630C836A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85" y="2655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94" name="Line 14">
                <a:extLst>
                  <a:ext uri="{FF2B5EF4-FFF2-40B4-BE49-F238E27FC236}">
                    <a16:creationId xmlns:a16="http://schemas.microsoft.com/office/drawing/2014/main" id="{6F557E42-402D-439A-9C58-EBE2BC66E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4" y="2408"/>
                <a:ext cx="589" cy="589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5" name="Oval 15">
                <a:extLst>
                  <a:ext uri="{FF2B5EF4-FFF2-40B4-BE49-F238E27FC236}">
                    <a16:creationId xmlns:a16="http://schemas.microsoft.com/office/drawing/2014/main" id="{A8EAE34A-D597-406F-82CE-04FF3853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61" y="26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96" name="Oval 16">
                <a:extLst>
                  <a:ext uri="{FF2B5EF4-FFF2-40B4-BE49-F238E27FC236}">
                    <a16:creationId xmlns:a16="http://schemas.microsoft.com/office/drawing/2014/main" id="{AE417A52-A799-422C-BB05-A639F7743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97" y="22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97" name="Line 17">
                <a:extLst>
                  <a:ext uri="{FF2B5EF4-FFF2-40B4-BE49-F238E27FC236}">
                    <a16:creationId xmlns:a16="http://schemas.microsoft.com/office/drawing/2014/main" id="{BCD2DC26-0360-4955-AF97-B205DA6D6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3100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8" name="Line 18">
                <a:extLst>
                  <a:ext uri="{FF2B5EF4-FFF2-40B4-BE49-F238E27FC236}">
                    <a16:creationId xmlns:a16="http://schemas.microsoft.com/office/drawing/2014/main" id="{3AD35E89-A3E5-4593-8BD3-9712BC95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3105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9" name="Rectangle 19">
                <a:extLst>
                  <a:ext uri="{FF2B5EF4-FFF2-40B4-BE49-F238E27FC236}">
                    <a16:creationId xmlns:a16="http://schemas.microsoft.com/office/drawing/2014/main" id="{DD3FEEFE-4B96-442B-9C3C-78AC1F933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86" y="3365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0" name="Oval 20">
                <a:extLst>
                  <a:ext uri="{FF2B5EF4-FFF2-40B4-BE49-F238E27FC236}">
                    <a16:creationId xmlns:a16="http://schemas.microsoft.com/office/drawing/2014/main" id="{D00FB43C-E701-41D5-9882-8280D5279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29" y="292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901" name="Rectangle 21">
                <a:extLst>
                  <a:ext uri="{FF2B5EF4-FFF2-40B4-BE49-F238E27FC236}">
                    <a16:creationId xmlns:a16="http://schemas.microsoft.com/office/drawing/2014/main" id="{DAFBDA8D-CA75-48AC-B780-9437413F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29" y="3362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2" name="Text Box 22">
                <a:extLst>
                  <a:ext uri="{FF2B5EF4-FFF2-40B4-BE49-F238E27FC236}">
                    <a16:creationId xmlns:a16="http://schemas.microsoft.com/office/drawing/2014/main" id="{50604F54-93FB-4A30-B4D6-ED2C617C5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538" y="3355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77903" name="Text Box 23">
                <a:extLst>
                  <a:ext uri="{FF2B5EF4-FFF2-40B4-BE49-F238E27FC236}">
                    <a16:creationId xmlns:a16="http://schemas.microsoft.com/office/drawing/2014/main" id="{7547D41D-E15F-4B82-AC78-D346B8C22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235" y="3350"/>
                <a:ext cx="2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904" name="Rectangle 24">
                <a:extLst>
                  <a:ext uri="{FF2B5EF4-FFF2-40B4-BE49-F238E27FC236}">
                    <a16:creationId xmlns:a16="http://schemas.microsoft.com/office/drawing/2014/main" id="{E4C1BFA3-91C4-45E9-A1D4-5FFE6880B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21" y="3767"/>
                <a:ext cx="265" cy="149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5" name="Freeform 25">
                <a:extLst>
                  <a:ext uri="{FF2B5EF4-FFF2-40B4-BE49-F238E27FC236}">
                    <a16:creationId xmlns:a16="http://schemas.microsoft.com/office/drawing/2014/main" id="{0BE09BF9-FA86-4226-9554-0A4AAB409C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97" y="2560"/>
                <a:ext cx="256" cy="75"/>
              </a:xfrm>
              <a:custGeom>
                <a:avLst/>
                <a:gdLst>
                  <a:gd name="T0" fmla="*/ 256 w 256"/>
                  <a:gd name="T1" fmla="*/ 75 h 75"/>
                  <a:gd name="T2" fmla="*/ 210 w 256"/>
                  <a:gd name="T3" fmla="*/ 20 h 75"/>
                  <a:gd name="T4" fmla="*/ 137 w 256"/>
                  <a:gd name="T5" fmla="*/ 2 h 75"/>
                  <a:gd name="T6" fmla="*/ 64 w 256"/>
                  <a:gd name="T7" fmla="*/ 11 h 75"/>
                  <a:gd name="T8" fmla="*/ 0 w 256"/>
                  <a:gd name="T9" fmla="*/ 6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6" h="75">
                    <a:moveTo>
                      <a:pt x="256" y="75"/>
                    </a:moveTo>
                    <a:cubicBezTo>
                      <a:pt x="243" y="53"/>
                      <a:pt x="230" y="32"/>
                      <a:pt x="210" y="20"/>
                    </a:cubicBezTo>
                    <a:cubicBezTo>
                      <a:pt x="190" y="8"/>
                      <a:pt x="161" y="3"/>
                      <a:pt x="137" y="2"/>
                    </a:cubicBezTo>
                    <a:cubicBezTo>
                      <a:pt x="113" y="1"/>
                      <a:pt x="87" y="0"/>
                      <a:pt x="64" y="11"/>
                    </a:cubicBezTo>
                    <a:cubicBezTo>
                      <a:pt x="41" y="22"/>
                      <a:pt x="11" y="57"/>
                      <a:pt x="0" y="66"/>
                    </a:cubicBezTo>
                  </a:path>
                </a:pathLst>
              </a:custGeom>
              <a:noFill/>
              <a:ln w="28575" cap="rnd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6426" name="Text Box 26">
              <a:extLst>
                <a:ext uri="{FF2B5EF4-FFF2-40B4-BE49-F238E27FC236}">
                  <a16:creationId xmlns:a16="http://schemas.microsoft.com/office/drawing/2014/main" id="{EDE84635-B6B7-47EE-BF44-E65FFEB2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26" y="117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27" name="Text Box 27">
              <a:extLst>
                <a:ext uri="{FF2B5EF4-FFF2-40B4-BE49-F238E27FC236}">
                  <a16:creationId xmlns:a16="http://schemas.microsoft.com/office/drawing/2014/main" id="{61FAA2F9-1CAE-45AA-BA1B-1D523F7C7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04" y="151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486428" name="Text Box 28">
              <a:extLst>
                <a:ext uri="{FF2B5EF4-FFF2-40B4-BE49-F238E27FC236}">
                  <a16:creationId xmlns:a16="http://schemas.microsoft.com/office/drawing/2014/main" id="{D8599D1D-289F-42FC-9A39-A9A6507FC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62" y="18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77828" name="Text Box 29">
            <a:extLst>
              <a:ext uri="{FF2B5EF4-FFF2-40B4-BE49-F238E27FC236}">
                <a16:creationId xmlns:a16="http://schemas.microsoft.com/office/drawing/2014/main" id="{F2E8D9E6-3DA1-49DB-BCEE-9B056A3014C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438900" y="3152775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29" name="AutoShape 30">
            <a:extLst>
              <a:ext uri="{FF2B5EF4-FFF2-40B4-BE49-F238E27FC236}">
                <a16:creationId xmlns:a16="http://schemas.microsoft.com/office/drawing/2014/main" id="{E7D2D454-2277-4452-93D5-DC5F0988FC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03463" y="4184650"/>
            <a:ext cx="914400" cy="533400"/>
          </a:xfrm>
          <a:prstGeom prst="wedgeRoundRectCallout">
            <a:avLst>
              <a:gd name="adj1" fmla="val 170486"/>
              <a:gd name="adj2" fmla="val -41968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Text Box 31">
            <a:extLst>
              <a:ext uri="{FF2B5EF4-FFF2-40B4-BE49-F238E27FC236}">
                <a16:creationId xmlns:a16="http://schemas.microsoft.com/office/drawing/2014/main" id="{283AF7C8-9E41-4CC0-9FD7-94FC02623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41497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1" name="Line 32">
            <a:extLst>
              <a:ext uri="{FF2B5EF4-FFF2-40B4-BE49-F238E27FC236}">
                <a16:creationId xmlns:a16="http://schemas.microsoft.com/office/drawing/2014/main" id="{F4374F44-7DF8-4752-8C7D-8AABB9FB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2681288"/>
            <a:ext cx="365125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33">
            <a:extLst>
              <a:ext uri="{FF2B5EF4-FFF2-40B4-BE49-F238E27FC236}">
                <a16:creationId xmlns:a16="http://schemas.microsoft.com/office/drawing/2014/main" id="{9C39E40D-F84A-48DC-B91E-DFA0A73BC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203575"/>
            <a:ext cx="290513" cy="4349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34">
            <a:extLst>
              <a:ext uri="{FF2B5EF4-FFF2-40B4-BE49-F238E27FC236}">
                <a16:creationId xmlns:a16="http://schemas.microsoft.com/office/drawing/2014/main" id="{FF89AB7A-3F98-4288-9FF9-FFC8B89F0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3211513"/>
            <a:ext cx="263525" cy="4794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Line 35">
            <a:extLst>
              <a:ext uri="{FF2B5EF4-FFF2-40B4-BE49-F238E27FC236}">
                <a16:creationId xmlns:a16="http://schemas.microsoft.com/office/drawing/2014/main" id="{D94BC8B2-76BA-4CC8-8989-EE4DC5562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1438" y="2028825"/>
            <a:ext cx="1098550" cy="10937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36">
            <a:extLst>
              <a:ext uri="{FF2B5EF4-FFF2-40B4-BE49-F238E27FC236}">
                <a16:creationId xmlns:a16="http://schemas.microsoft.com/office/drawing/2014/main" id="{B471705E-A620-4CF2-B954-F5762EBB2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176463"/>
            <a:ext cx="3810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Rectangle 37">
            <a:extLst>
              <a:ext uri="{FF2B5EF4-FFF2-40B4-BE49-F238E27FC236}">
                <a16:creationId xmlns:a16="http://schemas.microsoft.com/office/drawing/2014/main" id="{A477C26E-56F1-48C8-B3F5-282B67CD9D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84463" y="2481263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37" name="Oval 38">
            <a:extLst>
              <a:ext uri="{FF2B5EF4-FFF2-40B4-BE49-F238E27FC236}">
                <a16:creationId xmlns:a16="http://schemas.microsoft.com/office/drawing/2014/main" id="{1699B191-881E-40BE-B0BA-0240A538E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27263" y="187166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8" name="Oval 39">
            <a:extLst>
              <a:ext uri="{FF2B5EF4-FFF2-40B4-BE49-F238E27FC236}">
                <a16:creationId xmlns:a16="http://schemas.microsoft.com/office/drawing/2014/main" id="{136571C5-4076-49EC-86A4-AE133F18F0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93863" y="240506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9" name="Rectangle 40">
            <a:extLst>
              <a:ext uri="{FF2B5EF4-FFF2-40B4-BE49-F238E27FC236}">
                <a16:creationId xmlns:a16="http://schemas.microsoft.com/office/drawing/2014/main" id="{9BB0A3A9-D893-4429-A853-0FC1ADE9FD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74863" y="3014663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40" name="Rectangle 41">
            <a:extLst>
              <a:ext uri="{FF2B5EF4-FFF2-40B4-BE49-F238E27FC236}">
                <a16:creationId xmlns:a16="http://schemas.microsoft.com/office/drawing/2014/main" id="{D5773CD2-FC1F-4B5A-9E96-8C21C160D7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55738" y="3595688"/>
            <a:ext cx="381000" cy="635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1" name="Oval 42">
            <a:extLst>
              <a:ext uri="{FF2B5EF4-FFF2-40B4-BE49-F238E27FC236}">
                <a16:creationId xmlns:a16="http://schemas.microsoft.com/office/drawing/2014/main" id="{C28CA66D-C6EC-4F3E-B639-8E28BC691C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77925" y="291941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42" name="Rectangle 43">
            <a:extLst>
              <a:ext uri="{FF2B5EF4-FFF2-40B4-BE49-F238E27FC236}">
                <a16:creationId xmlns:a16="http://schemas.microsoft.com/office/drawing/2014/main" id="{C02FDEBB-C8E1-450B-83BB-730B296D47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000" y="3590925"/>
            <a:ext cx="381000" cy="635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3" name="Text Box 44">
            <a:extLst>
              <a:ext uri="{FF2B5EF4-FFF2-40B4-BE49-F238E27FC236}">
                <a16:creationId xmlns:a16="http://schemas.microsoft.com/office/drawing/2014/main" id="{76DC3405-0F69-4AE3-8F8B-DC7B3659AB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3350" y="3608388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</a:p>
        </p:txBody>
      </p:sp>
      <p:sp>
        <p:nvSpPr>
          <p:cNvPr id="77844" name="Text Box 45">
            <a:extLst>
              <a:ext uri="{FF2B5EF4-FFF2-40B4-BE49-F238E27FC236}">
                <a16:creationId xmlns:a16="http://schemas.microsoft.com/office/drawing/2014/main" id="{C50F88B3-7389-4B21-90A1-D8BE4A9DA0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6263" y="3614738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</a:p>
        </p:txBody>
      </p:sp>
      <p:grpSp>
        <p:nvGrpSpPr>
          <p:cNvPr id="77845" name="Group 46">
            <a:extLst>
              <a:ext uri="{FF2B5EF4-FFF2-40B4-BE49-F238E27FC236}">
                <a16:creationId xmlns:a16="http://schemas.microsoft.com/office/drawing/2014/main" id="{525DE40B-71EE-4BF6-A0B7-1768549862AF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1520825"/>
            <a:ext cx="2513012" cy="1809750"/>
            <a:chOff x="445" y="2025"/>
            <a:chExt cx="1583" cy="1140"/>
          </a:xfrm>
        </p:grpSpPr>
        <p:sp>
          <p:nvSpPr>
            <p:cNvPr id="77872" name="Text Box 47">
              <a:extLst>
                <a:ext uri="{FF2B5EF4-FFF2-40B4-BE49-F238E27FC236}">
                  <a16:creationId xmlns:a16="http://schemas.microsoft.com/office/drawing/2014/main" id="{547A4103-08A9-41DB-A67C-B354AE74B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38" y="2025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3" name="Text Box 48">
              <a:extLst>
                <a:ext uri="{FF2B5EF4-FFF2-40B4-BE49-F238E27FC236}">
                  <a16:creationId xmlns:a16="http://schemas.microsoft.com/office/drawing/2014/main" id="{4E7D486C-D45E-4632-A99B-7A0FC316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33" y="238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4" name="Text Box 49">
              <a:extLst>
                <a:ext uri="{FF2B5EF4-FFF2-40B4-BE49-F238E27FC236}">
                  <a16:creationId xmlns:a16="http://schemas.microsoft.com/office/drawing/2014/main" id="{CF58E44B-8DE6-44A1-B55F-C235A49A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5" y="267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5" name="Text Box 50">
              <a:extLst>
                <a:ext uri="{FF2B5EF4-FFF2-40B4-BE49-F238E27FC236}">
                  <a16:creationId xmlns:a16="http://schemas.microsoft.com/office/drawing/2014/main" id="{DBC539DD-B212-4FAF-AF3A-1A9E2ED69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7" y="230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6" name="Text Box 51">
              <a:extLst>
                <a:ext uri="{FF2B5EF4-FFF2-40B4-BE49-F238E27FC236}">
                  <a16:creationId xmlns:a16="http://schemas.microsoft.com/office/drawing/2014/main" id="{192F9C7A-B7A9-4125-B951-CCBC6B8AD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15" y="264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6452" name="Text Box 52">
              <a:extLst>
                <a:ext uri="{FF2B5EF4-FFF2-40B4-BE49-F238E27FC236}">
                  <a16:creationId xmlns:a16="http://schemas.microsoft.com/office/drawing/2014/main" id="{2FA0A851-08FF-41C1-B6E5-C34270CC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73" y="22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53" name="Text Box 53">
              <a:extLst>
                <a:ext uri="{FF2B5EF4-FFF2-40B4-BE49-F238E27FC236}">
                  <a16:creationId xmlns:a16="http://schemas.microsoft.com/office/drawing/2014/main" id="{DB7D5DA6-B0C5-4406-AF89-A6B91A6F8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1" y="287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54" name="Text Box 54">
              <a:extLst>
                <a:ext uri="{FF2B5EF4-FFF2-40B4-BE49-F238E27FC236}">
                  <a16:creationId xmlns:a16="http://schemas.microsoft.com/office/drawing/2014/main" id="{631DE7C2-119D-4AE0-ADF4-2DAC4FCD2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15" y="25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77846" name="Group 55">
            <a:extLst>
              <a:ext uri="{FF2B5EF4-FFF2-40B4-BE49-F238E27FC236}">
                <a16:creationId xmlns:a16="http://schemas.microsoft.com/office/drawing/2014/main" id="{9617AC06-E867-496A-9C49-828EFC98AA26}"/>
              </a:ext>
            </a:extLst>
          </p:cNvPr>
          <p:cNvGrpSpPr>
            <a:grpSpLocks/>
          </p:cNvGrpSpPr>
          <p:nvPr/>
        </p:nvGrpSpPr>
        <p:grpSpPr bwMode="auto">
          <a:xfrm>
            <a:off x="6437313" y="1557338"/>
            <a:ext cx="2359025" cy="2495550"/>
            <a:chOff x="3981" y="2048"/>
            <a:chExt cx="1486" cy="1572"/>
          </a:xfrm>
        </p:grpSpPr>
        <p:grpSp>
          <p:nvGrpSpPr>
            <p:cNvPr id="77847" name="Group 56">
              <a:extLst>
                <a:ext uri="{FF2B5EF4-FFF2-40B4-BE49-F238E27FC236}">
                  <a16:creationId xmlns:a16="http://schemas.microsoft.com/office/drawing/2014/main" id="{DAA0E8AE-06BC-402E-8379-26B62A08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286"/>
              <a:ext cx="1358" cy="1334"/>
              <a:chOff x="3982" y="2286"/>
              <a:chExt cx="1358" cy="1334"/>
            </a:xfrm>
          </p:grpSpPr>
          <p:sp>
            <p:nvSpPr>
              <p:cNvPr id="77857" name="Rectangle 57">
                <a:extLst>
                  <a:ext uri="{FF2B5EF4-FFF2-40B4-BE49-F238E27FC236}">
                    <a16:creationId xmlns:a16="http://schemas.microsoft.com/office/drawing/2014/main" id="{A13EE268-A524-4242-A33F-DF1BDF076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6" y="3074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58" name="Line 58">
                <a:extLst>
                  <a:ext uri="{FF2B5EF4-FFF2-40B4-BE49-F238E27FC236}">
                    <a16:creationId xmlns:a16="http://schemas.microsoft.com/office/drawing/2014/main" id="{194ED4BD-F750-4136-B125-C16056A79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7" y="2845"/>
                <a:ext cx="138" cy="2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9" name="Line 59">
                <a:extLst>
                  <a:ext uri="{FF2B5EF4-FFF2-40B4-BE49-F238E27FC236}">
                    <a16:creationId xmlns:a16="http://schemas.microsoft.com/office/drawing/2014/main" id="{7B986E3E-EF3F-44CF-A66F-75AF0567D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2" y="2798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0" name="Line 60">
                <a:extLst>
                  <a:ext uri="{FF2B5EF4-FFF2-40B4-BE49-F238E27FC236}">
                    <a16:creationId xmlns:a16="http://schemas.microsoft.com/office/drawing/2014/main" id="{2B193DA7-9064-4642-9260-9F2074795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7" y="2803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1" name="Line 61">
                <a:extLst>
                  <a:ext uri="{FF2B5EF4-FFF2-40B4-BE49-F238E27FC236}">
                    <a16:creationId xmlns:a16="http://schemas.microsoft.com/office/drawing/2014/main" id="{B96D3192-8705-42E5-BED8-443ACCC1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6" y="2457"/>
                <a:ext cx="269" cy="2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2" name="Line 62">
                <a:extLst>
                  <a:ext uri="{FF2B5EF4-FFF2-40B4-BE49-F238E27FC236}">
                    <a16:creationId xmlns:a16="http://schemas.microsoft.com/office/drawing/2014/main" id="{41E76477-443C-4E2C-880C-0697D6CF4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0" y="247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3" name="Oval 63">
                <a:extLst>
                  <a:ext uri="{FF2B5EF4-FFF2-40B4-BE49-F238E27FC236}">
                    <a16:creationId xmlns:a16="http://schemas.microsoft.com/office/drawing/2014/main" id="{83909798-B14F-481B-AF2B-621BDE27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894" y="262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64" name="Oval 64">
                <a:extLst>
                  <a:ext uri="{FF2B5EF4-FFF2-40B4-BE49-F238E27FC236}">
                    <a16:creationId xmlns:a16="http://schemas.microsoft.com/office/drawing/2014/main" id="{C51C785E-7271-4B28-8541-A28B914C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58" y="228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65" name="Rectangle 65">
                <a:extLst>
                  <a:ext uri="{FF2B5EF4-FFF2-40B4-BE49-F238E27FC236}">
                    <a16:creationId xmlns:a16="http://schemas.microsoft.com/office/drawing/2014/main" id="{15F4F271-EA1B-43DD-9C9C-8B7AD2B52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00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66" name="Rectangle 66">
                <a:extLst>
                  <a:ext uri="{FF2B5EF4-FFF2-40B4-BE49-F238E27FC236}">
                    <a16:creationId xmlns:a16="http://schemas.microsoft.com/office/drawing/2014/main" id="{3769DAE3-7086-487E-B3FA-F1A7D5C48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727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67" name="Line 67">
                <a:extLst>
                  <a:ext uri="{FF2B5EF4-FFF2-40B4-BE49-F238E27FC236}">
                    <a16:creationId xmlns:a16="http://schemas.microsoft.com/office/drawing/2014/main" id="{7116E3E5-1A17-48D8-B74B-E3A980A80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2812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8" name="Rectangle 68">
                <a:extLst>
                  <a:ext uri="{FF2B5EF4-FFF2-40B4-BE49-F238E27FC236}">
                    <a16:creationId xmlns:a16="http://schemas.microsoft.com/office/drawing/2014/main" id="{05A30BB5-4B32-4868-AAD8-46521025F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52" y="3077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69" name="Oval 69">
                <a:extLst>
                  <a:ext uri="{FF2B5EF4-FFF2-40B4-BE49-F238E27FC236}">
                    <a16:creationId xmlns:a16="http://schemas.microsoft.com/office/drawing/2014/main" id="{75BE3327-CFA6-4E36-B17B-FE63F870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95" y="2633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70" name="Text Box 70">
                <a:extLst>
                  <a:ext uri="{FF2B5EF4-FFF2-40B4-BE49-F238E27FC236}">
                    <a16:creationId xmlns:a16="http://schemas.microsoft.com/office/drawing/2014/main" id="{9D8A1F30-FD97-48C9-A399-060EE7461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304" y="3067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77871" name="Rectangle 71">
                <a:extLst>
                  <a:ext uri="{FF2B5EF4-FFF2-40B4-BE49-F238E27FC236}">
                    <a16:creationId xmlns:a16="http://schemas.microsoft.com/office/drawing/2014/main" id="{0963E409-6A40-4F75-AF99-A957E8B48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2" y="3480"/>
                <a:ext cx="249" cy="1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7848" name="Text Box 72">
              <a:extLst>
                <a:ext uri="{FF2B5EF4-FFF2-40B4-BE49-F238E27FC236}">
                  <a16:creationId xmlns:a16="http://schemas.microsoft.com/office/drawing/2014/main" id="{9087DFF8-C094-4DCB-B1CA-E2139D884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07" y="204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9" name="Text Box 73">
              <a:extLst>
                <a:ext uri="{FF2B5EF4-FFF2-40B4-BE49-F238E27FC236}">
                  <a16:creationId xmlns:a16="http://schemas.microsoft.com/office/drawing/2014/main" id="{CDCED592-CBCB-4FFE-AF5D-94234B021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66" y="274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0" name="Text Box 74">
              <a:extLst>
                <a:ext uri="{FF2B5EF4-FFF2-40B4-BE49-F238E27FC236}">
                  <a16:creationId xmlns:a16="http://schemas.microsoft.com/office/drawing/2014/main" id="{A72DE952-A209-486C-B980-A0BAEDBE5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96" y="273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1" name="Text Box 75">
              <a:extLst>
                <a:ext uri="{FF2B5EF4-FFF2-40B4-BE49-F238E27FC236}">
                  <a16:creationId xmlns:a16="http://schemas.microsoft.com/office/drawing/2014/main" id="{DBAC30CD-1BF6-413B-9299-D94DD4CD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2" y="237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2" name="Text Box 76">
              <a:extLst>
                <a:ext uri="{FF2B5EF4-FFF2-40B4-BE49-F238E27FC236}">
                  <a16:creationId xmlns:a16="http://schemas.microsoft.com/office/drawing/2014/main" id="{EEF320AB-287C-4F53-A8A4-96CCE3E8C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84" y="238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6477" name="Text Box 77">
              <a:extLst>
                <a:ext uri="{FF2B5EF4-FFF2-40B4-BE49-F238E27FC236}">
                  <a16:creationId xmlns:a16="http://schemas.microsoft.com/office/drawing/2014/main" id="{FE5246B1-32CD-433C-944D-C0B3F89D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61" y="259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6478" name="Text Box 78">
              <a:extLst>
                <a:ext uri="{FF2B5EF4-FFF2-40B4-BE49-F238E27FC236}">
                  <a16:creationId xmlns:a16="http://schemas.microsoft.com/office/drawing/2014/main" id="{DE7D81EA-2CCE-475E-9437-CC24E758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6479" name="Text Box 79">
              <a:extLst>
                <a:ext uri="{FF2B5EF4-FFF2-40B4-BE49-F238E27FC236}">
                  <a16:creationId xmlns:a16="http://schemas.microsoft.com/office/drawing/2014/main" id="{5DDCE897-DA5B-4433-BE2D-AC293F89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05" y="25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7856" name="Text Box 80">
              <a:extLst>
                <a:ext uri="{FF2B5EF4-FFF2-40B4-BE49-F238E27FC236}">
                  <a16:creationId xmlns:a16="http://schemas.microsoft.com/office/drawing/2014/main" id="{FF23DF02-2EFF-4564-BAB8-2C149316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81" y="307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70D42A3B-69FC-4B98-A96E-9FE05D5E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70D70-17B9-463B-BBCA-01A4FD66040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AE263E8-6CA7-4885-9190-B00AC3AAFB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55625" y="4076700"/>
            <a:ext cx="8229600" cy="11525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先左后右双旋转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(RotationLeftRight)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545958E-339D-49B6-909E-12E8443EE44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57225"/>
            <a:ext cx="8229600" cy="5940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左子树比右子树高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旋转后新根在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E,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*subR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要右旋转的结点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转移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右边负载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成为新根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的左子女的右子树中插入新结点，该子树高度增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的平衡因子变为</a:t>
            </a:r>
            <a:r>
              <a:rPr lang="en-US" altLang="zh-CN" sz="3000" b="1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2B50B989-6EE3-4054-8380-46FDE25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A4DA6-DD5A-4EAE-A4A2-8188ED2E2A8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/>
          </a:p>
        </p:txBody>
      </p:sp>
      <p:sp>
        <p:nvSpPr>
          <p:cNvPr id="79875" name="AutoShape 2">
            <a:extLst>
              <a:ext uri="{FF2B5EF4-FFF2-40B4-BE49-F238E27FC236}">
                <a16:creationId xmlns:a16="http://schemas.microsoft.com/office/drawing/2014/main" id="{9B38A2E5-FA49-451D-90F8-BCC5463295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4400" y="5740400"/>
            <a:ext cx="914400" cy="533400"/>
          </a:xfrm>
          <a:prstGeom prst="wedgeRoundRectCallout">
            <a:avLst>
              <a:gd name="adj1" fmla="val -88023"/>
              <a:gd name="adj2" fmla="val -111310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7B6098F2-AA79-4559-A602-48C73B6E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5740400"/>
            <a:ext cx="90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7168F52E-5CE1-4131-B4F5-4B11BD352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4162425"/>
            <a:ext cx="304800" cy="3810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80CD79D3-08CB-4531-A6F1-CD3AAA081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4162425"/>
            <a:ext cx="304800" cy="3810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9AF1691E-6C76-45D8-8B49-3B0E32A29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4963" y="3019425"/>
            <a:ext cx="685800" cy="6858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042BBFEB-96CB-446B-95BE-EE2502F98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9563" y="3019425"/>
            <a:ext cx="1066800" cy="12192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Rectangle 8">
            <a:extLst>
              <a:ext uri="{FF2B5EF4-FFF2-40B4-BE49-F238E27FC236}">
                <a16:creationId xmlns:a16="http://schemas.microsoft.com/office/drawing/2014/main" id="{35ED3A01-8265-49C2-A8D8-AD2113D3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552825"/>
            <a:ext cx="381000" cy="1143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9882" name="Line 9">
            <a:extLst>
              <a:ext uri="{FF2B5EF4-FFF2-40B4-BE49-F238E27FC236}">
                <a16:creationId xmlns:a16="http://schemas.microsoft.com/office/drawing/2014/main" id="{0913B8B5-CAE7-41DA-BAF5-513D0D902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3629025"/>
            <a:ext cx="457200" cy="4572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Oval 10">
            <a:extLst>
              <a:ext uri="{FF2B5EF4-FFF2-40B4-BE49-F238E27FC236}">
                <a16:creationId xmlns:a16="http://schemas.microsoft.com/office/drawing/2014/main" id="{68B5F648-D73B-431D-88AE-AAA11F6A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33242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84" name="Oval 11">
            <a:extLst>
              <a:ext uri="{FF2B5EF4-FFF2-40B4-BE49-F238E27FC236}">
                <a16:creationId xmlns:a16="http://schemas.microsoft.com/office/drawing/2014/main" id="{E962FABE-10B8-4738-B664-FECEA66C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7146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85" name="Rectangle 12">
            <a:extLst>
              <a:ext uri="{FF2B5EF4-FFF2-40B4-BE49-F238E27FC236}">
                <a16:creationId xmlns:a16="http://schemas.microsoft.com/office/drawing/2014/main" id="{E4CDD083-9FF0-449F-84C1-C6F8425B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086225"/>
            <a:ext cx="411163" cy="1295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9886" name="Text Box 13">
            <a:extLst>
              <a:ext uri="{FF2B5EF4-FFF2-40B4-BE49-F238E27FC236}">
                <a16:creationId xmlns:a16="http://schemas.microsoft.com/office/drawing/2014/main" id="{F73664C6-3E1C-49A4-BCE5-4A407CA6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233362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7" name="Text Box 14">
            <a:extLst>
              <a:ext uri="{FF2B5EF4-FFF2-40B4-BE49-F238E27FC236}">
                <a16:creationId xmlns:a16="http://schemas.microsoft.com/office/drawing/2014/main" id="{B866F79D-6E3A-4089-871E-269DC853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301942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8" name="Text Box 15">
            <a:extLst>
              <a:ext uri="{FF2B5EF4-FFF2-40B4-BE49-F238E27FC236}">
                <a16:creationId xmlns:a16="http://schemas.microsoft.com/office/drawing/2014/main" id="{0742C6CD-3D80-4568-9FFB-6C8F8A7D8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3552825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9" name="Text Box 16">
            <a:extLst>
              <a:ext uri="{FF2B5EF4-FFF2-40B4-BE49-F238E27FC236}">
                <a16:creationId xmlns:a16="http://schemas.microsoft.com/office/drawing/2014/main" id="{D50626A1-B532-461A-99EB-93B1BCA2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58298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0" name="Rectangle 17">
            <a:extLst>
              <a:ext uri="{FF2B5EF4-FFF2-40B4-BE49-F238E27FC236}">
                <a16:creationId xmlns:a16="http://schemas.microsoft.com/office/drawing/2014/main" id="{8FA4FD0A-248B-4ADB-A3C3-99A9FDB6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543425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Oval 18">
            <a:extLst>
              <a:ext uri="{FF2B5EF4-FFF2-40B4-BE49-F238E27FC236}">
                <a16:creationId xmlns:a16="http://schemas.microsoft.com/office/drawing/2014/main" id="{88D6C780-8CCA-4F2C-AEE9-BB4F93DC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38576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92" name="Rectangle 19">
            <a:extLst>
              <a:ext uri="{FF2B5EF4-FFF2-40B4-BE49-F238E27FC236}">
                <a16:creationId xmlns:a16="http://schemas.microsoft.com/office/drawing/2014/main" id="{D0ECD259-FF00-4FC5-9EE6-B68C610F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543425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Text Box 20">
            <a:extLst>
              <a:ext uri="{FF2B5EF4-FFF2-40B4-BE49-F238E27FC236}">
                <a16:creationId xmlns:a16="http://schemas.microsoft.com/office/drawing/2014/main" id="{1BF545F3-054E-44BD-BFF3-C973BFB6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4573588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  <a:endParaRPr kumimoji="1"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Text Box 21">
            <a:extLst>
              <a:ext uri="{FF2B5EF4-FFF2-40B4-BE49-F238E27FC236}">
                <a16:creationId xmlns:a16="http://schemas.microsoft.com/office/drawing/2014/main" id="{48EBC4DE-96BC-4787-9B94-9301C116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573588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  <a:endParaRPr kumimoji="1"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Text Box 22">
            <a:extLst>
              <a:ext uri="{FF2B5EF4-FFF2-40B4-BE49-F238E27FC236}">
                <a16:creationId xmlns:a16="http://schemas.microsoft.com/office/drawing/2014/main" id="{8D629926-8901-4853-A097-7C25329E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019425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6" name="Text Box 23">
            <a:extLst>
              <a:ext uri="{FF2B5EF4-FFF2-40B4-BE49-F238E27FC236}">
                <a16:creationId xmlns:a16="http://schemas.microsoft.com/office/drawing/2014/main" id="{80BF31A1-D133-49E9-97C7-B72269E6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02431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7" name="Text Box 24">
            <a:extLst>
              <a:ext uri="{FF2B5EF4-FFF2-40B4-BE49-F238E27FC236}">
                <a16:creationId xmlns:a16="http://schemas.microsoft.com/office/drawing/2014/main" id="{BF6D6C5F-5BE8-4D86-BFCB-C065BEA0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010025"/>
            <a:ext cx="50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88473" name="Text Box 25">
            <a:extLst>
              <a:ext uri="{FF2B5EF4-FFF2-40B4-BE49-F238E27FC236}">
                <a16:creationId xmlns:a16="http://schemas.microsoft.com/office/drawing/2014/main" id="{4837355E-EE50-4E56-B9FD-E1895BC3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646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88474" name="Text Box 26">
            <a:extLst>
              <a:ext uri="{FF2B5EF4-FFF2-40B4-BE49-F238E27FC236}">
                <a16:creationId xmlns:a16="http://schemas.microsoft.com/office/drawing/2014/main" id="{98AFB6F5-2A0E-42A0-85D2-CE39CCC1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290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8475" name="Text Box 27">
            <a:extLst>
              <a:ext uri="{FF2B5EF4-FFF2-40B4-BE49-F238E27FC236}">
                <a16:creationId xmlns:a16="http://schemas.microsoft.com/office/drawing/2014/main" id="{29C3418F-5928-4CFA-9FC2-230EE29B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3817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8476" name="Freeform 28">
            <a:extLst>
              <a:ext uri="{FF2B5EF4-FFF2-40B4-BE49-F238E27FC236}">
                <a16:creationId xmlns:a16="http://schemas.microsoft.com/office/drawing/2014/main" id="{FD6AD6BA-3CD6-4DDB-96FC-4E0E365E34B7}"/>
              </a:ext>
            </a:extLst>
          </p:cNvPr>
          <p:cNvSpPr>
            <a:spLocks/>
          </p:cNvSpPr>
          <p:nvPr/>
        </p:nvSpPr>
        <p:spPr bwMode="auto">
          <a:xfrm>
            <a:off x="5456238" y="3876675"/>
            <a:ext cx="406400" cy="119063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902" name="Group 29">
            <a:extLst>
              <a:ext uri="{FF2B5EF4-FFF2-40B4-BE49-F238E27FC236}">
                <a16:creationId xmlns:a16="http://schemas.microsoft.com/office/drawing/2014/main" id="{16124027-CAE8-4C4C-9308-190FACC130AE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2390775"/>
            <a:ext cx="3898900" cy="3652838"/>
            <a:chOff x="2776" y="1506"/>
            <a:chExt cx="2456" cy="2301"/>
          </a:xfrm>
        </p:grpSpPr>
        <p:sp>
          <p:nvSpPr>
            <p:cNvPr id="79904" name="Text Box 30">
              <a:extLst>
                <a:ext uri="{FF2B5EF4-FFF2-40B4-BE49-F238E27FC236}">
                  <a16:creationId xmlns:a16="http://schemas.microsoft.com/office/drawing/2014/main" id="{895E2AC5-8CCA-4E7C-B077-1EA8672C0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5" name="AutoShape 31">
              <a:extLst>
                <a:ext uri="{FF2B5EF4-FFF2-40B4-BE49-F238E27FC236}">
                  <a16:creationId xmlns:a16="http://schemas.microsoft.com/office/drawing/2014/main" id="{AEC26DCD-C455-4617-A4F3-DE386E9459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08" y="3279"/>
              <a:ext cx="576" cy="528"/>
            </a:xfrm>
            <a:prstGeom prst="wedgeRoundRectCallout">
              <a:avLst>
                <a:gd name="adj1" fmla="val 155556"/>
                <a:gd name="adj2" fmla="val -171213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6" name="Text Box 32">
              <a:extLst>
                <a:ext uri="{FF2B5EF4-FFF2-40B4-BE49-F238E27FC236}">
                  <a16:creationId xmlns:a16="http://schemas.microsoft.com/office/drawing/2014/main" id="{72CC1B56-39E4-4119-AE7E-6CC038FD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79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7" name="Text Box 33">
              <a:extLst>
                <a:ext uri="{FF2B5EF4-FFF2-40B4-BE49-F238E27FC236}">
                  <a16:creationId xmlns:a16="http://schemas.microsoft.com/office/drawing/2014/main" id="{9224320C-28C6-483D-9665-9F17BF3F1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563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8" name="Text Box 34">
              <a:extLst>
                <a:ext uri="{FF2B5EF4-FFF2-40B4-BE49-F238E27FC236}">
                  <a16:creationId xmlns:a16="http://schemas.microsoft.com/office/drawing/2014/main" id="{53BFA6BC-9ABB-4C5F-80ED-C596ADD16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150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9" name="Text Box 35">
              <a:extLst>
                <a:ext uri="{FF2B5EF4-FFF2-40B4-BE49-F238E27FC236}">
                  <a16:creationId xmlns:a16="http://schemas.microsoft.com/office/drawing/2014/main" id="{9A55F73F-A6B4-47A3-816E-8B9BFC2C5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1938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0" name="Text Box 36">
              <a:extLst>
                <a:ext uri="{FF2B5EF4-FFF2-40B4-BE49-F238E27FC236}">
                  <a16:creationId xmlns:a16="http://schemas.microsoft.com/office/drawing/2014/main" id="{691BBEE8-B30C-48FF-8E7B-0D9D7A6D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229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1" name="Text Box 37">
              <a:extLst>
                <a:ext uri="{FF2B5EF4-FFF2-40B4-BE49-F238E27FC236}">
                  <a16:creationId xmlns:a16="http://schemas.microsoft.com/office/drawing/2014/main" id="{5210F33B-9D3E-48AF-947A-718ECC7F6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93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2" name="Text Box 38">
              <a:extLst>
                <a:ext uri="{FF2B5EF4-FFF2-40B4-BE49-F238E27FC236}">
                  <a16:creationId xmlns:a16="http://schemas.microsoft.com/office/drawing/2014/main" id="{1DA98490-40DE-434B-B6A3-D15BA87A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2562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9913" name="Group 39">
              <a:extLst>
                <a:ext uri="{FF2B5EF4-FFF2-40B4-BE49-F238E27FC236}">
                  <a16:creationId xmlns:a16="http://schemas.microsoft.com/office/drawing/2014/main" id="{D5CAA128-FF39-4649-83F8-5BBD313E0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1746"/>
              <a:ext cx="1632" cy="1816"/>
              <a:chOff x="3042" y="1932"/>
              <a:chExt cx="1632" cy="1816"/>
            </a:xfrm>
          </p:grpSpPr>
          <p:sp>
            <p:nvSpPr>
              <p:cNvPr id="79917" name="Rectangle 40">
                <a:extLst>
                  <a:ext uri="{FF2B5EF4-FFF2-40B4-BE49-F238E27FC236}">
                    <a16:creationId xmlns:a16="http://schemas.microsoft.com/office/drawing/2014/main" id="{9B28A5F0-27B4-40E7-A06E-E6F0E90C9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084"/>
                <a:ext cx="240" cy="53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18" name="Line 41">
                <a:extLst>
                  <a:ext uri="{FF2B5EF4-FFF2-40B4-BE49-F238E27FC236}">
                    <a16:creationId xmlns:a16="http://schemas.microsoft.com/office/drawing/2014/main" id="{C6B07C0D-F299-4736-B0F4-BD8BB16F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9" name="Line 42">
                <a:extLst>
                  <a:ext uri="{FF2B5EF4-FFF2-40B4-BE49-F238E27FC236}">
                    <a16:creationId xmlns:a16="http://schemas.microsoft.com/office/drawing/2014/main" id="{D487576F-DC77-4F62-A605-5431602A5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0" name="Line 43">
                <a:extLst>
                  <a:ext uri="{FF2B5EF4-FFF2-40B4-BE49-F238E27FC236}">
                    <a16:creationId xmlns:a16="http://schemas.microsoft.com/office/drawing/2014/main" id="{052D4E25-9D83-4328-8A3D-84B0312E7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212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1" name="Line 44">
                <a:extLst>
                  <a:ext uri="{FF2B5EF4-FFF2-40B4-BE49-F238E27FC236}">
                    <a16:creationId xmlns:a16="http://schemas.microsoft.com/office/drawing/2014/main" id="{BDA3D1BD-BEE7-4478-A846-8C7538D53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" y="2124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Rectangle 45">
                <a:extLst>
                  <a:ext uri="{FF2B5EF4-FFF2-40B4-BE49-F238E27FC236}">
                    <a16:creationId xmlns:a16="http://schemas.microsoft.com/office/drawing/2014/main" id="{1BC0A642-D309-4616-95C0-C4FCC00C6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46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9923" name="Line 46">
                <a:extLst>
                  <a:ext uri="{FF2B5EF4-FFF2-40B4-BE49-F238E27FC236}">
                    <a16:creationId xmlns:a16="http://schemas.microsoft.com/office/drawing/2014/main" id="{D4B9F530-5EFB-4FB1-980D-67A2B760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508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4" name="Oval 47">
                <a:extLst>
                  <a:ext uri="{FF2B5EF4-FFF2-40B4-BE49-F238E27FC236}">
                    <a16:creationId xmlns:a16="http://schemas.microsoft.com/office/drawing/2014/main" id="{380EFADA-3895-4367-9FF1-35D7D69CA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231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5" name="Oval 48">
                <a:extLst>
                  <a:ext uri="{FF2B5EF4-FFF2-40B4-BE49-F238E27FC236}">
                    <a16:creationId xmlns:a16="http://schemas.microsoft.com/office/drawing/2014/main" id="{18466AF5-2AC9-410F-ADBC-2DC1DA2D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193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6" name="Rectangle 49">
                <a:extLst>
                  <a:ext uri="{FF2B5EF4-FFF2-40B4-BE49-F238E27FC236}">
                    <a16:creationId xmlns:a16="http://schemas.microsoft.com/office/drawing/2014/main" id="{CC59C665-8510-4B4D-A241-4FD8D7A1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748"/>
                <a:ext cx="240" cy="81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9927" name="Oval 50">
                <a:extLst>
                  <a:ext uri="{FF2B5EF4-FFF2-40B4-BE49-F238E27FC236}">
                    <a16:creationId xmlns:a16="http://schemas.microsoft.com/office/drawing/2014/main" id="{C4B89449-326A-4E6A-B649-D387CB64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652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8" name="Rectangle 51">
                <a:extLst>
                  <a:ext uri="{FF2B5EF4-FFF2-40B4-BE49-F238E27FC236}">
                    <a16:creationId xmlns:a16="http://schemas.microsoft.com/office/drawing/2014/main" id="{D0395531-7124-41D1-877B-B59587D90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" y="3084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29" name="Text Box 52">
                <a:extLst>
                  <a:ext uri="{FF2B5EF4-FFF2-40B4-BE49-F238E27FC236}">
                    <a16:creationId xmlns:a16="http://schemas.microsoft.com/office/drawing/2014/main" id="{3281C75B-E215-489C-BB6F-F687AF664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4" y="3103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30" name="Text Box 53">
                <a:extLst>
                  <a:ext uri="{FF2B5EF4-FFF2-40B4-BE49-F238E27FC236}">
                    <a16:creationId xmlns:a16="http://schemas.microsoft.com/office/drawing/2014/main" id="{468F5213-7644-4452-A5D9-D0318FB8E2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03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31" name="Rectangle 54">
                <a:extLst>
                  <a:ext uri="{FF2B5EF4-FFF2-40B4-BE49-F238E27FC236}">
                    <a16:creationId xmlns:a16="http://schemas.microsoft.com/office/drawing/2014/main" id="{4FB5A183-0C10-4CFE-9ADA-020BECAA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" y="3610"/>
                <a:ext cx="249" cy="138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8503" name="Text Box 55">
              <a:extLst>
                <a:ext uri="{FF2B5EF4-FFF2-40B4-BE49-F238E27FC236}">
                  <a16:creationId xmlns:a16="http://schemas.microsoft.com/office/drawing/2014/main" id="{E8045040-272A-48EF-9697-03C25F2CA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8504" name="Text Box 56">
              <a:extLst>
                <a:ext uri="{FF2B5EF4-FFF2-40B4-BE49-F238E27FC236}">
                  <a16:creationId xmlns:a16="http://schemas.microsoft.com/office/drawing/2014/main" id="{7BCE90FD-AB36-48CD-936F-56CCD029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243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8505" name="Text Box 57">
              <a:extLst>
                <a:ext uri="{FF2B5EF4-FFF2-40B4-BE49-F238E27FC236}">
                  <a16:creationId xmlns:a16="http://schemas.microsoft.com/office/drawing/2014/main" id="{0F606B00-91F6-42AA-89B6-7C39D8D7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71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79903" name="Rectangle 58">
            <a:extLst>
              <a:ext uri="{FF2B5EF4-FFF2-40B4-BE49-F238E27FC236}">
                <a16:creationId xmlns:a16="http://schemas.microsoft.com/office/drawing/2014/main" id="{30A35EF6-06FD-4D68-97C6-AA6DDBFA2F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800100"/>
            <a:ext cx="8229600" cy="1738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造成不平衡。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代替原来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的位置。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A1FC9DA9-54AB-47ED-8128-22AA1A1E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9751D-3FC6-4B8D-BFCC-2081976CB8F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9E0658-9104-45E1-ABA8-B524597CFF1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71488" y="728663"/>
            <a:ext cx="8305800" cy="58689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再以结点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顺时针旋转。使之平衡化。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template &lt;class 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</a:rPr>
              <a:t>, class 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r>
              <a:rPr lang="en-US" altLang="zh-CN" sz="3000" b="1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void </a:t>
            </a:r>
            <a:r>
              <a:rPr lang="en-US" altLang="zh-CN" sz="3000">
                <a:latin typeface="Times New Roman" panose="02020603050405020304" pitchFamily="18" charset="0"/>
              </a:rPr>
              <a:t>AVLTree</a:t>
            </a:r>
            <a:r>
              <a:rPr lang="en-US" altLang="zh-CN" sz="3000" b="1">
                <a:latin typeface="Times New Roman" panose="02020603050405020304" pitchFamily="18" charset="0"/>
              </a:rPr>
              <a:t>&lt;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</a:rPr>
              <a:t>, 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r>
              <a:rPr lang="en-US" altLang="zh-CN" sz="3000" b="1">
                <a:latin typeface="Times New Roman" panose="02020603050405020304" pitchFamily="18" charset="0"/>
              </a:rPr>
              <a:t>&gt;::</a:t>
            </a:r>
            <a:r>
              <a:rPr lang="en-US" altLang="zh-CN" sz="30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0900" name="Group 3">
            <a:extLst>
              <a:ext uri="{FF2B5EF4-FFF2-40B4-BE49-F238E27FC236}">
                <a16:creationId xmlns:a16="http://schemas.microsoft.com/office/drawing/2014/main" id="{14B2BC5C-ECE0-495C-BF92-259215B50497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1700213"/>
            <a:ext cx="7697788" cy="3535362"/>
            <a:chOff x="316" y="924"/>
            <a:chExt cx="4849" cy="2227"/>
          </a:xfrm>
        </p:grpSpPr>
        <p:sp>
          <p:nvSpPr>
            <p:cNvPr id="80902" name="AutoShape 4">
              <a:extLst>
                <a:ext uri="{FF2B5EF4-FFF2-40B4-BE49-F238E27FC236}">
                  <a16:creationId xmlns:a16="http://schemas.microsoft.com/office/drawing/2014/main" id="{238A3250-114D-48C3-AA4E-CF71AD6881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" y="1334"/>
              <a:ext cx="576" cy="528"/>
            </a:xfrm>
            <a:prstGeom prst="wedgeRoundRectCallout">
              <a:avLst>
                <a:gd name="adj1" fmla="val -142884"/>
                <a:gd name="adj2" fmla="val 17611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3" name="Text Box 5">
              <a:extLst>
                <a:ext uri="{FF2B5EF4-FFF2-40B4-BE49-F238E27FC236}">
                  <a16:creationId xmlns:a16="http://schemas.microsoft.com/office/drawing/2014/main" id="{AF9FF2C5-F3EE-40BC-AC60-FA7822BE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1320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右单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0904" name="Group 6">
              <a:extLst>
                <a:ext uri="{FF2B5EF4-FFF2-40B4-BE49-F238E27FC236}">
                  <a16:creationId xmlns:a16="http://schemas.microsoft.com/office/drawing/2014/main" id="{5F8579E8-E69A-4142-AB28-F05986E3E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924"/>
              <a:ext cx="2256" cy="2227"/>
              <a:chOff x="517" y="1752"/>
              <a:chExt cx="2256" cy="2227"/>
            </a:xfrm>
          </p:grpSpPr>
          <p:sp>
            <p:nvSpPr>
              <p:cNvPr id="80931" name="Text Box 7">
                <a:extLst>
                  <a:ext uri="{FF2B5EF4-FFF2-40B4-BE49-F238E27FC236}">
                    <a16:creationId xmlns:a16="http://schemas.microsoft.com/office/drawing/2014/main" id="{CC5B99E7-6EEC-4950-9090-51CB0DF30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4" y="1752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32" name="Text Box 8">
                <a:extLst>
                  <a:ext uri="{FF2B5EF4-FFF2-40B4-BE49-F238E27FC236}">
                    <a16:creationId xmlns:a16="http://schemas.microsoft.com/office/drawing/2014/main" id="{E3CFEC9A-73C8-4FA9-8C9A-1BD34094E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8" y="2213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0933" name="Group 9">
                <a:extLst>
                  <a:ext uri="{FF2B5EF4-FFF2-40B4-BE49-F238E27FC236}">
                    <a16:creationId xmlns:a16="http://schemas.microsoft.com/office/drawing/2014/main" id="{08555FAE-C32B-425F-B30A-90F67B7C5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" y="1979"/>
                <a:ext cx="2256" cy="2000"/>
                <a:chOff x="544" y="1943"/>
                <a:chExt cx="2256" cy="2000"/>
              </a:xfrm>
            </p:grpSpPr>
            <p:sp>
              <p:nvSpPr>
                <p:cNvPr id="80934" name="Line 10">
                  <a:extLst>
                    <a:ext uri="{FF2B5EF4-FFF2-40B4-BE49-F238E27FC236}">
                      <a16:creationId xmlns:a16="http://schemas.microsoft.com/office/drawing/2014/main" id="{4796C30C-351E-46D5-8B0E-2FEE092A7D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4" y="2885"/>
                  <a:ext cx="240" cy="288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5" name="Line 11">
                  <a:extLst>
                    <a:ext uri="{FF2B5EF4-FFF2-40B4-BE49-F238E27FC236}">
                      <a16:creationId xmlns:a16="http://schemas.microsoft.com/office/drawing/2014/main" id="{97940DF7-7B5B-4A2B-AC3A-7B9CB3F16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4" y="2165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6" name="Line 12">
                  <a:extLst>
                    <a:ext uri="{FF2B5EF4-FFF2-40B4-BE49-F238E27FC236}">
                      <a16:creationId xmlns:a16="http://schemas.microsoft.com/office/drawing/2014/main" id="{F559EBE6-A72F-48D4-9669-A75C4D345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28" y="2165"/>
                  <a:ext cx="912" cy="100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7" name="Rectangle 13">
                  <a:extLst>
                    <a:ext uri="{FF2B5EF4-FFF2-40B4-BE49-F238E27FC236}">
                      <a16:creationId xmlns:a16="http://schemas.microsoft.com/office/drawing/2014/main" id="{2D48430C-C9FA-4377-992C-8F774663E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2501"/>
                  <a:ext cx="240" cy="72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38" name="Line 14">
                  <a:extLst>
                    <a:ext uri="{FF2B5EF4-FFF2-40B4-BE49-F238E27FC236}">
                      <a16:creationId xmlns:a16="http://schemas.microsoft.com/office/drawing/2014/main" id="{C215969C-AAE9-4542-B2DC-0FE98FF78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0" y="2549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9" name="Oval 15">
                  <a:extLst>
                    <a:ext uri="{FF2B5EF4-FFF2-40B4-BE49-F238E27FC236}">
                      <a16:creationId xmlns:a16="http://schemas.microsoft.com/office/drawing/2014/main" id="{7D32F5D3-39CB-4651-AB7F-39FB8A96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6" y="2357"/>
                  <a:ext cx="240" cy="24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rgbClr val="FF7C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0" name="Oval 16">
                  <a:extLst>
                    <a:ext uri="{FF2B5EF4-FFF2-40B4-BE49-F238E27FC236}">
                      <a16:creationId xmlns:a16="http://schemas.microsoft.com/office/drawing/2014/main" id="{42D95D4D-D7F8-40B2-8FA8-56DCBE548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973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1" name="Rectangle 17">
                  <a:extLst>
                    <a:ext uri="{FF2B5EF4-FFF2-40B4-BE49-F238E27FC236}">
                      <a16:creationId xmlns:a16="http://schemas.microsoft.com/office/drawing/2014/main" id="{F622E9D5-0167-418C-80E2-9407C4AA9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" y="3173"/>
                  <a:ext cx="240" cy="77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42" name="Text Box 18">
                  <a:extLst>
                    <a:ext uri="{FF2B5EF4-FFF2-40B4-BE49-F238E27FC236}">
                      <a16:creationId xmlns:a16="http://schemas.microsoft.com/office/drawing/2014/main" id="{DFDD86C3-8C1B-4BD4-8822-3D05246278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9" y="2165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3" name="Text Box 19">
                  <a:extLst>
                    <a:ext uri="{FF2B5EF4-FFF2-40B4-BE49-F238E27FC236}">
                      <a16:creationId xmlns:a16="http://schemas.microsoft.com/office/drawing/2014/main" id="{AB2FC9EF-195C-400B-9834-45A2AA7B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" y="2856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4" name="Rectangle 20">
                  <a:extLst>
                    <a:ext uri="{FF2B5EF4-FFF2-40B4-BE49-F238E27FC236}">
                      <a16:creationId xmlns:a16="http://schemas.microsoft.com/office/drawing/2014/main" id="{F39338D9-C47B-4E54-BD74-72DC58675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3182"/>
                  <a:ext cx="240" cy="642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5" name="Oval 21">
                  <a:extLst>
                    <a:ext uri="{FF2B5EF4-FFF2-40B4-BE49-F238E27FC236}">
                      <a16:creationId xmlns:a16="http://schemas.microsoft.com/office/drawing/2014/main" id="{2A0AFB2C-4F65-48F4-821B-30DFCDA2F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0" y="2741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6" name="Rectangle 22">
                  <a:extLst>
                    <a:ext uri="{FF2B5EF4-FFF2-40B4-BE49-F238E27FC236}">
                      <a16:creationId xmlns:a16="http://schemas.microsoft.com/office/drawing/2014/main" id="{E6D4D887-CF07-4E69-8CDB-C1019F33B6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693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7" name="Text Box 23">
                  <a:extLst>
                    <a:ext uri="{FF2B5EF4-FFF2-40B4-BE49-F238E27FC236}">
                      <a16:creationId xmlns:a16="http://schemas.microsoft.com/office/drawing/2014/main" id="{C436C4D1-D2AB-42A6-8B07-E6F211398D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8" y="2741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8" name="Text Box 24">
                  <a:extLst>
                    <a:ext uri="{FF2B5EF4-FFF2-40B4-BE49-F238E27FC236}">
                      <a16:creationId xmlns:a16="http://schemas.microsoft.com/office/drawing/2014/main" id="{A8482EE9-74A5-4584-9C5E-8DBBFC3E5F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0" y="3336"/>
                  <a:ext cx="25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9" name="Text Box 25">
                  <a:extLst>
                    <a:ext uri="{FF2B5EF4-FFF2-40B4-BE49-F238E27FC236}">
                      <a16:creationId xmlns:a16="http://schemas.microsoft.com/office/drawing/2014/main" id="{A6401F83-EB53-4392-BF4C-0FFE339F3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0" y="2520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50" name="Text Box 26">
                  <a:extLst>
                    <a:ext uri="{FF2B5EF4-FFF2-40B4-BE49-F238E27FC236}">
                      <a16:creationId xmlns:a16="http://schemas.microsoft.com/office/drawing/2014/main" id="{BD9997C5-71B9-4263-BB77-C88FDA185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2" y="2837"/>
                  <a:ext cx="27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F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51" name="Text Box 27">
                  <a:extLst>
                    <a:ext uri="{FF2B5EF4-FFF2-40B4-BE49-F238E27FC236}">
                      <a16:creationId xmlns:a16="http://schemas.microsoft.com/office/drawing/2014/main" id="{92B1685A-A104-49DF-B2F4-2B27E9F97F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7" y="2376"/>
                  <a:ext cx="315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G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9500" name="Text Box 28">
                  <a:extLst>
                    <a:ext uri="{FF2B5EF4-FFF2-40B4-BE49-F238E27FC236}">
                      <a16:creationId xmlns:a16="http://schemas.microsoft.com/office/drawing/2014/main" id="{F5C04E32-B94A-4AE9-8AC1-CA88945C78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7" y="270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89501" name="Text Box 29">
                  <a:extLst>
                    <a:ext uri="{FF2B5EF4-FFF2-40B4-BE49-F238E27FC236}">
                      <a16:creationId xmlns:a16="http://schemas.microsoft.com/office/drawing/2014/main" id="{A41D8513-EEC3-4CDE-A955-C6379C12C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1" y="1943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</a:rPr>
                    <a:t>-</a:t>
                  </a: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2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02" name="Text Box 30">
                  <a:extLst>
                    <a:ext uri="{FF2B5EF4-FFF2-40B4-BE49-F238E27FC236}">
                      <a16:creationId xmlns:a16="http://schemas.microsoft.com/office/drawing/2014/main" id="{34D8B367-29D5-4DCC-A7CD-132AB9FDB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8" y="2325"/>
                  <a:ext cx="3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itchFamily="49" charset="-122"/>
                      <a:ea typeface="隶书" pitchFamily="49" charset="-122"/>
                    </a:rPr>
                    <a:t>-</a:t>
                  </a:r>
                  <a:r>
                    <a:rPr lang="en-US" altLang="zh-CN" sz="24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80955" name="Rectangle 31">
                  <a:extLst>
                    <a:ext uri="{FF2B5EF4-FFF2-40B4-BE49-F238E27FC236}">
                      <a16:creationId xmlns:a16="http://schemas.microsoft.com/office/drawing/2014/main" id="{D4A53032-02A9-4992-90EC-F0ABE00E0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4" y="3809"/>
                  <a:ext cx="240" cy="121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0905" name="Group 32">
              <a:extLst>
                <a:ext uri="{FF2B5EF4-FFF2-40B4-BE49-F238E27FC236}">
                  <a16:creationId xmlns:a16="http://schemas.microsoft.com/office/drawing/2014/main" id="{8DFC4D03-ED61-4173-868B-EF5B9B1A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" y="960"/>
              <a:ext cx="2142" cy="1805"/>
              <a:chOff x="3023" y="1761"/>
              <a:chExt cx="2142" cy="1805"/>
            </a:xfrm>
          </p:grpSpPr>
          <p:sp>
            <p:nvSpPr>
              <p:cNvPr id="80906" name="Text Box 33">
                <a:extLst>
                  <a:ext uri="{FF2B5EF4-FFF2-40B4-BE49-F238E27FC236}">
                    <a16:creationId xmlns:a16="http://schemas.microsoft.com/office/drawing/2014/main" id="{71080612-7EA3-4541-BBEB-1B8F59E76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4" y="2520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Text Box 34">
                <a:extLst>
                  <a:ext uri="{FF2B5EF4-FFF2-40B4-BE49-F238E27FC236}">
                    <a16:creationId xmlns:a16="http://schemas.microsoft.com/office/drawing/2014/main" id="{AE3B2EC2-7714-4504-BCE1-1BF9711DF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2520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8" name="Text Box 35">
                <a:extLst>
                  <a:ext uri="{FF2B5EF4-FFF2-40B4-BE49-F238E27FC236}">
                    <a16:creationId xmlns:a16="http://schemas.microsoft.com/office/drawing/2014/main" id="{2422A77D-81DF-42F1-BCD1-7BD744FEA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252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0909" name="Group 36">
                <a:extLst>
                  <a:ext uri="{FF2B5EF4-FFF2-40B4-BE49-F238E27FC236}">
                    <a16:creationId xmlns:a16="http://schemas.microsoft.com/office/drawing/2014/main" id="{9CE31876-DFD9-4FC6-8D53-1260A20905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7" y="1761"/>
                <a:ext cx="1898" cy="1805"/>
                <a:chOff x="3267" y="1752"/>
                <a:chExt cx="1898" cy="1805"/>
              </a:xfrm>
            </p:grpSpPr>
            <p:sp>
              <p:nvSpPr>
                <p:cNvPr id="80914" name="Line 37">
                  <a:extLst>
                    <a:ext uri="{FF2B5EF4-FFF2-40B4-BE49-F238E27FC236}">
                      <a16:creationId xmlns:a16="http://schemas.microsoft.com/office/drawing/2014/main" id="{2DA39028-FF42-4DF6-9A54-13CECF655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0" y="2549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5" name="Line 38">
                  <a:extLst>
                    <a:ext uri="{FF2B5EF4-FFF2-40B4-BE49-F238E27FC236}">
                      <a16:creationId xmlns:a16="http://schemas.microsoft.com/office/drawing/2014/main" id="{19FCD4FE-A943-4F01-976B-9B45C5BC6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6" y="2165"/>
                  <a:ext cx="672" cy="67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6" name="Line 39">
                  <a:extLst>
                    <a:ext uri="{FF2B5EF4-FFF2-40B4-BE49-F238E27FC236}">
                      <a16:creationId xmlns:a16="http://schemas.microsoft.com/office/drawing/2014/main" id="{44DE636F-8806-4DBC-8BC2-E853051132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80" y="2165"/>
                  <a:ext cx="672" cy="76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7" name="Rectangle 40">
                  <a:extLst>
                    <a:ext uri="{FF2B5EF4-FFF2-40B4-BE49-F238E27FC236}">
                      <a16:creationId xmlns:a16="http://schemas.microsoft.com/office/drawing/2014/main" id="{C954B2FD-527A-4A98-903F-363A17EB8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0" y="2837"/>
                  <a:ext cx="240" cy="72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18" name="Line 41">
                  <a:extLst>
                    <a:ext uri="{FF2B5EF4-FFF2-40B4-BE49-F238E27FC236}">
                      <a16:creationId xmlns:a16="http://schemas.microsoft.com/office/drawing/2014/main" id="{DC793ECF-8A53-411F-B22A-92DB51747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2549"/>
                  <a:ext cx="192" cy="336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9" name="Oval 42">
                  <a:extLst>
                    <a:ext uri="{FF2B5EF4-FFF2-40B4-BE49-F238E27FC236}">
                      <a16:creationId xmlns:a16="http://schemas.microsoft.com/office/drawing/2014/main" id="{B863689D-1B07-4375-BF00-3B4443F8C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8" y="235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0" name="Oval 43">
                  <a:extLst>
                    <a:ext uri="{FF2B5EF4-FFF2-40B4-BE49-F238E27FC236}">
                      <a16:creationId xmlns:a16="http://schemas.microsoft.com/office/drawing/2014/main" id="{12144807-A3EC-4872-9A56-45ACE4BB7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1973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1" name="Text Box 44">
                  <a:extLst>
                    <a:ext uri="{FF2B5EF4-FFF2-40B4-BE49-F238E27FC236}">
                      <a16:creationId xmlns:a16="http://schemas.microsoft.com/office/drawing/2014/main" id="{6933DE1A-B496-4743-A5F6-8459D1A5A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5" y="2165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2" name="Oval 45">
                  <a:extLst>
                    <a:ext uri="{FF2B5EF4-FFF2-40B4-BE49-F238E27FC236}">
                      <a16:creationId xmlns:a16="http://schemas.microsoft.com/office/drawing/2014/main" id="{9262F2AF-0873-485B-B33F-8D022AF7B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235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3" name="Rectangle 46">
                  <a:extLst>
                    <a:ext uri="{FF2B5EF4-FFF2-40B4-BE49-F238E27FC236}">
                      <a16:creationId xmlns:a16="http://schemas.microsoft.com/office/drawing/2014/main" id="{F5487FD9-30EA-473A-BA13-D94C1A16F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837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4" name="Text Box 47">
                  <a:extLst>
                    <a:ext uri="{FF2B5EF4-FFF2-40B4-BE49-F238E27FC236}">
                      <a16:creationId xmlns:a16="http://schemas.microsoft.com/office/drawing/2014/main" id="{4EEEE234-366A-41BC-B1F3-ECE83E39C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5" y="291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5" name="Text Box 48">
                  <a:extLst>
                    <a:ext uri="{FF2B5EF4-FFF2-40B4-BE49-F238E27FC236}">
                      <a16:creationId xmlns:a16="http://schemas.microsoft.com/office/drawing/2014/main" id="{A76C7903-41F2-4703-BEFF-ED2DCCE3B8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4" y="2520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6" name="Text Box 49">
                  <a:extLst>
                    <a:ext uri="{FF2B5EF4-FFF2-40B4-BE49-F238E27FC236}">
                      <a16:creationId xmlns:a16="http://schemas.microsoft.com/office/drawing/2014/main" id="{67F68504-245D-4EFB-80F0-BAFA5B3BC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4" y="1752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7" name="Text Box 50">
                  <a:extLst>
                    <a:ext uri="{FF2B5EF4-FFF2-40B4-BE49-F238E27FC236}">
                      <a16:creationId xmlns:a16="http://schemas.microsoft.com/office/drawing/2014/main" id="{04956E2C-876F-4D0B-972E-6523B4551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7" y="2165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9523" name="Text Box 51">
                  <a:extLst>
                    <a:ext uri="{FF2B5EF4-FFF2-40B4-BE49-F238E27FC236}">
                      <a16:creationId xmlns:a16="http://schemas.microsoft.com/office/drawing/2014/main" id="{38239D1C-2BFD-479B-91E8-3F74A8901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2" y="194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24" name="Text Box 52">
                  <a:extLst>
                    <a:ext uri="{FF2B5EF4-FFF2-40B4-BE49-F238E27FC236}">
                      <a16:creationId xmlns:a16="http://schemas.microsoft.com/office/drawing/2014/main" id="{77AAA4B6-EC95-42DA-8274-9A0E6800E6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1" y="232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25" name="Text Box 53">
                  <a:extLst>
                    <a:ext uri="{FF2B5EF4-FFF2-40B4-BE49-F238E27FC236}">
                      <a16:creationId xmlns:a16="http://schemas.microsoft.com/office/drawing/2014/main" id="{10089AF2-C5BC-4497-BB8B-239505F1C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5" y="2317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80910" name="Rectangle 54">
                <a:extLst>
                  <a:ext uri="{FF2B5EF4-FFF2-40B4-BE49-F238E27FC236}">
                    <a16:creationId xmlns:a16="http://schemas.microsoft.com/office/drawing/2014/main" id="{4C6881F0-D7A2-481E-876D-F76E9DF81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846"/>
                <a:ext cx="240" cy="70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0911" name="Rectangle 55">
                <a:extLst>
                  <a:ext uri="{FF2B5EF4-FFF2-40B4-BE49-F238E27FC236}">
                    <a16:creationId xmlns:a16="http://schemas.microsoft.com/office/drawing/2014/main" id="{69AD241C-FDBD-41D8-A3D6-15EC040D7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846"/>
                <a:ext cx="240" cy="54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2" name="Rectangle 56">
                <a:extLst>
                  <a:ext uri="{FF2B5EF4-FFF2-40B4-BE49-F238E27FC236}">
                    <a16:creationId xmlns:a16="http://schemas.microsoft.com/office/drawing/2014/main" id="{8F134073-F823-462B-8E0A-2A3E1054B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373"/>
                <a:ext cx="249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3" name="Text Box 57">
                <a:extLst>
                  <a:ext uri="{FF2B5EF4-FFF2-40B4-BE49-F238E27FC236}">
                    <a16:creationId xmlns:a16="http://schemas.microsoft.com/office/drawing/2014/main" id="{8268C929-87B5-498E-88EA-67867AE17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2919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9530" name="Freeform 58">
            <a:extLst>
              <a:ext uri="{FF2B5EF4-FFF2-40B4-BE49-F238E27FC236}">
                <a16:creationId xmlns:a16="http://schemas.microsoft.com/office/drawing/2014/main" id="{AC2C2094-7708-416C-8A0B-281880559C08}"/>
              </a:ext>
            </a:extLst>
          </p:cNvPr>
          <p:cNvSpPr>
            <a:spLocks/>
          </p:cNvSpPr>
          <p:nvPr/>
        </p:nvSpPr>
        <p:spPr bwMode="auto">
          <a:xfrm flipH="1">
            <a:off x="2978150" y="2673350"/>
            <a:ext cx="406400" cy="119063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82F15D76-823E-43A1-830D-4E94EA8A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4556FD-5073-43D2-A339-6F830F3E8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68324B2-0620-4EF5-AEE9-3E4494BCBA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58775" y="833438"/>
            <a:ext cx="9094788" cy="56499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ptr)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*subR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*subL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结点上升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&lt;= 0)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</a:t>
            </a: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1)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subR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0E56FD29-2FF4-4E99-B9AD-94BB331E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816E0-2F2F-4A7F-B2EA-7B5FC822BBB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8A02375-C2D7-4EE5-A069-C347409F4B6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57225"/>
            <a:ext cx="8229600" cy="57594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sz = defaultSize)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ArraySize(sz)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CuurentSize(0)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[sz]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assert (Element != 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(dataList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zh-CN" altLang="en-US" sz="2800" b="1">
                <a:latin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delete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[]Element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Length()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求表的长度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getKey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{ 				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提取第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开始）元素值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8E9EBC3-0F8C-4308-9933-A9122DC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29BFE-FFC7-4632-B349-35F0B2804DF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ABA789-761E-49F6-A031-B361BA843EA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2600" y="692150"/>
            <a:ext cx="8229600" cy="56499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的右子女的左子树中插入新结点，该子树高度增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，发生了不平衡。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首先以结点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代替原来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的位置。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58BC9CD-3E9F-4C9C-8E6B-1704C1957F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17335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先右后左双旋转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(RotationRightLeft)</a:t>
            </a: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E3442078-FF22-4807-85A8-B3CD2DEC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357E3-D4E2-4548-A3D7-561DE855C91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400"/>
          </a:p>
        </p:txBody>
      </p:sp>
      <p:grpSp>
        <p:nvGrpSpPr>
          <p:cNvPr id="83971" name="Group 2">
            <a:extLst>
              <a:ext uri="{FF2B5EF4-FFF2-40B4-BE49-F238E27FC236}">
                <a16:creationId xmlns:a16="http://schemas.microsoft.com/office/drawing/2014/main" id="{2CF9E906-5E0A-40AC-9AAD-7D62F6551525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577850"/>
            <a:ext cx="3314700" cy="3133725"/>
            <a:chOff x="700" y="2014"/>
            <a:chExt cx="2088" cy="1974"/>
          </a:xfrm>
        </p:grpSpPr>
        <p:sp>
          <p:nvSpPr>
            <p:cNvPr id="84003" name="AutoShape 3">
              <a:extLst>
                <a:ext uri="{FF2B5EF4-FFF2-40B4-BE49-F238E27FC236}">
                  <a16:creationId xmlns:a16="http://schemas.microsoft.com/office/drawing/2014/main" id="{F5308345-4C8F-4C41-9654-F7B912CC97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44" y="2251"/>
              <a:ext cx="528" cy="288"/>
            </a:xfrm>
            <a:prstGeom prst="wedgeRoundRectCallout">
              <a:avLst>
                <a:gd name="adj1" fmla="val -108338"/>
                <a:gd name="adj2" fmla="val -376042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4004" name="Text Box 4">
              <a:extLst>
                <a:ext uri="{FF2B5EF4-FFF2-40B4-BE49-F238E27FC236}">
                  <a16:creationId xmlns:a16="http://schemas.microsoft.com/office/drawing/2014/main" id="{D18343C6-E550-4E52-A84B-FE48F8E0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2235"/>
              <a:ext cx="5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插入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grpSp>
          <p:nvGrpSpPr>
            <p:cNvPr id="84005" name="Group 5">
              <a:extLst>
                <a:ext uri="{FF2B5EF4-FFF2-40B4-BE49-F238E27FC236}">
                  <a16:creationId xmlns:a16="http://schemas.microsoft.com/office/drawing/2014/main" id="{891708CB-E20C-4FA9-BFC8-9F7ED5D5F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2014"/>
              <a:ext cx="1869" cy="1974"/>
              <a:chOff x="736" y="1614"/>
              <a:chExt cx="1869" cy="1974"/>
            </a:xfrm>
          </p:grpSpPr>
          <p:grpSp>
            <p:nvGrpSpPr>
              <p:cNvPr id="84006" name="Group 6">
                <a:extLst>
                  <a:ext uri="{FF2B5EF4-FFF2-40B4-BE49-F238E27FC236}">
                    <a16:creationId xmlns:a16="http://schemas.microsoft.com/office/drawing/2014/main" id="{7E055F50-08AE-41F0-84D3-984E7C4CF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" y="1854"/>
                <a:ext cx="1584" cy="1734"/>
                <a:chOff x="907" y="1854"/>
                <a:chExt cx="1584" cy="1734"/>
              </a:xfrm>
            </p:grpSpPr>
            <p:sp>
              <p:nvSpPr>
                <p:cNvPr id="84017" name="Line 7">
                  <a:extLst>
                    <a:ext uri="{FF2B5EF4-FFF2-40B4-BE49-F238E27FC236}">
                      <a16:creationId xmlns:a16="http://schemas.microsoft.com/office/drawing/2014/main" id="{2EC00448-F8FB-4A7F-9058-B18EA3440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87" y="2718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8" name="Line 8">
                  <a:extLst>
                    <a:ext uri="{FF2B5EF4-FFF2-40B4-BE49-F238E27FC236}">
                      <a16:creationId xmlns:a16="http://schemas.microsoft.com/office/drawing/2014/main" id="{C9A09D2C-5340-4228-99F8-2B5E68D47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27" y="2766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9" name="Line 9">
                  <a:extLst>
                    <a:ext uri="{FF2B5EF4-FFF2-40B4-BE49-F238E27FC236}">
                      <a16:creationId xmlns:a16="http://schemas.microsoft.com/office/drawing/2014/main" id="{1E39BE7B-4535-44C1-8D57-894E9CA83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3" y="2046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0" name="Line 10">
                  <a:extLst>
                    <a:ext uri="{FF2B5EF4-FFF2-40B4-BE49-F238E27FC236}">
                      <a16:creationId xmlns:a16="http://schemas.microsoft.com/office/drawing/2014/main" id="{013A56AC-EC94-4F90-9151-BC1DE706A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046"/>
                  <a:ext cx="672" cy="76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1" name="Rectangle 11">
                  <a:extLst>
                    <a:ext uri="{FF2B5EF4-FFF2-40B4-BE49-F238E27FC236}">
                      <a16:creationId xmlns:a16="http://schemas.microsoft.com/office/drawing/2014/main" id="{0CE2D4CF-70F8-44FF-A93C-796A77D0E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" y="2382"/>
                  <a:ext cx="240" cy="665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4022" name="Line 12">
                  <a:extLst>
                    <a:ext uri="{FF2B5EF4-FFF2-40B4-BE49-F238E27FC236}">
                      <a16:creationId xmlns:a16="http://schemas.microsoft.com/office/drawing/2014/main" id="{C5EACE83-180C-430A-A467-C4107F6C6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79" y="2430"/>
                  <a:ext cx="205" cy="28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3" name="Oval 13">
                  <a:extLst>
                    <a:ext uri="{FF2B5EF4-FFF2-40B4-BE49-F238E27FC236}">
                      <a16:creationId xmlns:a16="http://schemas.microsoft.com/office/drawing/2014/main" id="{67774808-5CD0-4B49-ACA1-6338ECF67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223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024" name="Oval 14">
                  <a:extLst>
                    <a:ext uri="{FF2B5EF4-FFF2-40B4-BE49-F238E27FC236}">
                      <a16:creationId xmlns:a16="http://schemas.microsoft.com/office/drawing/2014/main" id="{E6C5FAE1-B93F-4F92-A456-C8B0B5618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85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025" name="Rectangle 15">
                  <a:extLst>
                    <a:ext uri="{FF2B5EF4-FFF2-40B4-BE49-F238E27FC236}">
                      <a16:creationId xmlns:a16="http://schemas.microsoft.com/office/drawing/2014/main" id="{21AB0624-A207-49E7-A021-9693545C9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1" y="2838"/>
                  <a:ext cx="240" cy="74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4026" name="Rectangle 16">
                  <a:extLst>
                    <a:ext uri="{FF2B5EF4-FFF2-40B4-BE49-F238E27FC236}">
                      <a16:creationId xmlns:a16="http://schemas.microsoft.com/office/drawing/2014/main" id="{6890922D-6D45-488C-B1BB-608B9F8C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3006"/>
                  <a:ext cx="240" cy="582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7" name="Rectangle 17">
                  <a:extLst>
                    <a:ext uri="{FF2B5EF4-FFF2-40B4-BE49-F238E27FC236}">
                      <a16:creationId xmlns:a16="http://schemas.microsoft.com/office/drawing/2014/main" id="{D7CCABA4-D6C4-4906-A982-50C941C01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3006"/>
                  <a:ext cx="240" cy="574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8" name="Text Box 18">
                  <a:extLst>
                    <a:ext uri="{FF2B5EF4-FFF2-40B4-BE49-F238E27FC236}">
                      <a16:creationId xmlns:a16="http://schemas.microsoft.com/office/drawing/2014/main" id="{4A99A78F-4E0D-49A7-B90C-F2B3CE3393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2" y="302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9" name="Text Box 19">
                  <a:extLst>
                    <a:ext uri="{FF2B5EF4-FFF2-40B4-BE49-F238E27FC236}">
                      <a16:creationId xmlns:a16="http://schemas.microsoft.com/office/drawing/2014/main" id="{41F04007-28B7-4128-BF00-53CB8777EB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5" y="302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30" name="Oval 20">
                  <a:extLst>
                    <a:ext uri="{FF2B5EF4-FFF2-40B4-BE49-F238E27FC236}">
                      <a16:creationId xmlns:a16="http://schemas.microsoft.com/office/drawing/2014/main" id="{BC7ED244-359A-44C7-9006-3A4975DBE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" y="257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84007" name="Text Box 21">
                <a:extLst>
                  <a:ext uri="{FF2B5EF4-FFF2-40B4-BE49-F238E27FC236}">
                    <a16:creationId xmlns:a16="http://schemas.microsoft.com/office/drawing/2014/main" id="{E051EE66-2AD3-41E5-91C8-C6B01B548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" y="1614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8" name="Text Box 22">
                <a:extLst>
                  <a:ext uri="{FF2B5EF4-FFF2-40B4-BE49-F238E27FC236}">
                    <a16:creationId xmlns:a16="http://schemas.microsoft.com/office/drawing/2014/main" id="{22E385ED-F7CA-4CB0-A8CC-E5860C532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0" y="204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9" name="Text Box 23">
                <a:extLst>
                  <a:ext uri="{FF2B5EF4-FFF2-40B4-BE49-F238E27FC236}">
                    <a16:creationId xmlns:a16="http://schemas.microsoft.com/office/drawing/2014/main" id="{057BDAA0-70AF-4FBA-9E15-AD01CAE7B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2467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0" name="Text Box 24">
                <a:extLst>
                  <a:ext uri="{FF2B5EF4-FFF2-40B4-BE49-F238E27FC236}">
                    <a16:creationId xmlns:a16="http://schemas.microsoft.com/office/drawing/2014/main" id="{111A76F3-552E-492F-A6A6-D3305FC56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233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1" name="Text Box 25">
                <a:extLst>
                  <a:ext uri="{FF2B5EF4-FFF2-40B4-BE49-F238E27FC236}">
                    <a16:creationId xmlns:a16="http://schemas.microsoft.com/office/drawing/2014/main" id="{97CC9D73-E5C2-487F-9CCB-D5A23202C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" y="204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2" name="Text Box 26">
                <a:extLst>
                  <a:ext uri="{FF2B5EF4-FFF2-40B4-BE49-F238E27FC236}">
                    <a16:creationId xmlns:a16="http://schemas.microsoft.com/office/drawing/2014/main" id="{5E07C563-39F7-49EC-AB6D-7FB552F66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8" y="2670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3" name="Text Box 27">
                <a:extLst>
                  <a:ext uri="{FF2B5EF4-FFF2-40B4-BE49-F238E27FC236}">
                    <a16:creationId xmlns:a16="http://schemas.microsoft.com/office/drawing/2014/main" id="{3F235678-CEFB-4460-9139-BA44ECC2D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1" y="2670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572" name="Text Box 28">
                <a:extLst>
                  <a:ext uri="{FF2B5EF4-FFF2-40B4-BE49-F238E27FC236}">
                    <a16:creationId xmlns:a16="http://schemas.microsoft.com/office/drawing/2014/main" id="{9958F6B4-E460-483A-9562-817A0A3A5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8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573" name="Text Box 29">
                <a:extLst>
                  <a:ext uri="{FF2B5EF4-FFF2-40B4-BE49-F238E27FC236}">
                    <a16:creationId xmlns:a16="http://schemas.microsoft.com/office/drawing/2014/main" id="{4AB468FC-4EFE-443A-893E-8633323F7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22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2574" name="Text Box 30">
                <a:extLst>
                  <a:ext uri="{FF2B5EF4-FFF2-40B4-BE49-F238E27FC236}">
                    <a16:creationId xmlns:a16="http://schemas.microsoft.com/office/drawing/2014/main" id="{4A547419-D76C-4B8B-9E9C-161C3927D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25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83972" name="Group 31">
            <a:extLst>
              <a:ext uri="{FF2B5EF4-FFF2-40B4-BE49-F238E27FC236}">
                <a16:creationId xmlns:a16="http://schemas.microsoft.com/office/drawing/2014/main" id="{145FBE66-1967-4400-9FE3-768B68CC064D}"/>
              </a:ext>
            </a:extLst>
          </p:cNvPr>
          <p:cNvGrpSpPr>
            <a:grpSpLocks/>
          </p:cNvGrpSpPr>
          <p:nvPr/>
        </p:nvGrpSpPr>
        <p:grpSpPr bwMode="auto">
          <a:xfrm>
            <a:off x="4467225" y="542925"/>
            <a:ext cx="3509963" cy="3390900"/>
            <a:chOff x="2814" y="342"/>
            <a:chExt cx="2211" cy="2136"/>
          </a:xfrm>
        </p:grpSpPr>
        <p:sp>
          <p:nvSpPr>
            <p:cNvPr id="83975" name="Line 32">
              <a:extLst>
                <a:ext uri="{FF2B5EF4-FFF2-40B4-BE49-F238E27FC236}">
                  <a16:creationId xmlns:a16="http://schemas.microsoft.com/office/drawing/2014/main" id="{B4DF5828-FA15-4004-BDB4-EE893935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508"/>
              <a:ext cx="192" cy="24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6" name="AutoShape 33">
              <a:extLst>
                <a:ext uri="{FF2B5EF4-FFF2-40B4-BE49-F238E27FC236}">
                  <a16:creationId xmlns:a16="http://schemas.microsoft.com/office/drawing/2014/main" id="{719B8AEB-E829-4CFC-9073-76CAF9574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406" y="594"/>
              <a:ext cx="864" cy="360"/>
            </a:xfrm>
            <a:prstGeom prst="wedgeRoundRectCallout">
              <a:avLst>
                <a:gd name="adj1" fmla="val 66894"/>
                <a:gd name="adj2" fmla="val -266394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77" name="Text Box 34">
              <a:extLst>
                <a:ext uri="{FF2B5EF4-FFF2-40B4-BE49-F238E27FC236}">
                  <a16:creationId xmlns:a16="http://schemas.microsoft.com/office/drawing/2014/main" id="{01CFFE94-4398-42F5-8196-6F345CAC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363"/>
              <a:ext cx="346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右单旋转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978" name="Text Box 35">
              <a:extLst>
                <a:ext uri="{FF2B5EF4-FFF2-40B4-BE49-F238E27FC236}">
                  <a16:creationId xmlns:a16="http://schemas.microsoft.com/office/drawing/2014/main" id="{D0516746-0FBE-406B-886E-926602C8C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35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79" name="Text Box 36">
              <a:extLst>
                <a:ext uri="{FF2B5EF4-FFF2-40B4-BE49-F238E27FC236}">
                  <a16:creationId xmlns:a16="http://schemas.microsoft.com/office/drawing/2014/main" id="{E4D033A7-7936-415B-A22C-116C24A36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" y="78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0" name="Text Box 37">
              <a:extLst>
                <a:ext uri="{FF2B5EF4-FFF2-40B4-BE49-F238E27FC236}">
                  <a16:creationId xmlns:a16="http://schemas.microsoft.com/office/drawing/2014/main" id="{BAB72612-881C-4232-A869-949C70CAF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1197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1" name="Text Box 38">
              <a:extLst>
                <a:ext uri="{FF2B5EF4-FFF2-40B4-BE49-F238E27FC236}">
                  <a16:creationId xmlns:a16="http://schemas.microsoft.com/office/drawing/2014/main" id="{4997C7E0-2835-47E4-B76C-BAB8F7F0D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801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2" name="Text Box 39">
              <a:extLst>
                <a:ext uri="{FF2B5EF4-FFF2-40B4-BE49-F238E27FC236}">
                  <a16:creationId xmlns:a16="http://schemas.microsoft.com/office/drawing/2014/main" id="{A015AD94-E3EB-43BC-8195-1E1B1007D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140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3" name="Text Box 40">
              <a:extLst>
                <a:ext uri="{FF2B5EF4-FFF2-40B4-BE49-F238E27FC236}">
                  <a16:creationId xmlns:a16="http://schemas.microsoft.com/office/drawing/2014/main" id="{76BC19DF-316B-406F-9A57-CFFB22F65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407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4" name="Text Box 41">
              <a:extLst>
                <a:ext uri="{FF2B5EF4-FFF2-40B4-BE49-F238E27FC236}">
                  <a16:creationId xmlns:a16="http://schemas.microsoft.com/office/drawing/2014/main" id="{84B00A2B-8096-40DA-893A-8E8B366D6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06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3985" name="Group 42">
              <a:extLst>
                <a:ext uri="{FF2B5EF4-FFF2-40B4-BE49-F238E27FC236}">
                  <a16:creationId xmlns:a16="http://schemas.microsoft.com/office/drawing/2014/main" id="{061CC56B-A7A5-4650-8DC2-A4D998045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7" y="591"/>
              <a:ext cx="1494" cy="1887"/>
              <a:chOff x="3203" y="2187"/>
              <a:chExt cx="1494" cy="1887"/>
            </a:xfrm>
          </p:grpSpPr>
          <p:sp>
            <p:nvSpPr>
              <p:cNvPr id="83989" name="Line 43">
                <a:extLst>
                  <a:ext uri="{FF2B5EF4-FFF2-40B4-BE49-F238E27FC236}">
                    <a16:creationId xmlns:a16="http://schemas.microsoft.com/office/drawing/2014/main" id="{55233514-1A98-475E-A4E0-C14BB0E9C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6" y="3051"/>
                <a:ext cx="240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Line 44">
                <a:extLst>
                  <a:ext uri="{FF2B5EF4-FFF2-40B4-BE49-F238E27FC236}">
                    <a16:creationId xmlns:a16="http://schemas.microsoft.com/office/drawing/2014/main" id="{48565C1B-587E-4E9D-982B-8F152EADA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0" y="2379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1" name="Line 45">
                <a:extLst>
                  <a:ext uri="{FF2B5EF4-FFF2-40B4-BE49-F238E27FC236}">
                    <a16:creationId xmlns:a16="http://schemas.microsoft.com/office/drawing/2014/main" id="{D466442D-DA8B-4D3E-B2F5-347C0D666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379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46">
                <a:extLst>
                  <a:ext uri="{FF2B5EF4-FFF2-40B4-BE49-F238E27FC236}">
                    <a16:creationId xmlns:a16="http://schemas.microsoft.com/office/drawing/2014/main" id="{7F8CAE5B-EFBA-4BC5-8DFA-6052C9CFF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715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3993" name="Line 47">
                <a:extLst>
                  <a:ext uri="{FF2B5EF4-FFF2-40B4-BE49-F238E27FC236}">
                    <a16:creationId xmlns:a16="http://schemas.microsoft.com/office/drawing/2014/main" id="{4217DAD5-0370-416F-8FA5-439CC10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6" y="2763"/>
                <a:ext cx="205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Oval 48">
                <a:extLst>
                  <a:ext uri="{FF2B5EF4-FFF2-40B4-BE49-F238E27FC236}">
                    <a16:creationId xmlns:a16="http://schemas.microsoft.com/office/drawing/2014/main" id="{35079299-A3D3-4BF8-AC77-B19A673DA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5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995" name="Oval 49">
                <a:extLst>
                  <a:ext uri="{FF2B5EF4-FFF2-40B4-BE49-F238E27FC236}">
                    <a16:creationId xmlns:a16="http://schemas.microsoft.com/office/drawing/2014/main" id="{42A04B7A-A49D-4203-85C8-C45FF2565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87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996" name="Rectangle 50">
                <a:extLst>
                  <a:ext uri="{FF2B5EF4-FFF2-40B4-BE49-F238E27FC236}">
                    <a16:creationId xmlns:a16="http://schemas.microsoft.com/office/drawing/2014/main" id="{AC7F51EF-5591-49BE-958F-5D56F045B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153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3997" name="Rectangle 51">
                <a:extLst>
                  <a:ext uri="{FF2B5EF4-FFF2-40B4-BE49-F238E27FC236}">
                    <a16:creationId xmlns:a16="http://schemas.microsoft.com/office/drawing/2014/main" id="{49DA678E-8AEC-4243-A4B7-95F3E4BF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339"/>
                <a:ext cx="240" cy="573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8" name="Rectangle 52">
                <a:extLst>
                  <a:ext uri="{FF2B5EF4-FFF2-40B4-BE49-F238E27FC236}">
                    <a16:creationId xmlns:a16="http://schemas.microsoft.com/office/drawing/2014/main" id="{20E0C8AC-2919-4674-9FEA-E3E3AAB72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339"/>
                <a:ext cx="240" cy="57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9" name="Text Box 53">
                <a:extLst>
                  <a:ext uri="{FF2B5EF4-FFF2-40B4-BE49-F238E27FC236}">
                    <a16:creationId xmlns:a16="http://schemas.microsoft.com/office/drawing/2014/main" id="{22F870F1-5EEE-4C44-B4C3-6CCCF9CA5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3367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0" name="Text Box 54">
                <a:extLst>
                  <a:ext uri="{FF2B5EF4-FFF2-40B4-BE49-F238E27FC236}">
                    <a16:creationId xmlns:a16="http://schemas.microsoft.com/office/drawing/2014/main" id="{33B037DB-BB4A-49D2-8BAC-1589A026D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358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1" name="Oval 55">
                <a:extLst>
                  <a:ext uri="{FF2B5EF4-FFF2-40B4-BE49-F238E27FC236}">
                    <a16:creationId xmlns:a16="http://schemas.microsoft.com/office/drawing/2014/main" id="{27F514F5-36C5-4C43-A8CC-72395F9DA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29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2" name="Rectangle 56">
                <a:extLst>
                  <a:ext uri="{FF2B5EF4-FFF2-40B4-BE49-F238E27FC236}">
                    <a16:creationId xmlns:a16="http://schemas.microsoft.com/office/drawing/2014/main" id="{39419AAB-CBE8-44B2-9316-8893BC79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3919"/>
                <a:ext cx="240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601" name="Text Box 57">
              <a:extLst>
                <a:ext uri="{FF2B5EF4-FFF2-40B4-BE49-F238E27FC236}">
                  <a16:creationId xmlns:a16="http://schemas.microsoft.com/office/drawing/2014/main" id="{AAB9B19D-8A98-47EE-9834-66389CAF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948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92602" name="Text Box 58">
              <a:extLst>
                <a:ext uri="{FF2B5EF4-FFF2-40B4-BE49-F238E27FC236}">
                  <a16:creationId xmlns:a16="http://schemas.microsoft.com/office/drawing/2014/main" id="{EE611902-5CA4-4A82-9FE7-CF326F40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12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603" name="Text Box 59">
              <a:extLst>
                <a:ext uri="{FF2B5EF4-FFF2-40B4-BE49-F238E27FC236}">
                  <a16:creationId xmlns:a16="http://schemas.microsoft.com/office/drawing/2014/main" id="{C5FA2EE5-CDFF-49BB-B91A-D61339A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5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2604" name="Freeform 60">
            <a:extLst>
              <a:ext uri="{FF2B5EF4-FFF2-40B4-BE49-F238E27FC236}">
                <a16:creationId xmlns:a16="http://schemas.microsoft.com/office/drawing/2014/main" id="{C46B6ABE-35A5-4D3F-A444-2964E840CC76}"/>
              </a:ext>
            </a:extLst>
          </p:cNvPr>
          <p:cNvSpPr>
            <a:spLocks/>
          </p:cNvSpPr>
          <p:nvPr/>
        </p:nvSpPr>
        <p:spPr bwMode="auto">
          <a:xfrm flipH="1">
            <a:off x="6210300" y="2090738"/>
            <a:ext cx="406400" cy="119062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Rectangle 61">
            <a:extLst>
              <a:ext uri="{FF2B5EF4-FFF2-40B4-BE49-F238E27FC236}">
                <a16:creationId xmlns:a16="http://schemas.microsoft.com/office/drawing/2014/main" id="{F588C8BE-F6D7-4EB5-9169-918B8D2A204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4076700"/>
            <a:ext cx="8229600" cy="2444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再以结点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反时针旋转，   恢复树的平衡。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5CE527B4-F583-4D1C-9EC3-2C6ECBC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1B80A-D9A7-4B02-9AB1-30E9C69F4D5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/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1E40B5D7-E59E-47CB-AEDA-D0B6271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125571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717FEB0C-CAF8-4AE1-9EE3-DFB6FFBF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33191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4C418093-C9AC-4B5B-9808-176240BE9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1789113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8" name="Text Box 5">
            <a:extLst>
              <a:ext uri="{FF2B5EF4-FFF2-40B4-BE49-F238E27FC236}">
                <a16:creationId xmlns:a16="http://schemas.microsoft.com/office/drawing/2014/main" id="{88B81C40-88FB-4A90-BF98-0447D458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56991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9" name="Text Box 6">
            <a:extLst>
              <a:ext uri="{FF2B5EF4-FFF2-40B4-BE49-F238E27FC236}">
                <a16:creationId xmlns:a16="http://schemas.microsoft.com/office/drawing/2014/main" id="{763384B2-2DEF-46C2-8A9A-AEF74639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1789113"/>
            <a:ext cx="45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5000" name="Text Box 7">
            <a:extLst>
              <a:ext uri="{FF2B5EF4-FFF2-40B4-BE49-F238E27FC236}">
                <a16:creationId xmlns:a16="http://schemas.microsoft.com/office/drawing/2014/main" id="{CF27164C-3856-4B8B-9A29-5E85D5A4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181927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5001" name="Text Box 8">
            <a:extLst>
              <a:ext uri="{FF2B5EF4-FFF2-40B4-BE49-F238E27FC236}">
                <a16:creationId xmlns:a16="http://schemas.microsoft.com/office/drawing/2014/main" id="{B2AC0587-AD36-4DAF-A9EF-D0812035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819275"/>
            <a:ext cx="50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85002" name="Group 9">
            <a:extLst>
              <a:ext uri="{FF2B5EF4-FFF2-40B4-BE49-F238E27FC236}">
                <a16:creationId xmlns:a16="http://schemas.microsoft.com/office/drawing/2014/main" id="{D55CDFE0-A906-493C-BEE9-C32260C8C3B6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950913"/>
            <a:ext cx="2743200" cy="2590800"/>
            <a:chOff x="3233" y="1982"/>
            <a:chExt cx="1728" cy="1632"/>
          </a:xfrm>
        </p:grpSpPr>
        <p:sp>
          <p:nvSpPr>
            <p:cNvPr id="85036" name="Line 10">
              <a:extLst>
                <a:ext uri="{FF2B5EF4-FFF2-40B4-BE49-F238E27FC236}">
                  <a16:creationId xmlns:a16="http://schemas.microsoft.com/office/drawing/2014/main" id="{7ABEF1F0-DF67-4D84-83A0-A1CB21BDD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9" y="2558"/>
              <a:ext cx="144" cy="384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7" name="Line 11">
              <a:extLst>
                <a:ext uri="{FF2B5EF4-FFF2-40B4-BE49-F238E27FC236}">
                  <a16:creationId xmlns:a16="http://schemas.microsoft.com/office/drawing/2014/main" id="{F8181026-B0C5-4395-9047-AA5DF307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174"/>
              <a:ext cx="672" cy="67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12">
              <a:extLst>
                <a:ext uri="{FF2B5EF4-FFF2-40B4-BE49-F238E27FC236}">
                  <a16:creationId xmlns:a16="http://schemas.microsoft.com/office/drawing/2014/main" id="{19043721-AD9C-4ED5-9E54-233F528D2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9" y="2174"/>
              <a:ext cx="672" cy="76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9" name="Rectangle 13">
              <a:extLst>
                <a:ext uri="{FF2B5EF4-FFF2-40B4-BE49-F238E27FC236}">
                  <a16:creationId xmlns:a16="http://schemas.microsoft.com/office/drawing/2014/main" id="{E3783C62-61C4-47EB-AC0B-94BE6E06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2846"/>
              <a:ext cx="240" cy="76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040" name="Line 14">
              <a:extLst>
                <a:ext uri="{FF2B5EF4-FFF2-40B4-BE49-F238E27FC236}">
                  <a16:creationId xmlns:a16="http://schemas.microsoft.com/office/drawing/2014/main" id="{2CD110DF-809A-4E06-8D75-4CB09753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" y="2558"/>
              <a:ext cx="192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Oval 15">
              <a:extLst>
                <a:ext uri="{FF2B5EF4-FFF2-40B4-BE49-F238E27FC236}">
                  <a16:creationId xmlns:a16="http://schemas.microsoft.com/office/drawing/2014/main" id="{0AF462C0-A90F-4F9B-B1A0-9D4BF529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2366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2" name="Oval 16">
              <a:extLst>
                <a:ext uri="{FF2B5EF4-FFF2-40B4-BE49-F238E27FC236}">
                  <a16:creationId xmlns:a16="http://schemas.microsoft.com/office/drawing/2014/main" id="{10EC47FE-0AC8-44C0-93FE-2544AAE6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982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3" name="Rectangle 17">
              <a:extLst>
                <a:ext uri="{FF2B5EF4-FFF2-40B4-BE49-F238E27FC236}">
                  <a16:creationId xmlns:a16="http://schemas.microsoft.com/office/drawing/2014/main" id="{1B17CDDD-0542-4BF0-855E-193747DD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846"/>
              <a:ext cx="240" cy="76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044" name="Rectangle 18">
              <a:extLst>
                <a:ext uri="{FF2B5EF4-FFF2-40B4-BE49-F238E27FC236}">
                  <a16:creationId xmlns:a16="http://schemas.microsoft.com/office/drawing/2014/main" id="{9D667F2D-9B26-499E-9E5E-6CCC5359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846"/>
              <a:ext cx="240" cy="621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5" name="Oval 19">
              <a:extLst>
                <a:ext uri="{FF2B5EF4-FFF2-40B4-BE49-F238E27FC236}">
                  <a16:creationId xmlns:a16="http://schemas.microsoft.com/office/drawing/2014/main" id="{C2F34990-F0E6-4E3E-B36A-BDE93066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366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6" name="Rectangle 20">
              <a:extLst>
                <a:ext uri="{FF2B5EF4-FFF2-40B4-BE49-F238E27FC236}">
                  <a16:creationId xmlns:a16="http://schemas.microsoft.com/office/drawing/2014/main" id="{24D00C65-579F-493D-B548-17631484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846"/>
              <a:ext cx="240" cy="52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7" name="Text Box 21">
              <a:extLst>
                <a:ext uri="{FF2B5EF4-FFF2-40B4-BE49-F238E27FC236}">
                  <a16:creationId xmlns:a16="http://schemas.microsoft.com/office/drawing/2014/main" id="{7728D7E5-DF04-4666-ADF4-C3CE90ACD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2942"/>
              <a:ext cx="4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8" name="Text Box 22">
              <a:extLst>
                <a:ext uri="{FF2B5EF4-FFF2-40B4-BE49-F238E27FC236}">
                  <a16:creationId xmlns:a16="http://schemas.microsoft.com/office/drawing/2014/main" id="{DA743677-3E4C-42E8-A79B-CC578A50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96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9" name="Rectangle 23">
              <a:extLst>
                <a:ext uri="{FF2B5EF4-FFF2-40B4-BE49-F238E27FC236}">
                  <a16:creationId xmlns:a16="http://schemas.microsoft.com/office/drawing/2014/main" id="{571BB05B-842C-4565-87DF-7EE0D1D8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3463"/>
              <a:ext cx="240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C1C07BFD-9F11-4FB7-9393-B5306A93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150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93593" name="Text Box 25">
            <a:extLst>
              <a:ext uri="{FF2B5EF4-FFF2-40B4-BE49-F238E27FC236}">
                <a16:creationId xmlns:a16="http://schemas.microsoft.com/office/drawing/2014/main" id="{6B0B5E43-97AF-4522-9CC4-C7395E1A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90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93594" name="Text Box 26">
            <a:extLst>
              <a:ext uri="{FF2B5EF4-FFF2-40B4-BE49-F238E27FC236}">
                <a16:creationId xmlns:a16="http://schemas.microsoft.com/office/drawing/2014/main" id="{55B583E2-0D73-4FB4-AA79-0650E35B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503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grpSp>
        <p:nvGrpSpPr>
          <p:cNvPr id="85006" name="Group 27">
            <a:extLst>
              <a:ext uri="{FF2B5EF4-FFF2-40B4-BE49-F238E27FC236}">
                <a16:creationId xmlns:a16="http://schemas.microsoft.com/office/drawing/2014/main" id="{CAC31863-C16B-4C01-9363-BEF0D750B1C5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528638"/>
            <a:ext cx="3773488" cy="3368675"/>
            <a:chOff x="716" y="333"/>
            <a:chExt cx="2377" cy="2122"/>
          </a:xfrm>
        </p:grpSpPr>
        <p:grpSp>
          <p:nvGrpSpPr>
            <p:cNvPr id="85009" name="Group 28">
              <a:extLst>
                <a:ext uri="{FF2B5EF4-FFF2-40B4-BE49-F238E27FC236}">
                  <a16:creationId xmlns:a16="http://schemas.microsoft.com/office/drawing/2014/main" id="{3AC54825-0E97-406B-A5E7-6C6C70E3A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545"/>
              <a:ext cx="1680" cy="1910"/>
              <a:chOff x="737" y="1982"/>
              <a:chExt cx="1680" cy="1910"/>
            </a:xfrm>
          </p:grpSpPr>
          <p:sp>
            <p:nvSpPr>
              <p:cNvPr id="85022" name="Line 29">
                <a:extLst>
                  <a:ext uri="{FF2B5EF4-FFF2-40B4-BE49-F238E27FC236}">
                    <a16:creationId xmlns:a16="http://schemas.microsoft.com/office/drawing/2014/main" id="{3073D456-1969-4AAA-A7EE-8ECF6102B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7" y="2894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3" name="Line 30">
                <a:extLst>
                  <a:ext uri="{FF2B5EF4-FFF2-40B4-BE49-F238E27FC236}">
                    <a16:creationId xmlns:a16="http://schemas.microsoft.com/office/drawing/2014/main" id="{F344024C-CE39-47D1-BDF9-91D8FD08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5" y="217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4" name="Line 31">
                <a:extLst>
                  <a:ext uri="{FF2B5EF4-FFF2-40B4-BE49-F238E27FC236}">
                    <a16:creationId xmlns:a16="http://schemas.microsoft.com/office/drawing/2014/main" id="{4E4C1A70-2BA1-499D-909B-E328C6A71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3" y="2174"/>
                <a:ext cx="912" cy="100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5" name="Rectangle 32">
                <a:extLst>
                  <a:ext uri="{FF2B5EF4-FFF2-40B4-BE49-F238E27FC236}">
                    <a16:creationId xmlns:a16="http://schemas.microsoft.com/office/drawing/2014/main" id="{50740760-861F-4170-A002-A8EBE8B9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182"/>
                <a:ext cx="240" cy="71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026" name="Line 33">
                <a:extLst>
                  <a:ext uri="{FF2B5EF4-FFF2-40B4-BE49-F238E27FC236}">
                    <a16:creationId xmlns:a16="http://schemas.microsoft.com/office/drawing/2014/main" id="{44574692-0CE5-4075-8962-1777107F4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3" y="2558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7" name="Oval 34">
                <a:extLst>
                  <a:ext uri="{FF2B5EF4-FFF2-40B4-BE49-F238E27FC236}">
                    <a16:creationId xmlns:a16="http://schemas.microsoft.com/office/drawing/2014/main" id="{5B0A6F57-F4C9-41DD-941B-9797C7527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2366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28" name="Oval 35">
                <a:extLst>
                  <a:ext uri="{FF2B5EF4-FFF2-40B4-BE49-F238E27FC236}">
                    <a16:creationId xmlns:a16="http://schemas.microsoft.com/office/drawing/2014/main" id="{D18B2145-E9A7-4C9E-A46B-4A4739E3E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198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29" name="Rectangle 36">
                <a:extLst>
                  <a:ext uri="{FF2B5EF4-FFF2-40B4-BE49-F238E27FC236}">
                    <a16:creationId xmlns:a16="http://schemas.microsoft.com/office/drawing/2014/main" id="{678BA5DE-C199-4D15-9A53-D26707C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251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030" name="Rectangle 37">
                <a:extLst>
                  <a:ext uri="{FF2B5EF4-FFF2-40B4-BE49-F238E27FC236}">
                    <a16:creationId xmlns:a16="http://schemas.microsoft.com/office/drawing/2014/main" id="{C30A5D5F-6DB2-4236-BA4F-007024AF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82"/>
                <a:ext cx="240" cy="55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1" name="Oval 38">
                <a:extLst>
                  <a:ext uri="{FF2B5EF4-FFF2-40B4-BE49-F238E27FC236}">
                    <a16:creationId xmlns:a16="http://schemas.microsoft.com/office/drawing/2014/main" id="{F3285B27-EECA-4C59-BE0E-FD7193C02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2750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32" name="Rectangle 39">
                <a:extLst>
                  <a:ext uri="{FF2B5EF4-FFF2-40B4-BE49-F238E27FC236}">
                    <a16:creationId xmlns:a16="http://schemas.microsoft.com/office/drawing/2014/main" id="{665FAA19-F3FD-4235-8FBE-6305A255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2846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3" name="Text Box 40">
                <a:extLst>
                  <a:ext uri="{FF2B5EF4-FFF2-40B4-BE49-F238E27FC236}">
                    <a16:creationId xmlns:a16="http://schemas.microsoft.com/office/drawing/2014/main" id="{797DB800-85DF-41D4-BDBC-80A4DBEA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2894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4" name="Text Box 41">
                <a:extLst>
                  <a:ext uri="{FF2B5EF4-FFF2-40B4-BE49-F238E27FC236}">
                    <a16:creationId xmlns:a16="http://schemas.microsoft.com/office/drawing/2014/main" id="{0D5B39D3-B36D-43C5-BC45-F1EA8CBAE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" y="3262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5" name="Rectangle 42">
                <a:extLst>
                  <a:ext uri="{FF2B5EF4-FFF2-40B4-BE49-F238E27FC236}">
                    <a16:creationId xmlns:a16="http://schemas.microsoft.com/office/drawing/2014/main" id="{F55E9A28-DC57-45D7-B2FF-FC2FCB02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737"/>
                <a:ext cx="240" cy="140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10" name="AutoShape 43">
              <a:extLst>
                <a:ext uri="{FF2B5EF4-FFF2-40B4-BE49-F238E27FC236}">
                  <a16:creationId xmlns:a16="http://schemas.microsoft.com/office/drawing/2014/main" id="{88AA2B4B-ABB1-40E7-B407-63051D0989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4" y="459"/>
              <a:ext cx="576" cy="528"/>
            </a:xfrm>
            <a:prstGeom prst="wedgeRoundRectCallout">
              <a:avLst>
                <a:gd name="adj1" fmla="val 151213"/>
                <a:gd name="adj2" fmla="val 63444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3612" name="Text Box 44">
              <a:extLst>
                <a:ext uri="{FF2B5EF4-FFF2-40B4-BE49-F238E27FC236}">
                  <a16:creationId xmlns:a16="http://schemas.microsoft.com/office/drawing/2014/main" id="{12B296BE-BA58-458A-B605-6732FCC8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459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85012" name="Text Box 45">
              <a:extLst>
                <a:ext uri="{FF2B5EF4-FFF2-40B4-BE49-F238E27FC236}">
                  <a16:creationId xmlns:a16="http://schemas.microsoft.com/office/drawing/2014/main" id="{3487DD76-304A-46C2-93BC-0FB474113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33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3" name="Text Box 46">
              <a:extLst>
                <a:ext uri="{FF2B5EF4-FFF2-40B4-BE49-F238E27FC236}">
                  <a16:creationId xmlns:a16="http://schemas.microsoft.com/office/drawing/2014/main" id="{03CBB66B-98A1-423F-9122-55C0778D6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13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4" name="Text Box 47">
              <a:extLst>
                <a:ext uri="{FF2B5EF4-FFF2-40B4-BE49-F238E27FC236}">
                  <a16:creationId xmlns:a16="http://schemas.microsoft.com/office/drawing/2014/main" id="{F2E65816-2CD9-4A5E-9083-65DE5C5B5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1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5" name="Text Box 48">
              <a:extLst>
                <a:ext uri="{FF2B5EF4-FFF2-40B4-BE49-F238E27FC236}">
                  <a16:creationId xmlns:a16="http://schemas.microsoft.com/office/drawing/2014/main" id="{61E13BCA-3C4D-4E53-992C-235B6A2B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7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6" name="Text Box 49">
              <a:extLst>
                <a:ext uri="{FF2B5EF4-FFF2-40B4-BE49-F238E27FC236}">
                  <a16:creationId xmlns:a16="http://schemas.microsoft.com/office/drawing/2014/main" id="{23B78155-85FC-464A-87A3-D0B3D690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178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7" name="Text Box 50">
              <a:extLst>
                <a:ext uri="{FF2B5EF4-FFF2-40B4-BE49-F238E27FC236}">
                  <a16:creationId xmlns:a16="http://schemas.microsoft.com/office/drawing/2014/main" id="{E415438E-229A-456E-A228-CE2C90A6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1418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8" name="Text Box 51">
              <a:extLst>
                <a:ext uri="{FF2B5EF4-FFF2-40B4-BE49-F238E27FC236}">
                  <a16:creationId xmlns:a16="http://schemas.microsoft.com/office/drawing/2014/main" id="{61079223-C38A-455A-A8DD-2CD9C04ED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7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3620" name="Text Box 52">
              <a:extLst>
                <a:ext uri="{FF2B5EF4-FFF2-40B4-BE49-F238E27FC236}">
                  <a16:creationId xmlns:a16="http://schemas.microsoft.com/office/drawing/2014/main" id="{99532E73-18D0-4322-9B7D-FB65216F7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8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3621" name="Text Box 53">
              <a:extLst>
                <a:ext uri="{FF2B5EF4-FFF2-40B4-BE49-F238E27FC236}">
                  <a16:creationId xmlns:a16="http://schemas.microsoft.com/office/drawing/2014/main" id="{6D1EF4A2-A5F7-4C85-B8D7-BBE521265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5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93622" name="Text Box 54">
              <a:extLst>
                <a:ext uri="{FF2B5EF4-FFF2-40B4-BE49-F238E27FC236}">
                  <a16:creationId xmlns:a16="http://schemas.microsoft.com/office/drawing/2014/main" id="{DD877C27-FC3E-4B3E-9892-E645E5DD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8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3623" name="Freeform 55">
            <a:extLst>
              <a:ext uri="{FF2B5EF4-FFF2-40B4-BE49-F238E27FC236}">
                <a16:creationId xmlns:a16="http://schemas.microsoft.com/office/drawing/2014/main" id="{85FE9853-727D-4559-85E8-D41EB59CCD30}"/>
              </a:ext>
            </a:extLst>
          </p:cNvPr>
          <p:cNvSpPr>
            <a:spLocks/>
          </p:cNvSpPr>
          <p:nvPr/>
        </p:nvSpPr>
        <p:spPr bwMode="auto">
          <a:xfrm>
            <a:off x="2084388" y="1398588"/>
            <a:ext cx="406400" cy="119062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Rectangle 56">
            <a:extLst>
              <a:ext uri="{FF2B5EF4-FFF2-40B4-BE49-F238E27FC236}">
                <a16:creationId xmlns:a16="http://schemas.microsoft.com/office/drawing/2014/main" id="{3C9118FF-5AF3-42B6-9D83-CA4C648337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4184650"/>
            <a:ext cx="8229600" cy="23034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>
                <a:latin typeface="Times New Roman" panose="02020603050405020304" pitchFamily="18" charset="0"/>
              </a:rPr>
              <a:t>*subL = ptr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60F7C4B6-DCA1-4784-90E8-0A77A0AE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1B5E6-30E0-4A70-BE84-6381355A35C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469C3CE-A72E-4FF5-9212-BBC31A03950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57225"/>
            <a:ext cx="8229600" cy="5832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</a:rPr>
              <a:t>subR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ptr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if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&gt;= 0)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else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1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if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en-US" altLang="zh-CN" sz="2800" i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1)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</a:t>
            </a:r>
            <a:r>
              <a:rPr lang="en-US" altLang="zh-CN" sz="28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else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};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5A7577B9-B430-457F-B028-F136BE2E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E44DA-2622-4501-B0F7-61344CFCD49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42CBFBF-47E4-440D-B1E8-455F474166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55763" y="404813"/>
            <a:ext cx="5410200" cy="1009650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树的插入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5CE65E2-BF33-419B-BF01-37ACF28997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3725" y="1266825"/>
            <a:ext cx="7974013" cy="52578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在向一棵本来是高度平衡的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树中插入一个新结点时，如果树中某个结点的平衡因子的绝对值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|bf| &gt; 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，则出现了不平衡，需要做平衡化处理。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树的插入算法从一棵空树开始，通过输入一系列对象关键码，逐步建立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在插入新结点后，需从插入结点沿通向根的路径向上回溯，如果发现有不平衡的结点，需从这个结点出发，使用平衡旋转方法进行平衡化处理。</a:t>
            </a:r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671FBA12-3BC0-4600-B0A4-D37A0C10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B15D12-216B-4C55-9ED8-468AD638EA4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2128948-5203-435F-88AA-66FEBB0FDE6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57225"/>
            <a:ext cx="8266112" cy="5653088"/>
          </a:xfrm>
        </p:spPr>
        <p:txBody>
          <a:bodyPr/>
          <a:lstStyle/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设新结点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，其父结点为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。插入新结点后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的平衡因子值有三种情况：</a:t>
            </a: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说明刚才是在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的较矮的子树上插入了新结点，此时不需做平衡化处理，返回主程序。子树的高度不变。</a:t>
            </a: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的平衡因子的绝对值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|bf| = 1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说明插入前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的平衡因子是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，插入新结点后，以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为根的子树不需平衡化旋转。但该子树高度</a:t>
            </a:r>
          </a:p>
        </p:txBody>
      </p:sp>
      <p:grpSp>
        <p:nvGrpSpPr>
          <p:cNvPr id="88068" name="Group 3">
            <a:extLst>
              <a:ext uri="{FF2B5EF4-FFF2-40B4-BE49-F238E27FC236}">
                <a16:creationId xmlns:a16="http://schemas.microsoft.com/office/drawing/2014/main" id="{E7B23CA6-84E6-428B-ADA6-F1658FCFBF17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3068638"/>
            <a:ext cx="4425950" cy="1476375"/>
            <a:chOff x="1475" y="1933"/>
            <a:chExt cx="2788" cy="930"/>
          </a:xfrm>
        </p:grpSpPr>
        <p:grpSp>
          <p:nvGrpSpPr>
            <p:cNvPr id="88069" name="Group 4">
              <a:extLst>
                <a:ext uri="{FF2B5EF4-FFF2-40B4-BE49-F238E27FC236}">
                  <a16:creationId xmlns:a16="http://schemas.microsoft.com/office/drawing/2014/main" id="{CBEC003B-C467-4E22-A47E-5DEDDE512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2092"/>
              <a:ext cx="566" cy="771"/>
              <a:chOff x="1475" y="2092"/>
              <a:chExt cx="566" cy="771"/>
            </a:xfrm>
          </p:grpSpPr>
          <p:sp>
            <p:nvSpPr>
              <p:cNvPr id="88082" name="Line 5">
                <a:extLst>
                  <a:ext uri="{FF2B5EF4-FFF2-40B4-BE49-F238E27FC236}">
                    <a16:creationId xmlns:a16="http://schemas.microsoft.com/office/drawing/2014/main" id="{85E59E62-770F-4020-94A1-E05BB74AA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2318"/>
                <a:ext cx="204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3" name="Oval 6">
                <a:extLst>
                  <a:ext uri="{FF2B5EF4-FFF2-40B4-BE49-F238E27FC236}">
                    <a16:creationId xmlns:a16="http://schemas.microsoft.com/office/drawing/2014/main" id="{26AA367E-6D19-4548-8805-1F508623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114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8084" name="Text Box 7">
                <a:extLst>
                  <a:ext uri="{FF2B5EF4-FFF2-40B4-BE49-F238E27FC236}">
                    <a16:creationId xmlns:a16="http://schemas.microsoft.com/office/drawing/2014/main" id="{D27C1E67-60D1-4519-85AB-FC63E5BE5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09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085" name="Oval 8">
                <a:extLst>
                  <a:ext uri="{FF2B5EF4-FFF2-40B4-BE49-F238E27FC236}">
                    <a16:creationId xmlns:a16="http://schemas.microsoft.com/office/drawing/2014/main" id="{C6D77522-ABF2-4B55-9160-ACBA1F6DF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2575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88070" name="Group 9">
              <a:extLst>
                <a:ext uri="{FF2B5EF4-FFF2-40B4-BE49-F238E27FC236}">
                  <a16:creationId xmlns:a16="http://schemas.microsoft.com/office/drawing/2014/main" id="{8D493461-A155-4257-B2DE-3AB7401A4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2092"/>
              <a:ext cx="883" cy="764"/>
              <a:chOff x="3119" y="2183"/>
              <a:chExt cx="883" cy="764"/>
            </a:xfrm>
          </p:grpSpPr>
          <p:sp>
            <p:nvSpPr>
              <p:cNvPr id="88075" name="Line 10">
                <a:extLst>
                  <a:ext uri="{FF2B5EF4-FFF2-40B4-BE49-F238E27FC236}">
                    <a16:creationId xmlns:a16="http://schemas.microsoft.com/office/drawing/2014/main" id="{F317AC96-C1FE-4D0E-AB6A-445DEE4E8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8" y="243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8076" name="Group 11">
                <a:extLst>
                  <a:ext uri="{FF2B5EF4-FFF2-40B4-BE49-F238E27FC236}">
                    <a16:creationId xmlns:a16="http://schemas.microsoft.com/office/drawing/2014/main" id="{961C5ACE-FD16-4BC0-9AA2-A9B417E81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6" y="2183"/>
                <a:ext cx="566" cy="759"/>
                <a:chOff x="3436" y="2183"/>
                <a:chExt cx="566" cy="759"/>
              </a:xfrm>
            </p:grpSpPr>
            <p:sp>
              <p:nvSpPr>
                <p:cNvPr id="88078" name="Line 12">
                  <a:extLst>
                    <a:ext uri="{FF2B5EF4-FFF2-40B4-BE49-F238E27FC236}">
                      <a16:creationId xmlns:a16="http://schemas.microsoft.com/office/drawing/2014/main" id="{E9CE3B8E-95B1-4D1D-A880-396D0360A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5" y="2397"/>
                  <a:ext cx="228" cy="3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79" name="Oval 13">
                  <a:extLst>
                    <a:ext uri="{FF2B5EF4-FFF2-40B4-BE49-F238E27FC236}">
                      <a16:creationId xmlns:a16="http://schemas.microsoft.com/office/drawing/2014/main" id="{2C42D82C-DACD-435C-8F5B-15831DC7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" y="2193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88080" name="Text Box 14">
                  <a:extLst>
                    <a:ext uri="{FF2B5EF4-FFF2-40B4-BE49-F238E27FC236}">
                      <a16:creationId xmlns:a16="http://schemas.microsoft.com/office/drawing/2014/main" id="{DEF85983-C8ED-46C6-96E1-2A9D96F5AD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0" y="2183"/>
                  <a:ext cx="220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88081" name="Oval 15">
                  <a:extLst>
                    <a:ext uri="{FF2B5EF4-FFF2-40B4-BE49-F238E27FC236}">
                      <a16:creationId xmlns:a16="http://schemas.microsoft.com/office/drawing/2014/main" id="{933FC04E-6289-4174-967E-A30F94CB6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" y="2654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88077" name="Oval 16">
                <a:extLst>
                  <a:ext uri="{FF2B5EF4-FFF2-40B4-BE49-F238E27FC236}">
                    <a16:creationId xmlns:a16="http://schemas.microsoft.com/office/drawing/2014/main" id="{E3708280-6939-4681-9CD3-C8EAC98C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265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88071" name="AutoShape 17">
              <a:extLst>
                <a:ext uri="{FF2B5EF4-FFF2-40B4-BE49-F238E27FC236}">
                  <a16:creationId xmlns:a16="http://schemas.microsoft.com/office/drawing/2014/main" id="{591964E5-E456-4966-AE5B-79A51B3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00"/>
              <a:ext cx="681" cy="91"/>
            </a:xfrm>
            <a:prstGeom prst="rightArrow">
              <a:avLst>
                <a:gd name="adj1" fmla="val 50000"/>
                <a:gd name="adj2" fmla="val 18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8072" name="Text Box 18">
              <a:extLst>
                <a:ext uri="{FF2B5EF4-FFF2-40B4-BE49-F238E27FC236}">
                  <a16:creationId xmlns:a16="http://schemas.microsoft.com/office/drawing/2014/main" id="{FF327E11-205D-4441-A521-655709DB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183"/>
              <a:ext cx="7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隶书" panose="02010509060101010101" pitchFamily="49" charset="-122"/>
                </a:rPr>
                <a:t>插入后</a:t>
              </a:r>
            </a:p>
          </p:txBody>
        </p:sp>
        <p:sp>
          <p:nvSpPr>
            <p:cNvPr id="88073" name="Text Box 19">
              <a:extLst>
                <a:ext uri="{FF2B5EF4-FFF2-40B4-BE49-F238E27FC236}">
                  <a16:creationId xmlns:a16="http://schemas.microsoft.com/office/drawing/2014/main" id="{9554E980-A234-437C-B004-E964FF4BF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88074" name="Rectangle 20">
              <a:extLst>
                <a:ext uri="{FF2B5EF4-FFF2-40B4-BE49-F238E27FC236}">
                  <a16:creationId xmlns:a16="http://schemas.microsoft.com/office/drawing/2014/main" id="{B68728AA-FB43-424F-A7FC-26AA9DB89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38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E530DA10-618C-404F-98E7-8D103D7B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989E10-5152-444B-BA8F-E0ABA796C63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74D0C26-031D-4A13-8AD2-0772BA13BBD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2150"/>
            <a:ext cx="8193087" cy="5653088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增加，还需从结点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向根方向回溯，继续考查结点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双亲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(pr = Parent(pr))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的平衡状态。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的平衡因子的绝对值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|bf| = 2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说明新结点在较高的子树上插入，造成了不平衡，需要做平衡化旋转。此时可进一步分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种情况讨论：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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若结点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= 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，说明右子树高，结合其右子女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分别处理：</a:t>
            </a:r>
            <a:endParaRPr lang="zh-CN" altLang="en-US" sz="26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89092" name="Group 3">
            <a:extLst>
              <a:ext uri="{FF2B5EF4-FFF2-40B4-BE49-F238E27FC236}">
                <a16:creationId xmlns:a16="http://schemas.microsoft.com/office/drawing/2014/main" id="{EC72CC8E-C761-45C9-A0A7-03AC64304A73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1665288"/>
            <a:ext cx="4010025" cy="1430337"/>
            <a:chOff x="1475" y="1350"/>
            <a:chExt cx="2526" cy="901"/>
          </a:xfrm>
        </p:grpSpPr>
        <p:grpSp>
          <p:nvGrpSpPr>
            <p:cNvPr id="89093" name="Group 4">
              <a:extLst>
                <a:ext uri="{FF2B5EF4-FFF2-40B4-BE49-F238E27FC236}">
                  <a16:creationId xmlns:a16="http://schemas.microsoft.com/office/drawing/2014/main" id="{DBA1A56C-0366-4342-A2DD-BC9C83B12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1496"/>
              <a:ext cx="283" cy="308"/>
              <a:chOff x="1475" y="1217"/>
              <a:chExt cx="283" cy="308"/>
            </a:xfrm>
          </p:grpSpPr>
          <p:sp>
            <p:nvSpPr>
              <p:cNvPr id="89104" name="Oval 5">
                <a:extLst>
                  <a:ext uri="{FF2B5EF4-FFF2-40B4-BE49-F238E27FC236}">
                    <a16:creationId xmlns:a16="http://schemas.microsoft.com/office/drawing/2014/main" id="{63E6F2A1-3216-491E-A38C-EA8580C4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230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9105" name="Text Box 6">
                <a:extLst>
                  <a:ext uri="{FF2B5EF4-FFF2-40B4-BE49-F238E27FC236}">
                    <a16:creationId xmlns:a16="http://schemas.microsoft.com/office/drawing/2014/main" id="{48CC6549-3D66-40E5-AEAA-A0F26565E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1" y="1217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89094" name="Group 7">
              <a:extLst>
                <a:ext uri="{FF2B5EF4-FFF2-40B4-BE49-F238E27FC236}">
                  <a16:creationId xmlns:a16="http://schemas.microsoft.com/office/drawing/2014/main" id="{9CD0469A-5D4F-4FD8-B671-8D65CFA10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1493"/>
              <a:ext cx="621" cy="758"/>
              <a:chOff x="3380" y="1169"/>
              <a:chExt cx="621" cy="758"/>
            </a:xfrm>
          </p:grpSpPr>
          <p:sp>
            <p:nvSpPr>
              <p:cNvPr id="89099" name="Line 8">
                <a:extLst>
                  <a:ext uri="{FF2B5EF4-FFF2-40B4-BE49-F238E27FC236}">
                    <a16:creationId xmlns:a16="http://schemas.microsoft.com/office/drawing/2014/main" id="{331FB40D-2F00-4508-8A18-F593D8A62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9" y="141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9100" name="Group 9">
                <a:extLst>
                  <a:ext uri="{FF2B5EF4-FFF2-40B4-BE49-F238E27FC236}">
                    <a16:creationId xmlns:a16="http://schemas.microsoft.com/office/drawing/2014/main" id="{866A6684-7891-4FD6-AA71-21C02BC3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1169"/>
                <a:ext cx="327" cy="292"/>
                <a:chOff x="3674" y="1169"/>
                <a:chExt cx="327" cy="292"/>
              </a:xfrm>
            </p:grpSpPr>
            <p:sp>
              <p:nvSpPr>
                <p:cNvPr id="89102" name="Oval 10">
                  <a:extLst>
                    <a:ext uri="{FF2B5EF4-FFF2-40B4-BE49-F238E27FC236}">
                      <a16:creationId xmlns:a16="http://schemas.microsoft.com/office/drawing/2014/main" id="{25B41643-8860-4BFB-97B3-C735E0BDD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7" y="1173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89103" name="Text Box 11">
                  <a:extLst>
                    <a:ext uri="{FF2B5EF4-FFF2-40B4-BE49-F238E27FC236}">
                      <a16:creationId xmlns:a16="http://schemas.microsoft.com/office/drawing/2014/main" id="{CDED4D8B-B598-4E5C-BC17-97CC57D77D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4" y="1169"/>
                  <a:ext cx="3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Courier New" panose="02070309020205020404" pitchFamily="49" charset="0"/>
                    </a:rPr>
                    <a:t>-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9101" name="Oval 12">
                <a:extLst>
                  <a:ext uri="{FF2B5EF4-FFF2-40B4-BE49-F238E27FC236}">
                    <a16:creationId xmlns:a16="http://schemas.microsoft.com/office/drawing/2014/main" id="{6C6F98F6-91D6-4118-9CA3-86F16DA5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63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89095" name="AutoShape 13">
              <a:extLst>
                <a:ext uri="{FF2B5EF4-FFF2-40B4-BE49-F238E27FC236}">
                  <a16:creationId xmlns:a16="http://schemas.microsoft.com/office/drawing/2014/main" id="{F1FF18E6-96B5-4308-9969-2654311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749"/>
              <a:ext cx="681" cy="91"/>
            </a:xfrm>
            <a:prstGeom prst="rightArrow">
              <a:avLst>
                <a:gd name="adj1" fmla="val 50000"/>
                <a:gd name="adj2" fmla="val 18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                            </a:t>
              </a:r>
            </a:p>
          </p:txBody>
        </p:sp>
        <p:sp>
          <p:nvSpPr>
            <p:cNvPr id="89096" name="Text Box 14">
              <a:extLst>
                <a:ext uri="{FF2B5EF4-FFF2-40B4-BE49-F238E27FC236}">
                  <a16:creationId xmlns:a16="http://schemas.microsoft.com/office/drawing/2014/main" id="{5F759678-EDCE-4834-8CE8-C0FC1F9D9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418"/>
              <a:ext cx="7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隶书" panose="02010509060101010101" pitchFamily="49" charset="-122"/>
                </a:rPr>
                <a:t>插入后</a:t>
              </a:r>
            </a:p>
          </p:txBody>
        </p:sp>
        <p:sp>
          <p:nvSpPr>
            <p:cNvPr id="89097" name="Text Box 15">
              <a:extLst>
                <a:ext uri="{FF2B5EF4-FFF2-40B4-BE49-F238E27FC236}">
                  <a16:creationId xmlns:a16="http://schemas.microsoft.com/office/drawing/2014/main" id="{468EA387-F8C5-4A6A-8589-2EEDEB072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3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89098" name="Rectangle 16">
              <a:extLst>
                <a:ext uri="{FF2B5EF4-FFF2-40B4-BE49-F238E27FC236}">
                  <a16:creationId xmlns:a16="http://schemas.microsoft.com/office/drawing/2014/main" id="{A9C5BCF2-7713-428D-8608-91483007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8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3ACEF27F-46FE-4C61-B408-F8A6BAA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00791-EDBF-437A-87C2-EB3DF2A2D36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90DB37C-A064-4094-A946-29DB7A89F19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47700" y="620713"/>
            <a:ext cx="7869238" cy="558165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，执行左单旋转。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，执行先右后左双旋转。</a:t>
            </a:r>
          </a:p>
        </p:txBody>
      </p:sp>
      <p:sp>
        <p:nvSpPr>
          <p:cNvPr id="90116" name="AutoShape 3">
            <a:extLst>
              <a:ext uri="{FF2B5EF4-FFF2-40B4-BE49-F238E27FC236}">
                <a16:creationId xmlns:a16="http://schemas.microsoft.com/office/drawing/2014/main" id="{9289BC32-5F23-4613-85CF-D6FDD1ED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333625"/>
            <a:ext cx="1081087" cy="144463"/>
          </a:xfrm>
          <a:prstGeom prst="rightArrow">
            <a:avLst>
              <a:gd name="adj1" fmla="val 50000"/>
              <a:gd name="adj2" fmla="val 18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A3A291B3-C95A-44B2-8DF2-C8B8FBE8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1860550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左单旋转</a:t>
            </a:r>
          </a:p>
        </p:txBody>
      </p:sp>
      <p:sp>
        <p:nvSpPr>
          <p:cNvPr id="90118" name="AutoShape 5">
            <a:extLst>
              <a:ext uri="{FF2B5EF4-FFF2-40B4-BE49-F238E27FC236}">
                <a16:creationId xmlns:a16="http://schemas.microsoft.com/office/drawing/2014/main" id="{024E8DE8-8EFF-4A47-B428-2933CDB0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2386013"/>
            <a:ext cx="1081088" cy="144462"/>
          </a:xfrm>
          <a:prstGeom prst="rightArrow">
            <a:avLst>
              <a:gd name="adj1" fmla="val 50000"/>
              <a:gd name="adj2" fmla="val 1870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1CC62DA7-4D69-4D93-B6C0-A2A03282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881188"/>
            <a:ext cx="1174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90120" name="Group 7">
            <a:extLst>
              <a:ext uri="{FF2B5EF4-FFF2-40B4-BE49-F238E27FC236}">
                <a16:creationId xmlns:a16="http://schemas.microsoft.com/office/drawing/2014/main" id="{62F807C7-A8E2-4045-BEBF-803FF4FBF921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1125538"/>
            <a:ext cx="1649413" cy="2114550"/>
            <a:chOff x="1588" y="709"/>
            <a:chExt cx="1039" cy="1332"/>
          </a:xfrm>
        </p:grpSpPr>
        <p:sp>
          <p:nvSpPr>
            <p:cNvPr id="90159" name="Line 8">
              <a:extLst>
                <a:ext uri="{FF2B5EF4-FFF2-40B4-BE49-F238E27FC236}">
                  <a16:creationId xmlns:a16="http://schemas.microsoft.com/office/drawing/2014/main" id="{C5C7CCED-DCEB-4B85-B75B-B1B47BAC1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452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0" name="Line 9">
              <a:extLst>
                <a:ext uri="{FF2B5EF4-FFF2-40B4-BE49-F238E27FC236}">
                  <a16:creationId xmlns:a16="http://schemas.microsoft.com/office/drawing/2014/main" id="{EB797A3D-EB70-49BF-B6AE-5BA5ABF91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1043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1" name="Oval 10">
              <a:extLst>
                <a:ext uri="{FF2B5EF4-FFF2-40B4-BE49-F238E27FC236}">
                  <a16:creationId xmlns:a16="http://schemas.microsoft.com/office/drawing/2014/main" id="{080209B1-9D39-4EC3-BFE8-47F2F9D2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839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62" name="Text Box 11">
              <a:extLst>
                <a:ext uri="{FF2B5EF4-FFF2-40B4-BE49-F238E27FC236}">
                  <a16:creationId xmlns:a16="http://schemas.microsoft.com/office/drawing/2014/main" id="{24ECAD2C-542E-409D-AB07-F8B46D04F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816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63" name="Oval 12">
              <a:extLst>
                <a:ext uri="{FF2B5EF4-FFF2-40B4-BE49-F238E27FC236}">
                  <a16:creationId xmlns:a16="http://schemas.microsoft.com/office/drawing/2014/main" id="{DFCE8E62-A3BC-4BF8-A671-1BA5D0B9E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248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64" name="Rectangle 13">
              <a:extLst>
                <a:ext uri="{FF2B5EF4-FFF2-40B4-BE49-F238E27FC236}">
                  <a16:creationId xmlns:a16="http://schemas.microsoft.com/office/drawing/2014/main" id="{E17AB90D-7E8C-47BD-B860-D81168DA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65" name="Text Box 14">
              <a:extLst>
                <a:ext uri="{FF2B5EF4-FFF2-40B4-BE49-F238E27FC236}">
                  <a16:creationId xmlns:a16="http://schemas.microsoft.com/office/drawing/2014/main" id="{0320FF88-2346-4518-AC09-6FC695AC1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" y="1224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66" name="Text Box 15">
              <a:extLst>
                <a:ext uri="{FF2B5EF4-FFF2-40B4-BE49-F238E27FC236}">
                  <a16:creationId xmlns:a16="http://schemas.microsoft.com/office/drawing/2014/main" id="{4E6C047A-7C00-4A69-9A37-E261CFF94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70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67" name="Rectangle 16">
              <a:extLst>
                <a:ext uri="{FF2B5EF4-FFF2-40B4-BE49-F238E27FC236}">
                  <a16:creationId xmlns:a16="http://schemas.microsoft.com/office/drawing/2014/main" id="{6AA4EE90-94F7-40CC-B6B4-616C0625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7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68" name="Rectangle 17">
              <a:extLst>
                <a:ext uri="{FF2B5EF4-FFF2-40B4-BE49-F238E27FC236}">
                  <a16:creationId xmlns:a16="http://schemas.microsoft.com/office/drawing/2014/main" id="{857817BA-1EEC-43ED-9AD5-DB02939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67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0121" name="Group 18">
            <a:extLst>
              <a:ext uri="{FF2B5EF4-FFF2-40B4-BE49-F238E27FC236}">
                <a16:creationId xmlns:a16="http://schemas.microsoft.com/office/drawing/2014/main" id="{4A73C2A8-44C8-442A-B9EF-7C5E2876B2EF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125538"/>
            <a:ext cx="1981200" cy="1644650"/>
            <a:chOff x="3492" y="709"/>
            <a:chExt cx="1248" cy="1036"/>
          </a:xfrm>
        </p:grpSpPr>
        <p:sp>
          <p:nvSpPr>
            <p:cNvPr id="90149" name="Line 19">
              <a:extLst>
                <a:ext uri="{FF2B5EF4-FFF2-40B4-BE49-F238E27FC236}">
                  <a16:creationId xmlns:a16="http://schemas.microsoft.com/office/drawing/2014/main" id="{BF858F34-24FC-458E-8993-627839611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" y="1101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0" name="Line 20">
              <a:extLst>
                <a:ext uri="{FF2B5EF4-FFF2-40B4-BE49-F238E27FC236}">
                  <a16:creationId xmlns:a16="http://schemas.microsoft.com/office/drawing/2014/main" id="{60A4BB61-4B2D-4B83-8309-DE4461CA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066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1" name="Oval 21">
              <a:extLst>
                <a:ext uri="{FF2B5EF4-FFF2-40B4-BE49-F238E27FC236}">
                  <a16:creationId xmlns:a16="http://schemas.microsoft.com/office/drawing/2014/main" id="{8CBF1584-097D-432E-A40E-8397642D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86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52" name="Text Box 22">
              <a:extLst>
                <a:ext uri="{FF2B5EF4-FFF2-40B4-BE49-F238E27FC236}">
                  <a16:creationId xmlns:a16="http://schemas.microsoft.com/office/drawing/2014/main" id="{4D9CFA74-CE58-45BB-ACE2-C932ACFC0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852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3" name="Oval 23">
              <a:extLst>
                <a:ext uri="{FF2B5EF4-FFF2-40B4-BE49-F238E27FC236}">
                  <a16:creationId xmlns:a16="http://schemas.microsoft.com/office/drawing/2014/main" id="{FA4193AC-804C-4677-9ECB-9279F60A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328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54" name="Text Box 24">
              <a:extLst>
                <a:ext uri="{FF2B5EF4-FFF2-40B4-BE49-F238E27FC236}">
                  <a16:creationId xmlns:a16="http://schemas.microsoft.com/office/drawing/2014/main" id="{9A4B0705-511E-48AE-B2DD-3C0943A57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55" name="Text Box 25">
              <a:extLst>
                <a:ext uri="{FF2B5EF4-FFF2-40B4-BE49-F238E27FC236}">
                  <a16:creationId xmlns:a16="http://schemas.microsoft.com/office/drawing/2014/main" id="{622D0E93-8065-4235-97CB-0B3A0A3A5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308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6" name="Rectangle 26">
              <a:extLst>
                <a:ext uri="{FF2B5EF4-FFF2-40B4-BE49-F238E27FC236}">
                  <a16:creationId xmlns:a16="http://schemas.microsoft.com/office/drawing/2014/main" id="{B01C4356-6722-445D-AA72-3214B4632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366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0157" name="Rectangle 27">
              <a:extLst>
                <a:ext uri="{FF2B5EF4-FFF2-40B4-BE49-F238E27FC236}">
                  <a16:creationId xmlns:a16="http://schemas.microsoft.com/office/drawing/2014/main" id="{949C511E-AFBD-42AC-B6C2-FCDEDD87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4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58" name="Text Box 28">
              <a:extLst>
                <a:ext uri="{FF2B5EF4-FFF2-40B4-BE49-F238E27FC236}">
                  <a16:creationId xmlns:a16="http://schemas.microsoft.com/office/drawing/2014/main" id="{3D144A25-C3AE-4EA8-AA97-B1B66D3FF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709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pr=q</a:t>
              </a:r>
            </a:p>
          </p:txBody>
        </p:sp>
      </p:grpSp>
      <p:sp>
        <p:nvSpPr>
          <p:cNvPr id="90122" name="AutoShape 29">
            <a:extLst>
              <a:ext uri="{FF2B5EF4-FFF2-40B4-BE49-F238E27FC236}">
                <a16:creationId xmlns:a16="http://schemas.microsoft.com/office/drawing/2014/main" id="{A52271EA-9AA5-4BED-89F1-BFB3C637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5068888"/>
            <a:ext cx="1081087" cy="144462"/>
          </a:xfrm>
          <a:prstGeom prst="rightArrow">
            <a:avLst>
              <a:gd name="adj1" fmla="val 50000"/>
              <a:gd name="adj2" fmla="val 1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23" name="Text Box 30">
            <a:extLst>
              <a:ext uri="{FF2B5EF4-FFF2-40B4-BE49-F238E27FC236}">
                <a16:creationId xmlns:a16="http://schemas.microsoft.com/office/drawing/2014/main" id="{CC0BCF2B-625C-4867-9BEA-42DBFE35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595813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右左双旋转</a:t>
            </a:r>
          </a:p>
        </p:txBody>
      </p:sp>
      <p:sp>
        <p:nvSpPr>
          <p:cNvPr id="90124" name="AutoShape 31">
            <a:extLst>
              <a:ext uri="{FF2B5EF4-FFF2-40B4-BE49-F238E27FC236}">
                <a16:creationId xmlns:a16="http://schemas.microsoft.com/office/drawing/2014/main" id="{FFE6D204-ABFB-462E-880C-983E1B2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5121275"/>
            <a:ext cx="1081088" cy="144463"/>
          </a:xfrm>
          <a:prstGeom prst="rightArrow">
            <a:avLst>
              <a:gd name="adj1" fmla="val 50000"/>
              <a:gd name="adj2" fmla="val 18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25" name="Text Box 32">
            <a:extLst>
              <a:ext uri="{FF2B5EF4-FFF2-40B4-BE49-F238E27FC236}">
                <a16:creationId xmlns:a16="http://schemas.microsoft.com/office/drawing/2014/main" id="{AD0EC495-359C-4537-89DC-18A74A1E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4616450"/>
            <a:ext cx="1174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90126" name="Group 33">
            <a:extLst>
              <a:ext uri="{FF2B5EF4-FFF2-40B4-BE49-F238E27FC236}">
                <a16:creationId xmlns:a16="http://schemas.microsoft.com/office/drawing/2014/main" id="{15C54BEB-A848-461F-9232-A748DB9DAB22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3860800"/>
            <a:ext cx="1109663" cy="2124075"/>
            <a:chOff x="1588" y="2432"/>
            <a:chExt cx="699" cy="1338"/>
          </a:xfrm>
        </p:grpSpPr>
        <p:sp>
          <p:nvSpPr>
            <p:cNvPr id="90139" name="Line 34">
              <a:extLst>
                <a:ext uri="{FF2B5EF4-FFF2-40B4-BE49-F238E27FC236}">
                  <a16:creationId xmlns:a16="http://schemas.microsoft.com/office/drawing/2014/main" id="{081A007A-B1C1-4C10-8A40-6F9BF113B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175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0" name="Line 35">
              <a:extLst>
                <a:ext uri="{FF2B5EF4-FFF2-40B4-BE49-F238E27FC236}">
                  <a16:creationId xmlns:a16="http://schemas.microsoft.com/office/drawing/2014/main" id="{BF99D238-57EF-475D-96E5-BE5725FC1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2766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1" name="Oval 36">
              <a:extLst>
                <a:ext uri="{FF2B5EF4-FFF2-40B4-BE49-F238E27FC236}">
                  <a16:creationId xmlns:a16="http://schemas.microsoft.com/office/drawing/2014/main" id="{466A21B8-33C0-430D-BF10-53836D99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562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42" name="Text Box 37">
              <a:extLst>
                <a:ext uri="{FF2B5EF4-FFF2-40B4-BE49-F238E27FC236}">
                  <a16:creationId xmlns:a16="http://schemas.microsoft.com/office/drawing/2014/main" id="{4501A9B2-2C45-4EF8-98A6-14481982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539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43" name="Oval 38">
              <a:extLst>
                <a:ext uri="{FF2B5EF4-FFF2-40B4-BE49-F238E27FC236}">
                  <a16:creationId xmlns:a16="http://schemas.microsoft.com/office/drawing/2014/main" id="{57F2BCE1-FA96-44D6-99BC-9CDE7265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971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44" name="Rectangle 39">
              <a:extLst>
                <a:ext uri="{FF2B5EF4-FFF2-40B4-BE49-F238E27FC236}">
                  <a16:creationId xmlns:a16="http://schemas.microsoft.com/office/drawing/2014/main" id="{E8CE2FA2-EF04-4270-A1FE-FF77CD46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45" name="Text Box 40">
              <a:extLst>
                <a:ext uri="{FF2B5EF4-FFF2-40B4-BE49-F238E27FC236}">
                  <a16:creationId xmlns:a16="http://schemas.microsoft.com/office/drawing/2014/main" id="{45DFC30A-2C51-451C-AB05-33D0EDFD4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961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46" name="Text Box 41">
              <a:extLst>
                <a:ext uri="{FF2B5EF4-FFF2-40B4-BE49-F238E27FC236}">
                  <a16:creationId xmlns:a16="http://schemas.microsoft.com/office/drawing/2014/main" id="{326FE5A9-284E-4094-9C9E-8A51DE9A0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4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47" name="Rectangle 42">
              <a:extLst>
                <a:ext uri="{FF2B5EF4-FFF2-40B4-BE49-F238E27FC236}">
                  <a16:creationId xmlns:a16="http://schemas.microsoft.com/office/drawing/2014/main" id="{0E06679E-BCF4-4D14-8EE6-F7EA0C4C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48" name="Rectangle 43">
              <a:extLst>
                <a:ext uri="{FF2B5EF4-FFF2-40B4-BE49-F238E27FC236}">
                  <a16:creationId xmlns:a16="http://schemas.microsoft.com/office/drawing/2014/main" id="{9227B82C-888B-4A1F-91ED-B59510B9A6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8" y="3401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0127" name="Group 44">
            <a:extLst>
              <a:ext uri="{FF2B5EF4-FFF2-40B4-BE49-F238E27FC236}">
                <a16:creationId xmlns:a16="http://schemas.microsoft.com/office/drawing/2014/main" id="{9B74D69E-58E4-4786-A197-5A0617896BC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3922713"/>
            <a:ext cx="1984375" cy="1522412"/>
            <a:chOff x="3447" y="2462"/>
            <a:chExt cx="1250" cy="959"/>
          </a:xfrm>
        </p:grpSpPr>
        <p:sp>
          <p:nvSpPr>
            <p:cNvPr id="90128" name="Line 45">
              <a:extLst>
                <a:ext uri="{FF2B5EF4-FFF2-40B4-BE49-F238E27FC236}">
                  <a16:creationId xmlns:a16="http://schemas.microsoft.com/office/drawing/2014/main" id="{1EC8783E-252D-4325-9134-1AA951330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" y="2824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Line 46">
              <a:extLst>
                <a:ext uri="{FF2B5EF4-FFF2-40B4-BE49-F238E27FC236}">
                  <a16:creationId xmlns:a16="http://schemas.microsoft.com/office/drawing/2014/main" id="{2B0DBEA7-A825-4189-A023-2B940989A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828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30" name="Group 47">
              <a:extLst>
                <a:ext uri="{FF2B5EF4-FFF2-40B4-BE49-F238E27FC236}">
                  <a16:creationId xmlns:a16="http://schemas.microsoft.com/office/drawing/2014/main" id="{42C436D8-4078-4517-8E7E-C4FF2814E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3113"/>
              <a:ext cx="283" cy="308"/>
              <a:chOff x="3923" y="2575"/>
              <a:chExt cx="283" cy="308"/>
            </a:xfrm>
          </p:grpSpPr>
          <p:sp>
            <p:nvSpPr>
              <p:cNvPr id="90137" name="Oval 48">
                <a:extLst>
                  <a:ext uri="{FF2B5EF4-FFF2-40B4-BE49-F238E27FC236}">
                    <a16:creationId xmlns:a16="http://schemas.microsoft.com/office/drawing/2014/main" id="{EB65F4D2-CE97-4139-B2F1-282C6286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585"/>
                <a:ext cx="283" cy="28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0138" name="Text Box 49">
                <a:extLst>
                  <a:ext uri="{FF2B5EF4-FFF2-40B4-BE49-F238E27FC236}">
                    <a16:creationId xmlns:a16="http://schemas.microsoft.com/office/drawing/2014/main" id="{E159D7FB-0B0B-4BFD-8C6D-94C1E189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25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0131" name="Oval 50">
              <a:extLst>
                <a:ext uri="{FF2B5EF4-FFF2-40B4-BE49-F238E27FC236}">
                  <a16:creationId xmlns:a16="http://schemas.microsoft.com/office/drawing/2014/main" id="{98C2BD25-BC5E-4394-A3D7-7207E462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13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32" name="Text Box 51">
              <a:extLst>
                <a:ext uri="{FF2B5EF4-FFF2-40B4-BE49-F238E27FC236}">
                  <a16:creationId xmlns:a16="http://schemas.microsoft.com/office/drawing/2014/main" id="{17F39E4C-F02F-4DBD-B76C-A84469F6F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8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33" name="Text Box 52">
              <a:extLst>
                <a:ext uri="{FF2B5EF4-FFF2-40B4-BE49-F238E27FC236}">
                  <a16:creationId xmlns:a16="http://schemas.microsoft.com/office/drawing/2014/main" id="{891C633D-E06F-4FDE-827F-FA04EC98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3090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34" name="Rectangle 53">
              <a:extLst>
                <a:ext uri="{FF2B5EF4-FFF2-40B4-BE49-F238E27FC236}">
                  <a16:creationId xmlns:a16="http://schemas.microsoft.com/office/drawing/2014/main" id="{F6B54A57-26E5-47A4-AED8-543AD3DB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6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0135" name="Rectangle 54">
              <a:extLst>
                <a:ext uri="{FF2B5EF4-FFF2-40B4-BE49-F238E27FC236}">
                  <a16:creationId xmlns:a16="http://schemas.microsoft.com/office/drawing/2014/main" id="{E738A1E2-57A6-4E92-8585-17D1D7D8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36" name="Text Box 55">
              <a:extLst>
                <a:ext uri="{FF2B5EF4-FFF2-40B4-BE49-F238E27FC236}">
                  <a16:creationId xmlns:a16="http://schemas.microsoft.com/office/drawing/2014/main" id="{FAE8D083-FFF8-4508-ABAC-5B64BEAA8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462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6772E44A-B472-4619-828E-0696725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E373F0-0CBE-4596-8BAC-961B53DC59A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56F5178-ACC3-48D3-937A-733E22EDB10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5325"/>
            <a:ext cx="8229600" cy="5649913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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若结点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= </a:t>
            </a:r>
            <a:r>
              <a:rPr lang="en-US" altLang="zh-CN" sz="3000" b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，说明左子树高，结合其左子女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分别处理：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，执行右单旋转；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，执行先左后右双旋转。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下面举例说明在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树上的插入过程。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91140" name="Group 3">
            <a:extLst>
              <a:ext uri="{FF2B5EF4-FFF2-40B4-BE49-F238E27FC236}">
                <a16:creationId xmlns:a16="http://schemas.microsoft.com/office/drawing/2014/main" id="{288BC1A2-3350-41E6-8323-8CCD5708AF8B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2889250"/>
            <a:ext cx="1727200" cy="2114550"/>
            <a:chOff x="1384" y="1820"/>
            <a:chExt cx="1088" cy="1332"/>
          </a:xfrm>
        </p:grpSpPr>
        <p:sp>
          <p:nvSpPr>
            <p:cNvPr id="91154" name="Line 4">
              <a:extLst>
                <a:ext uri="{FF2B5EF4-FFF2-40B4-BE49-F238E27FC236}">
                  <a16:creationId xmlns:a16="http://schemas.microsoft.com/office/drawing/2014/main" id="{B0935050-4E08-40C0-9E52-9C5E84A1B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2563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Line 5">
              <a:extLst>
                <a:ext uri="{FF2B5EF4-FFF2-40B4-BE49-F238E27FC236}">
                  <a16:creationId xmlns:a16="http://schemas.microsoft.com/office/drawing/2014/main" id="{CCD84347-9771-403C-A871-C2E20859B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2154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Oval 6">
              <a:extLst>
                <a:ext uri="{FF2B5EF4-FFF2-40B4-BE49-F238E27FC236}">
                  <a16:creationId xmlns:a16="http://schemas.microsoft.com/office/drawing/2014/main" id="{60A3A324-029A-4B7D-AD2F-F58E21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94" y="1950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57" name="Text Box 7">
              <a:extLst>
                <a:ext uri="{FF2B5EF4-FFF2-40B4-BE49-F238E27FC236}">
                  <a16:creationId xmlns:a16="http://schemas.microsoft.com/office/drawing/2014/main" id="{B50910A1-6760-4F3A-93AC-3A4E12E7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73" y="1940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58" name="Oval 8">
              <a:extLst>
                <a:ext uri="{FF2B5EF4-FFF2-40B4-BE49-F238E27FC236}">
                  <a16:creationId xmlns:a16="http://schemas.microsoft.com/office/drawing/2014/main" id="{848795BC-4B30-43FF-9FA1-64D69D883A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45" y="2359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59" name="Rectangle 9">
              <a:extLst>
                <a:ext uri="{FF2B5EF4-FFF2-40B4-BE49-F238E27FC236}">
                  <a16:creationId xmlns:a16="http://schemas.microsoft.com/office/drawing/2014/main" id="{9D8150AE-77FC-4F0E-AD7D-ECF94EBB87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5" y="22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1160" name="Text Box 10">
              <a:extLst>
                <a:ext uri="{FF2B5EF4-FFF2-40B4-BE49-F238E27FC236}">
                  <a16:creationId xmlns:a16="http://schemas.microsoft.com/office/drawing/2014/main" id="{3A24FE75-C874-4128-9910-2DD660925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23" y="2364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61" name="Text Box 11">
              <a:extLst>
                <a:ext uri="{FF2B5EF4-FFF2-40B4-BE49-F238E27FC236}">
                  <a16:creationId xmlns:a16="http://schemas.microsoft.com/office/drawing/2014/main" id="{983A59A3-5D90-42F2-AE05-F0A140D1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64" y="18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1162" name="Rectangle 12">
              <a:extLst>
                <a:ext uri="{FF2B5EF4-FFF2-40B4-BE49-F238E27FC236}">
                  <a16:creationId xmlns:a16="http://schemas.microsoft.com/office/drawing/2014/main" id="{06481480-B8DB-4455-A508-61C5129E4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59" y="286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1163" name="Rectangle 13">
              <a:extLst>
                <a:ext uri="{FF2B5EF4-FFF2-40B4-BE49-F238E27FC236}">
                  <a16:creationId xmlns:a16="http://schemas.microsoft.com/office/drawing/2014/main" id="{946C853A-D5ED-417C-A3D2-3C3D41521C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84" y="2789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1141" name="Group 14">
            <a:extLst>
              <a:ext uri="{FF2B5EF4-FFF2-40B4-BE49-F238E27FC236}">
                <a16:creationId xmlns:a16="http://schemas.microsoft.com/office/drawing/2014/main" id="{64015D7C-0560-4E0C-9B27-36960A6A855F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2925763"/>
            <a:ext cx="1355725" cy="2124075"/>
            <a:chOff x="3682" y="1843"/>
            <a:chExt cx="854" cy="1338"/>
          </a:xfrm>
        </p:grpSpPr>
        <p:sp>
          <p:nvSpPr>
            <p:cNvPr id="91144" name="Line 15">
              <a:extLst>
                <a:ext uri="{FF2B5EF4-FFF2-40B4-BE49-F238E27FC236}">
                  <a16:creationId xmlns:a16="http://schemas.microsoft.com/office/drawing/2014/main" id="{BD684C3A-5944-4A1C-8483-43518AEE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86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Line 16">
              <a:extLst>
                <a:ext uri="{FF2B5EF4-FFF2-40B4-BE49-F238E27FC236}">
                  <a16:creationId xmlns:a16="http://schemas.microsoft.com/office/drawing/2014/main" id="{36B87882-D32E-40D0-B5A9-BE2F4C926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" y="2177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Oval 17">
              <a:extLst>
                <a:ext uri="{FF2B5EF4-FFF2-40B4-BE49-F238E27FC236}">
                  <a16:creationId xmlns:a16="http://schemas.microsoft.com/office/drawing/2014/main" id="{2400A1A3-7CF7-41D5-B88C-7FEFDB5339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1" y="1973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47" name="Text Box 18">
              <a:extLst>
                <a:ext uri="{FF2B5EF4-FFF2-40B4-BE49-F238E27FC236}">
                  <a16:creationId xmlns:a16="http://schemas.microsoft.com/office/drawing/2014/main" id="{0E8F07D7-07D7-425E-A94A-96C3C1932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01" y="1963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48" name="Oval 19">
              <a:extLst>
                <a:ext uri="{FF2B5EF4-FFF2-40B4-BE49-F238E27FC236}">
                  <a16:creationId xmlns:a16="http://schemas.microsoft.com/office/drawing/2014/main" id="{681630A3-E3A8-44FB-98FA-F9AADF1155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82" y="238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49" name="Rectangle 20">
              <a:extLst>
                <a:ext uri="{FF2B5EF4-FFF2-40B4-BE49-F238E27FC236}">
                  <a16:creationId xmlns:a16="http://schemas.microsoft.com/office/drawing/2014/main" id="{73680138-DD2D-45A5-8539-4F921DC544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0" y="225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1150" name="Text Box 21">
              <a:extLst>
                <a:ext uri="{FF2B5EF4-FFF2-40B4-BE49-F238E27FC236}">
                  <a16:creationId xmlns:a16="http://schemas.microsoft.com/office/drawing/2014/main" id="{D0C52D2D-D1B9-4601-9CC4-22B3E235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19" y="2351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51" name="Text Box 22">
              <a:extLst>
                <a:ext uri="{FF2B5EF4-FFF2-40B4-BE49-F238E27FC236}">
                  <a16:creationId xmlns:a16="http://schemas.microsoft.com/office/drawing/2014/main" id="{CDF7537F-3ED8-4675-8408-3E8972E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28" y="184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1152" name="Rectangle 23">
              <a:extLst>
                <a:ext uri="{FF2B5EF4-FFF2-40B4-BE49-F238E27FC236}">
                  <a16:creationId xmlns:a16="http://schemas.microsoft.com/office/drawing/2014/main" id="{C71CF765-1DB6-4FC1-9A33-7E5641731A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41" y="28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1153" name="Rectangle 24">
              <a:extLst>
                <a:ext uri="{FF2B5EF4-FFF2-40B4-BE49-F238E27FC236}">
                  <a16:creationId xmlns:a16="http://schemas.microsoft.com/office/drawing/2014/main" id="{386B696F-F6E9-4B15-B1E0-56AADF1B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812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1142" name="Text Box 25">
            <a:extLst>
              <a:ext uri="{FF2B5EF4-FFF2-40B4-BE49-F238E27FC236}">
                <a16:creationId xmlns:a16="http://schemas.microsoft.com/office/drawing/2014/main" id="{68CE9599-83DE-4635-A6EF-089EB0CD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5100638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右单旋转</a:t>
            </a:r>
          </a:p>
        </p:txBody>
      </p:sp>
      <p:sp>
        <p:nvSpPr>
          <p:cNvPr id="91143" name="Text Box 26">
            <a:extLst>
              <a:ext uri="{FF2B5EF4-FFF2-40B4-BE49-F238E27FC236}">
                <a16:creationId xmlns:a16="http://schemas.microsoft.com/office/drawing/2014/main" id="{6ED80D28-A3E6-44EC-AC3E-6814A8E7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064125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左右双旋转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A5E50034-79DA-448A-96BA-13A4AB6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6E5F8-63B5-4A08-B2EC-7DD9A1199EF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4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6251747-4609-46ED-BCB2-69F97D777A8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95325"/>
            <a:ext cx="8229600" cy="10985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例如，输入关键码序列为 </a:t>
            </a:r>
            <a:r>
              <a:rPr kumimoji="1"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{ 16, 3, 7, 11, 9, 26, 18, 14, 15 }</a:t>
            </a:r>
            <a:r>
              <a:rPr kumimoji="1"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插入和调整过程如下。</a:t>
            </a:r>
          </a:p>
        </p:txBody>
      </p:sp>
      <p:grpSp>
        <p:nvGrpSpPr>
          <p:cNvPr id="92164" name="Group 3">
            <a:extLst>
              <a:ext uri="{FF2B5EF4-FFF2-40B4-BE49-F238E27FC236}">
                <a16:creationId xmlns:a16="http://schemas.microsoft.com/office/drawing/2014/main" id="{C90DEB72-45A5-43F8-A3F3-2FF151D87FF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655763"/>
            <a:ext cx="473075" cy="873125"/>
            <a:chOff x="374" y="842"/>
            <a:chExt cx="298" cy="550"/>
          </a:xfrm>
        </p:grpSpPr>
        <p:sp>
          <p:nvSpPr>
            <p:cNvPr id="92251" name="Oval 4">
              <a:extLst>
                <a:ext uri="{FF2B5EF4-FFF2-40B4-BE49-F238E27FC236}">
                  <a16:creationId xmlns:a16="http://schemas.microsoft.com/office/drawing/2014/main" id="{B8347EF0-280A-4684-A455-0422EAFB7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52" name="Text Box 5">
              <a:extLst>
                <a:ext uri="{FF2B5EF4-FFF2-40B4-BE49-F238E27FC236}">
                  <a16:creationId xmlns:a16="http://schemas.microsoft.com/office/drawing/2014/main" id="{1C7EF720-F862-4DA0-B9B4-CDFFF845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65" name="Group 6">
            <a:extLst>
              <a:ext uri="{FF2B5EF4-FFF2-40B4-BE49-F238E27FC236}">
                <a16:creationId xmlns:a16="http://schemas.microsoft.com/office/drawing/2014/main" id="{E449B7B7-7CCD-4FBB-97F1-6A0015E0B06B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658938"/>
            <a:ext cx="1158875" cy="1554162"/>
            <a:chOff x="710" y="845"/>
            <a:chExt cx="730" cy="979"/>
          </a:xfrm>
        </p:grpSpPr>
        <p:sp>
          <p:nvSpPr>
            <p:cNvPr id="92246" name="Oval 7">
              <a:extLst>
                <a:ext uri="{FF2B5EF4-FFF2-40B4-BE49-F238E27FC236}">
                  <a16:creationId xmlns:a16="http://schemas.microsoft.com/office/drawing/2014/main" id="{3AE1B9E1-AEA9-4174-A813-B16FA994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7" name="Line 8">
              <a:extLst>
                <a:ext uri="{FF2B5EF4-FFF2-40B4-BE49-F238E27FC236}">
                  <a16:creationId xmlns:a16="http://schemas.microsoft.com/office/drawing/2014/main" id="{00069F43-650A-440E-B23B-829A30EAD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8" name="Oval 9">
              <a:extLst>
                <a:ext uri="{FF2B5EF4-FFF2-40B4-BE49-F238E27FC236}">
                  <a16:creationId xmlns:a16="http://schemas.microsoft.com/office/drawing/2014/main" id="{611BEA79-BB8A-413B-BB39-E213066C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9" name="Text Box 10">
              <a:extLst>
                <a:ext uri="{FF2B5EF4-FFF2-40B4-BE49-F238E27FC236}">
                  <a16:creationId xmlns:a16="http://schemas.microsoft.com/office/drawing/2014/main" id="{3B0BC11D-95BC-421A-994A-14D8F8D30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8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50" name="Text Box 11">
              <a:extLst>
                <a:ext uri="{FF2B5EF4-FFF2-40B4-BE49-F238E27FC236}">
                  <a16:creationId xmlns:a16="http://schemas.microsoft.com/office/drawing/2014/main" id="{EDA437C6-73C2-4D82-9D96-9C97F2EA8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127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2166" name="AutoShape 12">
            <a:extLst>
              <a:ext uri="{FF2B5EF4-FFF2-40B4-BE49-F238E27FC236}">
                <a16:creationId xmlns:a16="http://schemas.microsoft.com/office/drawing/2014/main" id="{2478BD5B-5C39-4A22-8242-667CCF14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0559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0749" name="Text Box 13">
            <a:extLst>
              <a:ext uri="{FF2B5EF4-FFF2-40B4-BE49-F238E27FC236}">
                <a16:creationId xmlns:a16="http://schemas.microsoft.com/office/drawing/2014/main" id="{946B8782-F0CE-4E5F-84EB-958A69F3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5225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92168" name="Group 14">
            <a:extLst>
              <a:ext uri="{FF2B5EF4-FFF2-40B4-BE49-F238E27FC236}">
                <a16:creationId xmlns:a16="http://schemas.microsoft.com/office/drawing/2014/main" id="{A45671DC-D038-4B1F-B51C-6405D703525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08163"/>
            <a:ext cx="1752600" cy="1558925"/>
            <a:chOff x="3024" y="842"/>
            <a:chExt cx="1104" cy="982"/>
          </a:xfrm>
        </p:grpSpPr>
        <p:sp>
          <p:nvSpPr>
            <p:cNvPr id="92238" name="Oval 15">
              <a:extLst>
                <a:ext uri="{FF2B5EF4-FFF2-40B4-BE49-F238E27FC236}">
                  <a16:creationId xmlns:a16="http://schemas.microsoft.com/office/drawing/2014/main" id="{4A543519-AC36-44A5-A884-8A9C2B8C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9" name="Oval 16">
              <a:extLst>
                <a:ext uri="{FF2B5EF4-FFF2-40B4-BE49-F238E27FC236}">
                  <a16:creationId xmlns:a16="http://schemas.microsoft.com/office/drawing/2014/main" id="{F53E37B6-E9CE-421E-BC43-56967CF9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0" name="Line 17">
              <a:extLst>
                <a:ext uri="{FF2B5EF4-FFF2-40B4-BE49-F238E27FC236}">
                  <a16:creationId xmlns:a16="http://schemas.microsoft.com/office/drawing/2014/main" id="{1A910C67-2980-4A1E-BEE4-BD15681BD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1" name="Line 18">
              <a:extLst>
                <a:ext uri="{FF2B5EF4-FFF2-40B4-BE49-F238E27FC236}">
                  <a16:creationId xmlns:a16="http://schemas.microsoft.com/office/drawing/2014/main" id="{7FD76990-F910-4C0A-B09B-FCE8715DD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2" name="Oval 19">
              <a:extLst>
                <a:ext uri="{FF2B5EF4-FFF2-40B4-BE49-F238E27FC236}">
                  <a16:creationId xmlns:a16="http://schemas.microsoft.com/office/drawing/2014/main" id="{CEED668C-E5F5-4096-BD75-4BFD2C00E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3" name="Text Box 20">
              <a:extLst>
                <a:ext uri="{FF2B5EF4-FFF2-40B4-BE49-F238E27FC236}">
                  <a16:creationId xmlns:a16="http://schemas.microsoft.com/office/drawing/2014/main" id="{75C68200-1960-4573-B5CE-AE9FB684B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44" name="Text Box 21">
              <a:extLst>
                <a:ext uri="{FF2B5EF4-FFF2-40B4-BE49-F238E27FC236}">
                  <a16:creationId xmlns:a16="http://schemas.microsoft.com/office/drawing/2014/main" id="{5AC71FC9-15AC-49DD-801D-5FF59B52A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45" name="Text Box 22">
              <a:extLst>
                <a:ext uri="{FF2B5EF4-FFF2-40B4-BE49-F238E27FC236}">
                  <a16:creationId xmlns:a16="http://schemas.microsoft.com/office/drawing/2014/main" id="{8494265E-922F-4B46-B7D0-5980D5BC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92169" name="Group 23">
            <a:extLst>
              <a:ext uri="{FF2B5EF4-FFF2-40B4-BE49-F238E27FC236}">
                <a16:creationId xmlns:a16="http://schemas.microsoft.com/office/drawing/2014/main" id="{3D4AF143-078C-40FD-AB5E-F9F9D2A8AF19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1797050"/>
            <a:ext cx="1997075" cy="2244725"/>
            <a:chOff x="4272" y="842"/>
            <a:chExt cx="1258" cy="1414"/>
          </a:xfrm>
        </p:grpSpPr>
        <p:sp>
          <p:nvSpPr>
            <p:cNvPr id="92228" name="Oval 24">
              <a:extLst>
                <a:ext uri="{FF2B5EF4-FFF2-40B4-BE49-F238E27FC236}">
                  <a16:creationId xmlns:a16="http://schemas.microsoft.com/office/drawing/2014/main" id="{244A4680-4BCD-4D28-9877-11F5BE5B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9" name="Line 25">
              <a:extLst>
                <a:ext uri="{FF2B5EF4-FFF2-40B4-BE49-F238E27FC236}">
                  <a16:creationId xmlns:a16="http://schemas.microsoft.com/office/drawing/2014/main" id="{B140233B-DBF5-466E-B8DA-1DAB42E24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0" name="Oval 26">
              <a:extLst>
                <a:ext uri="{FF2B5EF4-FFF2-40B4-BE49-F238E27FC236}">
                  <a16:creationId xmlns:a16="http://schemas.microsoft.com/office/drawing/2014/main" id="{39CD56FE-957D-4A84-89EE-B33CF1A0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1" name="Line 27">
              <a:extLst>
                <a:ext uri="{FF2B5EF4-FFF2-40B4-BE49-F238E27FC236}">
                  <a16:creationId xmlns:a16="http://schemas.microsoft.com/office/drawing/2014/main" id="{CE73900B-228E-44CD-AF63-FA1C8A8A9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2" name="Line 28">
              <a:extLst>
                <a:ext uri="{FF2B5EF4-FFF2-40B4-BE49-F238E27FC236}">
                  <a16:creationId xmlns:a16="http://schemas.microsoft.com/office/drawing/2014/main" id="{8BA6BBE4-6F0E-4A2D-97F2-C013C1A3E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77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3" name="Oval 29">
              <a:extLst>
                <a:ext uri="{FF2B5EF4-FFF2-40B4-BE49-F238E27FC236}">
                  <a16:creationId xmlns:a16="http://schemas.microsoft.com/office/drawing/2014/main" id="{FD88975A-7324-4739-AF8D-F0423ED2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4" name="Text Box 30">
              <a:extLst>
                <a:ext uri="{FF2B5EF4-FFF2-40B4-BE49-F238E27FC236}">
                  <a16:creationId xmlns:a16="http://schemas.microsoft.com/office/drawing/2014/main" id="{FB834D8A-8457-46EC-992E-8855D66B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35" name="Text Box 31">
              <a:extLst>
                <a:ext uri="{FF2B5EF4-FFF2-40B4-BE49-F238E27FC236}">
                  <a16:creationId xmlns:a16="http://schemas.microsoft.com/office/drawing/2014/main" id="{D7E055E5-AA8B-4432-9528-BBD13644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127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6" name="Text Box 32">
              <a:extLst>
                <a:ext uri="{FF2B5EF4-FFF2-40B4-BE49-F238E27FC236}">
                  <a16:creationId xmlns:a16="http://schemas.microsoft.com/office/drawing/2014/main" id="{CD0E6EC9-A885-420A-92E0-41C685A89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7" name="Oval 33">
              <a:extLst>
                <a:ext uri="{FF2B5EF4-FFF2-40B4-BE49-F238E27FC236}">
                  <a16:creationId xmlns:a16="http://schemas.microsoft.com/office/drawing/2014/main" id="{2ED5CFB7-E8A2-4787-9D82-5681B168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170" name="AutoShape 34">
            <a:extLst>
              <a:ext uri="{FF2B5EF4-FFF2-40B4-BE49-F238E27FC236}">
                <a16:creationId xmlns:a16="http://schemas.microsoft.com/office/drawing/2014/main" id="{6E105BB4-1CD0-4AD3-A18A-649CA475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7688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0771" name="Text Box 35">
            <a:extLst>
              <a:ext uri="{FF2B5EF4-FFF2-40B4-BE49-F238E27FC236}">
                <a16:creationId xmlns:a16="http://schemas.microsoft.com/office/drawing/2014/main" id="{3658C769-D981-40AA-953D-4C1CE157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0625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右单旋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92172" name="Group 36">
            <a:extLst>
              <a:ext uri="{FF2B5EF4-FFF2-40B4-BE49-F238E27FC236}">
                <a16:creationId xmlns:a16="http://schemas.microsoft.com/office/drawing/2014/main" id="{A1EA3705-EB62-4B1D-87EB-7AB7956957A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448050"/>
            <a:ext cx="2286000" cy="2286000"/>
            <a:chOff x="2208" y="2208"/>
            <a:chExt cx="1440" cy="1440"/>
          </a:xfrm>
        </p:grpSpPr>
        <p:sp>
          <p:nvSpPr>
            <p:cNvPr id="92215" name="Line 37">
              <a:extLst>
                <a:ext uri="{FF2B5EF4-FFF2-40B4-BE49-F238E27FC236}">
                  <a16:creationId xmlns:a16="http://schemas.microsoft.com/office/drawing/2014/main" id="{87985CFD-634E-4221-AF40-9D2BEBF29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6" name="Oval 38">
              <a:extLst>
                <a:ext uri="{FF2B5EF4-FFF2-40B4-BE49-F238E27FC236}">
                  <a16:creationId xmlns:a16="http://schemas.microsoft.com/office/drawing/2014/main" id="{3D1DA0E2-FAEC-4033-A5C3-B5A05AE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7" name="Line 39">
              <a:extLst>
                <a:ext uri="{FF2B5EF4-FFF2-40B4-BE49-F238E27FC236}">
                  <a16:creationId xmlns:a16="http://schemas.microsoft.com/office/drawing/2014/main" id="{FFBE221F-AA8E-42F9-993E-DA6B47783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8" name="Oval 40">
              <a:extLst>
                <a:ext uri="{FF2B5EF4-FFF2-40B4-BE49-F238E27FC236}">
                  <a16:creationId xmlns:a16="http://schemas.microsoft.com/office/drawing/2014/main" id="{DE5ED5F3-4E2B-4501-B132-604ACBAB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9" name="Line 41">
              <a:extLst>
                <a:ext uri="{FF2B5EF4-FFF2-40B4-BE49-F238E27FC236}">
                  <a16:creationId xmlns:a16="http://schemas.microsoft.com/office/drawing/2014/main" id="{3CF5B277-F052-4100-BBEE-8DF8A241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0" name="Oval 42">
              <a:extLst>
                <a:ext uri="{FF2B5EF4-FFF2-40B4-BE49-F238E27FC236}">
                  <a16:creationId xmlns:a16="http://schemas.microsoft.com/office/drawing/2014/main" id="{F0A8E3B6-B380-480A-8EC2-3900E465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1" name="Line 43">
              <a:extLst>
                <a:ext uri="{FF2B5EF4-FFF2-40B4-BE49-F238E27FC236}">
                  <a16:creationId xmlns:a16="http://schemas.microsoft.com/office/drawing/2014/main" id="{8A8C7922-28AD-4165-801E-CA23E8C62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2" name="Oval 44">
              <a:extLst>
                <a:ext uri="{FF2B5EF4-FFF2-40B4-BE49-F238E27FC236}">
                  <a16:creationId xmlns:a16="http://schemas.microsoft.com/office/drawing/2014/main" id="{DF26E536-BFDA-4A3C-B192-A5D08A32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3" name="Text Box 45">
              <a:extLst>
                <a:ext uri="{FF2B5EF4-FFF2-40B4-BE49-F238E27FC236}">
                  <a16:creationId xmlns:a16="http://schemas.microsoft.com/office/drawing/2014/main" id="{A55038E6-48BB-465F-AC0A-F0A5FD67B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4" name="Text Box 46">
              <a:extLst>
                <a:ext uri="{FF2B5EF4-FFF2-40B4-BE49-F238E27FC236}">
                  <a16:creationId xmlns:a16="http://schemas.microsoft.com/office/drawing/2014/main" id="{D000F93B-CE3A-4EA3-8DA1-B653393BD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5" name="Text Box 47">
              <a:extLst>
                <a:ext uri="{FF2B5EF4-FFF2-40B4-BE49-F238E27FC236}">
                  <a16:creationId xmlns:a16="http://schemas.microsoft.com/office/drawing/2014/main" id="{BDEC13AB-C129-4FF3-872F-1ABD7F854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6" name="Text Box 48">
              <a:extLst>
                <a:ext uri="{FF2B5EF4-FFF2-40B4-BE49-F238E27FC236}">
                  <a16:creationId xmlns:a16="http://schemas.microsoft.com/office/drawing/2014/main" id="{90743AFB-21E3-4BBE-9EB5-4369ECA3C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27" name="Oval 49">
              <a:extLst>
                <a:ext uri="{FF2B5EF4-FFF2-40B4-BE49-F238E27FC236}">
                  <a16:creationId xmlns:a16="http://schemas.microsoft.com/office/drawing/2014/main" id="{3FD0FD0E-DBF3-473D-81F4-60F2C1E2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3" name="Group 50">
            <a:extLst>
              <a:ext uri="{FF2B5EF4-FFF2-40B4-BE49-F238E27FC236}">
                <a16:creationId xmlns:a16="http://schemas.microsoft.com/office/drawing/2014/main" id="{A227AA9D-D9EF-418F-A620-34B08D934CE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603375"/>
            <a:ext cx="1530350" cy="2509838"/>
            <a:chOff x="1292" y="1033"/>
            <a:chExt cx="964" cy="1581"/>
          </a:xfrm>
        </p:grpSpPr>
        <p:sp>
          <p:nvSpPr>
            <p:cNvPr id="92206" name="Oval 51">
              <a:extLst>
                <a:ext uri="{FF2B5EF4-FFF2-40B4-BE49-F238E27FC236}">
                  <a16:creationId xmlns:a16="http://schemas.microsoft.com/office/drawing/2014/main" id="{BCBCAC57-DD39-47F9-8C16-B26F7EDF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35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7" name="Line 52">
              <a:extLst>
                <a:ext uri="{FF2B5EF4-FFF2-40B4-BE49-F238E27FC236}">
                  <a16:creationId xmlns:a16="http://schemas.microsoft.com/office/drawing/2014/main" id="{9727C646-9578-4CFB-AF5E-35095C420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2" y="1598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8" name="Oval 53">
              <a:extLst>
                <a:ext uri="{FF2B5EF4-FFF2-40B4-BE49-F238E27FC236}">
                  <a16:creationId xmlns:a16="http://schemas.microsoft.com/office/drawing/2014/main" id="{9D55E71F-EB25-4A5F-ACA9-2C8C5F4C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179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9" name="Line 54">
              <a:extLst>
                <a:ext uri="{FF2B5EF4-FFF2-40B4-BE49-F238E27FC236}">
                  <a16:creationId xmlns:a16="http://schemas.microsoft.com/office/drawing/2014/main" id="{8235F1B2-F319-490C-85E5-ACC38A78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203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0" name="Oval 55">
              <a:extLst>
                <a:ext uri="{FF2B5EF4-FFF2-40B4-BE49-F238E27FC236}">
                  <a16:creationId xmlns:a16="http://schemas.microsoft.com/office/drawing/2014/main" id="{F4A8C263-704D-42FF-A233-BF5E7240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22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1" name="Text Box 56">
              <a:extLst>
                <a:ext uri="{FF2B5EF4-FFF2-40B4-BE49-F238E27FC236}">
                  <a16:creationId xmlns:a16="http://schemas.microsoft.com/office/drawing/2014/main" id="{0F11ECE1-0913-432D-A65A-1A483FF0D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12" name="Text Box 57">
              <a:extLst>
                <a:ext uri="{FF2B5EF4-FFF2-40B4-BE49-F238E27FC236}">
                  <a16:creationId xmlns:a16="http://schemas.microsoft.com/office/drawing/2014/main" id="{74096C81-A281-407E-848E-4ED440F1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152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0794" name="Text Box 58">
              <a:extLst>
                <a:ext uri="{FF2B5EF4-FFF2-40B4-BE49-F238E27FC236}">
                  <a16:creationId xmlns:a16="http://schemas.microsoft.com/office/drawing/2014/main" id="{75C26297-F1EF-4280-BAAC-2E361D520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0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14" name="Freeform 59">
              <a:extLst>
                <a:ext uri="{FF2B5EF4-FFF2-40B4-BE49-F238E27FC236}">
                  <a16:creationId xmlns:a16="http://schemas.microsoft.com/office/drawing/2014/main" id="{F5879B39-97E8-4C8C-A796-B7A9B051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1230"/>
              <a:ext cx="896" cy="1384"/>
            </a:xfrm>
            <a:custGeom>
              <a:avLst/>
              <a:gdLst>
                <a:gd name="T0" fmla="*/ 512 w 896"/>
                <a:gd name="T1" fmla="*/ 80 h 1384"/>
                <a:gd name="T2" fmla="*/ 80 w 896"/>
                <a:gd name="T3" fmla="*/ 512 h 1384"/>
                <a:gd name="T4" fmla="*/ 32 w 896"/>
                <a:gd name="T5" fmla="*/ 608 h 1384"/>
                <a:gd name="T6" fmla="*/ 32 w 896"/>
                <a:gd name="T7" fmla="*/ 656 h 1384"/>
                <a:gd name="T8" fmla="*/ 32 w 896"/>
                <a:gd name="T9" fmla="*/ 752 h 1384"/>
                <a:gd name="T10" fmla="*/ 80 w 896"/>
                <a:gd name="T11" fmla="*/ 848 h 1384"/>
                <a:gd name="T12" fmla="*/ 464 w 896"/>
                <a:gd name="T13" fmla="*/ 1280 h 1384"/>
                <a:gd name="T14" fmla="*/ 656 w 896"/>
                <a:gd name="T15" fmla="*/ 1376 h 1384"/>
                <a:gd name="T16" fmla="*/ 800 w 896"/>
                <a:gd name="T17" fmla="*/ 1328 h 1384"/>
                <a:gd name="T18" fmla="*/ 896 w 896"/>
                <a:gd name="T19" fmla="*/ 1136 h 1384"/>
                <a:gd name="T20" fmla="*/ 800 w 896"/>
                <a:gd name="T21" fmla="*/ 944 h 1384"/>
                <a:gd name="T22" fmla="*/ 608 w 896"/>
                <a:gd name="T23" fmla="*/ 800 h 1384"/>
                <a:gd name="T24" fmla="*/ 560 w 896"/>
                <a:gd name="T25" fmla="*/ 704 h 1384"/>
                <a:gd name="T26" fmla="*/ 704 w 896"/>
                <a:gd name="T27" fmla="*/ 512 h 1384"/>
                <a:gd name="T28" fmla="*/ 848 w 896"/>
                <a:gd name="T29" fmla="*/ 368 h 1384"/>
                <a:gd name="T30" fmla="*/ 896 w 896"/>
                <a:gd name="T31" fmla="*/ 224 h 1384"/>
                <a:gd name="T32" fmla="*/ 848 w 896"/>
                <a:gd name="T33" fmla="*/ 80 h 1384"/>
                <a:gd name="T34" fmla="*/ 752 w 896"/>
                <a:gd name="T35" fmla="*/ 32 h 1384"/>
                <a:gd name="T36" fmla="*/ 608 w 896"/>
                <a:gd name="T37" fmla="*/ 32 h 1384"/>
                <a:gd name="T38" fmla="*/ 512 w 896"/>
                <a:gd name="T39" fmla="*/ 80 h 1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96" h="1384">
                  <a:moveTo>
                    <a:pt x="512" y="80"/>
                  </a:moveTo>
                  <a:cubicBezTo>
                    <a:pt x="424" y="160"/>
                    <a:pt x="160" y="424"/>
                    <a:pt x="80" y="512"/>
                  </a:cubicBezTo>
                  <a:cubicBezTo>
                    <a:pt x="0" y="600"/>
                    <a:pt x="40" y="584"/>
                    <a:pt x="32" y="608"/>
                  </a:cubicBezTo>
                  <a:cubicBezTo>
                    <a:pt x="24" y="632"/>
                    <a:pt x="32" y="632"/>
                    <a:pt x="32" y="656"/>
                  </a:cubicBezTo>
                  <a:cubicBezTo>
                    <a:pt x="32" y="680"/>
                    <a:pt x="24" y="720"/>
                    <a:pt x="32" y="752"/>
                  </a:cubicBezTo>
                  <a:cubicBezTo>
                    <a:pt x="40" y="784"/>
                    <a:pt x="8" y="760"/>
                    <a:pt x="80" y="848"/>
                  </a:cubicBezTo>
                  <a:cubicBezTo>
                    <a:pt x="152" y="936"/>
                    <a:pt x="368" y="1192"/>
                    <a:pt x="464" y="1280"/>
                  </a:cubicBezTo>
                  <a:cubicBezTo>
                    <a:pt x="560" y="1368"/>
                    <a:pt x="600" y="1368"/>
                    <a:pt x="656" y="1376"/>
                  </a:cubicBezTo>
                  <a:cubicBezTo>
                    <a:pt x="712" y="1384"/>
                    <a:pt x="760" y="1368"/>
                    <a:pt x="800" y="1328"/>
                  </a:cubicBezTo>
                  <a:cubicBezTo>
                    <a:pt x="840" y="1288"/>
                    <a:pt x="896" y="1200"/>
                    <a:pt x="896" y="1136"/>
                  </a:cubicBezTo>
                  <a:cubicBezTo>
                    <a:pt x="896" y="1072"/>
                    <a:pt x="848" y="1000"/>
                    <a:pt x="800" y="944"/>
                  </a:cubicBezTo>
                  <a:cubicBezTo>
                    <a:pt x="752" y="888"/>
                    <a:pt x="648" y="840"/>
                    <a:pt x="608" y="800"/>
                  </a:cubicBezTo>
                  <a:cubicBezTo>
                    <a:pt x="568" y="760"/>
                    <a:pt x="544" y="752"/>
                    <a:pt x="560" y="704"/>
                  </a:cubicBezTo>
                  <a:cubicBezTo>
                    <a:pt x="576" y="656"/>
                    <a:pt x="656" y="568"/>
                    <a:pt x="704" y="512"/>
                  </a:cubicBezTo>
                  <a:cubicBezTo>
                    <a:pt x="752" y="456"/>
                    <a:pt x="816" y="416"/>
                    <a:pt x="848" y="368"/>
                  </a:cubicBezTo>
                  <a:cubicBezTo>
                    <a:pt x="880" y="320"/>
                    <a:pt x="896" y="272"/>
                    <a:pt x="896" y="224"/>
                  </a:cubicBezTo>
                  <a:cubicBezTo>
                    <a:pt x="896" y="176"/>
                    <a:pt x="872" y="112"/>
                    <a:pt x="848" y="80"/>
                  </a:cubicBezTo>
                  <a:cubicBezTo>
                    <a:pt x="824" y="48"/>
                    <a:pt x="792" y="40"/>
                    <a:pt x="752" y="32"/>
                  </a:cubicBezTo>
                  <a:cubicBezTo>
                    <a:pt x="712" y="24"/>
                    <a:pt x="648" y="24"/>
                    <a:pt x="608" y="32"/>
                  </a:cubicBezTo>
                  <a:cubicBezTo>
                    <a:pt x="568" y="40"/>
                    <a:pt x="600" y="0"/>
                    <a:pt x="512" y="8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74" name="Group 60">
            <a:extLst>
              <a:ext uri="{FF2B5EF4-FFF2-40B4-BE49-F238E27FC236}">
                <a16:creationId xmlns:a16="http://schemas.microsoft.com/office/drawing/2014/main" id="{9424CC88-85AA-4A63-A1FC-94E4519A60F2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3405188"/>
            <a:ext cx="2260600" cy="3048000"/>
            <a:chOff x="144" y="2208"/>
            <a:chExt cx="1424" cy="1920"/>
          </a:xfrm>
        </p:grpSpPr>
        <p:sp>
          <p:nvSpPr>
            <p:cNvPr id="92192" name="Oval 61">
              <a:extLst>
                <a:ext uri="{FF2B5EF4-FFF2-40B4-BE49-F238E27FC236}">
                  <a16:creationId xmlns:a16="http://schemas.microsoft.com/office/drawing/2014/main" id="{4D7F118B-AD41-4C97-BB92-2798A362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47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3" name="Line 62">
              <a:extLst>
                <a:ext uri="{FF2B5EF4-FFF2-40B4-BE49-F238E27FC236}">
                  <a16:creationId xmlns:a16="http://schemas.microsoft.com/office/drawing/2014/main" id="{E653EFBE-1F02-494C-BD7E-7DC5773E5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4" name="Oval 63">
              <a:extLst>
                <a:ext uri="{FF2B5EF4-FFF2-40B4-BE49-F238E27FC236}">
                  <a16:creationId xmlns:a16="http://schemas.microsoft.com/office/drawing/2014/main" id="{B8E452C7-31DB-445D-8E2F-850497F4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5" name="Line 64">
              <a:extLst>
                <a:ext uri="{FF2B5EF4-FFF2-40B4-BE49-F238E27FC236}">
                  <a16:creationId xmlns:a16="http://schemas.microsoft.com/office/drawing/2014/main" id="{57E163C9-94FA-4C18-9197-DA23EAC04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Oval 65">
              <a:extLst>
                <a:ext uri="{FF2B5EF4-FFF2-40B4-BE49-F238E27FC236}">
                  <a16:creationId xmlns:a16="http://schemas.microsoft.com/office/drawing/2014/main" id="{50675D5C-5897-4E10-A52F-F9C4936E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7" name="Line 66">
              <a:extLst>
                <a:ext uri="{FF2B5EF4-FFF2-40B4-BE49-F238E27FC236}">
                  <a16:creationId xmlns:a16="http://schemas.microsoft.com/office/drawing/2014/main" id="{D0E70AA8-FC4C-4C53-A74D-CF0D2BD8F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2" y="314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8" name="Oval 67">
              <a:extLst>
                <a:ext uri="{FF2B5EF4-FFF2-40B4-BE49-F238E27FC236}">
                  <a16:creationId xmlns:a16="http://schemas.microsoft.com/office/drawing/2014/main" id="{95A73E85-0D64-4C7D-9DAC-D66F3E44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333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9" name="Line 68">
              <a:extLst>
                <a:ext uri="{FF2B5EF4-FFF2-40B4-BE49-F238E27FC236}">
                  <a16:creationId xmlns:a16="http://schemas.microsoft.com/office/drawing/2014/main" id="{DE87A22D-C471-4F04-9C34-C547F1E37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" y="357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0" name="Oval 69">
              <a:extLst>
                <a:ext uri="{FF2B5EF4-FFF2-40B4-BE49-F238E27FC236}">
                  <a16:creationId xmlns:a16="http://schemas.microsoft.com/office/drawing/2014/main" id="{823ABFAB-681F-4B3F-ADCC-5E68407F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371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1" name="Text Box 70">
              <a:extLst>
                <a:ext uri="{FF2B5EF4-FFF2-40B4-BE49-F238E27FC236}">
                  <a16:creationId xmlns:a16="http://schemas.microsoft.com/office/drawing/2014/main" id="{2AD9B46C-D88E-4BBD-B248-54B7E1A49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34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02" name="Text Box 71">
              <a:extLst>
                <a:ext uri="{FF2B5EF4-FFF2-40B4-BE49-F238E27FC236}">
                  <a16:creationId xmlns:a16="http://schemas.microsoft.com/office/drawing/2014/main" id="{E91EC369-AEFD-4B0B-8E31-6DC4A1000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30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03" name="Text Box 72">
              <a:extLst>
                <a:ext uri="{FF2B5EF4-FFF2-40B4-BE49-F238E27FC236}">
                  <a16:creationId xmlns:a16="http://schemas.microsoft.com/office/drawing/2014/main" id="{BEFFDBF1-62D6-4EEE-9A41-FE228973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26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04" name="Text Box 73">
              <a:extLst>
                <a:ext uri="{FF2B5EF4-FFF2-40B4-BE49-F238E27FC236}">
                  <a16:creationId xmlns:a16="http://schemas.microsoft.com/office/drawing/2014/main" id="{760A8E9B-A010-4FF5-97BD-0D272E870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05" name="Freeform 74">
              <a:extLst>
                <a:ext uri="{FF2B5EF4-FFF2-40B4-BE49-F238E27FC236}">
                  <a16:creationId xmlns:a16="http://schemas.microsoft.com/office/drawing/2014/main" id="{18B161E6-7F17-450D-BA18-2CD0A91A6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2680"/>
              <a:ext cx="1424" cy="1448"/>
            </a:xfrm>
            <a:custGeom>
              <a:avLst/>
              <a:gdLst>
                <a:gd name="T0" fmla="*/ 1008 w 1424"/>
                <a:gd name="T1" fmla="*/ 152 h 1448"/>
                <a:gd name="T2" fmla="*/ 144 w 1424"/>
                <a:gd name="T3" fmla="*/ 1016 h 1448"/>
                <a:gd name="T4" fmla="*/ 144 w 1424"/>
                <a:gd name="T5" fmla="*/ 1352 h 1448"/>
                <a:gd name="T6" fmla="*/ 336 w 1424"/>
                <a:gd name="T7" fmla="*/ 1400 h 1448"/>
                <a:gd name="T8" fmla="*/ 528 w 1424"/>
                <a:gd name="T9" fmla="*/ 1304 h 1448"/>
                <a:gd name="T10" fmla="*/ 1296 w 1424"/>
                <a:gd name="T11" fmla="*/ 536 h 1448"/>
                <a:gd name="T12" fmla="*/ 1296 w 1424"/>
                <a:gd name="T13" fmla="*/ 152 h 1448"/>
                <a:gd name="T14" fmla="*/ 1104 w 1424"/>
                <a:gd name="T15" fmla="*/ 104 h 1448"/>
                <a:gd name="T16" fmla="*/ 1008 w 1424"/>
                <a:gd name="T17" fmla="*/ 152 h 14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4" h="1448">
                  <a:moveTo>
                    <a:pt x="1008" y="152"/>
                  </a:moveTo>
                  <a:cubicBezTo>
                    <a:pt x="848" y="304"/>
                    <a:pt x="288" y="816"/>
                    <a:pt x="144" y="1016"/>
                  </a:cubicBezTo>
                  <a:cubicBezTo>
                    <a:pt x="0" y="1216"/>
                    <a:pt x="112" y="1288"/>
                    <a:pt x="144" y="1352"/>
                  </a:cubicBezTo>
                  <a:cubicBezTo>
                    <a:pt x="176" y="1416"/>
                    <a:pt x="272" y="1408"/>
                    <a:pt x="336" y="1400"/>
                  </a:cubicBezTo>
                  <a:cubicBezTo>
                    <a:pt x="400" y="1392"/>
                    <a:pt x="368" y="1448"/>
                    <a:pt x="528" y="1304"/>
                  </a:cubicBezTo>
                  <a:cubicBezTo>
                    <a:pt x="688" y="1160"/>
                    <a:pt x="1168" y="728"/>
                    <a:pt x="1296" y="536"/>
                  </a:cubicBezTo>
                  <a:cubicBezTo>
                    <a:pt x="1424" y="344"/>
                    <a:pt x="1328" y="224"/>
                    <a:pt x="1296" y="152"/>
                  </a:cubicBezTo>
                  <a:cubicBezTo>
                    <a:pt x="1264" y="80"/>
                    <a:pt x="1152" y="104"/>
                    <a:pt x="1104" y="104"/>
                  </a:cubicBezTo>
                  <a:cubicBezTo>
                    <a:pt x="1056" y="104"/>
                    <a:pt x="1168" y="0"/>
                    <a:pt x="1008" y="1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75" name="Group 75">
            <a:extLst>
              <a:ext uri="{FF2B5EF4-FFF2-40B4-BE49-F238E27FC236}">
                <a16:creationId xmlns:a16="http://schemas.microsoft.com/office/drawing/2014/main" id="{3C76197A-35B1-4580-9072-9D86C89349EB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3394075"/>
            <a:ext cx="2835275" cy="2930525"/>
            <a:chOff x="3638" y="2138"/>
            <a:chExt cx="1786" cy="1846"/>
          </a:xfrm>
        </p:grpSpPr>
        <p:sp>
          <p:nvSpPr>
            <p:cNvPr id="92176" name="Line 76">
              <a:extLst>
                <a:ext uri="{FF2B5EF4-FFF2-40B4-BE49-F238E27FC236}">
                  <a16:creationId xmlns:a16="http://schemas.microsoft.com/office/drawing/2014/main" id="{49704511-BBE0-45DF-8249-FA20AD46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Oval 77">
              <a:extLst>
                <a:ext uri="{FF2B5EF4-FFF2-40B4-BE49-F238E27FC236}">
                  <a16:creationId xmlns:a16="http://schemas.microsoft.com/office/drawing/2014/main" id="{16236C82-CB87-4613-8BC6-F91A0EBD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78" name="Oval 78">
              <a:extLst>
                <a:ext uri="{FF2B5EF4-FFF2-40B4-BE49-F238E27FC236}">
                  <a16:creationId xmlns:a16="http://schemas.microsoft.com/office/drawing/2014/main" id="{6C50E2BD-D8D1-45D3-8068-DD487831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79" name="Line 79">
              <a:extLst>
                <a:ext uri="{FF2B5EF4-FFF2-40B4-BE49-F238E27FC236}">
                  <a16:creationId xmlns:a16="http://schemas.microsoft.com/office/drawing/2014/main" id="{7CB522FD-ECDE-4F40-8E96-2CC861335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0" name="Oval 80">
              <a:extLst>
                <a:ext uri="{FF2B5EF4-FFF2-40B4-BE49-F238E27FC236}">
                  <a16:creationId xmlns:a16="http://schemas.microsoft.com/office/drawing/2014/main" id="{71A8B367-DDDF-4661-9CD7-B8ECDC4D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1" name="Line 81">
              <a:extLst>
                <a:ext uri="{FF2B5EF4-FFF2-40B4-BE49-F238E27FC236}">
                  <a16:creationId xmlns:a16="http://schemas.microsoft.com/office/drawing/2014/main" id="{8993C8B9-3CB9-453D-8BF0-1F4412752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3072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Line 82">
              <a:extLst>
                <a:ext uri="{FF2B5EF4-FFF2-40B4-BE49-F238E27FC236}">
                  <a16:creationId xmlns:a16="http://schemas.microsoft.com/office/drawing/2014/main" id="{910B4FF6-5F49-4EA6-9968-BA81DF25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350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Oval 83">
              <a:extLst>
                <a:ext uri="{FF2B5EF4-FFF2-40B4-BE49-F238E27FC236}">
                  <a16:creationId xmlns:a16="http://schemas.microsoft.com/office/drawing/2014/main" id="{8C7C71F6-FC38-4194-A03E-35F68CE87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36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4" name="Line 84">
              <a:extLst>
                <a:ext uri="{FF2B5EF4-FFF2-40B4-BE49-F238E27FC236}">
                  <a16:creationId xmlns:a16="http://schemas.microsoft.com/office/drawing/2014/main" id="{B8BA602C-A81C-4934-A08D-7DFD0C3E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6" y="307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5" name="Oval 85">
              <a:extLst>
                <a:ext uri="{FF2B5EF4-FFF2-40B4-BE49-F238E27FC236}">
                  <a16:creationId xmlns:a16="http://schemas.microsoft.com/office/drawing/2014/main" id="{3345053D-2714-4274-8ACF-E1FC8DA1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6" name="Oval 86">
              <a:extLst>
                <a:ext uri="{FF2B5EF4-FFF2-40B4-BE49-F238E27FC236}">
                  <a16:creationId xmlns:a16="http://schemas.microsoft.com/office/drawing/2014/main" id="{1D4061D0-EEEE-4C5F-9757-9E51963E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7" name="Text Box 87">
              <a:extLst>
                <a:ext uri="{FF2B5EF4-FFF2-40B4-BE49-F238E27FC236}">
                  <a16:creationId xmlns:a16="http://schemas.microsoft.com/office/drawing/2014/main" id="{DFE398BE-EE52-4489-BFD3-43701FB5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" y="34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188" name="Text Box 88">
              <a:extLst>
                <a:ext uri="{FF2B5EF4-FFF2-40B4-BE49-F238E27FC236}">
                  <a16:creationId xmlns:a16="http://schemas.microsoft.com/office/drawing/2014/main" id="{503EA8E0-4655-4068-AA63-8384A4FC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189" name="Text Box 89">
              <a:extLst>
                <a:ext uri="{FF2B5EF4-FFF2-40B4-BE49-F238E27FC236}">
                  <a16:creationId xmlns:a16="http://schemas.microsoft.com/office/drawing/2014/main" id="{A4D75A41-8DB3-4B33-A1CB-9F4FF76CE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190" name="Text Box 90">
              <a:extLst>
                <a:ext uri="{FF2B5EF4-FFF2-40B4-BE49-F238E27FC236}">
                  <a16:creationId xmlns:a16="http://schemas.microsoft.com/office/drawing/2014/main" id="{7A059C30-A3C5-4C44-8EE2-A3918DF9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1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191" name="Freeform 91">
              <a:extLst>
                <a:ext uri="{FF2B5EF4-FFF2-40B4-BE49-F238E27FC236}">
                  <a16:creationId xmlns:a16="http://schemas.microsoft.com/office/drawing/2014/main" id="{C8189D6D-7C1E-42FD-B693-A07E48D52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160"/>
              <a:ext cx="1344" cy="1568"/>
            </a:xfrm>
            <a:custGeom>
              <a:avLst/>
              <a:gdLst>
                <a:gd name="T0" fmla="*/ 152 w 1344"/>
                <a:gd name="T1" fmla="*/ 528 h 1568"/>
                <a:gd name="T2" fmla="*/ 968 w 1344"/>
                <a:gd name="T3" fmla="*/ 1440 h 1568"/>
                <a:gd name="T4" fmla="*/ 1304 w 1344"/>
                <a:gd name="T5" fmla="*/ 1296 h 1568"/>
                <a:gd name="T6" fmla="*/ 1208 w 1344"/>
                <a:gd name="T7" fmla="*/ 1008 h 1568"/>
                <a:gd name="T8" fmla="*/ 968 w 1344"/>
                <a:gd name="T9" fmla="*/ 768 h 1568"/>
                <a:gd name="T10" fmla="*/ 392 w 1344"/>
                <a:gd name="T11" fmla="*/ 96 h 1568"/>
                <a:gd name="T12" fmla="*/ 56 w 1344"/>
                <a:gd name="T13" fmla="*/ 192 h 1568"/>
                <a:gd name="T14" fmla="*/ 152 w 1344"/>
                <a:gd name="T15" fmla="*/ 528 h 1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4" h="1568">
                  <a:moveTo>
                    <a:pt x="152" y="528"/>
                  </a:moveTo>
                  <a:cubicBezTo>
                    <a:pt x="304" y="736"/>
                    <a:pt x="776" y="1312"/>
                    <a:pt x="968" y="1440"/>
                  </a:cubicBezTo>
                  <a:cubicBezTo>
                    <a:pt x="1160" y="1568"/>
                    <a:pt x="1264" y="1368"/>
                    <a:pt x="1304" y="1296"/>
                  </a:cubicBezTo>
                  <a:cubicBezTo>
                    <a:pt x="1344" y="1224"/>
                    <a:pt x="1264" y="1096"/>
                    <a:pt x="1208" y="1008"/>
                  </a:cubicBezTo>
                  <a:cubicBezTo>
                    <a:pt x="1152" y="920"/>
                    <a:pt x="1104" y="920"/>
                    <a:pt x="968" y="768"/>
                  </a:cubicBezTo>
                  <a:cubicBezTo>
                    <a:pt x="832" y="616"/>
                    <a:pt x="544" y="192"/>
                    <a:pt x="392" y="96"/>
                  </a:cubicBezTo>
                  <a:cubicBezTo>
                    <a:pt x="240" y="0"/>
                    <a:pt x="96" y="120"/>
                    <a:pt x="56" y="192"/>
                  </a:cubicBezTo>
                  <a:cubicBezTo>
                    <a:pt x="16" y="264"/>
                    <a:pt x="0" y="320"/>
                    <a:pt x="152" y="52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nimBg="1"/>
      <p:bldP spid="500749" grpId="0"/>
      <p:bldP spid="92170" grpId="0" animBg="1"/>
      <p:bldP spid="500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26823534-258E-42FE-A463-EC32BD30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C8335B-2430-4CE8-A9D6-B3CC5DEF87C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F8ABD75-FF54-4DB7-AA18-AC0BB68B5BC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512763"/>
            <a:ext cx="8229600" cy="57594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assert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||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virtual 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setKey (K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		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修改第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开始）元素值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assert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||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virtual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const;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ostream&amp; operator 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out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OutList)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>
            <a:extLst>
              <a:ext uri="{FF2B5EF4-FFF2-40B4-BE49-F238E27FC236}">
                <a16:creationId xmlns:a16="http://schemas.microsoft.com/office/drawing/2014/main" id="{01B2C51B-3893-49C8-9378-D0BE938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67334-695B-44DF-934E-507E866448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/>
          </a:p>
        </p:txBody>
      </p:sp>
      <p:sp>
        <p:nvSpPr>
          <p:cNvPr id="93188" name="AutoShape 3">
            <a:extLst>
              <a:ext uri="{FF2B5EF4-FFF2-40B4-BE49-F238E27FC236}">
                <a16:creationId xmlns:a16="http://schemas.microsoft.com/office/drawing/2014/main" id="{CAB3B91C-FA6E-4944-9EC1-8BB086BA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0652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DA6CD1A2-677B-48A3-AF27-081DC691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731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右左双旋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Text Box 5">
            <a:extLst>
              <a:ext uri="{FF2B5EF4-FFF2-40B4-BE49-F238E27FC236}">
                <a16:creationId xmlns:a16="http://schemas.microsoft.com/office/drawing/2014/main" id="{A0236899-0F60-4DBE-A89C-B7FC7684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93193" name="Group 8">
            <a:extLst>
              <a:ext uri="{FF2B5EF4-FFF2-40B4-BE49-F238E27FC236}">
                <a16:creationId xmlns:a16="http://schemas.microsoft.com/office/drawing/2014/main" id="{3785FFD5-06D7-4F7B-9AFE-A91A8AB3595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68638"/>
            <a:ext cx="3200400" cy="2286000"/>
            <a:chOff x="432" y="1920"/>
            <a:chExt cx="2016" cy="1440"/>
          </a:xfrm>
        </p:grpSpPr>
        <p:sp>
          <p:nvSpPr>
            <p:cNvPr id="93247" name="Line 9">
              <a:extLst>
                <a:ext uri="{FF2B5EF4-FFF2-40B4-BE49-F238E27FC236}">
                  <a16:creationId xmlns:a16="http://schemas.microsoft.com/office/drawing/2014/main" id="{8B938A25-6384-4FCA-ABC4-6B515F347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9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8" name="Line 10">
              <a:extLst>
                <a:ext uri="{FF2B5EF4-FFF2-40B4-BE49-F238E27FC236}">
                  <a16:creationId xmlns:a16="http://schemas.microsoft.com/office/drawing/2014/main" id="{E85AAE82-0692-43D0-8F32-BAF46BCDB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832"/>
              <a:ext cx="144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9" name="Line 11">
              <a:extLst>
                <a:ext uri="{FF2B5EF4-FFF2-40B4-BE49-F238E27FC236}">
                  <a16:creationId xmlns:a16="http://schemas.microsoft.com/office/drawing/2014/main" id="{49DB0C52-5259-4A37-82F1-ACB4DE9D2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32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0" name="Line 12">
              <a:extLst>
                <a:ext uri="{FF2B5EF4-FFF2-40B4-BE49-F238E27FC236}">
                  <a16:creationId xmlns:a16="http://schemas.microsoft.com/office/drawing/2014/main" id="{1DDF2260-4593-4668-A561-18D5D4B7D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1" name="Oval 13">
              <a:extLst>
                <a:ext uri="{FF2B5EF4-FFF2-40B4-BE49-F238E27FC236}">
                  <a16:creationId xmlns:a16="http://schemas.microsoft.com/office/drawing/2014/main" id="{3C4C5466-A377-4CA8-96E6-4061A2770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2" name="Oval 14">
              <a:extLst>
                <a:ext uri="{FF2B5EF4-FFF2-40B4-BE49-F238E27FC236}">
                  <a16:creationId xmlns:a16="http://schemas.microsoft.com/office/drawing/2014/main" id="{16F368D8-6348-4521-A379-CEA60AE1F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3" name="Text Box 15">
              <a:extLst>
                <a:ext uri="{FF2B5EF4-FFF2-40B4-BE49-F238E27FC236}">
                  <a16:creationId xmlns:a16="http://schemas.microsoft.com/office/drawing/2014/main" id="{2BDCC3B8-8255-49F0-AEEF-741F805AE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254" name="Text Box 16">
              <a:extLst>
                <a:ext uri="{FF2B5EF4-FFF2-40B4-BE49-F238E27FC236}">
                  <a16:creationId xmlns:a16="http://schemas.microsoft.com/office/drawing/2014/main" id="{02689556-7785-462B-9ADF-66FB34D5D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255" name="Oval 17">
              <a:extLst>
                <a:ext uri="{FF2B5EF4-FFF2-40B4-BE49-F238E27FC236}">
                  <a16:creationId xmlns:a16="http://schemas.microsoft.com/office/drawing/2014/main" id="{286B3907-5CA8-4364-AFCF-35F9DE6B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6" name="Line 18">
              <a:extLst>
                <a:ext uri="{FF2B5EF4-FFF2-40B4-BE49-F238E27FC236}">
                  <a16:creationId xmlns:a16="http://schemas.microsoft.com/office/drawing/2014/main" id="{49531AFC-8894-4831-AE83-8E22B0C4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83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7" name="Oval 19">
              <a:extLst>
                <a:ext uri="{FF2B5EF4-FFF2-40B4-BE49-F238E27FC236}">
                  <a16:creationId xmlns:a16="http://schemas.microsoft.com/office/drawing/2014/main" id="{D4EB5C2A-2C0B-499B-884E-23E5DB072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8" name="Oval 20">
              <a:extLst>
                <a:ext uri="{FF2B5EF4-FFF2-40B4-BE49-F238E27FC236}">
                  <a16:creationId xmlns:a16="http://schemas.microsoft.com/office/drawing/2014/main" id="{35502722-29A0-4D85-A60E-DB4FAC84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9" name="Line 21">
              <a:extLst>
                <a:ext uri="{FF2B5EF4-FFF2-40B4-BE49-F238E27FC236}">
                  <a16:creationId xmlns:a16="http://schemas.microsoft.com/office/drawing/2014/main" id="{98203E2A-3E08-45CF-938B-51CFB6E8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40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0" name="Oval 22">
              <a:extLst>
                <a:ext uri="{FF2B5EF4-FFF2-40B4-BE49-F238E27FC236}">
                  <a16:creationId xmlns:a16="http://schemas.microsoft.com/office/drawing/2014/main" id="{EEE4031E-7773-446A-9BBA-74065CD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1" name="Oval 23">
              <a:extLst>
                <a:ext uri="{FF2B5EF4-FFF2-40B4-BE49-F238E27FC236}">
                  <a16:creationId xmlns:a16="http://schemas.microsoft.com/office/drawing/2014/main" id="{54342B95-C6BA-4161-9408-EE26139A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2" name="Text Box 24">
              <a:extLst>
                <a:ext uri="{FF2B5EF4-FFF2-40B4-BE49-F238E27FC236}">
                  <a16:creationId xmlns:a16="http://schemas.microsoft.com/office/drawing/2014/main" id="{A9A1E33A-2074-42AE-9821-4F72FFB0B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194" name="Text Box 25">
            <a:extLst>
              <a:ext uri="{FF2B5EF4-FFF2-40B4-BE49-F238E27FC236}">
                <a16:creationId xmlns:a16="http://schemas.microsoft.com/office/drawing/2014/main" id="{B97CC0B4-DC71-4343-82F5-45F82DF9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537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9D4919-D599-495D-949E-E5C7C8541213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534988"/>
            <a:ext cx="3638550" cy="2173287"/>
            <a:chOff x="400050" y="534988"/>
            <a:chExt cx="3638550" cy="2173287"/>
          </a:xfrm>
        </p:grpSpPr>
        <p:sp>
          <p:nvSpPr>
            <p:cNvPr id="93230" name="AutoShape 6">
              <a:extLst>
                <a:ext uri="{FF2B5EF4-FFF2-40B4-BE49-F238E27FC236}">
                  <a16:creationId xmlns:a16="http://schemas.microsoft.com/office/drawing/2014/main" id="{E56D7EE0-9106-4093-A763-FCEECCC3C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" y="1477963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3231" name="Text Box 7">
              <a:extLst>
                <a:ext uri="{FF2B5EF4-FFF2-40B4-BE49-F238E27FC236}">
                  <a16:creationId xmlns:a16="http://schemas.microsoft.com/office/drawing/2014/main" id="{7818A91C-F97B-446A-A80A-FF6DA58C5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944563"/>
              <a:ext cx="1103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仿宋_GB2312" pitchFamily="49" charset="-122"/>
                </a:rPr>
                <a:t>左单旋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3232" name="Group 26">
              <a:extLst>
                <a:ext uri="{FF2B5EF4-FFF2-40B4-BE49-F238E27FC236}">
                  <a16:creationId xmlns:a16="http://schemas.microsoft.com/office/drawing/2014/main" id="{49702517-7B76-49AD-9027-AFC303277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534988"/>
              <a:ext cx="2971800" cy="2173287"/>
              <a:chOff x="672" y="119"/>
              <a:chExt cx="1872" cy="1369"/>
            </a:xfrm>
          </p:grpSpPr>
          <p:sp>
            <p:nvSpPr>
              <p:cNvPr id="93233" name="Line 27">
                <a:extLst>
                  <a:ext uri="{FF2B5EF4-FFF2-40B4-BE49-F238E27FC236}">
                    <a16:creationId xmlns:a16="http://schemas.microsoft.com/office/drawing/2014/main" id="{B9DEEF9B-BA10-4373-A6CE-5EAC6BF9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52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4" name="Line 28">
                <a:extLst>
                  <a:ext uri="{FF2B5EF4-FFF2-40B4-BE49-F238E27FC236}">
                    <a16:creationId xmlns:a16="http://schemas.microsoft.com/office/drawing/2014/main" id="{8E528825-A364-45DF-8377-13D1EE5DE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96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5" name="Text Box 29">
                <a:extLst>
                  <a:ext uri="{FF2B5EF4-FFF2-40B4-BE49-F238E27FC236}">
                    <a16:creationId xmlns:a16="http://schemas.microsoft.com/office/drawing/2014/main" id="{E789135D-7B2E-48B1-B625-88320AE44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6" name="Line 30">
                <a:extLst>
                  <a:ext uri="{FF2B5EF4-FFF2-40B4-BE49-F238E27FC236}">
                    <a16:creationId xmlns:a16="http://schemas.microsoft.com/office/drawing/2014/main" id="{E6A7B49D-4C2B-4E82-AE9E-6E27B62C8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7" name="Oval 31">
                <a:extLst>
                  <a:ext uri="{FF2B5EF4-FFF2-40B4-BE49-F238E27FC236}">
                    <a16:creationId xmlns:a16="http://schemas.microsoft.com/office/drawing/2014/main" id="{4D61D43E-ADF2-4898-AB85-04D3DF8A4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8" name="Oval 32">
                <a:extLst>
                  <a:ext uri="{FF2B5EF4-FFF2-40B4-BE49-F238E27FC236}">
                    <a16:creationId xmlns:a16="http://schemas.microsoft.com/office/drawing/2014/main" id="{0A08EA95-BCDD-40FF-AA70-A1734EA30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16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9" name="Text Box 33">
                <a:extLst>
                  <a:ext uri="{FF2B5EF4-FFF2-40B4-BE49-F238E27FC236}">
                    <a16:creationId xmlns:a16="http://schemas.microsoft.com/office/drawing/2014/main" id="{CB3B5453-BF8E-4DA6-80D5-436954E4B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7" y="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240" name="Line 34">
                <a:extLst>
                  <a:ext uri="{FF2B5EF4-FFF2-40B4-BE49-F238E27FC236}">
                    <a16:creationId xmlns:a16="http://schemas.microsoft.com/office/drawing/2014/main" id="{CB061116-5632-403C-8864-F9968E612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0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1" name="Oval 35">
                <a:extLst>
                  <a:ext uri="{FF2B5EF4-FFF2-40B4-BE49-F238E27FC236}">
                    <a16:creationId xmlns:a16="http://schemas.microsoft.com/office/drawing/2014/main" id="{611EC6C4-7934-4B57-ABF3-5A7E2F20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9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2" name="Text Box 36">
                <a:extLst>
                  <a:ext uri="{FF2B5EF4-FFF2-40B4-BE49-F238E27FC236}">
                    <a16:creationId xmlns:a16="http://schemas.microsoft.com/office/drawing/2014/main" id="{6E6F7A11-CEE5-4842-9D0A-E1BD87587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243" name="Line 37">
                <a:extLst>
                  <a:ext uri="{FF2B5EF4-FFF2-40B4-BE49-F238E27FC236}">
                    <a16:creationId xmlns:a16="http://schemas.microsoft.com/office/drawing/2014/main" id="{E84E7DB6-36ED-453F-820F-8FAAB7114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576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4" name="Oval 38">
                <a:extLst>
                  <a:ext uri="{FF2B5EF4-FFF2-40B4-BE49-F238E27FC236}">
                    <a16:creationId xmlns:a16="http://schemas.microsoft.com/office/drawing/2014/main" id="{56CFFB5D-76E2-432B-BCED-56AF1710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7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5" name="Oval 39">
                <a:extLst>
                  <a:ext uri="{FF2B5EF4-FFF2-40B4-BE49-F238E27FC236}">
                    <a16:creationId xmlns:a16="http://schemas.microsoft.com/office/drawing/2014/main" id="{F52B4791-6946-47CF-A219-670CFFC0B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6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11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6" name="Oval 40">
                <a:extLst>
                  <a:ext uri="{FF2B5EF4-FFF2-40B4-BE49-F238E27FC236}">
                    <a16:creationId xmlns:a16="http://schemas.microsoft.com/office/drawing/2014/main" id="{ED31FA36-680C-48C1-A65B-D5D44939C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196" name="Group 41">
            <a:extLst>
              <a:ext uri="{FF2B5EF4-FFF2-40B4-BE49-F238E27FC236}">
                <a16:creationId xmlns:a16="http://schemas.microsoft.com/office/drawing/2014/main" id="{21B30A6C-9E35-4A27-8566-21FDDB29B6B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124200"/>
            <a:ext cx="3352800" cy="3048000"/>
            <a:chOff x="2688" y="1968"/>
            <a:chExt cx="2112" cy="1920"/>
          </a:xfrm>
        </p:grpSpPr>
        <p:sp>
          <p:nvSpPr>
            <p:cNvPr id="93213" name="Line 42">
              <a:extLst>
                <a:ext uri="{FF2B5EF4-FFF2-40B4-BE49-F238E27FC236}">
                  <a16:creationId xmlns:a16="http://schemas.microsoft.com/office/drawing/2014/main" id="{88AE4637-7A87-49F8-8897-25A44FC0D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9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4" name="Line 43">
              <a:extLst>
                <a:ext uri="{FF2B5EF4-FFF2-40B4-BE49-F238E27FC236}">
                  <a16:creationId xmlns:a16="http://schemas.microsoft.com/office/drawing/2014/main" id="{DBC3E973-7ED0-4045-A304-3DB8FB25F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832"/>
              <a:ext cx="48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44">
              <a:extLst>
                <a:ext uri="{FF2B5EF4-FFF2-40B4-BE49-F238E27FC236}">
                  <a16:creationId xmlns:a16="http://schemas.microsoft.com/office/drawing/2014/main" id="{63A7FA60-943F-4C19-8D67-D491C6A1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45">
              <a:extLst>
                <a:ext uri="{FF2B5EF4-FFF2-40B4-BE49-F238E27FC236}">
                  <a16:creationId xmlns:a16="http://schemas.microsoft.com/office/drawing/2014/main" id="{A1A576FC-9949-43D5-9FAB-E345381AE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400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7" name="Oval 46">
              <a:extLst>
                <a:ext uri="{FF2B5EF4-FFF2-40B4-BE49-F238E27FC236}">
                  <a16:creationId xmlns:a16="http://schemas.microsoft.com/office/drawing/2014/main" id="{928945CD-DFFB-481A-AB14-F5004559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18" name="Line 47">
              <a:extLst>
                <a:ext uri="{FF2B5EF4-FFF2-40B4-BE49-F238E27FC236}">
                  <a16:creationId xmlns:a16="http://schemas.microsoft.com/office/drawing/2014/main" id="{74FB1323-8826-4AAE-8A73-C6DF97AE8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784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9" name="Oval 48">
              <a:extLst>
                <a:ext uri="{FF2B5EF4-FFF2-40B4-BE49-F238E27FC236}">
                  <a16:creationId xmlns:a16="http://schemas.microsoft.com/office/drawing/2014/main" id="{1A39D891-7887-4019-8CD2-999CA239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0" name="Text Box 49">
              <a:extLst>
                <a:ext uri="{FF2B5EF4-FFF2-40B4-BE49-F238E27FC236}">
                  <a16:creationId xmlns:a16="http://schemas.microsoft.com/office/drawing/2014/main" id="{9F523602-231B-4F6F-8EB3-9D9589B4D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8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1" name="Text Box 50">
              <a:extLst>
                <a:ext uri="{FF2B5EF4-FFF2-40B4-BE49-F238E27FC236}">
                  <a16:creationId xmlns:a16="http://schemas.microsoft.com/office/drawing/2014/main" id="{3BE5D41B-35DE-4FBF-85AD-A93669B2C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3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2" name="Oval 51">
              <a:extLst>
                <a:ext uri="{FF2B5EF4-FFF2-40B4-BE49-F238E27FC236}">
                  <a16:creationId xmlns:a16="http://schemas.microsoft.com/office/drawing/2014/main" id="{8DCFA0BF-4132-4EC2-8670-F1040DE8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223" name="Oval 52">
              <a:extLst>
                <a:ext uri="{FF2B5EF4-FFF2-40B4-BE49-F238E27FC236}">
                  <a16:creationId xmlns:a16="http://schemas.microsoft.com/office/drawing/2014/main" id="{C1CDC5DF-E94D-452D-B114-6388AE31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4" name="Oval 53">
              <a:extLst>
                <a:ext uri="{FF2B5EF4-FFF2-40B4-BE49-F238E27FC236}">
                  <a16:creationId xmlns:a16="http://schemas.microsoft.com/office/drawing/2014/main" id="{C1F516FD-29AD-4F39-A1BF-7CD555D6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5" name="Line 54">
              <a:extLst>
                <a:ext uri="{FF2B5EF4-FFF2-40B4-BE49-F238E27FC236}">
                  <a16:creationId xmlns:a16="http://schemas.microsoft.com/office/drawing/2014/main" id="{4257EF00-59FA-4649-9F5D-ED1A3F923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32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6" name="Oval 55">
              <a:extLst>
                <a:ext uri="{FF2B5EF4-FFF2-40B4-BE49-F238E27FC236}">
                  <a16:creationId xmlns:a16="http://schemas.microsoft.com/office/drawing/2014/main" id="{9DA53C79-EDD3-4BD6-9372-3516D6A1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7" name="Oval 56">
              <a:extLst>
                <a:ext uri="{FF2B5EF4-FFF2-40B4-BE49-F238E27FC236}">
                  <a16:creationId xmlns:a16="http://schemas.microsoft.com/office/drawing/2014/main" id="{DE2F68DA-9ACD-4138-B16F-479EAD24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8" name="Text Box 57">
              <a:extLst>
                <a:ext uri="{FF2B5EF4-FFF2-40B4-BE49-F238E27FC236}">
                  <a16:creationId xmlns:a16="http://schemas.microsoft.com/office/drawing/2014/main" id="{F06F13FD-9D11-4B67-A83B-CB4A190CF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9" name="Oval 58">
              <a:extLst>
                <a:ext uri="{FF2B5EF4-FFF2-40B4-BE49-F238E27FC236}">
                  <a16:creationId xmlns:a16="http://schemas.microsoft.com/office/drawing/2014/main" id="{73763C7C-46CD-4235-9BA4-9A841E1D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197" name="Group 59">
            <a:extLst>
              <a:ext uri="{FF2B5EF4-FFF2-40B4-BE49-F238E27FC236}">
                <a16:creationId xmlns:a16="http://schemas.microsoft.com/office/drawing/2014/main" id="{E767646B-DAE7-4CCF-98EE-B6F2042AA79C}"/>
              </a:ext>
            </a:extLst>
          </p:cNvPr>
          <p:cNvGrpSpPr>
            <a:grpSpLocks/>
          </p:cNvGrpSpPr>
          <p:nvPr/>
        </p:nvGrpSpPr>
        <p:grpSpPr bwMode="auto">
          <a:xfrm>
            <a:off x="4503738" y="512763"/>
            <a:ext cx="3308350" cy="3022600"/>
            <a:chOff x="2784" y="144"/>
            <a:chExt cx="2084" cy="1904"/>
          </a:xfrm>
        </p:grpSpPr>
        <p:sp>
          <p:nvSpPr>
            <p:cNvPr id="93195" name="Line 60">
              <a:extLst>
                <a:ext uri="{FF2B5EF4-FFF2-40B4-BE49-F238E27FC236}">
                  <a16:creationId xmlns:a16="http://schemas.microsoft.com/office/drawing/2014/main" id="{F4E400E7-0FF7-41FE-942B-13A1BAAF4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61">
              <a:extLst>
                <a:ext uri="{FF2B5EF4-FFF2-40B4-BE49-F238E27FC236}">
                  <a16:creationId xmlns:a16="http://schemas.microsoft.com/office/drawing/2014/main" id="{A893AD21-E386-47D2-9787-B1EA25A70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2" name="Text Box 62">
              <a:extLst>
                <a:ext uri="{FF2B5EF4-FFF2-40B4-BE49-F238E27FC236}">
                  <a16:creationId xmlns:a16="http://schemas.microsoft.com/office/drawing/2014/main" id="{73B191F2-6403-4B78-8054-85F80B08D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5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3198" name="Oval 63">
              <a:extLst>
                <a:ext uri="{FF2B5EF4-FFF2-40B4-BE49-F238E27FC236}">
                  <a16:creationId xmlns:a16="http://schemas.microsoft.com/office/drawing/2014/main" id="{013DB23A-479E-4A06-A80E-639489A8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199" name="Oval 64">
              <a:extLst>
                <a:ext uri="{FF2B5EF4-FFF2-40B4-BE49-F238E27FC236}">
                  <a16:creationId xmlns:a16="http://schemas.microsoft.com/office/drawing/2014/main" id="{2020D70B-C3E0-4528-9ED0-EB5AF26A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0" name="Oval 65">
              <a:extLst>
                <a:ext uri="{FF2B5EF4-FFF2-40B4-BE49-F238E27FC236}">
                  <a16:creationId xmlns:a16="http://schemas.microsoft.com/office/drawing/2014/main" id="{1F2D62F3-6E72-44C8-9F5F-CC3D5414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26" name="Text Box 66">
              <a:extLst>
                <a:ext uri="{FF2B5EF4-FFF2-40B4-BE49-F238E27FC236}">
                  <a16:creationId xmlns:a16="http://schemas.microsoft.com/office/drawing/2014/main" id="{93828EF7-7400-47C7-8D6E-D83E25BC2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3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3202" name="Oval 67">
              <a:extLst>
                <a:ext uri="{FF2B5EF4-FFF2-40B4-BE49-F238E27FC236}">
                  <a16:creationId xmlns:a16="http://schemas.microsoft.com/office/drawing/2014/main" id="{6F273DDB-8175-493B-873D-475BC7669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3" name="Line 68">
              <a:extLst>
                <a:ext uri="{FF2B5EF4-FFF2-40B4-BE49-F238E27FC236}">
                  <a16:creationId xmlns:a16="http://schemas.microsoft.com/office/drawing/2014/main" id="{2C60850E-2C73-4BD8-A128-15040A5E8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4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Oval 69">
              <a:extLst>
                <a:ext uri="{FF2B5EF4-FFF2-40B4-BE49-F238E27FC236}">
                  <a16:creationId xmlns:a16="http://schemas.microsoft.com/office/drawing/2014/main" id="{55788685-F0B5-4BD7-BE58-4638FC48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5" name="Line 70">
              <a:extLst>
                <a:ext uri="{FF2B5EF4-FFF2-40B4-BE49-F238E27FC236}">
                  <a16:creationId xmlns:a16="http://schemas.microsoft.com/office/drawing/2014/main" id="{9EED0E42-ABF5-4A4C-A73A-208F2AD7E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Line 71">
              <a:extLst>
                <a:ext uri="{FF2B5EF4-FFF2-40B4-BE49-F238E27FC236}">
                  <a16:creationId xmlns:a16="http://schemas.microsoft.com/office/drawing/2014/main" id="{852440C5-013D-4B46-858F-ECBD7FAF5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7" name="Oval 72">
              <a:extLst>
                <a:ext uri="{FF2B5EF4-FFF2-40B4-BE49-F238E27FC236}">
                  <a16:creationId xmlns:a16="http://schemas.microsoft.com/office/drawing/2014/main" id="{BDCD514D-E002-4816-B84B-BA0A5B22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33" name="Text Box 73">
              <a:extLst>
                <a:ext uri="{FF2B5EF4-FFF2-40B4-BE49-F238E27FC236}">
                  <a16:creationId xmlns:a16="http://schemas.microsoft.com/office/drawing/2014/main" id="{290DAC5F-0B1D-4A28-B40F-33EA3EFD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9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209" name="Oval 74">
              <a:extLst>
                <a:ext uri="{FF2B5EF4-FFF2-40B4-BE49-F238E27FC236}">
                  <a16:creationId xmlns:a16="http://schemas.microsoft.com/office/drawing/2014/main" id="{962175EE-332A-45BA-887D-3483AE72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10" name="Line 75">
              <a:extLst>
                <a:ext uri="{FF2B5EF4-FFF2-40B4-BE49-F238E27FC236}">
                  <a16:creationId xmlns:a16="http://schemas.microsoft.com/office/drawing/2014/main" id="{44473052-313F-4262-A54E-D7C94218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6" name="Text Box 76">
              <a:extLst>
                <a:ext uri="{FF2B5EF4-FFF2-40B4-BE49-F238E27FC236}">
                  <a16:creationId xmlns:a16="http://schemas.microsoft.com/office/drawing/2014/main" id="{0B3B0924-6736-4E0E-A994-8DFADD5A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212" name="Freeform 77">
              <a:extLst>
                <a:ext uri="{FF2B5EF4-FFF2-40B4-BE49-F238E27FC236}">
                  <a16:creationId xmlns:a16="http://schemas.microsoft.com/office/drawing/2014/main" id="{BF31545B-4550-4787-8BC8-1DB9B5E2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600"/>
              <a:ext cx="960" cy="1448"/>
            </a:xfrm>
            <a:custGeom>
              <a:avLst/>
              <a:gdLst>
                <a:gd name="T0" fmla="*/ 160 w 960"/>
                <a:gd name="T1" fmla="*/ 72 h 1448"/>
                <a:gd name="T2" fmla="*/ 64 w 960"/>
                <a:gd name="T3" fmla="*/ 168 h 1448"/>
                <a:gd name="T4" fmla="*/ 16 w 960"/>
                <a:gd name="T5" fmla="*/ 312 h 1448"/>
                <a:gd name="T6" fmla="*/ 160 w 960"/>
                <a:gd name="T7" fmla="*/ 504 h 1448"/>
                <a:gd name="T8" fmla="*/ 304 w 960"/>
                <a:gd name="T9" fmla="*/ 648 h 1448"/>
                <a:gd name="T10" fmla="*/ 304 w 960"/>
                <a:gd name="T11" fmla="*/ 792 h 1448"/>
                <a:gd name="T12" fmla="*/ 112 w 960"/>
                <a:gd name="T13" fmla="*/ 984 h 1448"/>
                <a:gd name="T14" fmla="*/ 64 w 960"/>
                <a:gd name="T15" fmla="*/ 1128 h 1448"/>
                <a:gd name="T16" fmla="*/ 64 w 960"/>
                <a:gd name="T17" fmla="*/ 1224 h 1448"/>
                <a:gd name="T18" fmla="*/ 112 w 960"/>
                <a:gd name="T19" fmla="*/ 1320 h 1448"/>
                <a:gd name="T20" fmla="*/ 256 w 960"/>
                <a:gd name="T21" fmla="*/ 1416 h 1448"/>
                <a:gd name="T22" fmla="*/ 448 w 960"/>
                <a:gd name="T23" fmla="*/ 1368 h 1448"/>
                <a:gd name="T24" fmla="*/ 880 w 960"/>
                <a:gd name="T25" fmla="*/ 936 h 1448"/>
                <a:gd name="T26" fmla="*/ 928 w 960"/>
                <a:gd name="T27" fmla="*/ 792 h 1448"/>
                <a:gd name="T28" fmla="*/ 928 w 960"/>
                <a:gd name="T29" fmla="*/ 648 h 1448"/>
                <a:gd name="T30" fmla="*/ 832 w 960"/>
                <a:gd name="T31" fmla="*/ 504 h 1448"/>
                <a:gd name="T32" fmla="*/ 400 w 960"/>
                <a:gd name="T33" fmla="*/ 72 h 1448"/>
                <a:gd name="T34" fmla="*/ 160 w 960"/>
                <a:gd name="T35" fmla="*/ 72 h 14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0" h="1448">
                  <a:moveTo>
                    <a:pt x="160" y="72"/>
                  </a:moveTo>
                  <a:cubicBezTo>
                    <a:pt x="104" y="88"/>
                    <a:pt x="88" y="128"/>
                    <a:pt x="64" y="168"/>
                  </a:cubicBezTo>
                  <a:cubicBezTo>
                    <a:pt x="40" y="208"/>
                    <a:pt x="0" y="256"/>
                    <a:pt x="16" y="312"/>
                  </a:cubicBezTo>
                  <a:cubicBezTo>
                    <a:pt x="32" y="368"/>
                    <a:pt x="112" y="448"/>
                    <a:pt x="160" y="504"/>
                  </a:cubicBezTo>
                  <a:cubicBezTo>
                    <a:pt x="208" y="560"/>
                    <a:pt x="280" y="600"/>
                    <a:pt x="304" y="648"/>
                  </a:cubicBezTo>
                  <a:cubicBezTo>
                    <a:pt x="328" y="696"/>
                    <a:pt x="336" y="736"/>
                    <a:pt x="304" y="792"/>
                  </a:cubicBezTo>
                  <a:cubicBezTo>
                    <a:pt x="272" y="848"/>
                    <a:pt x="152" y="928"/>
                    <a:pt x="112" y="984"/>
                  </a:cubicBezTo>
                  <a:cubicBezTo>
                    <a:pt x="72" y="1040"/>
                    <a:pt x="72" y="1088"/>
                    <a:pt x="64" y="1128"/>
                  </a:cubicBezTo>
                  <a:cubicBezTo>
                    <a:pt x="56" y="1168"/>
                    <a:pt x="56" y="1192"/>
                    <a:pt x="64" y="1224"/>
                  </a:cubicBezTo>
                  <a:cubicBezTo>
                    <a:pt x="72" y="1256"/>
                    <a:pt x="80" y="1288"/>
                    <a:pt x="112" y="1320"/>
                  </a:cubicBezTo>
                  <a:cubicBezTo>
                    <a:pt x="144" y="1352"/>
                    <a:pt x="200" y="1408"/>
                    <a:pt x="256" y="1416"/>
                  </a:cubicBezTo>
                  <a:cubicBezTo>
                    <a:pt x="312" y="1424"/>
                    <a:pt x="344" y="1448"/>
                    <a:pt x="448" y="1368"/>
                  </a:cubicBezTo>
                  <a:cubicBezTo>
                    <a:pt x="552" y="1288"/>
                    <a:pt x="800" y="1032"/>
                    <a:pt x="880" y="936"/>
                  </a:cubicBezTo>
                  <a:cubicBezTo>
                    <a:pt x="960" y="840"/>
                    <a:pt x="920" y="840"/>
                    <a:pt x="928" y="792"/>
                  </a:cubicBezTo>
                  <a:cubicBezTo>
                    <a:pt x="936" y="744"/>
                    <a:pt x="944" y="696"/>
                    <a:pt x="928" y="648"/>
                  </a:cubicBezTo>
                  <a:cubicBezTo>
                    <a:pt x="912" y="600"/>
                    <a:pt x="920" y="600"/>
                    <a:pt x="832" y="504"/>
                  </a:cubicBezTo>
                  <a:cubicBezTo>
                    <a:pt x="744" y="408"/>
                    <a:pt x="512" y="144"/>
                    <a:pt x="400" y="72"/>
                  </a:cubicBezTo>
                  <a:cubicBezTo>
                    <a:pt x="288" y="0"/>
                    <a:pt x="216" y="56"/>
                    <a:pt x="160" y="7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7CB147F-578E-48E6-A377-DCFCBBB5C2F8}"/>
              </a:ext>
            </a:extLst>
          </p:cNvPr>
          <p:cNvSpPr/>
          <p:nvPr/>
        </p:nvSpPr>
        <p:spPr>
          <a:xfrm>
            <a:off x="1750488" y="10378"/>
            <a:ext cx="68622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</a:rPr>
              <a:t>关键码 </a:t>
            </a:r>
            <a:r>
              <a:rPr lang="en-US" altLang="zh-CN" sz="3000" dirty="0">
                <a:solidFill>
                  <a:srgbClr val="FF0000"/>
                </a:solidFill>
              </a:rPr>
              <a:t>{ 16, 3, 7, 11, 9, 26, 18, 14, 15 }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/>
      <p:bldP spid="93190" grpId="0"/>
      <p:bldP spid="9319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011A34FA-58BE-43C9-B7E4-4C775208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1F5BE-4C93-471F-9F41-AAC6FA7D59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/>
          </a:p>
        </p:txBody>
      </p:sp>
      <p:sp>
        <p:nvSpPr>
          <p:cNvPr id="94232" name="AutoShape 23">
            <a:extLst>
              <a:ext uri="{FF2B5EF4-FFF2-40B4-BE49-F238E27FC236}">
                <a16:creationId xmlns:a16="http://schemas.microsoft.com/office/drawing/2014/main" id="{FA97ECE4-8CD2-4EC2-B357-3E88219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002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2808" name="Text Box 24">
            <a:extLst>
              <a:ext uri="{FF2B5EF4-FFF2-40B4-BE49-F238E27FC236}">
                <a16:creationId xmlns:a16="http://schemas.microsoft.com/office/drawing/2014/main" id="{579BF55A-F305-4198-B21E-F9E05BF4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43B6C5-58AC-4871-BA2C-60AD62FD107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609600"/>
            <a:ext cx="3429000" cy="3124200"/>
            <a:chOff x="4724400" y="609600"/>
            <a:chExt cx="3429000" cy="3124200"/>
          </a:xfrm>
        </p:grpSpPr>
        <p:sp>
          <p:nvSpPr>
            <p:cNvPr id="94239" name="Line 2">
              <a:extLst>
                <a:ext uri="{FF2B5EF4-FFF2-40B4-BE49-F238E27FC236}">
                  <a16:creationId xmlns:a16="http://schemas.microsoft.com/office/drawing/2014/main" id="{802C710E-9228-4582-B91E-C9C293794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2057400"/>
              <a:ext cx="3048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0" name="Line 3">
              <a:extLst>
                <a:ext uri="{FF2B5EF4-FFF2-40B4-BE49-F238E27FC236}">
                  <a16:creationId xmlns:a16="http://schemas.microsoft.com/office/drawing/2014/main" id="{16B0F4CE-F4C3-4AD9-8BAD-CA8DF27F3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4">
              <a:extLst>
                <a:ext uri="{FF2B5EF4-FFF2-40B4-BE49-F238E27FC236}">
                  <a16:creationId xmlns:a16="http://schemas.microsoft.com/office/drawing/2014/main" id="{B6D7C634-7240-4339-92A5-21F28E823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2" name="Line 7">
              <a:extLst>
                <a:ext uri="{FF2B5EF4-FFF2-40B4-BE49-F238E27FC236}">
                  <a16:creationId xmlns:a16="http://schemas.microsoft.com/office/drawing/2014/main" id="{FE00312D-FD72-4BD7-8C6C-D5CF1AC3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819400"/>
              <a:ext cx="381000" cy="685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Line 8">
              <a:extLst>
                <a:ext uri="{FF2B5EF4-FFF2-40B4-BE49-F238E27FC236}">
                  <a16:creationId xmlns:a16="http://schemas.microsoft.com/office/drawing/2014/main" id="{4C57F60A-97C8-4C97-87F3-BB10526E9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2057400"/>
              <a:ext cx="2286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Line 9">
              <a:extLst>
                <a:ext uri="{FF2B5EF4-FFF2-40B4-BE49-F238E27FC236}">
                  <a16:creationId xmlns:a16="http://schemas.microsoft.com/office/drawing/2014/main" id="{2F2F530E-A638-47BB-8AAA-A24FE84D4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8400" y="2819400"/>
              <a:ext cx="3048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Line 13">
              <a:extLst>
                <a:ext uri="{FF2B5EF4-FFF2-40B4-BE49-F238E27FC236}">
                  <a16:creationId xmlns:a16="http://schemas.microsoft.com/office/drawing/2014/main" id="{DB1005E3-FF6E-43BE-9B81-F9010DA58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20574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Oval 16">
              <a:extLst>
                <a:ext uri="{FF2B5EF4-FFF2-40B4-BE49-F238E27FC236}">
                  <a16:creationId xmlns:a16="http://schemas.microsoft.com/office/drawing/2014/main" id="{B720A0C0-68FC-41DD-BA21-15E87323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47" name="Oval 25">
              <a:extLst>
                <a:ext uri="{FF2B5EF4-FFF2-40B4-BE49-F238E27FC236}">
                  <a16:creationId xmlns:a16="http://schemas.microsoft.com/office/drawing/2014/main" id="{436D935A-C3ED-496E-ADD2-BD3CABBF8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48" name="Oval 26">
              <a:extLst>
                <a:ext uri="{FF2B5EF4-FFF2-40B4-BE49-F238E27FC236}">
                  <a16:creationId xmlns:a16="http://schemas.microsoft.com/office/drawing/2014/main" id="{6060045B-215A-4F39-9997-0F950422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11" name="Text Box 27">
              <a:extLst>
                <a:ext uri="{FF2B5EF4-FFF2-40B4-BE49-F238E27FC236}">
                  <a16:creationId xmlns:a16="http://schemas.microsoft.com/office/drawing/2014/main" id="{92360D94-8B09-4B79-94B1-16667FB5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895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812" name="Text Box 28">
              <a:extLst>
                <a:ext uri="{FF2B5EF4-FFF2-40B4-BE49-F238E27FC236}">
                  <a16:creationId xmlns:a16="http://schemas.microsoft.com/office/drawing/2014/main" id="{A5367CC5-DA2A-405C-A62D-045628414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251" name="Oval 30">
              <a:extLst>
                <a:ext uri="{FF2B5EF4-FFF2-40B4-BE49-F238E27FC236}">
                  <a16:creationId xmlns:a16="http://schemas.microsoft.com/office/drawing/2014/main" id="{5CC42725-EE4C-47F8-8D19-0594B7E0E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990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18" name="Text Box 34">
              <a:extLst>
                <a:ext uri="{FF2B5EF4-FFF2-40B4-BE49-F238E27FC236}">
                  <a16:creationId xmlns:a16="http://schemas.microsoft.com/office/drawing/2014/main" id="{3DBFD3B6-F5F6-49A5-BEF9-40A8C286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295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53" name="Oval 35">
              <a:extLst>
                <a:ext uri="{FF2B5EF4-FFF2-40B4-BE49-F238E27FC236}">
                  <a16:creationId xmlns:a16="http://schemas.microsoft.com/office/drawing/2014/main" id="{D59CDADD-FFD5-4524-9FD9-CBBE8BB6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54" name="Oval 36">
              <a:extLst>
                <a:ext uri="{FF2B5EF4-FFF2-40B4-BE49-F238E27FC236}">
                  <a16:creationId xmlns:a16="http://schemas.microsoft.com/office/drawing/2014/main" id="{8C0B1209-9060-44CE-8A27-2C230C543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21" name="Text Box 37">
              <a:extLst>
                <a:ext uri="{FF2B5EF4-FFF2-40B4-BE49-F238E27FC236}">
                  <a16:creationId xmlns:a16="http://schemas.microsoft.com/office/drawing/2014/main" id="{55A20638-067C-4DCF-A017-DCA32E91C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850" y="2895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822" name="Text Box 38">
              <a:extLst>
                <a:ext uri="{FF2B5EF4-FFF2-40B4-BE49-F238E27FC236}">
                  <a16:creationId xmlns:a16="http://schemas.microsoft.com/office/drawing/2014/main" id="{53DD615A-90B9-4E09-8371-62063F7CC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50" y="60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57" name="Line 41">
              <a:extLst>
                <a:ext uri="{FF2B5EF4-FFF2-40B4-BE49-F238E27FC236}">
                  <a16:creationId xmlns:a16="http://schemas.microsoft.com/office/drawing/2014/main" id="{7565B67B-B976-4733-A2C4-B1F7E6171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057400"/>
              <a:ext cx="685800" cy="685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8" name="Oval 43">
              <a:extLst>
                <a:ext uri="{FF2B5EF4-FFF2-40B4-BE49-F238E27FC236}">
                  <a16:creationId xmlns:a16="http://schemas.microsoft.com/office/drawing/2014/main" id="{FAF648ED-827E-415A-9D0C-8C0A0F25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59" name="Oval 44">
              <a:extLst>
                <a:ext uri="{FF2B5EF4-FFF2-40B4-BE49-F238E27FC236}">
                  <a16:creationId xmlns:a16="http://schemas.microsoft.com/office/drawing/2014/main" id="{A4BCE562-115D-4A12-B54A-EBE60CF4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60" name="Oval 47">
              <a:extLst>
                <a:ext uri="{FF2B5EF4-FFF2-40B4-BE49-F238E27FC236}">
                  <a16:creationId xmlns:a16="http://schemas.microsoft.com/office/drawing/2014/main" id="{4F274C33-C509-4E97-A169-228675ED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4214" name="Rectangle 48">
            <a:extLst>
              <a:ext uri="{FF2B5EF4-FFF2-40B4-BE49-F238E27FC236}">
                <a16:creationId xmlns:a16="http://schemas.microsoft.com/office/drawing/2014/main" id="{0ADBD54C-FC85-4282-8DD8-A15351C4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7545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从空树开始的建树过程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B1B44F-54E2-4BA2-9EBD-9CE437F4C3C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85800"/>
            <a:ext cx="3276600" cy="4064000"/>
            <a:chOff x="609600" y="685800"/>
            <a:chExt cx="3276600" cy="4064000"/>
          </a:xfrm>
        </p:grpSpPr>
        <p:sp>
          <p:nvSpPr>
            <p:cNvPr id="94216" name="Line 5">
              <a:extLst>
                <a:ext uri="{FF2B5EF4-FFF2-40B4-BE49-F238E27FC236}">
                  <a16:creationId xmlns:a16="http://schemas.microsoft.com/office/drawing/2014/main" id="{F091B447-170B-4175-9861-13C0456D4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7" name="Line 6">
              <a:extLst>
                <a:ext uri="{FF2B5EF4-FFF2-40B4-BE49-F238E27FC236}">
                  <a16:creationId xmlns:a16="http://schemas.microsoft.com/office/drawing/2014/main" id="{15549771-5909-4FDD-8BEF-65EEB1352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400" y="2819400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B24F2BEF-CAC5-4BF9-AF14-91BBC5485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9521BCFE-9322-4194-B2B0-A9B375CE6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28D2E777-985A-4FC6-8B7A-B6F29311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657600"/>
              <a:ext cx="4572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1" name="Line 14">
              <a:extLst>
                <a:ext uri="{FF2B5EF4-FFF2-40B4-BE49-F238E27FC236}">
                  <a16:creationId xmlns:a16="http://schemas.microsoft.com/office/drawing/2014/main" id="{9C44D791-D54C-42FF-9BFB-42B7C6F66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133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Oval 15">
              <a:extLst>
                <a:ext uri="{FF2B5EF4-FFF2-40B4-BE49-F238E27FC236}">
                  <a16:creationId xmlns:a16="http://schemas.microsoft.com/office/drawing/2014/main" id="{4D9040D6-5016-465D-BDCC-6BA0B3B0D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114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01" name="Text Box 17">
              <a:extLst>
                <a:ext uri="{FF2B5EF4-FFF2-40B4-BE49-F238E27FC236}">
                  <a16:creationId xmlns:a16="http://schemas.microsoft.com/office/drawing/2014/main" id="{FDA71D87-E2E0-4406-9465-CB953133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650" y="68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94224" name="Line 18">
              <a:extLst>
                <a:ext uri="{FF2B5EF4-FFF2-40B4-BE49-F238E27FC236}">
                  <a16:creationId xmlns:a16="http://schemas.microsoft.com/office/drawing/2014/main" id="{62059E70-7507-4CEF-BF59-0CE456F1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" y="2057400"/>
              <a:ext cx="6096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Oval 19">
              <a:extLst>
                <a:ext uri="{FF2B5EF4-FFF2-40B4-BE49-F238E27FC236}">
                  <a16:creationId xmlns:a16="http://schemas.microsoft.com/office/drawing/2014/main" id="{FE481430-8787-477C-A277-56B3BCCE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26" name="Oval 20">
              <a:extLst>
                <a:ext uri="{FF2B5EF4-FFF2-40B4-BE49-F238E27FC236}">
                  <a16:creationId xmlns:a16="http://schemas.microsoft.com/office/drawing/2014/main" id="{C0A4C11D-51E1-4C44-B9A5-2BD8CF3C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27" name="Oval 21">
              <a:extLst>
                <a:ext uri="{FF2B5EF4-FFF2-40B4-BE49-F238E27FC236}">
                  <a16:creationId xmlns:a16="http://schemas.microsoft.com/office/drawing/2014/main" id="{DE31C0D7-3CB5-4BA7-AE82-0D3CE88A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06" name="Text Box 22">
              <a:extLst>
                <a:ext uri="{FF2B5EF4-FFF2-40B4-BE49-F238E27FC236}">
                  <a16:creationId xmlns:a16="http://schemas.microsoft.com/office/drawing/2014/main" id="{41E85972-A52E-402B-B6C5-756DBF159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19812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502813" name="Text Box 29">
              <a:extLst>
                <a:ext uri="{FF2B5EF4-FFF2-40B4-BE49-F238E27FC236}">
                  <a16:creationId xmlns:a16="http://schemas.microsoft.com/office/drawing/2014/main" id="{0E84ED29-0154-4DB4-8120-6E0B53A8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230" name="Oval 31">
              <a:extLst>
                <a:ext uri="{FF2B5EF4-FFF2-40B4-BE49-F238E27FC236}">
                  <a16:creationId xmlns:a16="http://schemas.microsoft.com/office/drawing/2014/main" id="{1D515AED-0C16-49A4-AE9B-2195EC25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1" name="Oval 32">
              <a:extLst>
                <a:ext uri="{FF2B5EF4-FFF2-40B4-BE49-F238E27FC236}">
                  <a16:creationId xmlns:a16="http://schemas.microsoft.com/office/drawing/2014/main" id="{D812CF7E-C0DB-433F-ADC1-D9B35CA6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Oval 33">
              <a:extLst>
                <a:ext uri="{FF2B5EF4-FFF2-40B4-BE49-F238E27FC236}">
                  <a16:creationId xmlns:a16="http://schemas.microsoft.com/office/drawing/2014/main" id="{579F9834-041C-4106-BFEA-B51D91DF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3" name="Line 39">
              <a:extLst>
                <a:ext uri="{FF2B5EF4-FFF2-40B4-BE49-F238E27FC236}">
                  <a16:creationId xmlns:a16="http://schemas.microsoft.com/office/drawing/2014/main" id="{60B9B61E-78D4-47F9-8E94-EF2FEB2C0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Oval 40">
              <a:extLst>
                <a:ext uri="{FF2B5EF4-FFF2-40B4-BE49-F238E27FC236}">
                  <a16:creationId xmlns:a16="http://schemas.microsoft.com/office/drawing/2014/main" id="{529A1233-2EA4-422D-AF69-EB38453C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066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5" name="Oval 42">
              <a:extLst>
                <a:ext uri="{FF2B5EF4-FFF2-40B4-BE49-F238E27FC236}">
                  <a16:creationId xmlns:a16="http://schemas.microsoft.com/office/drawing/2014/main" id="{D3793152-31A8-4437-AB57-DBCCE0F0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29" name="Text Box 45">
              <a:extLst>
                <a:ext uri="{FF2B5EF4-FFF2-40B4-BE49-F238E27FC236}">
                  <a16:creationId xmlns:a16="http://schemas.microsoft.com/office/drawing/2014/main" id="{3FA02207-923F-43BB-A5F6-1719E467E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200400"/>
              <a:ext cx="336550" cy="4572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830" name="Text Box 46">
              <a:extLst>
                <a:ext uri="{FF2B5EF4-FFF2-40B4-BE49-F238E27FC236}">
                  <a16:creationId xmlns:a16="http://schemas.microsoft.com/office/drawing/2014/main" id="{7BAE90D2-C0F5-40EB-A84D-A865EF473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1371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8" name="Freeform 49">
              <a:extLst>
                <a:ext uri="{FF2B5EF4-FFF2-40B4-BE49-F238E27FC236}">
                  <a16:creationId xmlns:a16="http://schemas.microsoft.com/office/drawing/2014/main" id="{21EE23AC-5DF2-423B-A87F-4FA088E60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247900"/>
              <a:ext cx="1320800" cy="2501900"/>
            </a:xfrm>
            <a:custGeom>
              <a:avLst/>
              <a:gdLst>
                <a:gd name="T0" fmla="*/ 2147483646 w 832"/>
                <a:gd name="T1" fmla="*/ 2147483646 h 1576"/>
                <a:gd name="T2" fmla="*/ 2147483646 w 832"/>
                <a:gd name="T3" fmla="*/ 2147483646 h 1576"/>
                <a:gd name="T4" fmla="*/ 2147483646 w 832"/>
                <a:gd name="T5" fmla="*/ 2147483646 h 1576"/>
                <a:gd name="T6" fmla="*/ 2147483646 w 832"/>
                <a:gd name="T7" fmla="*/ 2147483646 h 1576"/>
                <a:gd name="T8" fmla="*/ 2147483646 w 832"/>
                <a:gd name="T9" fmla="*/ 2147483646 h 1576"/>
                <a:gd name="T10" fmla="*/ 2147483646 w 832"/>
                <a:gd name="T11" fmla="*/ 2147483646 h 1576"/>
                <a:gd name="T12" fmla="*/ 2147483646 w 832"/>
                <a:gd name="T13" fmla="*/ 2147483646 h 1576"/>
                <a:gd name="T14" fmla="*/ 2147483646 w 832"/>
                <a:gd name="T15" fmla="*/ 2147483646 h 1576"/>
                <a:gd name="T16" fmla="*/ 2147483646 w 832"/>
                <a:gd name="T17" fmla="*/ 2147483646 h 1576"/>
                <a:gd name="T18" fmla="*/ 2147483646 w 832"/>
                <a:gd name="T19" fmla="*/ 2147483646 h 1576"/>
                <a:gd name="T20" fmla="*/ 2147483646 w 832"/>
                <a:gd name="T21" fmla="*/ 2147483646 h 1576"/>
                <a:gd name="T22" fmla="*/ 2147483646 w 832"/>
                <a:gd name="T23" fmla="*/ 2147483646 h 1576"/>
                <a:gd name="T24" fmla="*/ 2147483646 w 832"/>
                <a:gd name="T25" fmla="*/ 2147483646 h 1576"/>
                <a:gd name="T26" fmla="*/ 2147483646 w 832"/>
                <a:gd name="T27" fmla="*/ 2147483646 h 1576"/>
                <a:gd name="T28" fmla="*/ 2147483646 w 832"/>
                <a:gd name="T29" fmla="*/ 2147483646 h 1576"/>
                <a:gd name="T30" fmla="*/ 2147483646 w 832"/>
                <a:gd name="T31" fmla="*/ 2147483646 h 1576"/>
                <a:gd name="T32" fmla="*/ 2147483646 w 832"/>
                <a:gd name="T33" fmla="*/ 2147483646 h 1576"/>
                <a:gd name="T34" fmla="*/ 2147483646 w 832"/>
                <a:gd name="T35" fmla="*/ 2147483646 h 1576"/>
                <a:gd name="T36" fmla="*/ 2147483646 w 832"/>
                <a:gd name="T37" fmla="*/ 2147483646 h 1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32" h="1576">
                  <a:moveTo>
                    <a:pt x="440" y="72"/>
                  </a:moveTo>
                  <a:cubicBezTo>
                    <a:pt x="416" y="104"/>
                    <a:pt x="368" y="160"/>
                    <a:pt x="344" y="216"/>
                  </a:cubicBezTo>
                  <a:cubicBezTo>
                    <a:pt x="320" y="272"/>
                    <a:pt x="336" y="344"/>
                    <a:pt x="296" y="408"/>
                  </a:cubicBezTo>
                  <a:cubicBezTo>
                    <a:pt x="256" y="472"/>
                    <a:pt x="152" y="544"/>
                    <a:pt x="104" y="600"/>
                  </a:cubicBezTo>
                  <a:cubicBezTo>
                    <a:pt x="56" y="656"/>
                    <a:pt x="16" y="680"/>
                    <a:pt x="8" y="744"/>
                  </a:cubicBezTo>
                  <a:cubicBezTo>
                    <a:pt x="0" y="808"/>
                    <a:pt x="0" y="872"/>
                    <a:pt x="56" y="984"/>
                  </a:cubicBezTo>
                  <a:cubicBezTo>
                    <a:pt x="112" y="1096"/>
                    <a:pt x="264" y="1320"/>
                    <a:pt x="344" y="1416"/>
                  </a:cubicBezTo>
                  <a:cubicBezTo>
                    <a:pt x="424" y="1512"/>
                    <a:pt x="472" y="1544"/>
                    <a:pt x="536" y="1560"/>
                  </a:cubicBezTo>
                  <a:cubicBezTo>
                    <a:pt x="600" y="1576"/>
                    <a:pt x="680" y="1544"/>
                    <a:pt x="728" y="1512"/>
                  </a:cubicBezTo>
                  <a:cubicBezTo>
                    <a:pt x="776" y="1480"/>
                    <a:pt x="816" y="1424"/>
                    <a:pt x="824" y="1368"/>
                  </a:cubicBezTo>
                  <a:cubicBezTo>
                    <a:pt x="832" y="1312"/>
                    <a:pt x="824" y="1256"/>
                    <a:pt x="776" y="1176"/>
                  </a:cubicBezTo>
                  <a:cubicBezTo>
                    <a:pt x="728" y="1096"/>
                    <a:pt x="568" y="984"/>
                    <a:pt x="536" y="888"/>
                  </a:cubicBezTo>
                  <a:cubicBezTo>
                    <a:pt x="504" y="792"/>
                    <a:pt x="552" y="672"/>
                    <a:pt x="584" y="600"/>
                  </a:cubicBezTo>
                  <a:cubicBezTo>
                    <a:pt x="616" y="528"/>
                    <a:pt x="696" y="504"/>
                    <a:pt x="728" y="456"/>
                  </a:cubicBezTo>
                  <a:cubicBezTo>
                    <a:pt x="760" y="408"/>
                    <a:pt x="768" y="360"/>
                    <a:pt x="776" y="312"/>
                  </a:cubicBezTo>
                  <a:cubicBezTo>
                    <a:pt x="784" y="264"/>
                    <a:pt x="800" y="216"/>
                    <a:pt x="776" y="168"/>
                  </a:cubicBezTo>
                  <a:cubicBezTo>
                    <a:pt x="752" y="120"/>
                    <a:pt x="680" y="48"/>
                    <a:pt x="632" y="24"/>
                  </a:cubicBezTo>
                  <a:cubicBezTo>
                    <a:pt x="584" y="0"/>
                    <a:pt x="520" y="16"/>
                    <a:pt x="488" y="24"/>
                  </a:cubicBezTo>
                  <a:cubicBezTo>
                    <a:pt x="456" y="32"/>
                    <a:pt x="464" y="40"/>
                    <a:pt x="440" y="7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28784BF-82D6-4B23-97BD-D557370E209B}"/>
              </a:ext>
            </a:extLst>
          </p:cNvPr>
          <p:cNvSpPr/>
          <p:nvPr/>
        </p:nvSpPr>
        <p:spPr>
          <a:xfrm>
            <a:off x="1750488" y="10378"/>
            <a:ext cx="68622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</a:rPr>
              <a:t>关键码 </a:t>
            </a:r>
            <a:r>
              <a:rPr lang="en-US" altLang="zh-CN" sz="3000" dirty="0">
                <a:solidFill>
                  <a:srgbClr val="FF0000"/>
                </a:solidFill>
              </a:rPr>
              <a:t>{ 16, 3, 7, 11, 9, 26, 18, 14, 15 }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2" grpId="0" animBg="1"/>
      <p:bldP spid="50280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45189C33-6C3F-4FE0-A1D5-892148E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9CDA7-887D-4967-B892-1DA0F5760DA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B275CB4-7117-4436-A093-BBBEB93FAE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76488" y="427038"/>
            <a:ext cx="4168775" cy="985837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树的删除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7D57C95-D5F4-4268-8DE9-3C1F6BE1E12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61975" y="1376363"/>
            <a:ext cx="7934325" cy="48768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Tx/>
              <a:buAutoNum type="arabicPeriod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被删结点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最多只有一个子女，可做简单删除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从树中删去。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因为结点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最多有一个子女，可以简单地把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的双亲中原来指向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的指针改指到这个子女结点；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没有子女，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双亲原来指向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的指针置为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将原来以结点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为根的子树的高度减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09F2A522-CAD1-4934-A512-EF0A85E4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D68D48-42FC-4EE6-B388-A3091631A3C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4B79013-A503-4087-BFD5-F935029818B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27050" y="777875"/>
            <a:ext cx="8040688" cy="5603875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 u="sng">
                <a:latin typeface="Times New Roman" panose="02020603050405020304" pitchFamily="18" charset="0"/>
                <a:ea typeface="仿宋_GB2312" pitchFamily="49" charset="-122"/>
              </a:rPr>
              <a:t>被删结点 </a:t>
            </a:r>
            <a:r>
              <a:rPr lang="en-US" altLang="zh-CN" sz="3000" b="1" i="1" u="sng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有两个子女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在中序次序下的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直接前驱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同样可以找直接后继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把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的内容传送给结点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，现在问题转移到删除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。把结点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当作被删结点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因为结点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最多有一个子女，可以简单地用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给出的方法进行删除。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必须沿结点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通向根的路径反向追踪高度的变化对路径上各个结点的影响。</a:t>
            </a:r>
            <a:endParaRPr lang="zh-CN" altLang="en-US" sz="34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79B2DB4A-680D-4748-BF9D-7C36E2D9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984792-7C09-4DFB-8295-C80A3E13034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8F0121C-D5E4-4C32-9512-63472821C04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8800" y="679450"/>
            <a:ext cx="7937500" cy="54864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用一个布尔变量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（缩短）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来指明子树高度是否被缩短。在每个结点上要做的操作取决于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的值和结点的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，有时还要依赖子女的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布尔变量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的值初始化为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。然后对于从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的双亲到根的路径上的各个结点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，在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保持为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时执行下面操作。如果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变成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，算法终止。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800080"/>
              </a:buClr>
              <a:buSzTx/>
              <a:buFont typeface="Wingdings" panose="05000000000000000000" pitchFamily="2" charset="2"/>
              <a:buChar char="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当前结点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如果它的左子树或右子树被缩短，则它的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 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45C782BA-E985-4CBA-BA4C-9236C139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8DB7E-298C-46C2-803C-05BCCAE766C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400"/>
          </a:p>
        </p:txBody>
      </p:sp>
      <p:sp>
        <p:nvSpPr>
          <p:cNvPr id="98307" name="AutoShape 2">
            <a:extLst>
              <a:ext uri="{FF2B5EF4-FFF2-40B4-BE49-F238E27FC236}">
                <a16:creationId xmlns:a16="http://schemas.microsoft.com/office/drawing/2014/main" id="{095E77DB-C62B-4591-836E-80C0AE4F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892300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561FFEF6-A08F-4821-80F2-04AE858E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376363"/>
            <a:ext cx="2165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98309" name="Rectangle 4">
            <a:extLst>
              <a:ext uri="{FF2B5EF4-FFF2-40B4-BE49-F238E27FC236}">
                <a16:creationId xmlns:a16="http://schemas.microsoft.com/office/drawing/2014/main" id="{BAF92924-5714-42D0-9DB0-FCFE2CDA0E7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6088" y="2924175"/>
            <a:ext cx="8229600" cy="34925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rgbClr val="800080"/>
              </a:buClr>
              <a:buSzTx/>
              <a:buFont typeface="Wingdings" panose="05000000000000000000" pitchFamily="2" charset="2"/>
              <a:buChar char="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不为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且较高的子树被缩短。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pSp>
        <p:nvGrpSpPr>
          <p:cNvPr id="98310" name="Group 5">
            <a:extLst>
              <a:ext uri="{FF2B5EF4-FFF2-40B4-BE49-F238E27FC236}">
                <a16:creationId xmlns:a16="http://schemas.microsoft.com/office/drawing/2014/main" id="{721C450D-46C8-4C9F-8570-AE9113C66679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404813"/>
            <a:ext cx="2279650" cy="2390775"/>
            <a:chOff x="495" y="1289"/>
            <a:chExt cx="1436" cy="1506"/>
          </a:xfrm>
        </p:grpSpPr>
        <p:sp>
          <p:nvSpPr>
            <p:cNvPr id="98348" name="Text Box 6">
              <a:extLst>
                <a:ext uri="{FF2B5EF4-FFF2-40B4-BE49-F238E27FC236}">
                  <a16:creationId xmlns:a16="http://schemas.microsoft.com/office/drawing/2014/main" id="{991533F2-F57C-42EA-B863-BD273DE1E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28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49" name="Group 7">
              <a:extLst>
                <a:ext uri="{FF2B5EF4-FFF2-40B4-BE49-F238E27FC236}">
                  <a16:creationId xmlns:a16="http://schemas.microsoft.com/office/drawing/2014/main" id="{F4ED41ED-7476-452D-A128-620689EB6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466"/>
              <a:ext cx="1410" cy="1329"/>
              <a:chOff x="495" y="1466"/>
              <a:chExt cx="1410" cy="1329"/>
            </a:xfrm>
          </p:grpSpPr>
          <p:sp>
            <p:nvSpPr>
              <p:cNvPr id="98350" name="Line 8">
                <a:extLst>
                  <a:ext uri="{FF2B5EF4-FFF2-40B4-BE49-F238E27FC236}">
                    <a16:creationId xmlns:a16="http://schemas.microsoft.com/office/drawing/2014/main" id="{A7C675C6-6830-4994-83EE-6B9D60FB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1" name="Line 9">
                <a:extLst>
                  <a:ext uri="{FF2B5EF4-FFF2-40B4-BE49-F238E27FC236}">
                    <a16:creationId xmlns:a16="http://schemas.microsoft.com/office/drawing/2014/main" id="{43226104-8F2A-4322-B56E-BAD10854F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2" name="Oval 10">
                <a:extLst>
                  <a:ext uri="{FF2B5EF4-FFF2-40B4-BE49-F238E27FC236}">
                    <a16:creationId xmlns:a16="http://schemas.microsoft.com/office/drawing/2014/main" id="{1AD931ED-4707-4E9D-BA10-D47827EE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3" name="Rectangle 11">
                <a:extLst>
                  <a:ext uri="{FF2B5EF4-FFF2-40B4-BE49-F238E27FC236}">
                    <a16:creationId xmlns:a16="http://schemas.microsoft.com/office/drawing/2014/main" id="{F6EC49F9-BD31-4A00-8F22-F7960ADC0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039"/>
                <a:ext cx="305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4" name="Rectangle 12">
                <a:extLst>
                  <a:ext uri="{FF2B5EF4-FFF2-40B4-BE49-F238E27FC236}">
                    <a16:creationId xmlns:a16="http://schemas.microsoft.com/office/drawing/2014/main" id="{C570B8E4-0F59-44A7-A7C1-4B7545A3E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2039"/>
                <a:ext cx="288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5" name="Rectangle 13">
                <a:extLst>
                  <a:ext uri="{FF2B5EF4-FFF2-40B4-BE49-F238E27FC236}">
                    <a16:creationId xmlns:a16="http://schemas.microsoft.com/office/drawing/2014/main" id="{3FD424AE-7550-407B-A2E4-A20FABC7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261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6" name="Line 14">
                <a:extLst>
                  <a:ext uri="{FF2B5EF4-FFF2-40B4-BE49-F238E27FC236}">
                    <a16:creationId xmlns:a16="http://schemas.microsoft.com/office/drawing/2014/main" id="{E2C39246-6310-463D-89A0-34A4B503D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3" y="263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7" name="Line 15">
                <a:extLst>
                  <a:ext uri="{FF2B5EF4-FFF2-40B4-BE49-F238E27FC236}">
                    <a16:creationId xmlns:a16="http://schemas.microsoft.com/office/drawing/2014/main" id="{E5E77E2C-BFDF-4B7F-9304-8831FEA55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61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8" name="Text Box 16">
                <a:extLst>
                  <a:ext uri="{FF2B5EF4-FFF2-40B4-BE49-F238E27FC236}">
                    <a16:creationId xmlns:a16="http://schemas.microsoft.com/office/drawing/2014/main" id="{361D9C39-ADED-4B4B-9071-1836B4C0D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7" y="1466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9" name="Text Box 17">
                <a:extLst>
                  <a:ext uri="{FF2B5EF4-FFF2-40B4-BE49-F238E27FC236}">
                    <a16:creationId xmlns:a16="http://schemas.microsoft.com/office/drawing/2014/main" id="{E6B11111-2169-49ED-B556-D9BAB4868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" y="2181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0" name="Text Box 18">
                <a:extLst>
                  <a:ext uri="{FF2B5EF4-FFF2-40B4-BE49-F238E27FC236}">
                    <a16:creationId xmlns:a16="http://schemas.microsoft.com/office/drawing/2014/main" id="{F53C04CE-F0FD-4B25-AB20-7831714B2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83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1" name="Text Box 19">
                <a:extLst>
                  <a:ext uri="{FF2B5EF4-FFF2-40B4-BE49-F238E27FC236}">
                    <a16:creationId xmlns:a16="http://schemas.microsoft.com/office/drawing/2014/main" id="{779B0EA8-0652-4691-ABBB-E3FB7ED57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2137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2" name="Line 20">
                <a:extLst>
                  <a:ext uri="{FF2B5EF4-FFF2-40B4-BE49-F238E27FC236}">
                    <a16:creationId xmlns:a16="http://schemas.microsoft.com/office/drawing/2014/main" id="{95B5CE91-5E67-4FD5-BDDD-97AB53DAE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45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3" name="Line 21">
                <a:extLst>
                  <a:ext uri="{FF2B5EF4-FFF2-40B4-BE49-F238E27FC236}">
                    <a16:creationId xmlns:a16="http://schemas.microsoft.com/office/drawing/2014/main" id="{27E11245-73CB-47F2-9177-5B277C767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" y="2591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4" name="Line 22">
                <a:extLst>
                  <a:ext uri="{FF2B5EF4-FFF2-40B4-BE49-F238E27FC236}">
                    <a16:creationId xmlns:a16="http://schemas.microsoft.com/office/drawing/2014/main" id="{B85D3368-A5B0-4194-8238-0B5CAC56B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" y="20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5" name="Line 23">
                <a:extLst>
                  <a:ext uri="{FF2B5EF4-FFF2-40B4-BE49-F238E27FC236}">
                    <a16:creationId xmlns:a16="http://schemas.microsoft.com/office/drawing/2014/main" id="{7E149A52-0409-4155-857B-13B5D90F9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" y="2047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8311" name="Group 24">
            <a:extLst>
              <a:ext uri="{FF2B5EF4-FFF2-40B4-BE49-F238E27FC236}">
                <a16:creationId xmlns:a16="http://schemas.microsoft.com/office/drawing/2014/main" id="{0241AF47-68D6-4070-81C2-DD53074168A2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04813"/>
            <a:ext cx="1439862" cy="2390775"/>
            <a:chOff x="3833" y="314"/>
            <a:chExt cx="907" cy="1506"/>
          </a:xfrm>
        </p:grpSpPr>
        <p:sp>
          <p:nvSpPr>
            <p:cNvPr id="98338" name="Text Box 25">
              <a:extLst>
                <a:ext uri="{FF2B5EF4-FFF2-40B4-BE49-F238E27FC236}">
                  <a16:creationId xmlns:a16="http://schemas.microsoft.com/office/drawing/2014/main" id="{99ACDE3A-4B68-4027-89C2-232FE2594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31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39" name="Group 26">
              <a:extLst>
                <a:ext uri="{FF2B5EF4-FFF2-40B4-BE49-F238E27FC236}">
                  <a16:creationId xmlns:a16="http://schemas.microsoft.com/office/drawing/2014/main" id="{668D3F1B-82C3-4E92-89D2-9C75707A0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491"/>
              <a:ext cx="881" cy="1329"/>
              <a:chOff x="3833" y="491"/>
              <a:chExt cx="881" cy="1329"/>
            </a:xfrm>
          </p:grpSpPr>
          <p:sp>
            <p:nvSpPr>
              <p:cNvPr id="98340" name="Line 27">
                <a:extLst>
                  <a:ext uri="{FF2B5EF4-FFF2-40B4-BE49-F238E27FC236}">
                    <a16:creationId xmlns:a16="http://schemas.microsoft.com/office/drawing/2014/main" id="{AEDCFA27-0758-4400-B290-986E07B1E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5" y="753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1" name="Line 28">
                <a:extLst>
                  <a:ext uri="{FF2B5EF4-FFF2-40B4-BE49-F238E27FC236}">
                    <a16:creationId xmlns:a16="http://schemas.microsoft.com/office/drawing/2014/main" id="{16F42C85-87EF-4431-BAA9-4AA4B6DA4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1" y="705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2" name="Oval 29">
                <a:extLst>
                  <a:ext uri="{FF2B5EF4-FFF2-40B4-BE49-F238E27FC236}">
                    <a16:creationId xmlns:a16="http://schemas.microsoft.com/office/drawing/2014/main" id="{52D36B0A-BBA5-4DAB-9450-C3897377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513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3" name="Rectangle 30">
                <a:extLst>
                  <a:ext uri="{FF2B5EF4-FFF2-40B4-BE49-F238E27FC236}">
                    <a16:creationId xmlns:a16="http://schemas.microsoft.com/office/drawing/2014/main" id="{DD41F95F-BBCE-40C0-970D-D27D362A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064"/>
                <a:ext cx="292" cy="5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4" name="Rectangle 31">
                <a:extLst>
                  <a:ext uri="{FF2B5EF4-FFF2-40B4-BE49-F238E27FC236}">
                    <a16:creationId xmlns:a16="http://schemas.microsoft.com/office/drawing/2014/main" id="{2B2B1005-B2AC-41F0-B34A-F4E5BD18B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1064"/>
                <a:ext cx="288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5" name="Text Box 32">
                <a:extLst>
                  <a:ext uri="{FF2B5EF4-FFF2-40B4-BE49-F238E27FC236}">
                    <a16:creationId xmlns:a16="http://schemas.microsoft.com/office/drawing/2014/main" id="{155D9FAC-6925-4664-95DF-51484A640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491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6" name="Text Box 33">
                <a:extLst>
                  <a:ext uri="{FF2B5EF4-FFF2-40B4-BE49-F238E27FC236}">
                    <a16:creationId xmlns:a16="http://schemas.microsoft.com/office/drawing/2014/main" id="{E13C7A8B-801B-43FA-8370-744ADAFD1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08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7" name="Text Box 34">
                <a:extLst>
                  <a:ext uri="{FF2B5EF4-FFF2-40B4-BE49-F238E27FC236}">
                    <a16:creationId xmlns:a16="http://schemas.microsoft.com/office/drawing/2014/main" id="{B61F5EE0-7B9F-4BF2-A054-2A8AFC955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1162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8312" name="AutoShape 35">
            <a:extLst>
              <a:ext uri="{FF2B5EF4-FFF2-40B4-BE49-F238E27FC236}">
                <a16:creationId xmlns:a16="http://schemas.microsoft.com/office/drawing/2014/main" id="{CEF6E9ED-6F76-4025-8CA6-54852BEA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334000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Text Box 36">
            <a:extLst>
              <a:ext uri="{FF2B5EF4-FFF2-40B4-BE49-F238E27FC236}">
                <a16:creationId xmlns:a16="http://schemas.microsoft.com/office/drawing/2014/main" id="{60A56DD8-E24C-499B-A18B-31289FC1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18063"/>
            <a:ext cx="2165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grpSp>
        <p:nvGrpSpPr>
          <p:cNvPr id="98314" name="Group 37">
            <a:extLst>
              <a:ext uri="{FF2B5EF4-FFF2-40B4-BE49-F238E27FC236}">
                <a16:creationId xmlns:a16="http://schemas.microsoft.com/office/drawing/2014/main" id="{AC15D16D-D471-4DA2-A136-052F44CDC4EE}"/>
              </a:ext>
            </a:extLst>
          </p:cNvPr>
          <p:cNvGrpSpPr>
            <a:grpSpLocks/>
          </p:cNvGrpSpPr>
          <p:nvPr/>
        </p:nvGrpSpPr>
        <p:grpSpPr bwMode="auto">
          <a:xfrm>
            <a:off x="1922463" y="3846513"/>
            <a:ext cx="1712912" cy="2390775"/>
            <a:chOff x="1211" y="2423"/>
            <a:chExt cx="1079" cy="1506"/>
          </a:xfrm>
        </p:grpSpPr>
        <p:sp>
          <p:nvSpPr>
            <p:cNvPr id="98325" name="Text Box 38">
              <a:extLst>
                <a:ext uri="{FF2B5EF4-FFF2-40B4-BE49-F238E27FC236}">
                  <a16:creationId xmlns:a16="http://schemas.microsoft.com/office/drawing/2014/main" id="{25842B3C-DBE8-4DDB-9804-4CBAA735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42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26" name="Group 39">
              <a:extLst>
                <a:ext uri="{FF2B5EF4-FFF2-40B4-BE49-F238E27FC236}">
                  <a16:creationId xmlns:a16="http://schemas.microsoft.com/office/drawing/2014/main" id="{401D0910-57A1-4996-B5F0-4F5D1E9DC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1" y="2612"/>
              <a:ext cx="1079" cy="1317"/>
              <a:chOff x="1211" y="2598"/>
              <a:chExt cx="1079" cy="1317"/>
            </a:xfrm>
          </p:grpSpPr>
          <p:sp>
            <p:nvSpPr>
              <p:cNvPr id="98327" name="Line 40">
                <a:extLst>
                  <a:ext uri="{FF2B5EF4-FFF2-40B4-BE49-F238E27FC236}">
                    <a16:creationId xmlns:a16="http://schemas.microsoft.com/office/drawing/2014/main" id="{80ABBA18-FC7B-4642-9DB0-EB26A285A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" y="284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8" name="Line 41">
                <a:extLst>
                  <a:ext uri="{FF2B5EF4-FFF2-40B4-BE49-F238E27FC236}">
                    <a16:creationId xmlns:a16="http://schemas.microsoft.com/office/drawing/2014/main" id="{EB10967B-D2BB-40F4-AAF0-B1F9D7F2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80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9" name="Oval 42">
                <a:extLst>
                  <a:ext uri="{FF2B5EF4-FFF2-40B4-BE49-F238E27FC236}">
                    <a16:creationId xmlns:a16="http://schemas.microsoft.com/office/drawing/2014/main" id="{BE514542-4610-4A74-B2E2-75397FEC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608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0" name="Rectangle 43">
                <a:extLst>
                  <a:ext uri="{FF2B5EF4-FFF2-40B4-BE49-F238E27FC236}">
                    <a16:creationId xmlns:a16="http://schemas.microsoft.com/office/drawing/2014/main" id="{540D301A-E129-44FE-942E-8DE749EC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" y="3159"/>
                <a:ext cx="305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1" name="Rectangle 44">
                <a:extLst>
                  <a:ext uri="{FF2B5EF4-FFF2-40B4-BE49-F238E27FC236}">
                    <a16:creationId xmlns:a16="http://schemas.microsoft.com/office/drawing/2014/main" id="{366EBB3C-1E42-4329-8C48-1BC30C7C1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3159"/>
                <a:ext cx="288" cy="589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2" name="Rectangle 45">
                <a:extLst>
                  <a:ext uri="{FF2B5EF4-FFF2-40B4-BE49-F238E27FC236}">
                    <a16:creationId xmlns:a16="http://schemas.microsoft.com/office/drawing/2014/main" id="{5953A819-14B2-401B-95B4-05CB62E99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73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3" name="Line 46">
                <a:extLst>
                  <a:ext uri="{FF2B5EF4-FFF2-40B4-BE49-F238E27FC236}">
                    <a16:creationId xmlns:a16="http://schemas.microsoft.com/office/drawing/2014/main" id="{770BA979-677C-4BD2-9B80-4F2D445FA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1" y="375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4" name="Line 47">
                <a:extLst>
                  <a:ext uri="{FF2B5EF4-FFF2-40B4-BE49-F238E27FC236}">
                    <a16:creationId xmlns:a16="http://schemas.microsoft.com/office/drawing/2014/main" id="{A271C64C-271A-4298-BA31-0073A1D9A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373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5" name="Text Box 48">
                <a:extLst>
                  <a:ext uri="{FF2B5EF4-FFF2-40B4-BE49-F238E27FC236}">
                    <a16:creationId xmlns:a16="http://schemas.microsoft.com/office/drawing/2014/main" id="{51D80C85-13F1-46E3-923B-03310C39B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" y="259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-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6" name="Text Box 49">
                <a:extLst>
                  <a:ext uri="{FF2B5EF4-FFF2-40B4-BE49-F238E27FC236}">
                    <a16:creationId xmlns:a16="http://schemas.microsoft.com/office/drawing/2014/main" id="{0A280B37-059D-43D8-8C40-14EFCC970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3" y="3249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7" name="Text Box 50">
                <a:extLst>
                  <a:ext uri="{FF2B5EF4-FFF2-40B4-BE49-F238E27FC236}">
                    <a16:creationId xmlns:a16="http://schemas.microsoft.com/office/drawing/2014/main" id="{E033E72A-F046-4C64-A3B0-B202DEF1E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7" y="3249"/>
                <a:ext cx="50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315" name="Group 51">
            <a:extLst>
              <a:ext uri="{FF2B5EF4-FFF2-40B4-BE49-F238E27FC236}">
                <a16:creationId xmlns:a16="http://schemas.microsoft.com/office/drawing/2014/main" id="{95D399F5-70EE-4FC9-9C84-B338DDE6B191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3848100"/>
            <a:ext cx="1666875" cy="2101850"/>
            <a:chOff x="3852" y="2409"/>
            <a:chExt cx="1050" cy="1324"/>
          </a:xfrm>
        </p:grpSpPr>
        <p:sp>
          <p:nvSpPr>
            <p:cNvPr id="98316" name="Text Box 52">
              <a:extLst>
                <a:ext uri="{FF2B5EF4-FFF2-40B4-BE49-F238E27FC236}">
                  <a16:creationId xmlns:a16="http://schemas.microsoft.com/office/drawing/2014/main" id="{FAF3F7BB-7CDB-445A-B14A-4FC321A1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240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7" name="Line 53">
              <a:extLst>
                <a:ext uri="{FF2B5EF4-FFF2-40B4-BE49-F238E27FC236}">
                  <a16:creationId xmlns:a16="http://schemas.microsoft.com/office/drawing/2014/main" id="{201C934C-CFA5-438E-9A2E-B92D81A6B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848"/>
              <a:ext cx="240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8" name="Line 54">
              <a:extLst>
                <a:ext uri="{FF2B5EF4-FFF2-40B4-BE49-F238E27FC236}">
                  <a16:creationId xmlns:a16="http://schemas.microsoft.com/office/drawing/2014/main" id="{E00CBEE9-3AA8-40A9-BFF4-7420F135A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1" y="2800"/>
              <a:ext cx="288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9" name="Oval 55">
              <a:extLst>
                <a:ext uri="{FF2B5EF4-FFF2-40B4-BE49-F238E27FC236}">
                  <a16:creationId xmlns:a16="http://schemas.microsoft.com/office/drawing/2014/main" id="{A66BE879-4650-42B2-979A-00C448565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608"/>
              <a:ext cx="288" cy="28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0" name="Rectangle 56">
              <a:extLst>
                <a:ext uri="{FF2B5EF4-FFF2-40B4-BE49-F238E27FC236}">
                  <a16:creationId xmlns:a16="http://schemas.microsoft.com/office/drawing/2014/main" id="{1277811D-D663-419C-9EE7-A97C62F7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159"/>
              <a:ext cx="292" cy="5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1" name="Rectangle 57">
              <a:extLst>
                <a:ext uri="{FF2B5EF4-FFF2-40B4-BE49-F238E27FC236}">
                  <a16:creationId xmlns:a16="http://schemas.microsoft.com/office/drawing/2014/main" id="{E83C85CA-B8DC-4457-BFE6-C0B8A623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3159"/>
              <a:ext cx="288" cy="5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2" name="Text Box 58">
              <a:extLst>
                <a:ext uri="{FF2B5EF4-FFF2-40B4-BE49-F238E27FC236}">
                  <a16:creationId xmlns:a16="http://schemas.microsoft.com/office/drawing/2014/main" id="{86A449CF-89C2-4866-91EE-A7160DD0F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58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59">
              <a:extLst>
                <a:ext uri="{FF2B5EF4-FFF2-40B4-BE49-F238E27FC236}">
                  <a16:creationId xmlns:a16="http://schemas.microsoft.com/office/drawing/2014/main" id="{4EF62EBD-4381-40DE-8DDF-0416AD6C9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257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98324" name="Text Box 60">
              <a:extLst>
                <a:ext uri="{FF2B5EF4-FFF2-40B4-BE49-F238E27FC236}">
                  <a16:creationId xmlns:a16="http://schemas.microsoft.com/office/drawing/2014/main" id="{DF3D81CC-0702-4C51-B730-9DB7C19FF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249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E5BE63AB-E115-4EEA-9EA4-20D30469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9AC58-1DEF-4968-A2F1-B3BACCBC788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7D01784-8F3F-4D07-AC54-820EA4CC94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14375"/>
            <a:ext cx="8153400" cy="5738813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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不为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，且较矮的子树又被缩短。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则在结点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发生不平衡。需要进行平衡化旋转来恢复平衡。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令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的较高的子树的根为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（该子树未被缩短），根据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，有如下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种平衡化操作。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旋转的方向取决于是结点 </a:t>
            </a:r>
            <a:r>
              <a:rPr lang="en-US" altLang="zh-CN" sz="3000" b="1" i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的哪一棵子树被缩短。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B37B3F4B-5F36-4107-B2A8-EEFD78D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5C301-05C9-422C-BECB-99EA689262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9C7C2C2-0043-45B5-878C-163CA2A1A8A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692150"/>
            <a:ext cx="8077200" cy="21971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Times New Roman" panose="02020603050405020304" pitchFamily="18" charset="0"/>
              <a:buAutoNum type="alphaLcParenR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（较高的子树）的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，执行一个单旋转来恢复结点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的平衡，置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无需检查上层结点的平衡因子。</a:t>
            </a:r>
          </a:p>
        </p:txBody>
      </p:sp>
      <p:sp>
        <p:nvSpPr>
          <p:cNvPr id="100356" name="AutoShape 3">
            <a:extLst>
              <a:ext uri="{FF2B5EF4-FFF2-40B4-BE49-F238E27FC236}">
                <a16:creationId xmlns:a16="http://schemas.microsoft.com/office/drawing/2014/main" id="{78E743BA-C6C7-4C11-85E8-D5DA3747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351338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Text Box 4">
            <a:extLst>
              <a:ext uri="{FF2B5EF4-FFF2-40B4-BE49-F238E27FC236}">
                <a16:creationId xmlns:a16="http://schemas.microsoft.com/office/drawing/2014/main" id="{A76528F1-1AAB-4B03-A7A5-BC16F666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7560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0358" name="Group 5">
            <a:extLst>
              <a:ext uri="{FF2B5EF4-FFF2-40B4-BE49-F238E27FC236}">
                <a16:creationId xmlns:a16="http://schemas.microsoft.com/office/drawing/2014/main" id="{F0EB5236-CF7C-42B2-9CA8-1C392EF3D680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2816225"/>
            <a:ext cx="2057400" cy="3298825"/>
            <a:chOff x="3625" y="1284"/>
            <a:chExt cx="1296" cy="2078"/>
          </a:xfrm>
        </p:grpSpPr>
        <p:sp>
          <p:nvSpPr>
            <p:cNvPr id="100385" name="Line 6">
              <a:extLst>
                <a:ext uri="{FF2B5EF4-FFF2-40B4-BE49-F238E27FC236}">
                  <a16:creationId xmlns:a16="http://schemas.microsoft.com/office/drawing/2014/main" id="{F1310788-9A59-41B3-968A-490538E0A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6" name="Line 7">
              <a:extLst>
                <a:ext uri="{FF2B5EF4-FFF2-40B4-BE49-F238E27FC236}">
                  <a16:creationId xmlns:a16="http://schemas.microsoft.com/office/drawing/2014/main" id="{376303E1-CBD1-4910-97D8-E58FEDF3D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Line 8">
              <a:extLst>
                <a:ext uri="{FF2B5EF4-FFF2-40B4-BE49-F238E27FC236}">
                  <a16:creationId xmlns:a16="http://schemas.microsoft.com/office/drawing/2014/main" id="{6CD295B2-3A28-4C79-9A74-5F7A34A20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8" name="Line 9">
              <a:extLst>
                <a:ext uri="{FF2B5EF4-FFF2-40B4-BE49-F238E27FC236}">
                  <a16:creationId xmlns:a16="http://schemas.microsoft.com/office/drawing/2014/main" id="{15F933F0-190E-4278-8532-2BC529D2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9" name="Oval 10">
              <a:extLst>
                <a:ext uri="{FF2B5EF4-FFF2-40B4-BE49-F238E27FC236}">
                  <a16:creationId xmlns:a16="http://schemas.microsoft.com/office/drawing/2014/main" id="{ADFDC214-7107-4AEF-A197-F75E8117DA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24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0" name="Rectangle 11">
              <a:extLst>
                <a:ext uri="{FF2B5EF4-FFF2-40B4-BE49-F238E27FC236}">
                  <a16:creationId xmlns:a16="http://schemas.microsoft.com/office/drawing/2014/main" id="{8E68085C-C2CF-48E6-952C-2921E6FC44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51" y="2523"/>
              <a:ext cx="250" cy="63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1" name="Rectangle 12">
              <a:extLst>
                <a:ext uri="{FF2B5EF4-FFF2-40B4-BE49-F238E27FC236}">
                  <a16:creationId xmlns:a16="http://schemas.microsoft.com/office/drawing/2014/main" id="{5D229B83-FB55-416F-BA48-95C8C5B307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8" y="2515"/>
              <a:ext cx="272" cy="8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0392" name="Rectangle 13">
              <a:extLst>
                <a:ext uri="{FF2B5EF4-FFF2-40B4-BE49-F238E27FC236}">
                  <a16:creationId xmlns:a16="http://schemas.microsoft.com/office/drawing/2014/main" id="{B57F1C0A-9D1B-4BD2-966A-266461091C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56" y="2016"/>
              <a:ext cx="265" cy="8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3" name="Oval 14">
              <a:extLst>
                <a:ext uri="{FF2B5EF4-FFF2-40B4-BE49-F238E27FC236}">
                  <a16:creationId xmlns:a16="http://schemas.microsoft.com/office/drawing/2014/main" id="{D3FBF357-FEC5-4FDF-9F3A-76FC84F5C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4" y="1983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4" name="Text Box 15">
              <a:extLst>
                <a:ext uri="{FF2B5EF4-FFF2-40B4-BE49-F238E27FC236}">
                  <a16:creationId xmlns:a16="http://schemas.microsoft.com/office/drawing/2014/main" id="{EBB6E571-80AE-46FF-B577-61090556A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195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95" name="Text Box 16">
              <a:extLst>
                <a:ext uri="{FF2B5EF4-FFF2-40B4-BE49-F238E27FC236}">
                  <a16:creationId xmlns:a16="http://schemas.microsoft.com/office/drawing/2014/main" id="{131F1AD5-6BA0-4E5F-B1D1-CB5A9016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704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6" name="Text Box 17">
              <a:extLst>
                <a:ext uri="{FF2B5EF4-FFF2-40B4-BE49-F238E27FC236}">
                  <a16:creationId xmlns:a16="http://schemas.microsoft.com/office/drawing/2014/main" id="{FA64CEAF-EA80-42EE-B617-C6D87C5C3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2636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0397" name="Text Box 18">
              <a:extLst>
                <a:ext uri="{FF2B5EF4-FFF2-40B4-BE49-F238E27FC236}">
                  <a16:creationId xmlns:a16="http://schemas.microsoft.com/office/drawing/2014/main" id="{B6E5558B-00BF-45EC-BEEE-63BAA270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795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98" name="Text Box 19">
              <a:extLst>
                <a:ext uri="{FF2B5EF4-FFF2-40B4-BE49-F238E27FC236}">
                  <a16:creationId xmlns:a16="http://schemas.microsoft.com/office/drawing/2014/main" id="{E943E88B-778E-4BF1-964D-5D1CB21F8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251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9" name="Text Box 20">
              <a:extLst>
                <a:ext uri="{FF2B5EF4-FFF2-40B4-BE49-F238E27FC236}">
                  <a16:creationId xmlns:a16="http://schemas.microsoft.com/office/drawing/2014/main" id="{3A2DC141-89FF-40B9-82B6-B878091C4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1284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400" name="Text Box 21">
              <a:extLst>
                <a:ext uri="{FF2B5EF4-FFF2-40B4-BE49-F238E27FC236}">
                  <a16:creationId xmlns:a16="http://schemas.microsoft.com/office/drawing/2014/main" id="{AAC8DCFB-7D28-4E0B-BCC0-EA5F3F27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48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  <a:ea typeface="楷体_GB2312" pitchFamily="49" charset="-122"/>
                </a:rPr>
                <a:t>-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8950" name="Freeform 22">
            <a:extLst>
              <a:ext uri="{FF2B5EF4-FFF2-40B4-BE49-F238E27FC236}">
                <a16:creationId xmlns:a16="http://schemas.microsoft.com/office/drawing/2014/main" id="{979D14ED-0545-4642-AA14-67634C344624}"/>
              </a:ext>
            </a:extLst>
          </p:cNvPr>
          <p:cNvSpPr>
            <a:spLocks/>
          </p:cNvSpPr>
          <p:nvPr/>
        </p:nvSpPr>
        <p:spPr bwMode="auto">
          <a:xfrm>
            <a:off x="2278063" y="3775075"/>
            <a:ext cx="530225" cy="2159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360" name="Group 23">
            <a:extLst>
              <a:ext uri="{FF2B5EF4-FFF2-40B4-BE49-F238E27FC236}">
                <a16:creationId xmlns:a16="http://schemas.microsoft.com/office/drawing/2014/main" id="{0A1C5A08-D60F-4577-8583-87558BAECDDE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874963"/>
            <a:ext cx="2884487" cy="3148012"/>
            <a:chOff x="476" y="1334"/>
            <a:chExt cx="1817" cy="1983"/>
          </a:xfrm>
        </p:grpSpPr>
        <p:sp>
          <p:nvSpPr>
            <p:cNvPr id="100361" name="Line 24">
              <a:extLst>
                <a:ext uri="{FF2B5EF4-FFF2-40B4-BE49-F238E27FC236}">
                  <a16:creationId xmlns:a16="http://schemas.microsoft.com/office/drawing/2014/main" id="{17986DA6-7F86-4BE6-82C4-4DE19FECF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60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25">
              <a:extLst>
                <a:ext uri="{FF2B5EF4-FFF2-40B4-BE49-F238E27FC236}">
                  <a16:creationId xmlns:a16="http://schemas.microsoft.com/office/drawing/2014/main" id="{9EBF0856-6AFC-445A-A86A-B5DCA2CB8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" y="2092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26">
              <a:extLst>
                <a:ext uri="{FF2B5EF4-FFF2-40B4-BE49-F238E27FC236}">
                  <a16:creationId xmlns:a16="http://schemas.microsoft.com/office/drawing/2014/main" id="{C2A859FA-FA7F-47DB-8A96-1CB118E15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27">
              <a:extLst>
                <a:ext uri="{FF2B5EF4-FFF2-40B4-BE49-F238E27FC236}">
                  <a16:creationId xmlns:a16="http://schemas.microsoft.com/office/drawing/2014/main" id="{C6F6A35A-D384-469E-BD2C-DDBCE1B9E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3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Oval 28">
              <a:extLst>
                <a:ext uri="{FF2B5EF4-FFF2-40B4-BE49-F238E27FC236}">
                  <a16:creationId xmlns:a16="http://schemas.microsoft.com/office/drawing/2014/main" id="{EC712EE3-C136-4608-869E-0DF4B4B2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6" name="Rectangle 29">
              <a:extLst>
                <a:ext uri="{FF2B5EF4-FFF2-40B4-BE49-F238E27FC236}">
                  <a16:creationId xmlns:a16="http://schemas.microsoft.com/office/drawing/2014/main" id="{F096E9BC-0D16-4A57-81AA-784BD09F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01"/>
              <a:ext cx="250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7" name="Rectangle 30">
              <a:extLst>
                <a:ext uri="{FF2B5EF4-FFF2-40B4-BE49-F238E27FC236}">
                  <a16:creationId xmlns:a16="http://schemas.microsoft.com/office/drawing/2014/main" id="{0C447789-DCE7-44BF-AEC1-2FAF4114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470"/>
              <a:ext cx="265" cy="8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8" name="Rectangle 31">
              <a:extLst>
                <a:ext uri="{FF2B5EF4-FFF2-40B4-BE49-F238E27FC236}">
                  <a16:creationId xmlns:a16="http://schemas.microsoft.com/office/drawing/2014/main" id="{EED33132-04C7-4EB0-A5B2-B5A60207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659"/>
              <a:ext cx="243" cy="20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9" name="Line 32">
              <a:extLst>
                <a:ext uri="{FF2B5EF4-FFF2-40B4-BE49-F238E27FC236}">
                  <a16:creationId xmlns:a16="http://schemas.microsoft.com/office/drawing/2014/main" id="{998AFB3D-3DD3-49CD-89B8-E9CF5CC14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659"/>
              <a:ext cx="24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0" name="Line 33">
              <a:extLst>
                <a:ext uri="{FF2B5EF4-FFF2-40B4-BE49-F238E27FC236}">
                  <a16:creationId xmlns:a16="http://schemas.microsoft.com/office/drawing/2014/main" id="{A4525BD9-4B92-4987-9858-80F16EB4F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82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1" name="Text Box 34">
              <a:extLst>
                <a:ext uri="{FF2B5EF4-FFF2-40B4-BE49-F238E27FC236}">
                  <a16:creationId xmlns:a16="http://schemas.microsoft.com/office/drawing/2014/main" id="{243A4048-1A6E-41F1-B4E5-D16045FAB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46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0372" name="Text Box 35">
              <a:extLst>
                <a:ext uri="{FF2B5EF4-FFF2-40B4-BE49-F238E27FC236}">
                  <a16:creationId xmlns:a16="http://schemas.microsoft.com/office/drawing/2014/main" id="{5F117CD3-75DB-4CEF-ADC0-36EA0E2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160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3" name="Text Box 36">
              <a:extLst>
                <a:ext uri="{FF2B5EF4-FFF2-40B4-BE49-F238E27FC236}">
                  <a16:creationId xmlns:a16="http://schemas.microsoft.com/office/drawing/2014/main" id="{F02EBB1F-5EE0-423A-8E59-EE9E91C1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2657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4" name="Text Box 37">
              <a:extLst>
                <a:ext uri="{FF2B5EF4-FFF2-40B4-BE49-F238E27FC236}">
                  <a16:creationId xmlns:a16="http://schemas.microsoft.com/office/drawing/2014/main" id="{5691A104-9E17-4CCB-B9A2-438ADC29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15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0375" name="Line 38">
              <a:extLst>
                <a:ext uri="{FF2B5EF4-FFF2-40B4-BE49-F238E27FC236}">
                  <a16:creationId xmlns:a16="http://schemas.microsoft.com/office/drawing/2014/main" id="{761AE9F8-CD68-444B-B362-5EB0102B2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2432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6" name="Line 39">
              <a:extLst>
                <a:ext uri="{FF2B5EF4-FFF2-40B4-BE49-F238E27FC236}">
                  <a16:creationId xmlns:a16="http://schemas.microsoft.com/office/drawing/2014/main" id="{54D36011-899B-47AA-9BC1-CDCF451C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659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7" name="Line 40">
              <a:extLst>
                <a:ext uri="{FF2B5EF4-FFF2-40B4-BE49-F238E27FC236}">
                  <a16:creationId xmlns:a16="http://schemas.microsoft.com/office/drawing/2014/main" id="{297AD92B-D0D7-4A0A-946F-3145C543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001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8" name="Text Box 41">
              <a:extLst>
                <a:ext uri="{FF2B5EF4-FFF2-40B4-BE49-F238E27FC236}">
                  <a16:creationId xmlns:a16="http://schemas.microsoft.com/office/drawing/2014/main" id="{3A8D5E55-92F0-4053-B325-9A08A8995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33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9" name="Rectangle 42">
              <a:extLst>
                <a:ext uri="{FF2B5EF4-FFF2-40B4-BE49-F238E27FC236}">
                  <a16:creationId xmlns:a16="http://schemas.microsoft.com/office/drawing/2014/main" id="{96BF3C9A-D9BC-4574-9F88-27A433FD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478"/>
              <a:ext cx="266" cy="8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80" name="Text Box 43">
              <a:extLst>
                <a:ext uri="{FF2B5EF4-FFF2-40B4-BE49-F238E27FC236}">
                  <a16:creationId xmlns:a16="http://schemas.microsoft.com/office/drawing/2014/main" id="{315994C8-18BA-4B8B-AD87-1A60AABE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2659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81" name="Oval 44">
              <a:extLst>
                <a:ext uri="{FF2B5EF4-FFF2-40B4-BE49-F238E27FC236}">
                  <a16:creationId xmlns:a16="http://schemas.microsoft.com/office/drawing/2014/main" id="{A6C102CE-FCF1-457A-8A2A-64127DF0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95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82" name="Text Box 45">
              <a:extLst>
                <a:ext uri="{FF2B5EF4-FFF2-40B4-BE49-F238E27FC236}">
                  <a16:creationId xmlns:a16="http://schemas.microsoft.com/office/drawing/2014/main" id="{59DFD0A6-A362-4AF7-BBD1-B7944BC28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194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0383" name="Text Box 46">
              <a:extLst>
                <a:ext uri="{FF2B5EF4-FFF2-40B4-BE49-F238E27FC236}">
                  <a16:creationId xmlns:a16="http://schemas.microsoft.com/office/drawing/2014/main" id="{96D20F2A-DBFA-4E3D-8F0B-59158EF2D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1810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84" name="Line 47">
              <a:extLst>
                <a:ext uri="{FF2B5EF4-FFF2-40B4-BE49-F238E27FC236}">
                  <a16:creationId xmlns:a16="http://schemas.microsoft.com/office/drawing/2014/main" id="{3A5ECFBB-DC0A-431A-A0BC-EE32A52E4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0" y="2001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32FA8138-10AA-4EA5-8539-B144C3F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9C9A-DDA3-4089-8922-439C0B10DE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5DBEC13-56ED-4DD3-BF0D-5BE5CB17B8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63588"/>
            <a:ext cx="8077200" cy="2233612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2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相同，则执行一个单旋转来恢复平衡，结点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均改为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还要继续检查上层结点的平衡因子。</a:t>
            </a:r>
          </a:p>
        </p:txBody>
      </p:sp>
      <p:sp>
        <p:nvSpPr>
          <p:cNvPr id="101380" name="AutoShape 3">
            <a:extLst>
              <a:ext uri="{FF2B5EF4-FFF2-40B4-BE49-F238E27FC236}">
                <a16:creationId xmlns:a16="http://schemas.microsoft.com/office/drawing/2014/main" id="{6FABDF23-1325-422D-845F-D8DB527E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402138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Text Box 4">
            <a:extLst>
              <a:ext uri="{FF2B5EF4-FFF2-40B4-BE49-F238E27FC236}">
                <a16:creationId xmlns:a16="http://schemas.microsoft.com/office/drawing/2014/main" id="{F5CC97CD-2015-4987-8DD4-2DAB31CC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8068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1382" name="Group 5">
            <a:extLst>
              <a:ext uri="{FF2B5EF4-FFF2-40B4-BE49-F238E27FC236}">
                <a16:creationId xmlns:a16="http://schemas.microsoft.com/office/drawing/2014/main" id="{41207F3B-4EE5-4E38-9180-F5E7C40C43EC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2867025"/>
            <a:ext cx="2057400" cy="2974975"/>
            <a:chOff x="3671" y="1806"/>
            <a:chExt cx="1296" cy="1874"/>
          </a:xfrm>
        </p:grpSpPr>
        <p:sp>
          <p:nvSpPr>
            <p:cNvPr id="101409" name="Line 6">
              <a:extLst>
                <a:ext uri="{FF2B5EF4-FFF2-40B4-BE49-F238E27FC236}">
                  <a16:creationId xmlns:a16="http://schemas.microsoft.com/office/drawing/2014/main" id="{F76A97F3-16BE-432D-BE00-FA3F49232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Line 7">
              <a:extLst>
                <a:ext uri="{FF2B5EF4-FFF2-40B4-BE49-F238E27FC236}">
                  <a16:creationId xmlns:a16="http://schemas.microsoft.com/office/drawing/2014/main" id="{BDB24B62-9912-4F0F-887C-2678F63F4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Line 8">
              <a:extLst>
                <a:ext uri="{FF2B5EF4-FFF2-40B4-BE49-F238E27FC236}">
                  <a16:creationId xmlns:a16="http://schemas.microsoft.com/office/drawing/2014/main" id="{E55800B8-E616-40BB-943C-73B28733A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8" y="2154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2" name="Line 9">
              <a:extLst>
                <a:ext uri="{FF2B5EF4-FFF2-40B4-BE49-F238E27FC236}">
                  <a16:creationId xmlns:a16="http://schemas.microsoft.com/office/drawing/2014/main" id="{B301AC2C-9540-4912-A35F-F762651D3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" y="2202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3" name="Oval 10">
              <a:extLst>
                <a:ext uri="{FF2B5EF4-FFF2-40B4-BE49-F238E27FC236}">
                  <a16:creationId xmlns:a16="http://schemas.microsoft.com/office/drawing/2014/main" id="{7DFD0FDD-BA32-4E85-AD60-2A91C68558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0" y="201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4" name="Rectangle 11">
              <a:extLst>
                <a:ext uri="{FF2B5EF4-FFF2-40B4-BE49-F238E27FC236}">
                  <a16:creationId xmlns:a16="http://schemas.microsoft.com/office/drawing/2014/main" id="{A71433AF-01BD-49D2-961C-98F1376F08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97" y="3045"/>
              <a:ext cx="250" cy="63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5" name="Rectangle 12">
              <a:extLst>
                <a:ext uri="{FF2B5EF4-FFF2-40B4-BE49-F238E27FC236}">
                  <a16:creationId xmlns:a16="http://schemas.microsoft.com/office/drawing/2014/main" id="{413C4770-3B73-40AB-AB1A-E1D4AD89B1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4" y="3037"/>
              <a:ext cx="272" cy="64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1416" name="Rectangle 13">
              <a:extLst>
                <a:ext uri="{FF2B5EF4-FFF2-40B4-BE49-F238E27FC236}">
                  <a16:creationId xmlns:a16="http://schemas.microsoft.com/office/drawing/2014/main" id="{CDE20523-8F9D-4CDD-AC42-11689483B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2" y="2538"/>
              <a:ext cx="265" cy="8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7" name="Oval 14">
              <a:extLst>
                <a:ext uri="{FF2B5EF4-FFF2-40B4-BE49-F238E27FC236}">
                  <a16:creationId xmlns:a16="http://schemas.microsoft.com/office/drawing/2014/main" id="{63922FCE-6592-4C9C-B279-5FF1B6DDBD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80" y="250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8" name="Text Box 15">
              <a:extLst>
                <a:ext uri="{FF2B5EF4-FFF2-40B4-BE49-F238E27FC236}">
                  <a16:creationId xmlns:a16="http://schemas.microsoft.com/office/drawing/2014/main" id="{EAF83B32-3B74-4BA0-B9D2-3523AC60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48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19" name="Text Box 16">
              <a:extLst>
                <a:ext uri="{FF2B5EF4-FFF2-40B4-BE49-F238E27FC236}">
                  <a16:creationId xmlns:a16="http://schemas.microsoft.com/office/drawing/2014/main" id="{501D7E79-3BB4-4A3A-B76B-60F4F10E9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152"/>
              <a:ext cx="52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20" name="Text Box 17">
              <a:extLst>
                <a:ext uri="{FF2B5EF4-FFF2-40B4-BE49-F238E27FC236}">
                  <a16:creationId xmlns:a16="http://schemas.microsoft.com/office/drawing/2014/main" id="{3D1466A4-B0AE-4D29-AFC3-FB451CEFA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3158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21" name="Text Box 18">
              <a:extLst>
                <a:ext uri="{FF2B5EF4-FFF2-40B4-BE49-F238E27FC236}">
                  <a16:creationId xmlns:a16="http://schemas.microsoft.com/office/drawing/2014/main" id="{67BBA8BC-8BF2-485D-AA98-A2CCACC4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317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22" name="Text Box 19">
              <a:extLst>
                <a:ext uri="{FF2B5EF4-FFF2-40B4-BE49-F238E27FC236}">
                  <a16:creationId xmlns:a16="http://schemas.microsoft.com/office/drawing/2014/main" id="{EFDCE76E-8B43-4C58-8760-9D5FE4BAE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773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423" name="Text Box 20">
              <a:extLst>
                <a:ext uri="{FF2B5EF4-FFF2-40B4-BE49-F238E27FC236}">
                  <a16:creationId xmlns:a16="http://schemas.microsoft.com/office/drawing/2014/main" id="{DB451716-DBD0-445E-B680-ADFCE585F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806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24" name="Text Box 21">
              <a:extLst>
                <a:ext uri="{FF2B5EF4-FFF2-40B4-BE49-F238E27FC236}">
                  <a16:creationId xmlns:a16="http://schemas.microsoft.com/office/drawing/2014/main" id="{CA7011CC-00BD-4E7C-A042-5D5C308F4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001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9974" name="Freeform 22">
            <a:extLst>
              <a:ext uri="{FF2B5EF4-FFF2-40B4-BE49-F238E27FC236}">
                <a16:creationId xmlns:a16="http://schemas.microsoft.com/office/drawing/2014/main" id="{F459E817-1597-41D4-8154-EB708D1DF8B6}"/>
              </a:ext>
            </a:extLst>
          </p:cNvPr>
          <p:cNvSpPr>
            <a:spLocks/>
          </p:cNvSpPr>
          <p:nvPr/>
        </p:nvSpPr>
        <p:spPr bwMode="auto">
          <a:xfrm>
            <a:off x="2278063" y="3825875"/>
            <a:ext cx="530225" cy="2159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384" name="Group 23">
            <a:extLst>
              <a:ext uri="{FF2B5EF4-FFF2-40B4-BE49-F238E27FC236}">
                <a16:creationId xmlns:a16="http://schemas.microsoft.com/office/drawing/2014/main" id="{E846BA61-5888-4AE1-B0BA-AB504A35EFF1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925763"/>
            <a:ext cx="2884487" cy="3148012"/>
            <a:chOff x="565" y="1843"/>
            <a:chExt cx="1817" cy="1983"/>
          </a:xfrm>
        </p:grpSpPr>
        <p:sp>
          <p:nvSpPr>
            <p:cNvPr id="101385" name="Line 24">
              <a:extLst>
                <a:ext uri="{FF2B5EF4-FFF2-40B4-BE49-F238E27FC236}">
                  <a16:creationId xmlns:a16="http://schemas.microsoft.com/office/drawing/2014/main" id="{73E56C0C-3EE8-4BF5-8B54-84E329036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669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25">
              <a:extLst>
                <a:ext uri="{FF2B5EF4-FFF2-40B4-BE49-F238E27FC236}">
                  <a16:creationId xmlns:a16="http://schemas.microsoft.com/office/drawing/2014/main" id="{30FCD24E-E34E-44DD-9A1C-CD87E47D7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" y="2601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26">
              <a:extLst>
                <a:ext uri="{FF2B5EF4-FFF2-40B4-BE49-F238E27FC236}">
                  <a16:creationId xmlns:a16="http://schemas.microsoft.com/office/drawing/2014/main" id="{F6AF3BFE-F19E-4275-B874-C463CC178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141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Line 27">
              <a:extLst>
                <a:ext uri="{FF2B5EF4-FFF2-40B4-BE49-F238E27FC236}">
                  <a16:creationId xmlns:a16="http://schemas.microsoft.com/office/drawing/2014/main" id="{A87BBFFE-1E0D-4907-93C3-556A4CA40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189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9" name="Oval 28">
              <a:extLst>
                <a:ext uri="{FF2B5EF4-FFF2-40B4-BE49-F238E27FC236}">
                  <a16:creationId xmlns:a16="http://schemas.microsoft.com/office/drawing/2014/main" id="{413FB3C4-964C-4C9B-B6C5-81E26D92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1997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0" name="Rectangle 29">
              <a:extLst>
                <a:ext uri="{FF2B5EF4-FFF2-40B4-BE49-F238E27FC236}">
                  <a16:creationId xmlns:a16="http://schemas.microsoft.com/office/drawing/2014/main" id="{3B03972A-E52C-4E00-91EA-25848B50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510"/>
              <a:ext cx="274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1" name="Rectangle 30">
              <a:extLst>
                <a:ext uri="{FF2B5EF4-FFF2-40B4-BE49-F238E27FC236}">
                  <a16:creationId xmlns:a16="http://schemas.microsoft.com/office/drawing/2014/main" id="{3AB883F2-4A4B-487C-9415-2EEE5C6B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979"/>
              <a:ext cx="265" cy="6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2" name="Rectangle 31">
              <a:extLst>
                <a:ext uri="{FF2B5EF4-FFF2-40B4-BE49-F238E27FC236}">
                  <a16:creationId xmlns:a16="http://schemas.microsoft.com/office/drawing/2014/main" id="{05B06E5B-EC73-4245-9BA6-F906D16F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3168"/>
              <a:ext cx="274" cy="21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3" name="Line 32">
              <a:extLst>
                <a:ext uri="{FF2B5EF4-FFF2-40B4-BE49-F238E27FC236}">
                  <a16:creationId xmlns:a16="http://schemas.microsoft.com/office/drawing/2014/main" id="{775729CB-3DCE-47E0-8C6A-242F7DA23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9" y="3158"/>
              <a:ext cx="274" cy="21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Line 33">
              <a:extLst>
                <a:ext uri="{FF2B5EF4-FFF2-40B4-BE49-F238E27FC236}">
                  <a16:creationId xmlns:a16="http://schemas.microsoft.com/office/drawing/2014/main" id="{35011DDF-8934-493F-83E1-F022CFA4E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181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5" name="Text Box 34">
              <a:extLst>
                <a:ext uri="{FF2B5EF4-FFF2-40B4-BE49-F238E27FC236}">
                  <a16:creationId xmlns:a16="http://schemas.microsoft.com/office/drawing/2014/main" id="{CEBB1611-DCEC-4D36-9FEC-CD08F665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975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1396" name="Text Box 35">
              <a:extLst>
                <a:ext uri="{FF2B5EF4-FFF2-40B4-BE49-F238E27FC236}">
                  <a16:creationId xmlns:a16="http://schemas.microsoft.com/office/drawing/2014/main" id="{A590656A-456D-42F6-827D-302E3B837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2669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7" name="Text Box 36">
              <a:extLst>
                <a:ext uri="{FF2B5EF4-FFF2-40B4-BE49-F238E27FC236}">
                  <a16:creationId xmlns:a16="http://schemas.microsoft.com/office/drawing/2014/main" id="{84E7659D-D710-4A2A-9059-1BF75D2F0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110"/>
              <a:ext cx="47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398" name="Text Box 37">
              <a:extLst>
                <a:ext uri="{FF2B5EF4-FFF2-40B4-BE49-F238E27FC236}">
                  <a16:creationId xmlns:a16="http://schemas.microsoft.com/office/drawing/2014/main" id="{4C11179B-CE47-407F-8A8E-C499DE4AB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6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399" name="Line 38">
              <a:extLst>
                <a:ext uri="{FF2B5EF4-FFF2-40B4-BE49-F238E27FC236}">
                  <a16:creationId xmlns:a16="http://schemas.microsoft.com/office/drawing/2014/main" id="{048A119A-A627-458E-B27E-03BAE2C4F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" y="2941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Line 39">
              <a:extLst>
                <a:ext uri="{FF2B5EF4-FFF2-40B4-BE49-F238E27FC236}">
                  <a16:creationId xmlns:a16="http://schemas.microsoft.com/office/drawing/2014/main" id="{F2231B2A-85C9-457B-B989-C559BEC95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316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1" name="Line 40">
              <a:extLst>
                <a:ext uri="{FF2B5EF4-FFF2-40B4-BE49-F238E27FC236}">
                  <a16:creationId xmlns:a16="http://schemas.microsoft.com/office/drawing/2014/main" id="{205C2350-A76E-422A-ABC2-858E55ED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51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41">
              <a:extLst>
                <a:ext uri="{FF2B5EF4-FFF2-40B4-BE49-F238E27FC236}">
                  <a16:creationId xmlns:a16="http://schemas.microsoft.com/office/drawing/2014/main" id="{F779B239-613E-4993-B073-A412186F0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84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3" name="Rectangle 42">
              <a:extLst>
                <a:ext uri="{FF2B5EF4-FFF2-40B4-BE49-F238E27FC236}">
                  <a16:creationId xmlns:a16="http://schemas.microsoft.com/office/drawing/2014/main" id="{30277D0C-697D-49A4-A0C0-5032EC5A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2987"/>
              <a:ext cx="266" cy="8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04" name="Text Box 43">
              <a:extLst>
                <a:ext uri="{FF2B5EF4-FFF2-40B4-BE49-F238E27FC236}">
                  <a16:creationId xmlns:a16="http://schemas.microsoft.com/office/drawing/2014/main" id="{009DF1F1-A8BE-4ECF-9363-4EF1D0CD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3168"/>
              <a:ext cx="2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05" name="Oval 44">
              <a:extLst>
                <a:ext uri="{FF2B5EF4-FFF2-40B4-BE49-F238E27FC236}">
                  <a16:creationId xmlns:a16="http://schemas.microsoft.com/office/drawing/2014/main" id="{80C6B530-93CE-454D-8AA0-E442B6244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246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06" name="Text Box 45">
              <a:extLst>
                <a:ext uri="{FF2B5EF4-FFF2-40B4-BE49-F238E27FC236}">
                  <a16:creationId xmlns:a16="http://schemas.microsoft.com/office/drawing/2014/main" id="{FED7E840-242D-4CB2-A218-BBBE3003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442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1407" name="Text Box 46">
              <a:extLst>
                <a:ext uri="{FF2B5EF4-FFF2-40B4-BE49-F238E27FC236}">
                  <a16:creationId xmlns:a16="http://schemas.microsoft.com/office/drawing/2014/main" id="{2B894EAD-F776-4E7E-9E8E-8AF13617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31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8" name="Line 47">
              <a:extLst>
                <a:ext uri="{FF2B5EF4-FFF2-40B4-BE49-F238E27FC236}">
                  <a16:creationId xmlns:a16="http://schemas.microsoft.com/office/drawing/2014/main" id="{AF26D42C-7C50-4C53-BF2A-51D90856A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9" y="2510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6C844DC9-D1FD-4C20-BB6F-ACEB99FA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B135E-EE32-42BD-864F-D151A331B7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4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4E862FE-A98D-498F-A093-B7D356FF20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1325" y="203200"/>
            <a:ext cx="8110538" cy="24003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3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相反，则执行一个双旋转来恢复平衡。先围绕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转再围绕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转。新根结点的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，其他结点的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相应处理，同时置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还要继续检查上层结点的平衡因子。</a:t>
            </a:r>
          </a:p>
        </p:txBody>
      </p:sp>
      <p:grpSp>
        <p:nvGrpSpPr>
          <p:cNvPr id="102404" name="Group 3">
            <a:extLst>
              <a:ext uri="{FF2B5EF4-FFF2-40B4-BE49-F238E27FC236}">
                <a16:creationId xmlns:a16="http://schemas.microsoft.com/office/drawing/2014/main" id="{59C35152-3CF8-4811-91B9-D8B98B3299D7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2514600"/>
            <a:ext cx="3048000" cy="3276600"/>
            <a:chOff x="3552" y="1584"/>
            <a:chExt cx="1920" cy="2064"/>
          </a:xfrm>
        </p:grpSpPr>
        <p:sp>
          <p:nvSpPr>
            <p:cNvPr id="102441" name="Line 4">
              <a:extLst>
                <a:ext uri="{FF2B5EF4-FFF2-40B4-BE49-F238E27FC236}">
                  <a16:creationId xmlns:a16="http://schemas.microsoft.com/office/drawing/2014/main" id="{F8ADB464-FCD5-4CFC-A54C-A714BA3E0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2024"/>
              <a:ext cx="377" cy="4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2" name="Line 5">
              <a:extLst>
                <a:ext uri="{FF2B5EF4-FFF2-40B4-BE49-F238E27FC236}">
                  <a16:creationId xmlns:a16="http://schemas.microsoft.com/office/drawing/2014/main" id="{0A6CA20C-08DA-44D9-83B3-CD7CE7DD7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016"/>
              <a:ext cx="43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3" name="Oval 6">
              <a:extLst>
                <a:ext uri="{FF2B5EF4-FFF2-40B4-BE49-F238E27FC236}">
                  <a16:creationId xmlns:a16="http://schemas.microsoft.com/office/drawing/2014/main" id="{4349F11C-B494-4D91-83EB-5C7E0A76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24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4" name="Text Box 7">
              <a:extLst>
                <a:ext uri="{FF2B5EF4-FFF2-40B4-BE49-F238E27FC236}">
                  <a16:creationId xmlns:a16="http://schemas.microsoft.com/office/drawing/2014/main" id="{CA8D78F0-DDB3-4BB0-86F7-D6EB6BBAB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0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45" name="Line 8">
              <a:extLst>
                <a:ext uri="{FF2B5EF4-FFF2-40B4-BE49-F238E27FC236}">
                  <a16:creationId xmlns:a16="http://schemas.microsoft.com/office/drawing/2014/main" id="{476D9D5B-BDBE-4A2C-8AD2-04366FAE9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6" name="Line 9">
              <a:extLst>
                <a:ext uri="{FF2B5EF4-FFF2-40B4-BE49-F238E27FC236}">
                  <a16:creationId xmlns:a16="http://schemas.microsoft.com/office/drawing/2014/main" id="{60525700-A399-472A-9ADD-A924235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7" name="Oval 10">
              <a:extLst>
                <a:ext uri="{FF2B5EF4-FFF2-40B4-BE49-F238E27FC236}">
                  <a16:creationId xmlns:a16="http://schemas.microsoft.com/office/drawing/2014/main" id="{D5C3216A-5AAE-41B7-B4A2-E2EACC3D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8" name="Rectangle 11">
              <a:extLst>
                <a:ext uri="{FF2B5EF4-FFF2-40B4-BE49-F238E27FC236}">
                  <a16:creationId xmlns:a16="http://schemas.microsoft.com/office/drawing/2014/main" id="{E2FD75C6-9520-4924-BFD6-3C7F5CB8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9" name="Text Box 12">
              <a:extLst>
                <a:ext uri="{FF2B5EF4-FFF2-40B4-BE49-F238E27FC236}">
                  <a16:creationId xmlns:a16="http://schemas.microsoft.com/office/drawing/2014/main" id="{7E07061A-530A-4555-9578-53F658043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0" name="Rectangle 13">
              <a:extLst>
                <a:ext uri="{FF2B5EF4-FFF2-40B4-BE49-F238E27FC236}">
                  <a16:creationId xmlns:a16="http://schemas.microsoft.com/office/drawing/2014/main" id="{E23D5B1F-264F-4316-95BF-4C179BB7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1" name="Text Box 14">
              <a:extLst>
                <a:ext uri="{FF2B5EF4-FFF2-40B4-BE49-F238E27FC236}">
                  <a16:creationId xmlns:a16="http://schemas.microsoft.com/office/drawing/2014/main" id="{268CA4EA-605D-4BAE-9ADF-5E8C0EAED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2" name="Line 15">
              <a:extLst>
                <a:ext uri="{FF2B5EF4-FFF2-40B4-BE49-F238E27FC236}">
                  <a16:creationId xmlns:a16="http://schemas.microsoft.com/office/drawing/2014/main" id="{89339943-A435-4A94-905E-5FC141E1D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Line 16">
              <a:extLst>
                <a:ext uri="{FF2B5EF4-FFF2-40B4-BE49-F238E27FC236}">
                  <a16:creationId xmlns:a16="http://schemas.microsoft.com/office/drawing/2014/main" id="{559EE77A-2B79-4B52-8F17-8FA3D55B6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Oval 17">
              <a:extLst>
                <a:ext uri="{FF2B5EF4-FFF2-40B4-BE49-F238E27FC236}">
                  <a16:creationId xmlns:a16="http://schemas.microsoft.com/office/drawing/2014/main" id="{02AD3194-353E-4E02-A98C-E2B06BBD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5" name="Rectangle 18">
              <a:extLst>
                <a:ext uri="{FF2B5EF4-FFF2-40B4-BE49-F238E27FC236}">
                  <a16:creationId xmlns:a16="http://schemas.microsoft.com/office/drawing/2014/main" id="{8691B29E-40E0-4630-9D7B-9EE47ABB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6" name="Text Box 19">
              <a:extLst>
                <a:ext uri="{FF2B5EF4-FFF2-40B4-BE49-F238E27FC236}">
                  <a16:creationId xmlns:a16="http://schemas.microsoft.com/office/drawing/2014/main" id="{757C5CD9-B26B-4F44-BD22-697D85AC1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7" name="Rectangle 20">
              <a:extLst>
                <a:ext uri="{FF2B5EF4-FFF2-40B4-BE49-F238E27FC236}">
                  <a16:creationId xmlns:a16="http://schemas.microsoft.com/office/drawing/2014/main" id="{14A16D83-C975-4B16-AFEA-3CC858FD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8" name="Text Box 21">
              <a:extLst>
                <a:ext uri="{FF2B5EF4-FFF2-40B4-BE49-F238E27FC236}">
                  <a16:creationId xmlns:a16="http://schemas.microsoft.com/office/drawing/2014/main" id="{811D8436-7B6A-47BC-B919-47E6B28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9" name="Text Box 22">
              <a:extLst>
                <a:ext uri="{FF2B5EF4-FFF2-40B4-BE49-F238E27FC236}">
                  <a16:creationId xmlns:a16="http://schemas.microsoft.com/office/drawing/2014/main" id="{018E6411-E2A0-493C-8335-CE4926C84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232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60" name="Text Box 23">
              <a:extLst>
                <a:ext uri="{FF2B5EF4-FFF2-40B4-BE49-F238E27FC236}">
                  <a16:creationId xmlns:a16="http://schemas.microsoft.com/office/drawing/2014/main" id="{A8AF8A9C-4C33-4FB6-99B3-9D9A5B241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232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61" name="Text Box 24">
              <a:extLst>
                <a:ext uri="{FF2B5EF4-FFF2-40B4-BE49-F238E27FC236}">
                  <a16:creationId xmlns:a16="http://schemas.microsoft.com/office/drawing/2014/main" id="{19520C7F-CD68-4C35-A39E-45C0DD64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112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2" name="Text Box 25">
              <a:extLst>
                <a:ext uri="{FF2B5EF4-FFF2-40B4-BE49-F238E27FC236}">
                  <a16:creationId xmlns:a16="http://schemas.microsoft.com/office/drawing/2014/main" id="{395BBF13-8B1D-4DBA-9CBB-4DF2687A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083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3" name="Text Box 26">
              <a:extLst>
                <a:ext uri="{FF2B5EF4-FFF2-40B4-BE49-F238E27FC236}">
                  <a16:creationId xmlns:a16="http://schemas.microsoft.com/office/drawing/2014/main" id="{C822DD39-F839-4BC4-8E9C-8E2A39A6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584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405" name="AutoShape 27">
            <a:extLst>
              <a:ext uri="{FF2B5EF4-FFF2-40B4-BE49-F238E27FC236}">
                <a16:creationId xmlns:a16="http://schemas.microsoft.com/office/drawing/2014/main" id="{BE339759-4E53-49F0-8E9C-1FDD4869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73525"/>
            <a:ext cx="1295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Text Box 28">
            <a:extLst>
              <a:ext uri="{FF2B5EF4-FFF2-40B4-BE49-F238E27FC236}">
                <a16:creationId xmlns:a16="http://schemas.microsoft.com/office/drawing/2014/main" id="{E8D1111C-B9AD-478A-975C-FE065A7B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4496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右左双旋转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407" name="Text Box 29">
            <a:extLst>
              <a:ext uri="{FF2B5EF4-FFF2-40B4-BE49-F238E27FC236}">
                <a16:creationId xmlns:a16="http://schemas.microsoft.com/office/drawing/2014/main" id="{3E9EDB80-D451-4524-9DD6-8B87DF42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055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高度减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11006" name="Freeform 30">
            <a:extLst>
              <a:ext uri="{FF2B5EF4-FFF2-40B4-BE49-F238E27FC236}">
                <a16:creationId xmlns:a16="http://schemas.microsoft.com/office/drawing/2014/main" id="{BA9345FB-9D2C-4335-B530-2B1F269BF1B3}"/>
              </a:ext>
            </a:extLst>
          </p:cNvPr>
          <p:cNvSpPr>
            <a:spLocks/>
          </p:cNvSpPr>
          <p:nvPr/>
        </p:nvSpPr>
        <p:spPr bwMode="auto">
          <a:xfrm>
            <a:off x="1835150" y="3321050"/>
            <a:ext cx="688975" cy="179388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stealth" w="lg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1007" name="Freeform 31">
            <a:extLst>
              <a:ext uri="{FF2B5EF4-FFF2-40B4-BE49-F238E27FC236}">
                <a16:creationId xmlns:a16="http://schemas.microsoft.com/office/drawing/2014/main" id="{3FF39A1A-9E6C-49F9-9187-7E26AD7DCE4B}"/>
              </a:ext>
            </a:extLst>
          </p:cNvPr>
          <p:cNvSpPr>
            <a:spLocks/>
          </p:cNvSpPr>
          <p:nvPr/>
        </p:nvSpPr>
        <p:spPr bwMode="auto">
          <a:xfrm>
            <a:off x="2794000" y="4025900"/>
            <a:ext cx="381000" cy="88900"/>
          </a:xfrm>
          <a:custGeom>
            <a:avLst/>
            <a:gdLst>
              <a:gd name="T0" fmla="*/ 0 w 240"/>
              <a:gd name="T1" fmla="*/ 2147483646 h 56"/>
              <a:gd name="T2" fmla="*/ 2147483646 w 240"/>
              <a:gd name="T3" fmla="*/ 2147483646 h 56"/>
              <a:gd name="T4" fmla="*/ 2147483646 w 240"/>
              <a:gd name="T5" fmla="*/ 2147483646 h 56"/>
              <a:gd name="T6" fmla="*/ 2147483646 w 240"/>
              <a:gd name="T7" fmla="*/ 2147483646 h 56"/>
              <a:gd name="T8" fmla="*/ 2147483646 w 240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56">
                <a:moveTo>
                  <a:pt x="0" y="56"/>
                </a:moveTo>
                <a:cubicBezTo>
                  <a:pt x="16" y="36"/>
                  <a:pt x="32" y="16"/>
                  <a:pt x="48" y="8"/>
                </a:cubicBezTo>
                <a:cubicBezTo>
                  <a:pt x="64" y="0"/>
                  <a:pt x="72" y="8"/>
                  <a:pt x="96" y="8"/>
                </a:cubicBezTo>
                <a:cubicBezTo>
                  <a:pt x="120" y="8"/>
                  <a:pt x="168" y="0"/>
                  <a:pt x="192" y="8"/>
                </a:cubicBezTo>
                <a:cubicBezTo>
                  <a:pt x="216" y="16"/>
                  <a:pt x="232" y="48"/>
                  <a:pt x="240" y="56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10" name="Group 32">
            <a:extLst>
              <a:ext uri="{FF2B5EF4-FFF2-40B4-BE49-F238E27FC236}">
                <a16:creationId xmlns:a16="http://schemas.microsoft.com/office/drawing/2014/main" id="{90E0D376-4238-458C-B272-EF2C2F20638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57450"/>
            <a:ext cx="3649662" cy="3671888"/>
            <a:chOff x="249" y="1548"/>
            <a:chExt cx="2299" cy="2313"/>
          </a:xfrm>
        </p:grpSpPr>
        <p:sp>
          <p:nvSpPr>
            <p:cNvPr id="102411" name="Line 33">
              <a:extLst>
                <a:ext uri="{FF2B5EF4-FFF2-40B4-BE49-F238E27FC236}">
                  <a16:creationId xmlns:a16="http://schemas.microsoft.com/office/drawing/2014/main" id="{2638C654-B614-4ACA-8E71-F79A3CB46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78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Line 34">
              <a:extLst>
                <a:ext uri="{FF2B5EF4-FFF2-40B4-BE49-F238E27FC236}">
                  <a16:creationId xmlns:a16="http://schemas.microsoft.com/office/drawing/2014/main" id="{2F571D40-63EF-4E03-ACF5-1D727B38F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78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Line 35">
              <a:extLst>
                <a:ext uri="{FF2B5EF4-FFF2-40B4-BE49-F238E27FC236}">
                  <a16:creationId xmlns:a16="http://schemas.microsoft.com/office/drawing/2014/main" id="{FD4F58D3-DF6F-4436-B2C1-CC07EC6EE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352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Line 36">
              <a:extLst>
                <a:ext uri="{FF2B5EF4-FFF2-40B4-BE49-F238E27FC236}">
                  <a16:creationId xmlns:a16="http://schemas.microsoft.com/office/drawing/2014/main" id="{EC09AEBB-9FC2-4061-8D21-79553900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2296"/>
              <a:ext cx="288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Line 37">
              <a:extLst>
                <a:ext uri="{FF2B5EF4-FFF2-40B4-BE49-F238E27FC236}">
                  <a16:creationId xmlns:a16="http://schemas.microsoft.com/office/drawing/2014/main" id="{09807210-8ABC-49F8-97EE-2C8CDE39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1933"/>
              <a:ext cx="401" cy="32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6" name="Line 38">
              <a:extLst>
                <a:ext uri="{FF2B5EF4-FFF2-40B4-BE49-F238E27FC236}">
                  <a16:creationId xmlns:a16="http://schemas.microsoft.com/office/drawing/2014/main" id="{7677E98B-1058-4C93-951E-16FBBD53C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" y="1888"/>
              <a:ext cx="589" cy="4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7" name="Oval 39">
              <a:extLst>
                <a:ext uri="{FF2B5EF4-FFF2-40B4-BE49-F238E27FC236}">
                  <a16:creationId xmlns:a16="http://schemas.microsoft.com/office/drawing/2014/main" id="{9812C181-94A9-4A5E-B7E4-FF4615BA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8" name="Rectangle 40">
              <a:extLst>
                <a:ext uri="{FF2B5EF4-FFF2-40B4-BE49-F238E27FC236}">
                  <a16:creationId xmlns:a16="http://schemas.microsoft.com/office/drawing/2014/main" id="{4EECA623-20CC-41CA-872F-949C6B18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153"/>
              <a:ext cx="288" cy="96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9" name="Rectangle 41">
              <a:extLst>
                <a:ext uri="{FF2B5EF4-FFF2-40B4-BE49-F238E27FC236}">
                  <a16:creationId xmlns:a16="http://schemas.microsoft.com/office/drawing/2014/main" id="{4F724005-1C7A-4AA4-AA98-3ED01F48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93"/>
              <a:ext cx="297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20" name="Rectangle 42">
              <a:extLst>
                <a:ext uri="{FF2B5EF4-FFF2-40B4-BE49-F238E27FC236}">
                  <a16:creationId xmlns:a16="http://schemas.microsoft.com/office/drawing/2014/main" id="{843397DD-247C-47AA-B87B-72F1D5DF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931"/>
              <a:ext cx="272" cy="1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21" name="Line 43">
              <a:extLst>
                <a:ext uri="{FF2B5EF4-FFF2-40B4-BE49-F238E27FC236}">
                  <a16:creationId xmlns:a16="http://schemas.microsoft.com/office/drawing/2014/main" id="{CD4DF865-4C54-498B-9838-B8ECD5C4C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" y="2954"/>
              <a:ext cx="265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2" name="Line 44">
              <a:extLst>
                <a:ext uri="{FF2B5EF4-FFF2-40B4-BE49-F238E27FC236}">
                  <a16:creationId xmlns:a16="http://schemas.microsoft.com/office/drawing/2014/main" id="{FE934AA4-0603-4647-8A99-A9F6CADE2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2954"/>
              <a:ext cx="272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3" name="Text Box 45">
              <a:extLst>
                <a:ext uri="{FF2B5EF4-FFF2-40B4-BE49-F238E27FC236}">
                  <a16:creationId xmlns:a16="http://schemas.microsoft.com/office/drawing/2014/main" id="{DFDAFB61-C54F-47FC-B6C5-AC1A1E3C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" y="170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24" name="Text Box 46">
              <a:extLst>
                <a:ext uri="{FF2B5EF4-FFF2-40B4-BE49-F238E27FC236}">
                  <a16:creationId xmlns:a16="http://schemas.microsoft.com/office/drawing/2014/main" id="{140EB91B-8CDB-4015-8DFB-73C6F3A2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249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425" name="Text Box 47">
              <a:extLst>
                <a:ext uri="{FF2B5EF4-FFF2-40B4-BE49-F238E27FC236}">
                  <a16:creationId xmlns:a16="http://schemas.microsoft.com/office/drawing/2014/main" id="{049555AD-D0C3-4140-8D4F-79A767C41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336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26" name="Line 48">
              <a:extLst>
                <a:ext uri="{FF2B5EF4-FFF2-40B4-BE49-F238E27FC236}">
                  <a16:creationId xmlns:a16="http://schemas.microsoft.com/office/drawing/2014/main" id="{42B8E002-281A-49EA-8182-4F91284B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" y="2682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7" name="Line 49">
              <a:extLst>
                <a:ext uri="{FF2B5EF4-FFF2-40B4-BE49-F238E27FC236}">
                  <a16:creationId xmlns:a16="http://schemas.microsoft.com/office/drawing/2014/main" id="{C7D9EEA3-E058-45E9-9E29-82CD4159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90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8" name="Line 50">
              <a:extLst>
                <a:ext uri="{FF2B5EF4-FFF2-40B4-BE49-F238E27FC236}">
                  <a16:creationId xmlns:a16="http://schemas.microsoft.com/office/drawing/2014/main" id="{5CA832B7-2913-4DE6-9828-85218D1C5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16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Text Box 51">
              <a:extLst>
                <a:ext uri="{FF2B5EF4-FFF2-40B4-BE49-F238E27FC236}">
                  <a16:creationId xmlns:a16="http://schemas.microsoft.com/office/drawing/2014/main" id="{CFD646F0-3B75-47D5-A5D2-BDD91B191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1548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0" name="Rectangle 52">
              <a:extLst>
                <a:ext uri="{FF2B5EF4-FFF2-40B4-BE49-F238E27FC236}">
                  <a16:creationId xmlns:a16="http://schemas.microsoft.com/office/drawing/2014/main" id="{169D0E85-98C4-477F-B665-18B4DFF8B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568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1" name="Oval 53">
              <a:extLst>
                <a:ext uri="{FF2B5EF4-FFF2-40B4-BE49-F238E27FC236}">
                  <a16:creationId xmlns:a16="http://schemas.microsoft.com/office/drawing/2014/main" id="{723C5857-C0C8-4985-A0A6-FE516C78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099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2" name="Text Box 54">
              <a:extLst>
                <a:ext uri="{FF2B5EF4-FFF2-40B4-BE49-F238E27FC236}">
                  <a16:creationId xmlns:a16="http://schemas.microsoft.com/office/drawing/2014/main" id="{6AA3B541-9997-401F-B72B-7D16FD0EB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5" y="2069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3" name="Text Box 55">
              <a:extLst>
                <a:ext uri="{FF2B5EF4-FFF2-40B4-BE49-F238E27FC236}">
                  <a16:creationId xmlns:a16="http://schemas.microsoft.com/office/drawing/2014/main" id="{A99FE953-3DEF-4F23-BD0F-AA0868443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1920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4" name="Text Box 56">
              <a:extLst>
                <a:ext uri="{FF2B5EF4-FFF2-40B4-BE49-F238E27FC236}">
                  <a16:creationId xmlns:a16="http://schemas.microsoft.com/office/drawing/2014/main" id="{43960D98-2480-434A-985A-AEFB2F4A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168"/>
              <a:ext cx="48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5" name="Oval 57">
              <a:extLst>
                <a:ext uri="{FF2B5EF4-FFF2-40B4-BE49-F238E27FC236}">
                  <a16:creationId xmlns:a16="http://schemas.microsoft.com/office/drawing/2014/main" id="{604935F6-7EFD-4B70-BA55-E0A40DBA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4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6" name="Rectangle 58">
              <a:extLst>
                <a:ext uri="{FF2B5EF4-FFF2-40B4-BE49-F238E27FC236}">
                  <a16:creationId xmlns:a16="http://schemas.microsoft.com/office/drawing/2014/main" id="{2623A716-F215-48FB-84D8-08386D07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093"/>
              <a:ext cx="315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7" name="Text Box 59">
              <a:extLst>
                <a:ext uri="{FF2B5EF4-FFF2-40B4-BE49-F238E27FC236}">
                  <a16:creationId xmlns:a16="http://schemas.microsoft.com/office/drawing/2014/main" id="{26E2C845-A80F-473C-98AE-BFE97940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3168"/>
              <a:ext cx="48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8" name="Text Box 60">
              <a:extLst>
                <a:ext uri="{FF2B5EF4-FFF2-40B4-BE49-F238E27FC236}">
                  <a16:creationId xmlns:a16="http://schemas.microsoft.com/office/drawing/2014/main" id="{A0A3D854-8B87-4237-B650-335ACE704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2772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9" name="Text Box 61">
              <a:extLst>
                <a:ext uri="{FF2B5EF4-FFF2-40B4-BE49-F238E27FC236}">
                  <a16:creationId xmlns:a16="http://schemas.microsoft.com/office/drawing/2014/main" id="{A75961EA-0D3C-405E-A29E-CEEFF199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2323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40" name="Line 62">
              <a:extLst>
                <a:ext uri="{FF2B5EF4-FFF2-40B4-BE49-F238E27FC236}">
                  <a16:creationId xmlns:a16="http://schemas.microsoft.com/office/drawing/2014/main" id="{20FCD00C-A65A-4CB8-BF78-8EAD1BF6D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" y="2160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C09391D9-B7A6-46F9-8E3F-4E17213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CD8758-4E24-4F11-A593-31C7D06E0FC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1BD73DA-6E39-4D99-8B04-FBA22116C6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512763"/>
            <a:ext cx="8229600" cy="57594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istream&amp; operator &gt;&gt; (istream&amp;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数据表存储数组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	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数组最大长度和当前长度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的尾部插入新元素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若插入失败函数返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false,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true.</a:t>
            </a:r>
          </a:p>
        </p:txBody>
      </p:sp>
    </p:spTree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2E14FCA8-64D8-4182-8EFD-6DB0C6A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6C306-5926-464D-9FAD-F88E2EB9A15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400"/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3FBF1F9A-0F6D-4689-95DE-EFA3DFB5ED8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92150"/>
            <a:ext cx="8077200" cy="4908550"/>
            <a:chOff x="336" y="249"/>
            <a:chExt cx="5088" cy="3092"/>
          </a:xfrm>
        </p:grpSpPr>
        <p:sp>
          <p:nvSpPr>
            <p:cNvPr id="103430" name="Line 3">
              <a:extLst>
                <a:ext uri="{FF2B5EF4-FFF2-40B4-BE49-F238E27FC236}">
                  <a16:creationId xmlns:a16="http://schemas.microsoft.com/office/drawing/2014/main" id="{EE09D2A7-EBC6-43D1-88BF-19A00C979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1" name="Line 4">
              <a:extLst>
                <a:ext uri="{FF2B5EF4-FFF2-40B4-BE49-F238E27FC236}">
                  <a16:creationId xmlns:a16="http://schemas.microsoft.com/office/drawing/2014/main" id="{0E6E62A4-E498-488D-959D-EE0BB321C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Line 5">
              <a:extLst>
                <a:ext uri="{FF2B5EF4-FFF2-40B4-BE49-F238E27FC236}">
                  <a16:creationId xmlns:a16="http://schemas.microsoft.com/office/drawing/2014/main" id="{E76CA4D0-EE5F-4C04-908B-C7683DD7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3" name="Line 6">
              <a:extLst>
                <a:ext uri="{FF2B5EF4-FFF2-40B4-BE49-F238E27FC236}">
                  <a16:creationId xmlns:a16="http://schemas.microsoft.com/office/drawing/2014/main" id="{B1E6B834-0F75-4CAC-BC91-84BCAF79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7">
              <a:extLst>
                <a:ext uri="{FF2B5EF4-FFF2-40B4-BE49-F238E27FC236}">
                  <a16:creationId xmlns:a16="http://schemas.microsoft.com/office/drawing/2014/main" id="{0E208967-C7A1-4041-BBB4-78EEB53DD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Line 8">
              <a:extLst>
                <a:ext uri="{FF2B5EF4-FFF2-40B4-BE49-F238E27FC236}">
                  <a16:creationId xmlns:a16="http://schemas.microsoft.com/office/drawing/2014/main" id="{0BEDB24F-09DA-4A0E-A31D-986673C9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Line 9">
              <a:extLst>
                <a:ext uri="{FF2B5EF4-FFF2-40B4-BE49-F238E27FC236}">
                  <a16:creationId xmlns:a16="http://schemas.microsoft.com/office/drawing/2014/main" id="{F3523504-6F52-4D29-B147-74286A4A3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Line 10">
              <a:extLst>
                <a:ext uri="{FF2B5EF4-FFF2-40B4-BE49-F238E27FC236}">
                  <a16:creationId xmlns:a16="http://schemas.microsoft.com/office/drawing/2014/main" id="{71117C93-70DA-4596-B8AB-6D2C37C74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Line 11">
              <a:extLst>
                <a:ext uri="{FF2B5EF4-FFF2-40B4-BE49-F238E27FC236}">
                  <a16:creationId xmlns:a16="http://schemas.microsoft.com/office/drawing/2014/main" id="{88E5AA1B-749D-420B-ABE2-743F33C6D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9" name="Line 12">
              <a:extLst>
                <a:ext uri="{FF2B5EF4-FFF2-40B4-BE49-F238E27FC236}">
                  <a16:creationId xmlns:a16="http://schemas.microsoft.com/office/drawing/2014/main" id="{9FACC370-8257-40D4-94D2-1A9D4B84D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0" name="Line 13">
              <a:extLst>
                <a:ext uri="{FF2B5EF4-FFF2-40B4-BE49-F238E27FC236}">
                  <a16:creationId xmlns:a16="http://schemas.microsoft.com/office/drawing/2014/main" id="{805E2338-08D2-4AF2-B8DA-7B35E30A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Line 14">
              <a:extLst>
                <a:ext uri="{FF2B5EF4-FFF2-40B4-BE49-F238E27FC236}">
                  <a16:creationId xmlns:a16="http://schemas.microsoft.com/office/drawing/2014/main" id="{A1F9DF59-AE1B-4D19-952A-57DFC922A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2" name="Line 15">
              <a:extLst>
                <a:ext uri="{FF2B5EF4-FFF2-40B4-BE49-F238E27FC236}">
                  <a16:creationId xmlns:a16="http://schemas.microsoft.com/office/drawing/2014/main" id="{C1270535-E0FF-4EA3-B0B4-60593A963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Line 16">
              <a:extLst>
                <a:ext uri="{FF2B5EF4-FFF2-40B4-BE49-F238E27FC236}">
                  <a16:creationId xmlns:a16="http://schemas.microsoft.com/office/drawing/2014/main" id="{B413D9C7-E939-4B1B-97A4-729395C3C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Oval 17">
              <a:extLst>
                <a:ext uri="{FF2B5EF4-FFF2-40B4-BE49-F238E27FC236}">
                  <a16:creationId xmlns:a16="http://schemas.microsoft.com/office/drawing/2014/main" id="{D27EA2C9-8BBF-4660-A159-06228D72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45" name="Line 18">
              <a:extLst>
                <a:ext uri="{FF2B5EF4-FFF2-40B4-BE49-F238E27FC236}">
                  <a16:creationId xmlns:a16="http://schemas.microsoft.com/office/drawing/2014/main" id="{3005A3C6-4607-43C6-8CD7-C0330799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6" name="Line 19">
              <a:extLst>
                <a:ext uri="{FF2B5EF4-FFF2-40B4-BE49-F238E27FC236}">
                  <a16:creationId xmlns:a16="http://schemas.microsoft.com/office/drawing/2014/main" id="{54CA3D07-B854-4F33-8078-43E201611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Line 20">
              <a:extLst>
                <a:ext uri="{FF2B5EF4-FFF2-40B4-BE49-F238E27FC236}">
                  <a16:creationId xmlns:a16="http://schemas.microsoft.com/office/drawing/2014/main" id="{C7E287F9-F4CA-4406-88C2-87BEF075D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8" name="Line 21">
              <a:extLst>
                <a:ext uri="{FF2B5EF4-FFF2-40B4-BE49-F238E27FC236}">
                  <a16:creationId xmlns:a16="http://schemas.microsoft.com/office/drawing/2014/main" id="{6FB0EC9A-FFF3-43C1-8FAD-5AD9651FD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9" name="Line 22">
              <a:extLst>
                <a:ext uri="{FF2B5EF4-FFF2-40B4-BE49-F238E27FC236}">
                  <a16:creationId xmlns:a16="http://schemas.microsoft.com/office/drawing/2014/main" id="{95D40A85-C00B-4A25-B0E1-53C31C1F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Oval 23">
              <a:extLst>
                <a:ext uri="{FF2B5EF4-FFF2-40B4-BE49-F238E27FC236}">
                  <a16:creationId xmlns:a16="http://schemas.microsoft.com/office/drawing/2014/main" id="{D47B6F12-24AD-4A43-BCE5-E5485781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1" name="Oval 24">
              <a:extLst>
                <a:ext uri="{FF2B5EF4-FFF2-40B4-BE49-F238E27FC236}">
                  <a16:creationId xmlns:a16="http://schemas.microsoft.com/office/drawing/2014/main" id="{12B0C804-8EE7-4D62-AF89-41A63237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2" name="Oval 25">
              <a:extLst>
                <a:ext uri="{FF2B5EF4-FFF2-40B4-BE49-F238E27FC236}">
                  <a16:creationId xmlns:a16="http://schemas.microsoft.com/office/drawing/2014/main" id="{6A96681D-5569-4984-BD0F-C778116A8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3" name="Oval 26">
              <a:extLst>
                <a:ext uri="{FF2B5EF4-FFF2-40B4-BE49-F238E27FC236}">
                  <a16:creationId xmlns:a16="http://schemas.microsoft.com/office/drawing/2014/main" id="{5E80255D-9F53-4D7E-BA91-6C5C44A9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4" name="Oval 27">
              <a:extLst>
                <a:ext uri="{FF2B5EF4-FFF2-40B4-BE49-F238E27FC236}">
                  <a16:creationId xmlns:a16="http://schemas.microsoft.com/office/drawing/2014/main" id="{43A61693-A4EA-4D60-A25A-7347102C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5" name="Oval 28">
              <a:extLst>
                <a:ext uri="{FF2B5EF4-FFF2-40B4-BE49-F238E27FC236}">
                  <a16:creationId xmlns:a16="http://schemas.microsoft.com/office/drawing/2014/main" id="{F7B2519E-9965-47D2-82CD-92ED7D10D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6" name="Oval 29">
              <a:extLst>
                <a:ext uri="{FF2B5EF4-FFF2-40B4-BE49-F238E27FC236}">
                  <a16:creationId xmlns:a16="http://schemas.microsoft.com/office/drawing/2014/main" id="{F0E6FDBA-0DFA-48A3-ABA1-F47AB238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7" name="Oval 30">
              <a:extLst>
                <a:ext uri="{FF2B5EF4-FFF2-40B4-BE49-F238E27FC236}">
                  <a16:creationId xmlns:a16="http://schemas.microsoft.com/office/drawing/2014/main" id="{DBDA8BED-A704-419B-9DC2-72BD81E46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8" name="Oval 31">
              <a:extLst>
                <a:ext uri="{FF2B5EF4-FFF2-40B4-BE49-F238E27FC236}">
                  <a16:creationId xmlns:a16="http://schemas.microsoft.com/office/drawing/2014/main" id="{8BB2A867-CB81-4282-A634-409A98A9E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9" name="Oval 32">
              <a:extLst>
                <a:ext uri="{FF2B5EF4-FFF2-40B4-BE49-F238E27FC236}">
                  <a16:creationId xmlns:a16="http://schemas.microsoft.com/office/drawing/2014/main" id="{C1E09FC2-DBB9-478F-A32E-05C82D92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0" name="Oval 33">
              <a:extLst>
                <a:ext uri="{FF2B5EF4-FFF2-40B4-BE49-F238E27FC236}">
                  <a16:creationId xmlns:a16="http://schemas.microsoft.com/office/drawing/2014/main" id="{73FB423B-03E4-45C1-9149-963D035FF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1" name="Oval 34">
              <a:extLst>
                <a:ext uri="{FF2B5EF4-FFF2-40B4-BE49-F238E27FC236}">
                  <a16:creationId xmlns:a16="http://schemas.microsoft.com/office/drawing/2014/main" id="{133EE368-E1C5-43CE-98E4-CD2711C8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2" name="Oval 35">
              <a:extLst>
                <a:ext uri="{FF2B5EF4-FFF2-40B4-BE49-F238E27FC236}">
                  <a16:creationId xmlns:a16="http://schemas.microsoft.com/office/drawing/2014/main" id="{F9E1578D-EF9E-4EB2-A014-899F9787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3" name="Oval 36">
              <a:extLst>
                <a:ext uri="{FF2B5EF4-FFF2-40B4-BE49-F238E27FC236}">
                  <a16:creationId xmlns:a16="http://schemas.microsoft.com/office/drawing/2014/main" id="{54CB22C1-0721-416F-924F-CABD9A21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4" name="Oval 37">
              <a:extLst>
                <a:ext uri="{FF2B5EF4-FFF2-40B4-BE49-F238E27FC236}">
                  <a16:creationId xmlns:a16="http://schemas.microsoft.com/office/drawing/2014/main" id="{891E3847-672B-4A7E-8AE7-B5878FE4C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5" name="Oval 38">
              <a:extLst>
                <a:ext uri="{FF2B5EF4-FFF2-40B4-BE49-F238E27FC236}">
                  <a16:creationId xmlns:a16="http://schemas.microsoft.com/office/drawing/2014/main" id="{745D6924-F125-48BC-A02E-79CD804FB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6" name="Oval 39">
              <a:extLst>
                <a:ext uri="{FF2B5EF4-FFF2-40B4-BE49-F238E27FC236}">
                  <a16:creationId xmlns:a16="http://schemas.microsoft.com/office/drawing/2014/main" id="{EEA1B34D-5E0D-47DE-A7DA-A7F97B55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7" name="Oval 40">
              <a:extLst>
                <a:ext uri="{FF2B5EF4-FFF2-40B4-BE49-F238E27FC236}">
                  <a16:creationId xmlns:a16="http://schemas.microsoft.com/office/drawing/2014/main" id="{658AB8ED-5EA8-4417-8C92-BC6BCBA22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8" name="Oval 41">
              <a:extLst>
                <a:ext uri="{FF2B5EF4-FFF2-40B4-BE49-F238E27FC236}">
                  <a16:creationId xmlns:a16="http://schemas.microsoft.com/office/drawing/2014/main" id="{50D7BB6B-F9A3-4CAC-A123-F4D4BACFA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9" name="Text Box 42">
              <a:extLst>
                <a:ext uri="{FF2B5EF4-FFF2-40B4-BE49-F238E27FC236}">
                  <a16:creationId xmlns:a16="http://schemas.microsoft.com/office/drawing/2014/main" id="{79936B61-0364-4619-B1E8-EBC2ADD61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0" name="Text Box 43">
              <a:extLst>
                <a:ext uri="{FF2B5EF4-FFF2-40B4-BE49-F238E27FC236}">
                  <a16:creationId xmlns:a16="http://schemas.microsoft.com/office/drawing/2014/main" id="{892B34ED-20CA-403E-B64E-7ACFE05E9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1" name="Text Box 44">
              <a:extLst>
                <a:ext uri="{FF2B5EF4-FFF2-40B4-BE49-F238E27FC236}">
                  <a16:creationId xmlns:a16="http://schemas.microsoft.com/office/drawing/2014/main" id="{318584C9-EB71-4ACE-A79D-5A7ED8EE7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2" name="Text Box 45">
              <a:extLst>
                <a:ext uri="{FF2B5EF4-FFF2-40B4-BE49-F238E27FC236}">
                  <a16:creationId xmlns:a16="http://schemas.microsoft.com/office/drawing/2014/main" id="{D22222FF-7400-4408-BCB3-E84A17B0C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3" name="Text Box 46">
              <a:extLst>
                <a:ext uri="{FF2B5EF4-FFF2-40B4-BE49-F238E27FC236}">
                  <a16:creationId xmlns:a16="http://schemas.microsoft.com/office/drawing/2014/main" id="{12D2BE38-172B-445C-81B1-BD849874C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4" name="Text Box 47">
              <a:extLst>
                <a:ext uri="{FF2B5EF4-FFF2-40B4-BE49-F238E27FC236}">
                  <a16:creationId xmlns:a16="http://schemas.microsoft.com/office/drawing/2014/main" id="{9B36F255-854E-4CC7-95DC-55CE76D05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5" name="Text Box 48">
              <a:extLst>
                <a:ext uri="{FF2B5EF4-FFF2-40B4-BE49-F238E27FC236}">
                  <a16:creationId xmlns:a16="http://schemas.microsoft.com/office/drawing/2014/main" id="{358AD76B-5156-437D-90F4-2EA26FC0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6" name="Text Box 49">
              <a:extLst>
                <a:ext uri="{FF2B5EF4-FFF2-40B4-BE49-F238E27FC236}">
                  <a16:creationId xmlns:a16="http://schemas.microsoft.com/office/drawing/2014/main" id="{81374AD4-4F2C-4E9B-8DA0-EDB0ABE0E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7" name="Text Box 50">
              <a:extLst>
                <a:ext uri="{FF2B5EF4-FFF2-40B4-BE49-F238E27FC236}">
                  <a16:creationId xmlns:a16="http://schemas.microsoft.com/office/drawing/2014/main" id="{65C630E0-D21B-4D6C-8741-D32A6C19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8" name="Text Box 51">
              <a:extLst>
                <a:ext uri="{FF2B5EF4-FFF2-40B4-BE49-F238E27FC236}">
                  <a16:creationId xmlns:a16="http://schemas.microsoft.com/office/drawing/2014/main" id="{A3104718-D318-4357-9EC1-E546A63F6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9" name="Text Box 52">
              <a:extLst>
                <a:ext uri="{FF2B5EF4-FFF2-40B4-BE49-F238E27FC236}">
                  <a16:creationId xmlns:a16="http://schemas.microsoft.com/office/drawing/2014/main" id="{64CD3B03-3A06-49EE-AEA9-13EA29518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0" name="Text Box 53">
              <a:extLst>
                <a:ext uri="{FF2B5EF4-FFF2-40B4-BE49-F238E27FC236}">
                  <a16:creationId xmlns:a16="http://schemas.microsoft.com/office/drawing/2014/main" id="{E1C1C57C-BDB2-4545-BD46-EBC53D733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1" name="Text Box 54">
              <a:extLst>
                <a:ext uri="{FF2B5EF4-FFF2-40B4-BE49-F238E27FC236}">
                  <a16:creationId xmlns:a16="http://schemas.microsoft.com/office/drawing/2014/main" id="{AEC7815D-2FAB-4D01-9BA6-DDCA76BD9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2" name="Text Box 55">
              <a:extLst>
                <a:ext uri="{FF2B5EF4-FFF2-40B4-BE49-F238E27FC236}">
                  <a16:creationId xmlns:a16="http://schemas.microsoft.com/office/drawing/2014/main" id="{29D24E9E-F796-48B7-892E-49B3FFDB4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3" name="Text Box 56">
              <a:extLst>
                <a:ext uri="{FF2B5EF4-FFF2-40B4-BE49-F238E27FC236}">
                  <a16:creationId xmlns:a16="http://schemas.microsoft.com/office/drawing/2014/main" id="{E31E2405-F550-4411-B875-D5ECE19E4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4" name="Text Box 57">
              <a:extLst>
                <a:ext uri="{FF2B5EF4-FFF2-40B4-BE49-F238E27FC236}">
                  <a16:creationId xmlns:a16="http://schemas.microsoft.com/office/drawing/2014/main" id="{DC850338-B5A5-4BA2-AB4C-C148B8E59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5" name="Text Box 58">
              <a:extLst>
                <a:ext uri="{FF2B5EF4-FFF2-40B4-BE49-F238E27FC236}">
                  <a16:creationId xmlns:a16="http://schemas.microsoft.com/office/drawing/2014/main" id="{BA6FF526-50DF-4EBC-93A7-F5F558EF9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6" name="Text Box 59">
              <a:extLst>
                <a:ext uri="{FF2B5EF4-FFF2-40B4-BE49-F238E27FC236}">
                  <a16:creationId xmlns:a16="http://schemas.microsoft.com/office/drawing/2014/main" id="{D9B65033-CA3A-4C18-9A50-26FF4762F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7" name="Text Box 60">
              <a:extLst>
                <a:ext uri="{FF2B5EF4-FFF2-40B4-BE49-F238E27FC236}">
                  <a16:creationId xmlns:a16="http://schemas.microsoft.com/office/drawing/2014/main" id="{394A3B9D-2950-469E-9EC1-9D0C386BD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8" name="Text Box 61">
              <a:extLst>
                <a:ext uri="{FF2B5EF4-FFF2-40B4-BE49-F238E27FC236}">
                  <a16:creationId xmlns:a16="http://schemas.microsoft.com/office/drawing/2014/main" id="{78FA0D2C-8DED-43B1-A547-F2D0D0D9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9" name="Text Box 62">
              <a:extLst>
                <a:ext uri="{FF2B5EF4-FFF2-40B4-BE49-F238E27FC236}">
                  <a16:creationId xmlns:a16="http://schemas.microsoft.com/office/drawing/2014/main" id="{A3EC1C44-2624-4647-B950-2688F91CE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0" name="Text Box 63">
              <a:extLst>
                <a:ext uri="{FF2B5EF4-FFF2-40B4-BE49-F238E27FC236}">
                  <a16:creationId xmlns:a16="http://schemas.microsoft.com/office/drawing/2014/main" id="{234314AD-779D-42B0-BD42-B707835EA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1" name="Text Box 64">
              <a:extLst>
                <a:ext uri="{FF2B5EF4-FFF2-40B4-BE49-F238E27FC236}">
                  <a16:creationId xmlns:a16="http://schemas.microsoft.com/office/drawing/2014/main" id="{46B964FF-4FDD-4E52-B627-C8233635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2" name="Text Box 65">
              <a:extLst>
                <a:ext uri="{FF2B5EF4-FFF2-40B4-BE49-F238E27FC236}">
                  <a16:creationId xmlns:a16="http://schemas.microsoft.com/office/drawing/2014/main" id="{AC0F822F-50A1-4B97-A432-7556C700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3" name="Text Box 66">
              <a:extLst>
                <a:ext uri="{FF2B5EF4-FFF2-40B4-BE49-F238E27FC236}">
                  <a16:creationId xmlns:a16="http://schemas.microsoft.com/office/drawing/2014/main" id="{84B2AE11-1A47-4034-B5FA-54338CFA1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4" name="Text Box 67">
              <a:extLst>
                <a:ext uri="{FF2B5EF4-FFF2-40B4-BE49-F238E27FC236}">
                  <a16:creationId xmlns:a16="http://schemas.microsoft.com/office/drawing/2014/main" id="{72B9820B-8B38-4F9C-ABAA-B608144C2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5" name="Text Box 68">
              <a:extLst>
                <a:ext uri="{FF2B5EF4-FFF2-40B4-BE49-F238E27FC236}">
                  <a16:creationId xmlns:a16="http://schemas.microsoft.com/office/drawing/2014/main" id="{932BB090-D64B-46A5-B697-6C45F66B1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6" name="Text Box 69">
              <a:extLst>
                <a:ext uri="{FF2B5EF4-FFF2-40B4-BE49-F238E27FC236}">
                  <a16:creationId xmlns:a16="http://schemas.microsoft.com/office/drawing/2014/main" id="{D2EABA9F-B63F-4B91-A96E-16FF91D26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7" name="Text Box 70">
              <a:extLst>
                <a:ext uri="{FF2B5EF4-FFF2-40B4-BE49-F238E27FC236}">
                  <a16:creationId xmlns:a16="http://schemas.microsoft.com/office/drawing/2014/main" id="{CBA770BF-0FDA-4409-B501-23A04585C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8" name="Text Box 71">
              <a:extLst>
                <a:ext uri="{FF2B5EF4-FFF2-40B4-BE49-F238E27FC236}">
                  <a16:creationId xmlns:a16="http://schemas.microsoft.com/office/drawing/2014/main" id="{F14CE8F0-0BDC-42BB-A19F-B9D4B0A7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9" name="Text Box 72">
              <a:extLst>
                <a:ext uri="{FF2B5EF4-FFF2-40B4-BE49-F238E27FC236}">
                  <a16:creationId xmlns:a16="http://schemas.microsoft.com/office/drawing/2014/main" id="{D46F70FF-2D65-4272-A5D9-7C4BA46C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0" name="Text Box 73">
              <a:extLst>
                <a:ext uri="{FF2B5EF4-FFF2-40B4-BE49-F238E27FC236}">
                  <a16:creationId xmlns:a16="http://schemas.microsoft.com/office/drawing/2014/main" id="{7C606956-EA06-4AB4-88A9-6BEB4AE21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1" name="Text Box 74">
              <a:extLst>
                <a:ext uri="{FF2B5EF4-FFF2-40B4-BE49-F238E27FC236}">
                  <a16:creationId xmlns:a16="http://schemas.microsoft.com/office/drawing/2014/main" id="{0CF0C02C-9A7C-46F8-99AB-694D7726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2" name="Text Box 75">
              <a:extLst>
                <a:ext uri="{FF2B5EF4-FFF2-40B4-BE49-F238E27FC236}">
                  <a16:creationId xmlns:a16="http://schemas.microsoft.com/office/drawing/2014/main" id="{6C463702-950A-4CC7-B3DE-3E0FE6FDD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3" name="Text Box 76">
              <a:extLst>
                <a:ext uri="{FF2B5EF4-FFF2-40B4-BE49-F238E27FC236}">
                  <a16:creationId xmlns:a16="http://schemas.microsoft.com/office/drawing/2014/main" id="{38F49B39-58E6-4334-93C9-A61D6C2F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4" name="Text Box 77">
              <a:extLst>
                <a:ext uri="{FF2B5EF4-FFF2-40B4-BE49-F238E27FC236}">
                  <a16:creationId xmlns:a16="http://schemas.microsoft.com/office/drawing/2014/main" id="{C35E5D4F-C802-49CB-B00E-685C706C2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5" name="Text Box 78">
              <a:extLst>
                <a:ext uri="{FF2B5EF4-FFF2-40B4-BE49-F238E27FC236}">
                  <a16:creationId xmlns:a16="http://schemas.microsoft.com/office/drawing/2014/main" id="{2777300D-0B06-46B4-89D6-F7D8C3A6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6" name="Text Box 79">
              <a:extLst>
                <a:ext uri="{FF2B5EF4-FFF2-40B4-BE49-F238E27FC236}">
                  <a16:creationId xmlns:a16="http://schemas.microsoft.com/office/drawing/2014/main" id="{AE875950-B7B4-45D4-A853-84E1DE6E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7" name="Text Box 80">
              <a:extLst>
                <a:ext uri="{FF2B5EF4-FFF2-40B4-BE49-F238E27FC236}">
                  <a16:creationId xmlns:a16="http://schemas.microsoft.com/office/drawing/2014/main" id="{0D7258CD-78B6-48C8-821C-B69DACC4B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28" name="Text Box 81">
            <a:extLst>
              <a:ext uri="{FF2B5EF4-FFF2-40B4-BE49-F238E27FC236}">
                <a16:creationId xmlns:a16="http://schemas.microsoft.com/office/drawing/2014/main" id="{FA618B75-C37F-41A6-B157-99448FE3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54403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树的初始状态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429" name="Text Box 82">
            <a:extLst>
              <a:ext uri="{FF2B5EF4-FFF2-40B4-BE49-F238E27FC236}">
                <a16:creationId xmlns:a16="http://schemas.microsoft.com/office/drawing/2014/main" id="{F606059C-B1AB-4199-9311-AA4D7060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7620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举例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004208AA-6ABC-4483-9C60-5CF45D7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589AFD-48B1-4D76-9022-F5222CD9FC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400"/>
          </a:p>
        </p:txBody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92F2B4CB-74CD-401C-BEF9-4594CF93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8975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B0F97B45-6A71-412C-8A8F-46FF8053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88013"/>
            <a:ext cx="82438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寻找结点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P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的中序直接前驱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用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顶替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P,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删除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104453" name="Group 4">
            <a:extLst>
              <a:ext uri="{FF2B5EF4-FFF2-40B4-BE49-F238E27FC236}">
                <a16:creationId xmlns:a16="http://schemas.microsoft.com/office/drawing/2014/main" id="{79AAE07E-9D60-4267-A198-0E659AC1BB6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4200"/>
            <a:ext cx="8077200" cy="4908550"/>
            <a:chOff x="336" y="249"/>
            <a:chExt cx="5088" cy="3092"/>
          </a:xfrm>
        </p:grpSpPr>
        <p:sp>
          <p:nvSpPr>
            <p:cNvPr id="104454" name="Line 5">
              <a:extLst>
                <a:ext uri="{FF2B5EF4-FFF2-40B4-BE49-F238E27FC236}">
                  <a16:creationId xmlns:a16="http://schemas.microsoft.com/office/drawing/2014/main" id="{D00CB1E5-9A67-48F9-9394-C60E6BD6D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5" name="Line 6">
              <a:extLst>
                <a:ext uri="{FF2B5EF4-FFF2-40B4-BE49-F238E27FC236}">
                  <a16:creationId xmlns:a16="http://schemas.microsoft.com/office/drawing/2014/main" id="{311250F8-6FF5-4287-8744-5B65C4939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Line 7">
              <a:extLst>
                <a:ext uri="{FF2B5EF4-FFF2-40B4-BE49-F238E27FC236}">
                  <a16:creationId xmlns:a16="http://schemas.microsoft.com/office/drawing/2014/main" id="{8DCF10E6-22B7-4439-AF46-E03AFD45A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8">
              <a:extLst>
                <a:ext uri="{FF2B5EF4-FFF2-40B4-BE49-F238E27FC236}">
                  <a16:creationId xmlns:a16="http://schemas.microsoft.com/office/drawing/2014/main" id="{1D48C2C9-184B-42EE-B81C-C566ADFDE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Line 9">
              <a:extLst>
                <a:ext uri="{FF2B5EF4-FFF2-40B4-BE49-F238E27FC236}">
                  <a16:creationId xmlns:a16="http://schemas.microsoft.com/office/drawing/2014/main" id="{11699906-AFE9-4683-BBF9-006E3FCC8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Line 10">
              <a:extLst>
                <a:ext uri="{FF2B5EF4-FFF2-40B4-BE49-F238E27FC236}">
                  <a16:creationId xmlns:a16="http://schemas.microsoft.com/office/drawing/2014/main" id="{A2041DC5-9DF9-4592-8B79-42BAF5267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0" name="Line 11">
              <a:extLst>
                <a:ext uri="{FF2B5EF4-FFF2-40B4-BE49-F238E27FC236}">
                  <a16:creationId xmlns:a16="http://schemas.microsoft.com/office/drawing/2014/main" id="{BC44EC58-394C-4362-BEB2-DE28CA42A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1" name="Line 12">
              <a:extLst>
                <a:ext uri="{FF2B5EF4-FFF2-40B4-BE49-F238E27FC236}">
                  <a16:creationId xmlns:a16="http://schemas.microsoft.com/office/drawing/2014/main" id="{DC98E316-7944-4D8A-85A7-7CA9A6A92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Line 13">
              <a:extLst>
                <a:ext uri="{FF2B5EF4-FFF2-40B4-BE49-F238E27FC236}">
                  <a16:creationId xmlns:a16="http://schemas.microsoft.com/office/drawing/2014/main" id="{2E851832-1368-4327-A118-2D2A438D1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3" name="Line 14">
              <a:extLst>
                <a:ext uri="{FF2B5EF4-FFF2-40B4-BE49-F238E27FC236}">
                  <a16:creationId xmlns:a16="http://schemas.microsoft.com/office/drawing/2014/main" id="{5F23289C-32E4-4E66-8321-6DDA67036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4" name="Line 15">
              <a:extLst>
                <a:ext uri="{FF2B5EF4-FFF2-40B4-BE49-F238E27FC236}">
                  <a16:creationId xmlns:a16="http://schemas.microsoft.com/office/drawing/2014/main" id="{646E1AE9-E302-4564-9250-EC3D122C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Line 16">
              <a:extLst>
                <a:ext uri="{FF2B5EF4-FFF2-40B4-BE49-F238E27FC236}">
                  <a16:creationId xmlns:a16="http://schemas.microsoft.com/office/drawing/2014/main" id="{34F90522-3209-4816-B808-2359B370E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6" name="Line 17">
              <a:extLst>
                <a:ext uri="{FF2B5EF4-FFF2-40B4-BE49-F238E27FC236}">
                  <a16:creationId xmlns:a16="http://schemas.microsoft.com/office/drawing/2014/main" id="{D261CD3B-7DD2-4514-9136-E92F087BF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7" name="Line 18">
              <a:extLst>
                <a:ext uri="{FF2B5EF4-FFF2-40B4-BE49-F238E27FC236}">
                  <a16:creationId xmlns:a16="http://schemas.microsoft.com/office/drawing/2014/main" id="{3F97F748-292B-4438-8945-5C70612AF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Oval 19">
              <a:extLst>
                <a:ext uri="{FF2B5EF4-FFF2-40B4-BE49-F238E27FC236}">
                  <a16:creationId xmlns:a16="http://schemas.microsoft.com/office/drawing/2014/main" id="{7729A68E-868E-4133-BB3E-72D74AB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69" name="Line 20">
              <a:extLst>
                <a:ext uri="{FF2B5EF4-FFF2-40B4-BE49-F238E27FC236}">
                  <a16:creationId xmlns:a16="http://schemas.microsoft.com/office/drawing/2014/main" id="{3FE417AB-05D4-4BF1-915F-F6509130F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0" name="Line 21">
              <a:extLst>
                <a:ext uri="{FF2B5EF4-FFF2-40B4-BE49-F238E27FC236}">
                  <a16:creationId xmlns:a16="http://schemas.microsoft.com/office/drawing/2014/main" id="{7C9B789B-5113-45CD-8BEB-40B3B540F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Line 22">
              <a:extLst>
                <a:ext uri="{FF2B5EF4-FFF2-40B4-BE49-F238E27FC236}">
                  <a16:creationId xmlns:a16="http://schemas.microsoft.com/office/drawing/2014/main" id="{CF287657-A27E-46C3-97D1-34934611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2" name="Line 23">
              <a:extLst>
                <a:ext uri="{FF2B5EF4-FFF2-40B4-BE49-F238E27FC236}">
                  <a16:creationId xmlns:a16="http://schemas.microsoft.com/office/drawing/2014/main" id="{A204DACA-102D-4EBF-98E3-66DD2E99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3" name="Line 24">
              <a:extLst>
                <a:ext uri="{FF2B5EF4-FFF2-40B4-BE49-F238E27FC236}">
                  <a16:creationId xmlns:a16="http://schemas.microsoft.com/office/drawing/2014/main" id="{1C48225B-7865-4808-899C-26888C646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Oval 25">
              <a:extLst>
                <a:ext uri="{FF2B5EF4-FFF2-40B4-BE49-F238E27FC236}">
                  <a16:creationId xmlns:a16="http://schemas.microsoft.com/office/drawing/2014/main" id="{B24AF0F7-4825-41C8-B700-0CEF2686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5" name="Oval 26">
              <a:extLst>
                <a:ext uri="{FF2B5EF4-FFF2-40B4-BE49-F238E27FC236}">
                  <a16:creationId xmlns:a16="http://schemas.microsoft.com/office/drawing/2014/main" id="{1BB6F478-DC4E-4C7C-9272-0D548A71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6" name="Oval 27">
              <a:extLst>
                <a:ext uri="{FF2B5EF4-FFF2-40B4-BE49-F238E27FC236}">
                  <a16:creationId xmlns:a16="http://schemas.microsoft.com/office/drawing/2014/main" id="{4ADC1CFA-D23E-4B84-A611-9314A522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7" name="Oval 28">
              <a:extLst>
                <a:ext uri="{FF2B5EF4-FFF2-40B4-BE49-F238E27FC236}">
                  <a16:creationId xmlns:a16="http://schemas.microsoft.com/office/drawing/2014/main" id="{0977C499-E433-4CBC-B913-AE7CFBD78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8" name="Oval 29">
              <a:extLst>
                <a:ext uri="{FF2B5EF4-FFF2-40B4-BE49-F238E27FC236}">
                  <a16:creationId xmlns:a16="http://schemas.microsoft.com/office/drawing/2014/main" id="{D70C58D0-8ED0-4DD3-B60D-4968B2A9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9" name="Oval 30">
              <a:extLst>
                <a:ext uri="{FF2B5EF4-FFF2-40B4-BE49-F238E27FC236}">
                  <a16:creationId xmlns:a16="http://schemas.microsoft.com/office/drawing/2014/main" id="{5CE010DB-AC04-4440-9B69-D3CFAD62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0" name="Oval 31">
              <a:extLst>
                <a:ext uri="{FF2B5EF4-FFF2-40B4-BE49-F238E27FC236}">
                  <a16:creationId xmlns:a16="http://schemas.microsoft.com/office/drawing/2014/main" id="{A1F264DD-40FC-4507-8303-8A3962DB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1" name="Oval 32">
              <a:extLst>
                <a:ext uri="{FF2B5EF4-FFF2-40B4-BE49-F238E27FC236}">
                  <a16:creationId xmlns:a16="http://schemas.microsoft.com/office/drawing/2014/main" id="{72E294CD-D39E-40CF-B50D-37803469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2" name="Oval 33">
              <a:extLst>
                <a:ext uri="{FF2B5EF4-FFF2-40B4-BE49-F238E27FC236}">
                  <a16:creationId xmlns:a16="http://schemas.microsoft.com/office/drawing/2014/main" id="{D61D268F-FFC1-481E-B3B3-6AA1E69D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3" name="Oval 34">
              <a:extLst>
                <a:ext uri="{FF2B5EF4-FFF2-40B4-BE49-F238E27FC236}">
                  <a16:creationId xmlns:a16="http://schemas.microsoft.com/office/drawing/2014/main" id="{F2D630FA-AB28-475E-A4C9-866950135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4" name="Oval 35">
              <a:extLst>
                <a:ext uri="{FF2B5EF4-FFF2-40B4-BE49-F238E27FC236}">
                  <a16:creationId xmlns:a16="http://schemas.microsoft.com/office/drawing/2014/main" id="{B6D688F2-4A21-4D58-A47F-0B92C21C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5" name="Oval 36">
              <a:extLst>
                <a:ext uri="{FF2B5EF4-FFF2-40B4-BE49-F238E27FC236}">
                  <a16:creationId xmlns:a16="http://schemas.microsoft.com/office/drawing/2014/main" id="{A6C18341-3479-4AF6-BF8D-EDA3980E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6" name="Oval 37">
              <a:extLst>
                <a:ext uri="{FF2B5EF4-FFF2-40B4-BE49-F238E27FC236}">
                  <a16:creationId xmlns:a16="http://schemas.microsoft.com/office/drawing/2014/main" id="{91402FD2-80BE-401F-8070-9AE67395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7" name="Oval 38">
              <a:extLst>
                <a:ext uri="{FF2B5EF4-FFF2-40B4-BE49-F238E27FC236}">
                  <a16:creationId xmlns:a16="http://schemas.microsoft.com/office/drawing/2014/main" id="{ACD2339B-4CAA-43ED-825F-5154BDC8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8" name="Oval 39">
              <a:extLst>
                <a:ext uri="{FF2B5EF4-FFF2-40B4-BE49-F238E27FC236}">
                  <a16:creationId xmlns:a16="http://schemas.microsoft.com/office/drawing/2014/main" id="{56AD7433-0A3E-4221-9F72-8C1BF7E4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9" name="Oval 40">
              <a:extLst>
                <a:ext uri="{FF2B5EF4-FFF2-40B4-BE49-F238E27FC236}">
                  <a16:creationId xmlns:a16="http://schemas.microsoft.com/office/drawing/2014/main" id="{39253F8A-22B3-4EEA-A8FA-D59463FC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0" name="Oval 41">
              <a:extLst>
                <a:ext uri="{FF2B5EF4-FFF2-40B4-BE49-F238E27FC236}">
                  <a16:creationId xmlns:a16="http://schemas.microsoft.com/office/drawing/2014/main" id="{83AD0B4D-B335-44C2-9A42-0514432C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1" name="Oval 42">
              <a:extLst>
                <a:ext uri="{FF2B5EF4-FFF2-40B4-BE49-F238E27FC236}">
                  <a16:creationId xmlns:a16="http://schemas.microsoft.com/office/drawing/2014/main" id="{EBBB9B6E-436D-47A1-8973-82F327D9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2" name="Oval 43">
              <a:extLst>
                <a:ext uri="{FF2B5EF4-FFF2-40B4-BE49-F238E27FC236}">
                  <a16:creationId xmlns:a16="http://schemas.microsoft.com/office/drawing/2014/main" id="{9E40C6FB-EB79-40C5-95FD-A1E8A774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3" name="Text Box 44">
              <a:extLst>
                <a:ext uri="{FF2B5EF4-FFF2-40B4-BE49-F238E27FC236}">
                  <a16:creationId xmlns:a16="http://schemas.microsoft.com/office/drawing/2014/main" id="{F69BC7D0-5D25-44A7-A585-07189B9C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4" name="Text Box 45">
              <a:extLst>
                <a:ext uri="{FF2B5EF4-FFF2-40B4-BE49-F238E27FC236}">
                  <a16:creationId xmlns:a16="http://schemas.microsoft.com/office/drawing/2014/main" id="{63024FFE-011B-4A9C-A828-D1090F603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5" name="Text Box 46">
              <a:extLst>
                <a:ext uri="{FF2B5EF4-FFF2-40B4-BE49-F238E27FC236}">
                  <a16:creationId xmlns:a16="http://schemas.microsoft.com/office/drawing/2014/main" id="{1A0B08F9-8E7A-4A0A-A81F-F6072CC13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6" name="Text Box 47">
              <a:extLst>
                <a:ext uri="{FF2B5EF4-FFF2-40B4-BE49-F238E27FC236}">
                  <a16:creationId xmlns:a16="http://schemas.microsoft.com/office/drawing/2014/main" id="{E59721C6-A134-4A82-870E-B5A74046D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7" name="Text Box 48">
              <a:extLst>
                <a:ext uri="{FF2B5EF4-FFF2-40B4-BE49-F238E27FC236}">
                  <a16:creationId xmlns:a16="http://schemas.microsoft.com/office/drawing/2014/main" id="{070AA7B6-3243-40EA-B692-4B7D7D1F0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8" name="Text Box 49">
              <a:extLst>
                <a:ext uri="{FF2B5EF4-FFF2-40B4-BE49-F238E27FC236}">
                  <a16:creationId xmlns:a16="http://schemas.microsoft.com/office/drawing/2014/main" id="{0A08FC20-C541-49D6-8859-FAED8A59A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9" name="Text Box 50">
              <a:extLst>
                <a:ext uri="{FF2B5EF4-FFF2-40B4-BE49-F238E27FC236}">
                  <a16:creationId xmlns:a16="http://schemas.microsoft.com/office/drawing/2014/main" id="{B856E92E-CF4D-4094-B065-4121DBCD4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0" name="Text Box 51">
              <a:extLst>
                <a:ext uri="{FF2B5EF4-FFF2-40B4-BE49-F238E27FC236}">
                  <a16:creationId xmlns:a16="http://schemas.microsoft.com/office/drawing/2014/main" id="{453A7165-F97A-4536-94AE-0402015D7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1" name="Text Box 52">
              <a:extLst>
                <a:ext uri="{FF2B5EF4-FFF2-40B4-BE49-F238E27FC236}">
                  <a16:creationId xmlns:a16="http://schemas.microsoft.com/office/drawing/2014/main" id="{A84D2A9D-D467-485D-831E-5DDF8758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2" name="Text Box 53">
              <a:extLst>
                <a:ext uri="{FF2B5EF4-FFF2-40B4-BE49-F238E27FC236}">
                  <a16:creationId xmlns:a16="http://schemas.microsoft.com/office/drawing/2014/main" id="{CE56F6F2-09E9-44DE-99C1-EC7DB534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3" name="Text Box 54">
              <a:extLst>
                <a:ext uri="{FF2B5EF4-FFF2-40B4-BE49-F238E27FC236}">
                  <a16:creationId xmlns:a16="http://schemas.microsoft.com/office/drawing/2014/main" id="{DD2C44CB-1EBC-4B85-A77A-BBFEA0F5F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4" name="Text Box 55">
              <a:extLst>
                <a:ext uri="{FF2B5EF4-FFF2-40B4-BE49-F238E27FC236}">
                  <a16:creationId xmlns:a16="http://schemas.microsoft.com/office/drawing/2014/main" id="{F45BA1F7-B13F-4258-9243-41303D409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5" name="Text Box 56">
              <a:extLst>
                <a:ext uri="{FF2B5EF4-FFF2-40B4-BE49-F238E27FC236}">
                  <a16:creationId xmlns:a16="http://schemas.microsoft.com/office/drawing/2014/main" id="{3F98A03A-0513-4863-913B-E2499EBBA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6" name="Text Box 57">
              <a:extLst>
                <a:ext uri="{FF2B5EF4-FFF2-40B4-BE49-F238E27FC236}">
                  <a16:creationId xmlns:a16="http://schemas.microsoft.com/office/drawing/2014/main" id="{B2A236B0-2A34-494F-A1C8-A5F46AD2C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7" name="Text Box 58">
              <a:extLst>
                <a:ext uri="{FF2B5EF4-FFF2-40B4-BE49-F238E27FC236}">
                  <a16:creationId xmlns:a16="http://schemas.microsoft.com/office/drawing/2014/main" id="{364A1E66-87C9-4AC9-B5DD-4C31C2941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8" name="Text Box 59">
              <a:extLst>
                <a:ext uri="{FF2B5EF4-FFF2-40B4-BE49-F238E27FC236}">
                  <a16:creationId xmlns:a16="http://schemas.microsoft.com/office/drawing/2014/main" id="{81F456FC-87B9-4EB2-BAEA-0A9ED08E2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9" name="Text Box 60">
              <a:extLst>
                <a:ext uri="{FF2B5EF4-FFF2-40B4-BE49-F238E27FC236}">
                  <a16:creationId xmlns:a16="http://schemas.microsoft.com/office/drawing/2014/main" id="{3B7DE51D-C235-4F5F-81D9-5228BED49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0" name="Text Box 61">
              <a:extLst>
                <a:ext uri="{FF2B5EF4-FFF2-40B4-BE49-F238E27FC236}">
                  <a16:creationId xmlns:a16="http://schemas.microsoft.com/office/drawing/2014/main" id="{8F91B8A8-B6C2-4C53-B9F2-6CBAC4E9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1" name="Text Box 62">
              <a:extLst>
                <a:ext uri="{FF2B5EF4-FFF2-40B4-BE49-F238E27FC236}">
                  <a16:creationId xmlns:a16="http://schemas.microsoft.com/office/drawing/2014/main" id="{85B52383-2CEA-44D6-8EBF-FBB4A6581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2" name="Text Box 63">
              <a:extLst>
                <a:ext uri="{FF2B5EF4-FFF2-40B4-BE49-F238E27FC236}">
                  <a16:creationId xmlns:a16="http://schemas.microsoft.com/office/drawing/2014/main" id="{E235C1CA-32FA-4D34-AF58-D36FD08D7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3" name="Text Box 64">
              <a:extLst>
                <a:ext uri="{FF2B5EF4-FFF2-40B4-BE49-F238E27FC236}">
                  <a16:creationId xmlns:a16="http://schemas.microsoft.com/office/drawing/2014/main" id="{A132BCE0-CBCA-4F8A-AB61-D442AE4A9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4" name="Text Box 65">
              <a:extLst>
                <a:ext uri="{FF2B5EF4-FFF2-40B4-BE49-F238E27FC236}">
                  <a16:creationId xmlns:a16="http://schemas.microsoft.com/office/drawing/2014/main" id="{1707CDB3-F892-42DA-BCD1-9B0EBEFC9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5" name="Text Box 66">
              <a:extLst>
                <a:ext uri="{FF2B5EF4-FFF2-40B4-BE49-F238E27FC236}">
                  <a16:creationId xmlns:a16="http://schemas.microsoft.com/office/drawing/2014/main" id="{B23C5C70-8C42-4A64-A8F7-1BF4A937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6" name="Text Box 67">
              <a:extLst>
                <a:ext uri="{FF2B5EF4-FFF2-40B4-BE49-F238E27FC236}">
                  <a16:creationId xmlns:a16="http://schemas.microsoft.com/office/drawing/2014/main" id="{5B79B5B6-A0F8-462F-813D-19D5AA9E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7" name="Text Box 68">
              <a:extLst>
                <a:ext uri="{FF2B5EF4-FFF2-40B4-BE49-F238E27FC236}">
                  <a16:creationId xmlns:a16="http://schemas.microsoft.com/office/drawing/2014/main" id="{BB498170-B6E1-444A-984F-C316F3A9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8" name="Text Box 69">
              <a:extLst>
                <a:ext uri="{FF2B5EF4-FFF2-40B4-BE49-F238E27FC236}">
                  <a16:creationId xmlns:a16="http://schemas.microsoft.com/office/drawing/2014/main" id="{3ECFBBC7-48DC-4EF0-B99B-9D64C1BA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9" name="Text Box 70">
              <a:extLst>
                <a:ext uri="{FF2B5EF4-FFF2-40B4-BE49-F238E27FC236}">
                  <a16:creationId xmlns:a16="http://schemas.microsoft.com/office/drawing/2014/main" id="{AA16F8B3-53D6-4F6D-AB14-BB29DB7E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0" name="Text Box 71">
              <a:extLst>
                <a:ext uri="{FF2B5EF4-FFF2-40B4-BE49-F238E27FC236}">
                  <a16:creationId xmlns:a16="http://schemas.microsoft.com/office/drawing/2014/main" id="{F6045071-A0D2-48E2-9B46-7C857B6EF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1" name="Text Box 72">
              <a:extLst>
                <a:ext uri="{FF2B5EF4-FFF2-40B4-BE49-F238E27FC236}">
                  <a16:creationId xmlns:a16="http://schemas.microsoft.com/office/drawing/2014/main" id="{C0F53531-C2DF-410E-A2F8-C2A927904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2" name="Text Box 73">
              <a:extLst>
                <a:ext uri="{FF2B5EF4-FFF2-40B4-BE49-F238E27FC236}">
                  <a16:creationId xmlns:a16="http://schemas.microsoft.com/office/drawing/2014/main" id="{0A9FD210-B71E-48D3-8E97-EA200111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3" name="Text Box 74">
              <a:extLst>
                <a:ext uri="{FF2B5EF4-FFF2-40B4-BE49-F238E27FC236}">
                  <a16:creationId xmlns:a16="http://schemas.microsoft.com/office/drawing/2014/main" id="{5A9667A3-F968-4CCA-99CB-69FE52B40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4" name="Text Box 75">
              <a:extLst>
                <a:ext uri="{FF2B5EF4-FFF2-40B4-BE49-F238E27FC236}">
                  <a16:creationId xmlns:a16="http://schemas.microsoft.com/office/drawing/2014/main" id="{8304C043-BB90-44D3-A5F0-5ECF3F9F5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5" name="Text Box 76">
              <a:extLst>
                <a:ext uri="{FF2B5EF4-FFF2-40B4-BE49-F238E27FC236}">
                  <a16:creationId xmlns:a16="http://schemas.microsoft.com/office/drawing/2014/main" id="{DB02172A-6915-4D7F-8484-26EA9B0FD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6" name="Text Box 77">
              <a:extLst>
                <a:ext uri="{FF2B5EF4-FFF2-40B4-BE49-F238E27FC236}">
                  <a16:creationId xmlns:a16="http://schemas.microsoft.com/office/drawing/2014/main" id="{0F17A1A9-39F4-4E80-A6E8-D73A76D54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7" name="Text Box 78">
              <a:extLst>
                <a:ext uri="{FF2B5EF4-FFF2-40B4-BE49-F238E27FC236}">
                  <a16:creationId xmlns:a16="http://schemas.microsoft.com/office/drawing/2014/main" id="{B94ACB2A-0B78-4F0A-BDEC-18BA1BC6D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8" name="Text Box 79">
              <a:extLst>
                <a:ext uri="{FF2B5EF4-FFF2-40B4-BE49-F238E27FC236}">
                  <a16:creationId xmlns:a16="http://schemas.microsoft.com/office/drawing/2014/main" id="{54FE4BD4-FC49-4D01-844C-1FA9D9FF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9" name="Text Box 80">
              <a:extLst>
                <a:ext uri="{FF2B5EF4-FFF2-40B4-BE49-F238E27FC236}">
                  <a16:creationId xmlns:a16="http://schemas.microsoft.com/office/drawing/2014/main" id="{E399C487-83BD-4A32-9712-AA0EA0EDD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0" name="Text Box 81">
              <a:extLst>
                <a:ext uri="{FF2B5EF4-FFF2-40B4-BE49-F238E27FC236}">
                  <a16:creationId xmlns:a16="http://schemas.microsoft.com/office/drawing/2014/main" id="{21894880-ED85-4658-9BDD-3391EB65E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1" name="Text Box 82">
              <a:extLst>
                <a:ext uri="{FF2B5EF4-FFF2-40B4-BE49-F238E27FC236}">
                  <a16:creationId xmlns:a16="http://schemas.microsoft.com/office/drawing/2014/main" id="{D0683015-A0A7-4E6D-9A27-1F0FB426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2" name="Line 83">
              <a:extLst>
                <a:ext uri="{FF2B5EF4-FFF2-40B4-BE49-F238E27FC236}">
                  <a16:creationId xmlns:a16="http://schemas.microsoft.com/office/drawing/2014/main" id="{65D3321A-F71B-433E-957E-0A75D26FF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2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3" name="Line 84">
              <a:extLst>
                <a:ext uri="{FF2B5EF4-FFF2-40B4-BE49-F238E27FC236}">
                  <a16:creationId xmlns:a16="http://schemas.microsoft.com/office/drawing/2014/main" id="{D5C0C7D2-ED20-4F1D-B949-839ED1A9F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48"/>
              <a:ext cx="144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4" name="Line 85">
              <a:extLst>
                <a:ext uri="{FF2B5EF4-FFF2-40B4-BE49-F238E27FC236}">
                  <a16:creationId xmlns:a16="http://schemas.microsoft.com/office/drawing/2014/main" id="{D45150E6-4EA6-41E4-B8A4-B080EDFE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968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5" name="Line 86">
              <a:extLst>
                <a:ext uri="{FF2B5EF4-FFF2-40B4-BE49-F238E27FC236}">
                  <a16:creationId xmlns:a16="http://schemas.microsoft.com/office/drawing/2014/main" id="{8CC15367-51C4-4F42-8C18-764A3906D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68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6" name="Text Box 87">
              <a:extLst>
                <a:ext uri="{FF2B5EF4-FFF2-40B4-BE49-F238E27FC236}">
                  <a16:creationId xmlns:a16="http://schemas.microsoft.com/office/drawing/2014/main" id="{8E00B584-7A3E-4AC3-86CB-B057502FA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7"/>
              <a:ext cx="1129" cy="35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用</a:t>
              </a:r>
              <a:r>
                <a:rPr kumimoji="1" lang="en-US" altLang="zh-CN" sz="3000" b="1">
                  <a:solidFill>
                    <a:schemeClr val="tx2"/>
                  </a:solidFill>
                  <a:latin typeface="Arial Narrow" panose="020B0606020202030204" pitchFamily="34" charset="0"/>
                  <a:ea typeface="仿宋_GB2312" pitchFamily="49" charset="-122"/>
                </a:rPr>
                <a:t>O</a:t>
              </a:r>
              <a:r>
                <a:rPr kumimoji="1" lang="zh-CN" altLang="en-US" sz="3000" b="1">
                  <a:latin typeface="Arial Narrow" panose="020B0606020202030204" pitchFamily="34" charset="0"/>
                  <a:ea typeface="仿宋_GB2312" pitchFamily="49" charset="-122"/>
                </a:rPr>
                <a:t>取代</a:t>
              </a:r>
              <a:r>
                <a:rPr kumimoji="1" lang="en-US" altLang="zh-CN" sz="3000" b="1">
                  <a:solidFill>
                    <a:schemeClr val="tx2"/>
                  </a:solidFill>
                  <a:latin typeface="Arial Narrow" panose="020B0606020202030204" pitchFamily="34" charset="0"/>
                  <a:ea typeface="仿宋_GB2312" pitchFamily="49" charset="-122"/>
                </a:rPr>
                <a:t>P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D421D39F-0359-4094-BAA5-D940919B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6FCF6-2203-4439-856F-05826FD03FE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400"/>
          </a:p>
        </p:txBody>
      </p:sp>
      <p:sp>
        <p:nvSpPr>
          <p:cNvPr id="105475" name="Text Box 2">
            <a:extLst>
              <a:ext uri="{FF2B5EF4-FFF2-40B4-BE49-F238E27FC236}">
                <a16:creationId xmlns:a16="http://schemas.microsoft.com/office/drawing/2014/main" id="{0CB436F7-801D-41B0-8923-42368A07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5476" name="Group 3">
            <a:extLst>
              <a:ext uri="{FF2B5EF4-FFF2-40B4-BE49-F238E27FC236}">
                <a16:creationId xmlns:a16="http://schemas.microsoft.com/office/drawing/2014/main" id="{54996393-6C36-4395-947A-41048BDE28E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8300"/>
            <a:ext cx="8077200" cy="4908550"/>
            <a:chOff x="336" y="232"/>
            <a:chExt cx="5088" cy="3092"/>
          </a:xfrm>
        </p:grpSpPr>
        <p:sp>
          <p:nvSpPr>
            <p:cNvPr id="105480" name="Line 4">
              <a:extLst>
                <a:ext uri="{FF2B5EF4-FFF2-40B4-BE49-F238E27FC236}">
                  <a16:creationId xmlns:a16="http://schemas.microsoft.com/office/drawing/2014/main" id="{BFB6FF9F-97C3-4E92-9A89-B7141C107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Line 5">
              <a:extLst>
                <a:ext uri="{FF2B5EF4-FFF2-40B4-BE49-F238E27FC236}">
                  <a16:creationId xmlns:a16="http://schemas.microsoft.com/office/drawing/2014/main" id="{F9ED5CF9-6BA6-4C82-AF20-355FD5133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Line 6">
              <a:extLst>
                <a:ext uri="{FF2B5EF4-FFF2-40B4-BE49-F238E27FC236}">
                  <a16:creationId xmlns:a16="http://schemas.microsoft.com/office/drawing/2014/main" id="{870B12D6-C602-4C93-AFE7-C260E8205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Line 7">
              <a:extLst>
                <a:ext uri="{FF2B5EF4-FFF2-40B4-BE49-F238E27FC236}">
                  <a16:creationId xmlns:a16="http://schemas.microsoft.com/office/drawing/2014/main" id="{4795A32E-E5EB-4813-8C45-56CFB6839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43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4" name="Line 8">
              <a:extLst>
                <a:ext uri="{FF2B5EF4-FFF2-40B4-BE49-F238E27FC236}">
                  <a16:creationId xmlns:a16="http://schemas.microsoft.com/office/drawing/2014/main" id="{A204DD91-291A-4377-9E14-F6C778B65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5" name="Line 9">
              <a:extLst>
                <a:ext uri="{FF2B5EF4-FFF2-40B4-BE49-F238E27FC236}">
                  <a16:creationId xmlns:a16="http://schemas.microsoft.com/office/drawing/2014/main" id="{AB19B435-CA73-45D9-9B6A-C8AFE6C54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Line 10">
              <a:extLst>
                <a:ext uri="{FF2B5EF4-FFF2-40B4-BE49-F238E27FC236}">
                  <a16:creationId xmlns:a16="http://schemas.microsoft.com/office/drawing/2014/main" id="{444EA405-10C3-4CC6-8BE4-2F5D7FFD5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7" name="Line 11">
              <a:extLst>
                <a:ext uri="{FF2B5EF4-FFF2-40B4-BE49-F238E27FC236}">
                  <a16:creationId xmlns:a16="http://schemas.microsoft.com/office/drawing/2014/main" id="{BC6F9B0D-F8F0-405D-A077-F48BEC013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8" name="Line 12">
              <a:extLst>
                <a:ext uri="{FF2B5EF4-FFF2-40B4-BE49-F238E27FC236}">
                  <a16:creationId xmlns:a16="http://schemas.microsoft.com/office/drawing/2014/main" id="{96B1E7E0-1A89-4F67-B85B-570B0C88B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Line 13">
              <a:extLst>
                <a:ext uri="{FF2B5EF4-FFF2-40B4-BE49-F238E27FC236}">
                  <a16:creationId xmlns:a16="http://schemas.microsoft.com/office/drawing/2014/main" id="{99DFE1ED-2726-45CD-BD97-07CAFC385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0" name="Line 14">
              <a:extLst>
                <a:ext uri="{FF2B5EF4-FFF2-40B4-BE49-F238E27FC236}">
                  <a16:creationId xmlns:a16="http://schemas.microsoft.com/office/drawing/2014/main" id="{2BBCE7BA-85F6-42D3-8ACE-B73BA50FB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1" name="Line 15">
              <a:extLst>
                <a:ext uri="{FF2B5EF4-FFF2-40B4-BE49-F238E27FC236}">
                  <a16:creationId xmlns:a16="http://schemas.microsoft.com/office/drawing/2014/main" id="{3A941B35-A675-4418-BF17-526A941E9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35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Line 16">
              <a:extLst>
                <a:ext uri="{FF2B5EF4-FFF2-40B4-BE49-F238E27FC236}">
                  <a16:creationId xmlns:a16="http://schemas.microsoft.com/office/drawing/2014/main" id="{62990C84-D31D-4A88-9454-6D7D7095A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3" name="Oval 17">
              <a:extLst>
                <a:ext uri="{FF2B5EF4-FFF2-40B4-BE49-F238E27FC236}">
                  <a16:creationId xmlns:a16="http://schemas.microsoft.com/office/drawing/2014/main" id="{5AEFB4BD-5F8D-4FFC-B63C-42B779EB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494" name="Line 18">
              <a:extLst>
                <a:ext uri="{FF2B5EF4-FFF2-40B4-BE49-F238E27FC236}">
                  <a16:creationId xmlns:a16="http://schemas.microsoft.com/office/drawing/2014/main" id="{3C69E1D0-8BAB-4F4F-B6B8-4B4B5B66F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07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Line 19">
              <a:extLst>
                <a:ext uri="{FF2B5EF4-FFF2-40B4-BE49-F238E27FC236}">
                  <a16:creationId xmlns:a16="http://schemas.microsoft.com/office/drawing/2014/main" id="{EDF19A29-3B8A-4E03-8125-BFFAFC6F1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71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6" name="Line 20">
              <a:extLst>
                <a:ext uri="{FF2B5EF4-FFF2-40B4-BE49-F238E27FC236}">
                  <a16:creationId xmlns:a16="http://schemas.microsoft.com/office/drawing/2014/main" id="{CA054A4C-92E6-43D5-8C99-02A9011F6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7" name="Line 21">
              <a:extLst>
                <a:ext uri="{FF2B5EF4-FFF2-40B4-BE49-F238E27FC236}">
                  <a16:creationId xmlns:a16="http://schemas.microsoft.com/office/drawing/2014/main" id="{6B7CDEFB-4EE5-482A-859D-B1B02BE01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Line 22">
              <a:extLst>
                <a:ext uri="{FF2B5EF4-FFF2-40B4-BE49-F238E27FC236}">
                  <a16:creationId xmlns:a16="http://schemas.microsoft.com/office/drawing/2014/main" id="{5122E5FA-03FD-47B5-949D-E6EE2B6F7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07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9" name="Oval 23">
              <a:extLst>
                <a:ext uri="{FF2B5EF4-FFF2-40B4-BE49-F238E27FC236}">
                  <a16:creationId xmlns:a16="http://schemas.microsoft.com/office/drawing/2014/main" id="{932F128F-5A5D-4419-861A-B03E6F515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0" name="Oval 24">
              <a:extLst>
                <a:ext uri="{FF2B5EF4-FFF2-40B4-BE49-F238E27FC236}">
                  <a16:creationId xmlns:a16="http://schemas.microsoft.com/office/drawing/2014/main" id="{ADF129F2-D7B1-411F-BAC6-2F24D722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07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1" name="Oval 25">
              <a:extLst>
                <a:ext uri="{FF2B5EF4-FFF2-40B4-BE49-F238E27FC236}">
                  <a16:creationId xmlns:a16="http://schemas.microsoft.com/office/drawing/2014/main" id="{D2284FAA-FC7F-481C-9583-ECF4419F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2" name="Oval 26">
              <a:extLst>
                <a:ext uri="{FF2B5EF4-FFF2-40B4-BE49-F238E27FC236}">
                  <a16:creationId xmlns:a16="http://schemas.microsoft.com/office/drawing/2014/main" id="{45A56D49-5BFD-4D12-A923-14F2310E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3" name="Oval 27">
              <a:extLst>
                <a:ext uri="{FF2B5EF4-FFF2-40B4-BE49-F238E27FC236}">
                  <a16:creationId xmlns:a16="http://schemas.microsoft.com/office/drawing/2014/main" id="{47EB6CB2-11CD-4EBC-9538-838DB164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4" name="Oval 28">
              <a:extLst>
                <a:ext uri="{FF2B5EF4-FFF2-40B4-BE49-F238E27FC236}">
                  <a16:creationId xmlns:a16="http://schemas.microsoft.com/office/drawing/2014/main" id="{E1EFBB35-0462-4F32-BFE0-D926046E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5" name="Oval 29">
              <a:extLst>
                <a:ext uri="{FF2B5EF4-FFF2-40B4-BE49-F238E27FC236}">
                  <a16:creationId xmlns:a16="http://schemas.microsoft.com/office/drawing/2014/main" id="{32CC2BCC-E5ED-44A4-9238-34AE193E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6" name="Oval 30">
              <a:extLst>
                <a:ext uri="{FF2B5EF4-FFF2-40B4-BE49-F238E27FC236}">
                  <a16:creationId xmlns:a16="http://schemas.microsoft.com/office/drawing/2014/main" id="{C16D914C-F10B-4FEA-894E-AD318884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7" name="Oval 31">
              <a:extLst>
                <a:ext uri="{FF2B5EF4-FFF2-40B4-BE49-F238E27FC236}">
                  <a16:creationId xmlns:a16="http://schemas.microsoft.com/office/drawing/2014/main" id="{44FC2C74-99BA-4755-A18B-BB0CBA44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8" name="Oval 32">
              <a:extLst>
                <a:ext uri="{FF2B5EF4-FFF2-40B4-BE49-F238E27FC236}">
                  <a16:creationId xmlns:a16="http://schemas.microsoft.com/office/drawing/2014/main" id="{75D2D511-D23B-45CF-A0A8-298C4D3A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9" name="Oval 33">
              <a:extLst>
                <a:ext uri="{FF2B5EF4-FFF2-40B4-BE49-F238E27FC236}">
                  <a16:creationId xmlns:a16="http://schemas.microsoft.com/office/drawing/2014/main" id="{BE43F751-83A2-4AB7-9CD4-72561192C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0" name="Oval 34">
              <a:extLst>
                <a:ext uri="{FF2B5EF4-FFF2-40B4-BE49-F238E27FC236}">
                  <a16:creationId xmlns:a16="http://schemas.microsoft.com/office/drawing/2014/main" id="{B4F3B220-86C3-4DF4-95A9-1ADC7979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1" name="Oval 35">
              <a:extLst>
                <a:ext uri="{FF2B5EF4-FFF2-40B4-BE49-F238E27FC236}">
                  <a16:creationId xmlns:a16="http://schemas.microsoft.com/office/drawing/2014/main" id="{458379E5-862A-419B-98ED-8BC860D7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2" name="Oval 36">
              <a:extLst>
                <a:ext uri="{FF2B5EF4-FFF2-40B4-BE49-F238E27FC236}">
                  <a16:creationId xmlns:a16="http://schemas.microsoft.com/office/drawing/2014/main" id="{396D779A-1754-4B7D-BBCA-D81FD245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3" name="Oval 37">
              <a:extLst>
                <a:ext uri="{FF2B5EF4-FFF2-40B4-BE49-F238E27FC236}">
                  <a16:creationId xmlns:a16="http://schemas.microsoft.com/office/drawing/2014/main" id="{D073ECD0-A8D3-43C6-9579-F6AA7FAC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4" name="Oval 38">
              <a:extLst>
                <a:ext uri="{FF2B5EF4-FFF2-40B4-BE49-F238E27FC236}">
                  <a16:creationId xmlns:a16="http://schemas.microsoft.com/office/drawing/2014/main" id="{E23F551E-365C-4F06-97B3-4EA551717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5" name="Oval 39">
              <a:extLst>
                <a:ext uri="{FF2B5EF4-FFF2-40B4-BE49-F238E27FC236}">
                  <a16:creationId xmlns:a16="http://schemas.microsoft.com/office/drawing/2014/main" id="{9A815B7D-590B-44A8-9C55-50B9E67E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6" name="Oval 40">
              <a:extLst>
                <a:ext uri="{FF2B5EF4-FFF2-40B4-BE49-F238E27FC236}">
                  <a16:creationId xmlns:a16="http://schemas.microsoft.com/office/drawing/2014/main" id="{57A9E156-D317-421A-80C4-9CC7DF0BC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1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7" name="Text Box 41">
              <a:extLst>
                <a:ext uri="{FF2B5EF4-FFF2-40B4-BE49-F238E27FC236}">
                  <a16:creationId xmlns:a16="http://schemas.microsoft.com/office/drawing/2014/main" id="{6CC8BCE8-8B49-421F-9DF6-7053CDCA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3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18" name="Text Box 42">
              <a:extLst>
                <a:ext uri="{FF2B5EF4-FFF2-40B4-BE49-F238E27FC236}">
                  <a16:creationId xmlns:a16="http://schemas.microsoft.com/office/drawing/2014/main" id="{3371C88B-6000-4704-9932-4660BE442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19" name="Text Box 43">
              <a:extLst>
                <a:ext uri="{FF2B5EF4-FFF2-40B4-BE49-F238E27FC236}">
                  <a16:creationId xmlns:a16="http://schemas.microsoft.com/office/drawing/2014/main" id="{7D7E0A26-0021-4D57-909D-0170BB5BA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0" name="Text Box 44">
              <a:extLst>
                <a:ext uri="{FF2B5EF4-FFF2-40B4-BE49-F238E27FC236}">
                  <a16:creationId xmlns:a16="http://schemas.microsoft.com/office/drawing/2014/main" id="{05869FD3-A6BC-4ABA-BDCE-88E9BADF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1" name="Text Box 45">
              <a:extLst>
                <a:ext uri="{FF2B5EF4-FFF2-40B4-BE49-F238E27FC236}">
                  <a16:creationId xmlns:a16="http://schemas.microsoft.com/office/drawing/2014/main" id="{95E09AB7-0CC1-4EE4-ADD4-840A7994F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47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2" name="Text Box 46">
              <a:extLst>
                <a:ext uri="{FF2B5EF4-FFF2-40B4-BE49-F238E27FC236}">
                  <a16:creationId xmlns:a16="http://schemas.microsoft.com/office/drawing/2014/main" id="{3AD79FFB-D2CE-43C7-A489-8A2BFDAB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5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3" name="Text Box 47">
              <a:extLst>
                <a:ext uri="{FF2B5EF4-FFF2-40B4-BE49-F238E27FC236}">
                  <a16:creationId xmlns:a16="http://schemas.microsoft.com/office/drawing/2014/main" id="{3BFBF2B7-8AEE-45AE-B265-EA584A88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31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4" name="Text Box 48">
              <a:extLst>
                <a:ext uri="{FF2B5EF4-FFF2-40B4-BE49-F238E27FC236}">
                  <a16:creationId xmlns:a16="http://schemas.microsoft.com/office/drawing/2014/main" id="{C1012F5C-423D-4199-8723-A97CABF5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5" name="Text Box 49">
              <a:extLst>
                <a:ext uri="{FF2B5EF4-FFF2-40B4-BE49-F238E27FC236}">
                  <a16:creationId xmlns:a16="http://schemas.microsoft.com/office/drawing/2014/main" id="{71EDEC6A-5377-4386-9613-E424FBAA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31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6" name="Text Box 50">
              <a:extLst>
                <a:ext uri="{FF2B5EF4-FFF2-40B4-BE49-F238E27FC236}">
                  <a16:creationId xmlns:a16="http://schemas.microsoft.com/office/drawing/2014/main" id="{14BCFD77-7077-4698-A191-3C951D5B9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75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7" name="Text Box 51">
              <a:extLst>
                <a:ext uri="{FF2B5EF4-FFF2-40B4-BE49-F238E27FC236}">
                  <a16:creationId xmlns:a16="http://schemas.microsoft.com/office/drawing/2014/main" id="{68002C34-906A-43B8-8A72-50535F3BD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8" name="Text Box 52">
              <a:extLst>
                <a:ext uri="{FF2B5EF4-FFF2-40B4-BE49-F238E27FC236}">
                  <a16:creationId xmlns:a16="http://schemas.microsoft.com/office/drawing/2014/main" id="{1434DF6F-15B6-4E81-B2A5-C04D9AA3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9" name="Text Box 53">
              <a:extLst>
                <a:ext uri="{FF2B5EF4-FFF2-40B4-BE49-F238E27FC236}">
                  <a16:creationId xmlns:a16="http://schemas.microsoft.com/office/drawing/2014/main" id="{89D7F3EB-99F5-4C82-9C36-FABB9774F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67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0" name="Text Box 54">
              <a:extLst>
                <a:ext uri="{FF2B5EF4-FFF2-40B4-BE49-F238E27FC236}">
                  <a16:creationId xmlns:a16="http://schemas.microsoft.com/office/drawing/2014/main" id="{B985D34F-AAF6-42BC-97CE-3BDD2AAAD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1" name="Text Box 55">
              <a:extLst>
                <a:ext uri="{FF2B5EF4-FFF2-40B4-BE49-F238E27FC236}">
                  <a16:creationId xmlns:a16="http://schemas.microsoft.com/office/drawing/2014/main" id="{3BDE7E1B-4EB8-413D-9085-AC60C32E1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47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2" name="Text Box 56">
              <a:extLst>
                <a:ext uri="{FF2B5EF4-FFF2-40B4-BE49-F238E27FC236}">
                  <a16:creationId xmlns:a16="http://schemas.microsoft.com/office/drawing/2014/main" id="{51AF9958-437C-4CE5-9174-CCDA6B311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03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3" name="Text Box 57">
              <a:extLst>
                <a:ext uri="{FF2B5EF4-FFF2-40B4-BE49-F238E27FC236}">
                  <a16:creationId xmlns:a16="http://schemas.microsoft.com/office/drawing/2014/main" id="{58AC82C9-337E-4FE1-898E-D7DD73AB9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4" name="Text Box 58">
              <a:extLst>
                <a:ext uri="{FF2B5EF4-FFF2-40B4-BE49-F238E27FC236}">
                  <a16:creationId xmlns:a16="http://schemas.microsoft.com/office/drawing/2014/main" id="{A44E2440-9DA6-4FE6-86F4-33AF9090E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31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5" name="Text Box 59">
              <a:extLst>
                <a:ext uri="{FF2B5EF4-FFF2-40B4-BE49-F238E27FC236}">
                  <a16:creationId xmlns:a16="http://schemas.microsoft.com/office/drawing/2014/main" id="{6EEE7F7E-F1C6-41FD-9C50-007E7A75A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6" name="Text Box 60">
              <a:extLst>
                <a:ext uri="{FF2B5EF4-FFF2-40B4-BE49-F238E27FC236}">
                  <a16:creationId xmlns:a16="http://schemas.microsoft.com/office/drawing/2014/main" id="{A801EB81-ED9A-436C-9306-A4D6DF5E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7" name="Text Box 61">
              <a:extLst>
                <a:ext uri="{FF2B5EF4-FFF2-40B4-BE49-F238E27FC236}">
                  <a16:creationId xmlns:a16="http://schemas.microsoft.com/office/drawing/2014/main" id="{6991FD8E-6953-4013-A312-1D7A90E4F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8" name="Text Box 62">
              <a:extLst>
                <a:ext uri="{FF2B5EF4-FFF2-40B4-BE49-F238E27FC236}">
                  <a16:creationId xmlns:a16="http://schemas.microsoft.com/office/drawing/2014/main" id="{E1FC8BE7-817C-400B-978E-1462FDAB3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9" name="Text Box 63">
              <a:extLst>
                <a:ext uri="{FF2B5EF4-FFF2-40B4-BE49-F238E27FC236}">
                  <a16:creationId xmlns:a16="http://schemas.microsoft.com/office/drawing/2014/main" id="{40D94323-7EC7-4D3F-9F03-8D789D39D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2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0" name="Text Box 64">
              <a:extLst>
                <a:ext uri="{FF2B5EF4-FFF2-40B4-BE49-F238E27FC236}">
                  <a16:creationId xmlns:a16="http://schemas.microsoft.com/office/drawing/2014/main" id="{381DE5C8-82EE-428E-A323-CA99E4B3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6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1" name="Text Box 65">
              <a:extLst>
                <a:ext uri="{FF2B5EF4-FFF2-40B4-BE49-F238E27FC236}">
                  <a16:creationId xmlns:a16="http://schemas.microsoft.com/office/drawing/2014/main" id="{A161CC7D-D96E-468C-BA03-E8F66352F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19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2" name="Text Box 66">
              <a:extLst>
                <a:ext uri="{FF2B5EF4-FFF2-40B4-BE49-F238E27FC236}">
                  <a16:creationId xmlns:a16="http://schemas.microsoft.com/office/drawing/2014/main" id="{C63C91F3-1BFB-4CDA-AA8A-8114F2BE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3" name="Text Box 67">
              <a:extLst>
                <a:ext uri="{FF2B5EF4-FFF2-40B4-BE49-F238E27FC236}">
                  <a16:creationId xmlns:a16="http://schemas.microsoft.com/office/drawing/2014/main" id="{35AD8314-4E3D-42FB-9F4E-9152F50F6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3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4" name="Text Box 68">
              <a:extLst>
                <a:ext uri="{FF2B5EF4-FFF2-40B4-BE49-F238E27FC236}">
                  <a16:creationId xmlns:a16="http://schemas.microsoft.com/office/drawing/2014/main" id="{6A38856A-C5BB-4BE1-8600-D08221BFD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3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5" name="Text Box 69">
              <a:extLst>
                <a:ext uri="{FF2B5EF4-FFF2-40B4-BE49-F238E27FC236}">
                  <a16:creationId xmlns:a16="http://schemas.microsoft.com/office/drawing/2014/main" id="{D24AA27D-3A9D-4ADE-AF7E-0891E0B5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4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6" name="Text Box 70">
              <a:extLst>
                <a:ext uri="{FF2B5EF4-FFF2-40B4-BE49-F238E27FC236}">
                  <a16:creationId xmlns:a16="http://schemas.microsoft.com/office/drawing/2014/main" id="{55722ADF-DCD5-4E0B-A84C-F51B47BAA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7" name="Text Box 71">
              <a:extLst>
                <a:ext uri="{FF2B5EF4-FFF2-40B4-BE49-F238E27FC236}">
                  <a16:creationId xmlns:a16="http://schemas.microsoft.com/office/drawing/2014/main" id="{C58F6E50-557A-4051-A9C6-DAB5031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29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8" name="Text Box 72">
              <a:extLst>
                <a:ext uri="{FF2B5EF4-FFF2-40B4-BE49-F238E27FC236}">
                  <a16:creationId xmlns:a16="http://schemas.microsoft.com/office/drawing/2014/main" id="{1826CB21-2CD4-4D3B-893F-779B2C9D8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6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9" name="Text Box 73">
              <a:extLst>
                <a:ext uri="{FF2B5EF4-FFF2-40B4-BE49-F238E27FC236}">
                  <a16:creationId xmlns:a16="http://schemas.microsoft.com/office/drawing/2014/main" id="{247C2C23-EC66-4AAE-ABAA-421791B66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0" name="Text Box 74">
              <a:extLst>
                <a:ext uri="{FF2B5EF4-FFF2-40B4-BE49-F238E27FC236}">
                  <a16:creationId xmlns:a16="http://schemas.microsoft.com/office/drawing/2014/main" id="{05A1D676-19E1-46C3-BD43-E7944D2CD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1" name="Text Box 75">
              <a:extLst>
                <a:ext uri="{FF2B5EF4-FFF2-40B4-BE49-F238E27FC236}">
                  <a16:creationId xmlns:a16="http://schemas.microsoft.com/office/drawing/2014/main" id="{BD0E5B54-A6C9-454F-B14A-76F96E04F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2" name="Text Box 76">
              <a:extLst>
                <a:ext uri="{FF2B5EF4-FFF2-40B4-BE49-F238E27FC236}">
                  <a16:creationId xmlns:a16="http://schemas.microsoft.com/office/drawing/2014/main" id="{D32CF423-5DD5-41D6-9625-166C1FAA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3" name="Text Box 77">
              <a:extLst>
                <a:ext uri="{FF2B5EF4-FFF2-40B4-BE49-F238E27FC236}">
                  <a16:creationId xmlns:a16="http://schemas.microsoft.com/office/drawing/2014/main" id="{18471CCF-6347-4BC8-83B6-24DC3D529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4" name="Line 78">
              <a:extLst>
                <a:ext uri="{FF2B5EF4-FFF2-40B4-BE49-F238E27FC236}">
                  <a16:creationId xmlns:a16="http://schemas.microsoft.com/office/drawing/2014/main" id="{A59D3E55-DA7E-4CB2-AEE1-ED43A6261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07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127" name="Freeform 79">
            <a:extLst>
              <a:ext uri="{FF2B5EF4-FFF2-40B4-BE49-F238E27FC236}">
                <a16:creationId xmlns:a16="http://schemas.microsoft.com/office/drawing/2014/main" id="{98E039B9-59DA-4C6E-94A4-C1F8FDF91A21}"/>
              </a:ext>
            </a:extLst>
          </p:cNvPr>
          <p:cNvSpPr>
            <a:spLocks/>
          </p:cNvSpPr>
          <p:nvPr/>
        </p:nvSpPr>
        <p:spPr bwMode="auto">
          <a:xfrm>
            <a:off x="6248400" y="2106613"/>
            <a:ext cx="609600" cy="1778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Rectangle 80">
            <a:extLst>
              <a:ext uri="{FF2B5EF4-FFF2-40B4-BE49-F238E27FC236}">
                <a16:creationId xmlns:a16="http://schemas.microsoft.com/office/drawing/2014/main" id="{3BE5319E-F8BD-4E42-BFBC-F2AD95BF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4825"/>
            <a:ext cx="1724025" cy="55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左单旋转</a:t>
            </a:r>
            <a:endParaRPr kumimoji="1" lang="zh-CN" altLang="en-US" sz="3000" b="1">
              <a:solidFill>
                <a:schemeClr val="tx2"/>
              </a:solidFill>
              <a:latin typeface="Arial Narrow" panose="020B0606020202030204" pitchFamily="34" charset="0"/>
              <a:ea typeface="仿宋_GB2312" pitchFamily="49" charset="-122"/>
            </a:endParaRPr>
          </a:p>
        </p:txBody>
      </p:sp>
      <p:sp>
        <p:nvSpPr>
          <p:cNvPr id="105479" name="Text Box 81">
            <a:extLst>
              <a:ext uri="{FF2B5EF4-FFF2-40B4-BE49-F238E27FC236}">
                <a16:creationId xmlns:a16="http://schemas.microsoft.com/office/drawing/2014/main" id="{20F462F7-8F3D-46BF-8A44-6106A412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与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R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的平衡因子同号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以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R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为旋转轴做左单旋转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M</a:t>
            </a:r>
            <a:r>
              <a:rPr kumimoji="1" lang="zh-CN" altLang="zh-CN" sz="3000" b="1">
                <a:latin typeface="Arial Narrow" panose="020B0606020202030204" pitchFamily="34" charset="0"/>
                <a:ea typeface="仿宋_GB2312" pitchFamily="49" charset="-122"/>
              </a:rPr>
              <a:t>的子树高度减 1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C7214599-85F4-4953-9D0C-350814F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82507-B95E-4DD7-8C30-9F7C605EB98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400"/>
          </a:p>
        </p:txBody>
      </p:sp>
      <p:sp>
        <p:nvSpPr>
          <p:cNvPr id="106499" name="Text Box 2">
            <a:extLst>
              <a:ext uri="{FF2B5EF4-FFF2-40B4-BE49-F238E27FC236}">
                <a16:creationId xmlns:a16="http://schemas.microsoft.com/office/drawing/2014/main" id="{241AF17A-C863-477D-9F5E-47B21888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06500" name="Text Box 3">
            <a:extLst>
              <a:ext uri="{FF2B5EF4-FFF2-40B4-BE49-F238E27FC236}">
                <a16:creationId xmlns:a16="http://schemas.microsoft.com/office/drawing/2014/main" id="{62AD9C83-322E-4274-A917-FFB91A98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40363"/>
            <a:ext cx="794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zh-CN" sz="3000" b="1">
                <a:latin typeface="Arial Narrow" panose="020B0606020202030204" pitchFamily="34" charset="0"/>
                <a:ea typeface="仿宋_GB2312" pitchFamily="49" charset="-122"/>
              </a:rPr>
              <a:t>的子树高度减 1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，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发生不平衡。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与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E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的平衡因子反号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做左右双旋转。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106501" name="Group 4">
            <a:extLst>
              <a:ext uri="{FF2B5EF4-FFF2-40B4-BE49-F238E27FC236}">
                <a16:creationId xmlns:a16="http://schemas.microsoft.com/office/drawing/2014/main" id="{0884C451-CAC7-4C14-A865-3862B0AC36E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5288"/>
            <a:ext cx="7620000" cy="4908550"/>
            <a:chOff x="336" y="249"/>
            <a:chExt cx="4800" cy="3092"/>
          </a:xfrm>
        </p:grpSpPr>
        <p:sp>
          <p:nvSpPr>
            <p:cNvPr id="106505" name="Line 5">
              <a:extLst>
                <a:ext uri="{FF2B5EF4-FFF2-40B4-BE49-F238E27FC236}">
                  <a16:creationId xmlns:a16="http://schemas.microsoft.com/office/drawing/2014/main" id="{62F1DD5F-10B4-4758-B4F3-6866931C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6">
              <a:extLst>
                <a:ext uri="{FF2B5EF4-FFF2-40B4-BE49-F238E27FC236}">
                  <a16:creationId xmlns:a16="http://schemas.microsoft.com/office/drawing/2014/main" id="{C63F4461-455C-4545-9835-DADFBAD2A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Oval 7">
              <a:extLst>
                <a:ext uri="{FF2B5EF4-FFF2-40B4-BE49-F238E27FC236}">
                  <a16:creationId xmlns:a16="http://schemas.microsoft.com/office/drawing/2014/main" id="{AB63F7D6-4149-45A6-8122-C6209FF2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8" name="Oval 8">
              <a:extLst>
                <a:ext uri="{FF2B5EF4-FFF2-40B4-BE49-F238E27FC236}">
                  <a16:creationId xmlns:a16="http://schemas.microsoft.com/office/drawing/2014/main" id="{9CBCA836-7227-46FE-B18D-634888CA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9" name="Line 9">
              <a:extLst>
                <a:ext uri="{FF2B5EF4-FFF2-40B4-BE49-F238E27FC236}">
                  <a16:creationId xmlns:a16="http://schemas.microsoft.com/office/drawing/2014/main" id="{871254A9-BD25-42DF-96DB-270D69DA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10">
              <a:extLst>
                <a:ext uri="{FF2B5EF4-FFF2-40B4-BE49-F238E27FC236}">
                  <a16:creationId xmlns:a16="http://schemas.microsoft.com/office/drawing/2014/main" id="{DB604E01-ED18-4958-92B6-C54D28D5D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11">
              <a:extLst>
                <a:ext uri="{FF2B5EF4-FFF2-40B4-BE49-F238E27FC236}">
                  <a16:creationId xmlns:a16="http://schemas.microsoft.com/office/drawing/2014/main" id="{180AF63F-ABFC-4447-81A8-CA45D007E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12">
              <a:extLst>
                <a:ext uri="{FF2B5EF4-FFF2-40B4-BE49-F238E27FC236}">
                  <a16:creationId xmlns:a16="http://schemas.microsoft.com/office/drawing/2014/main" id="{3E5896B4-BA64-4EFE-B8E2-FCA216E75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13">
              <a:extLst>
                <a:ext uri="{FF2B5EF4-FFF2-40B4-BE49-F238E27FC236}">
                  <a16:creationId xmlns:a16="http://schemas.microsoft.com/office/drawing/2014/main" id="{85593F88-5F07-418D-8248-8D5DB1CD1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14">
              <a:extLst>
                <a:ext uri="{FF2B5EF4-FFF2-40B4-BE49-F238E27FC236}">
                  <a16:creationId xmlns:a16="http://schemas.microsoft.com/office/drawing/2014/main" id="{1F15F524-0447-4A5E-8A49-0D736934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5">
              <a:extLst>
                <a:ext uri="{FF2B5EF4-FFF2-40B4-BE49-F238E27FC236}">
                  <a16:creationId xmlns:a16="http://schemas.microsoft.com/office/drawing/2014/main" id="{C23421DA-DA9E-47F9-9653-B14B426D6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Line 16">
              <a:extLst>
                <a:ext uri="{FF2B5EF4-FFF2-40B4-BE49-F238E27FC236}">
                  <a16:creationId xmlns:a16="http://schemas.microsoft.com/office/drawing/2014/main" id="{FB7CAA7A-C541-4131-8581-4E47925B3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Line 17">
              <a:extLst>
                <a:ext uri="{FF2B5EF4-FFF2-40B4-BE49-F238E27FC236}">
                  <a16:creationId xmlns:a16="http://schemas.microsoft.com/office/drawing/2014/main" id="{CD86B47D-22E2-4878-B806-5DD962314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8" name="Line 18">
              <a:extLst>
                <a:ext uri="{FF2B5EF4-FFF2-40B4-BE49-F238E27FC236}">
                  <a16:creationId xmlns:a16="http://schemas.microsoft.com/office/drawing/2014/main" id="{C2EE9E72-E181-4920-BFFB-5A2F0E13D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19">
              <a:extLst>
                <a:ext uri="{FF2B5EF4-FFF2-40B4-BE49-F238E27FC236}">
                  <a16:creationId xmlns:a16="http://schemas.microsoft.com/office/drawing/2014/main" id="{C5A79604-0F24-417A-91ED-1C939204F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Oval 20">
              <a:extLst>
                <a:ext uri="{FF2B5EF4-FFF2-40B4-BE49-F238E27FC236}">
                  <a16:creationId xmlns:a16="http://schemas.microsoft.com/office/drawing/2014/main" id="{CF34ADE5-CC33-41EF-86D6-9D3588A8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1" name="Line 21">
              <a:extLst>
                <a:ext uri="{FF2B5EF4-FFF2-40B4-BE49-F238E27FC236}">
                  <a16:creationId xmlns:a16="http://schemas.microsoft.com/office/drawing/2014/main" id="{C2D31816-F22E-4BFF-AA8D-ED4465BD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22">
              <a:extLst>
                <a:ext uri="{FF2B5EF4-FFF2-40B4-BE49-F238E27FC236}">
                  <a16:creationId xmlns:a16="http://schemas.microsoft.com/office/drawing/2014/main" id="{5EF19056-CC8D-43C2-BFF8-B98C79E23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Line 23">
              <a:extLst>
                <a:ext uri="{FF2B5EF4-FFF2-40B4-BE49-F238E27FC236}">
                  <a16:creationId xmlns:a16="http://schemas.microsoft.com/office/drawing/2014/main" id="{FC1D004E-6CC2-40E0-B6F7-2A94E624A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4">
              <a:extLst>
                <a:ext uri="{FF2B5EF4-FFF2-40B4-BE49-F238E27FC236}">
                  <a16:creationId xmlns:a16="http://schemas.microsoft.com/office/drawing/2014/main" id="{8A67FB66-08A2-4F99-9A54-21C4534D5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5">
              <a:extLst>
                <a:ext uri="{FF2B5EF4-FFF2-40B4-BE49-F238E27FC236}">
                  <a16:creationId xmlns:a16="http://schemas.microsoft.com/office/drawing/2014/main" id="{14481E5D-E4C5-42F0-AD31-59DEB18B8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Oval 26">
              <a:extLst>
                <a:ext uri="{FF2B5EF4-FFF2-40B4-BE49-F238E27FC236}">
                  <a16:creationId xmlns:a16="http://schemas.microsoft.com/office/drawing/2014/main" id="{38EFD953-FB29-42A7-A7BB-79015A02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7" name="Oval 27">
              <a:extLst>
                <a:ext uri="{FF2B5EF4-FFF2-40B4-BE49-F238E27FC236}">
                  <a16:creationId xmlns:a16="http://schemas.microsoft.com/office/drawing/2014/main" id="{B528A8A5-8B6B-47AE-AD1B-8F7A299C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8" name="Oval 28">
              <a:extLst>
                <a:ext uri="{FF2B5EF4-FFF2-40B4-BE49-F238E27FC236}">
                  <a16:creationId xmlns:a16="http://schemas.microsoft.com/office/drawing/2014/main" id="{0593F3C5-5F6F-4FAA-85C1-88FF43F2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9" name="Oval 29">
              <a:extLst>
                <a:ext uri="{FF2B5EF4-FFF2-40B4-BE49-F238E27FC236}">
                  <a16:creationId xmlns:a16="http://schemas.microsoft.com/office/drawing/2014/main" id="{1516F4C5-35A1-41BA-A974-831C6050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0" name="Oval 30">
              <a:extLst>
                <a:ext uri="{FF2B5EF4-FFF2-40B4-BE49-F238E27FC236}">
                  <a16:creationId xmlns:a16="http://schemas.microsoft.com/office/drawing/2014/main" id="{26648940-9299-4387-85D1-AF2D87C5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1" name="Oval 31">
              <a:extLst>
                <a:ext uri="{FF2B5EF4-FFF2-40B4-BE49-F238E27FC236}">
                  <a16:creationId xmlns:a16="http://schemas.microsoft.com/office/drawing/2014/main" id="{A81ED926-B243-4696-89B0-7FB6794D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2" name="Oval 32">
              <a:extLst>
                <a:ext uri="{FF2B5EF4-FFF2-40B4-BE49-F238E27FC236}">
                  <a16:creationId xmlns:a16="http://schemas.microsoft.com/office/drawing/2014/main" id="{BAB07894-8569-4A12-91C1-E9B6508D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3" name="Oval 33">
              <a:extLst>
                <a:ext uri="{FF2B5EF4-FFF2-40B4-BE49-F238E27FC236}">
                  <a16:creationId xmlns:a16="http://schemas.microsoft.com/office/drawing/2014/main" id="{BA66F227-6EEB-4FE3-A2CD-39945C3B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4" name="Oval 34">
              <a:extLst>
                <a:ext uri="{FF2B5EF4-FFF2-40B4-BE49-F238E27FC236}">
                  <a16:creationId xmlns:a16="http://schemas.microsoft.com/office/drawing/2014/main" id="{150091DC-69F9-4685-BC96-48A20320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5" name="Oval 35">
              <a:extLst>
                <a:ext uri="{FF2B5EF4-FFF2-40B4-BE49-F238E27FC236}">
                  <a16:creationId xmlns:a16="http://schemas.microsoft.com/office/drawing/2014/main" id="{107C35D3-58DA-491E-90F5-C62DDF2B4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6" name="Oval 36">
              <a:extLst>
                <a:ext uri="{FF2B5EF4-FFF2-40B4-BE49-F238E27FC236}">
                  <a16:creationId xmlns:a16="http://schemas.microsoft.com/office/drawing/2014/main" id="{D0959CCB-4F0C-43EF-B237-1ADF5C4D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7" name="Oval 37">
              <a:extLst>
                <a:ext uri="{FF2B5EF4-FFF2-40B4-BE49-F238E27FC236}">
                  <a16:creationId xmlns:a16="http://schemas.microsoft.com/office/drawing/2014/main" id="{A4ED8FD4-3CC8-4CD8-9C0D-BA2A2B1C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8" name="Oval 38">
              <a:extLst>
                <a:ext uri="{FF2B5EF4-FFF2-40B4-BE49-F238E27FC236}">
                  <a16:creationId xmlns:a16="http://schemas.microsoft.com/office/drawing/2014/main" id="{932CA9A1-6987-4EC9-92F9-DE413F6A4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9" name="Oval 39">
              <a:extLst>
                <a:ext uri="{FF2B5EF4-FFF2-40B4-BE49-F238E27FC236}">
                  <a16:creationId xmlns:a16="http://schemas.microsoft.com/office/drawing/2014/main" id="{B78EF97A-EB9B-48EA-9138-DF7347D7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0" name="Oval 40">
              <a:extLst>
                <a:ext uri="{FF2B5EF4-FFF2-40B4-BE49-F238E27FC236}">
                  <a16:creationId xmlns:a16="http://schemas.microsoft.com/office/drawing/2014/main" id="{C2C040CF-5FB8-43B1-8546-CB07E805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1" name="Oval 41">
              <a:extLst>
                <a:ext uri="{FF2B5EF4-FFF2-40B4-BE49-F238E27FC236}">
                  <a16:creationId xmlns:a16="http://schemas.microsoft.com/office/drawing/2014/main" id="{D0EE1ADC-B0A5-4A28-9763-7031A8832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2" name="Text Box 42">
              <a:extLst>
                <a:ext uri="{FF2B5EF4-FFF2-40B4-BE49-F238E27FC236}">
                  <a16:creationId xmlns:a16="http://schemas.microsoft.com/office/drawing/2014/main" id="{2FED1F14-2E23-495B-9AE1-8AA8AB2BC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3" name="Text Box 43">
              <a:extLst>
                <a:ext uri="{FF2B5EF4-FFF2-40B4-BE49-F238E27FC236}">
                  <a16:creationId xmlns:a16="http://schemas.microsoft.com/office/drawing/2014/main" id="{64179066-6FA0-4FAA-A61F-1166E6ED7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4" name="Text Box 44">
              <a:extLst>
                <a:ext uri="{FF2B5EF4-FFF2-40B4-BE49-F238E27FC236}">
                  <a16:creationId xmlns:a16="http://schemas.microsoft.com/office/drawing/2014/main" id="{59DA7C05-E763-4F91-9E0C-DE2C5BD98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5" name="Text Box 45">
              <a:extLst>
                <a:ext uri="{FF2B5EF4-FFF2-40B4-BE49-F238E27FC236}">
                  <a16:creationId xmlns:a16="http://schemas.microsoft.com/office/drawing/2014/main" id="{0626A790-9D1A-47D3-85E0-B7BA2D30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6" name="Text Box 46">
              <a:extLst>
                <a:ext uri="{FF2B5EF4-FFF2-40B4-BE49-F238E27FC236}">
                  <a16:creationId xmlns:a16="http://schemas.microsoft.com/office/drawing/2014/main" id="{2F6A8D36-8283-48AB-B001-428E32218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7" name="Text Box 47">
              <a:extLst>
                <a:ext uri="{FF2B5EF4-FFF2-40B4-BE49-F238E27FC236}">
                  <a16:creationId xmlns:a16="http://schemas.microsoft.com/office/drawing/2014/main" id="{239C8041-037B-4D92-BED3-FF5A5C213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8" name="Text Box 48">
              <a:extLst>
                <a:ext uri="{FF2B5EF4-FFF2-40B4-BE49-F238E27FC236}">
                  <a16:creationId xmlns:a16="http://schemas.microsoft.com/office/drawing/2014/main" id="{7D991D6F-71CF-463C-8EE2-98B654F55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9" name="Text Box 49">
              <a:extLst>
                <a:ext uri="{FF2B5EF4-FFF2-40B4-BE49-F238E27FC236}">
                  <a16:creationId xmlns:a16="http://schemas.microsoft.com/office/drawing/2014/main" id="{031BD7EE-615D-4C33-BD8C-9DE32F71C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0" name="Text Box 50">
              <a:extLst>
                <a:ext uri="{FF2B5EF4-FFF2-40B4-BE49-F238E27FC236}">
                  <a16:creationId xmlns:a16="http://schemas.microsoft.com/office/drawing/2014/main" id="{D462BA5D-9865-4F1C-B9EB-29E081AF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1" name="Text Box 51">
              <a:extLst>
                <a:ext uri="{FF2B5EF4-FFF2-40B4-BE49-F238E27FC236}">
                  <a16:creationId xmlns:a16="http://schemas.microsoft.com/office/drawing/2014/main" id="{90C052E1-8829-4D9C-97CA-04BD579D4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2" name="Text Box 52">
              <a:extLst>
                <a:ext uri="{FF2B5EF4-FFF2-40B4-BE49-F238E27FC236}">
                  <a16:creationId xmlns:a16="http://schemas.microsoft.com/office/drawing/2014/main" id="{D09C4B5A-2756-4D53-AF62-E0C6EFB94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3" name="Text Box 53">
              <a:extLst>
                <a:ext uri="{FF2B5EF4-FFF2-40B4-BE49-F238E27FC236}">
                  <a16:creationId xmlns:a16="http://schemas.microsoft.com/office/drawing/2014/main" id="{1C617F6B-2136-437D-9D50-AAA712DC4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4" name="Text Box 54">
              <a:extLst>
                <a:ext uri="{FF2B5EF4-FFF2-40B4-BE49-F238E27FC236}">
                  <a16:creationId xmlns:a16="http://schemas.microsoft.com/office/drawing/2014/main" id="{48071F18-37F7-413A-B31B-211D2C40A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5" name="Text Box 55">
              <a:extLst>
                <a:ext uri="{FF2B5EF4-FFF2-40B4-BE49-F238E27FC236}">
                  <a16:creationId xmlns:a16="http://schemas.microsoft.com/office/drawing/2014/main" id="{CF5266B6-A43C-49A8-A466-81BF08CEF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6" name="Text Box 56">
              <a:extLst>
                <a:ext uri="{FF2B5EF4-FFF2-40B4-BE49-F238E27FC236}">
                  <a16:creationId xmlns:a16="http://schemas.microsoft.com/office/drawing/2014/main" id="{416E6D3E-DEF0-467B-8FFF-2D0847A5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7" name="Text Box 57">
              <a:extLst>
                <a:ext uri="{FF2B5EF4-FFF2-40B4-BE49-F238E27FC236}">
                  <a16:creationId xmlns:a16="http://schemas.microsoft.com/office/drawing/2014/main" id="{24607917-DFEC-4F22-89E1-5E3A5723B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8" name="Text Box 58">
              <a:extLst>
                <a:ext uri="{FF2B5EF4-FFF2-40B4-BE49-F238E27FC236}">
                  <a16:creationId xmlns:a16="http://schemas.microsoft.com/office/drawing/2014/main" id="{B924D854-E295-44CF-A145-62A6FE72E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9" name="Text Box 59">
              <a:extLst>
                <a:ext uri="{FF2B5EF4-FFF2-40B4-BE49-F238E27FC236}">
                  <a16:creationId xmlns:a16="http://schemas.microsoft.com/office/drawing/2014/main" id="{C36C44F6-9FA6-428F-8580-D35373DA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0" name="Text Box 60">
              <a:extLst>
                <a:ext uri="{FF2B5EF4-FFF2-40B4-BE49-F238E27FC236}">
                  <a16:creationId xmlns:a16="http://schemas.microsoft.com/office/drawing/2014/main" id="{BF18216C-7EE3-4958-BACB-6E023E524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1" name="Text Box 61">
              <a:extLst>
                <a:ext uri="{FF2B5EF4-FFF2-40B4-BE49-F238E27FC236}">
                  <a16:creationId xmlns:a16="http://schemas.microsoft.com/office/drawing/2014/main" id="{E324C45D-1581-49FC-A462-7F0BAD311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2" name="Text Box 62">
              <a:extLst>
                <a:ext uri="{FF2B5EF4-FFF2-40B4-BE49-F238E27FC236}">
                  <a16:creationId xmlns:a16="http://schemas.microsoft.com/office/drawing/2014/main" id="{E0D3F2FA-ECDB-47EF-BC53-395985E13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3" name="Text Box 63">
              <a:extLst>
                <a:ext uri="{FF2B5EF4-FFF2-40B4-BE49-F238E27FC236}">
                  <a16:creationId xmlns:a16="http://schemas.microsoft.com/office/drawing/2014/main" id="{1F05996E-6182-42FE-A0A8-17B367737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4" name="Text Box 64">
              <a:extLst>
                <a:ext uri="{FF2B5EF4-FFF2-40B4-BE49-F238E27FC236}">
                  <a16:creationId xmlns:a16="http://schemas.microsoft.com/office/drawing/2014/main" id="{DF39035B-0438-4F41-B829-E9B40AE4B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5" name="Text Box 65">
              <a:extLst>
                <a:ext uri="{FF2B5EF4-FFF2-40B4-BE49-F238E27FC236}">
                  <a16:creationId xmlns:a16="http://schemas.microsoft.com/office/drawing/2014/main" id="{CC096357-7829-493F-98DF-8A3AB8FD1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6" name="Text Box 66">
              <a:extLst>
                <a:ext uri="{FF2B5EF4-FFF2-40B4-BE49-F238E27FC236}">
                  <a16:creationId xmlns:a16="http://schemas.microsoft.com/office/drawing/2014/main" id="{BADAEFEB-20A9-4CD8-8B3A-9AA226016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7" name="Text Box 67">
              <a:extLst>
                <a:ext uri="{FF2B5EF4-FFF2-40B4-BE49-F238E27FC236}">
                  <a16:creationId xmlns:a16="http://schemas.microsoft.com/office/drawing/2014/main" id="{3D95ABF7-DCC1-4E81-844A-50CBDE97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8" name="Text Box 68">
              <a:extLst>
                <a:ext uri="{FF2B5EF4-FFF2-40B4-BE49-F238E27FC236}">
                  <a16:creationId xmlns:a16="http://schemas.microsoft.com/office/drawing/2014/main" id="{1BFAD704-6DD4-4C1C-9907-FFBF49BC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9" name="Text Box 69">
              <a:extLst>
                <a:ext uri="{FF2B5EF4-FFF2-40B4-BE49-F238E27FC236}">
                  <a16:creationId xmlns:a16="http://schemas.microsoft.com/office/drawing/2014/main" id="{3FFC93EB-7578-445F-A341-A96082C0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0" name="Text Box 70">
              <a:extLst>
                <a:ext uri="{FF2B5EF4-FFF2-40B4-BE49-F238E27FC236}">
                  <a16:creationId xmlns:a16="http://schemas.microsoft.com/office/drawing/2014/main" id="{01F42BA7-DAF8-42A7-A362-2DAA7294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1" name="Text Box 71">
              <a:extLst>
                <a:ext uri="{FF2B5EF4-FFF2-40B4-BE49-F238E27FC236}">
                  <a16:creationId xmlns:a16="http://schemas.microsoft.com/office/drawing/2014/main" id="{9B744650-CBCD-4BBD-98F5-D99A49CF3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2" name="Text Box 72">
              <a:extLst>
                <a:ext uri="{FF2B5EF4-FFF2-40B4-BE49-F238E27FC236}">
                  <a16:creationId xmlns:a16="http://schemas.microsoft.com/office/drawing/2014/main" id="{C172E725-5DBE-4A4B-B14B-FAC92E6C8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3" name="Text Box 73">
              <a:extLst>
                <a:ext uri="{FF2B5EF4-FFF2-40B4-BE49-F238E27FC236}">
                  <a16:creationId xmlns:a16="http://schemas.microsoft.com/office/drawing/2014/main" id="{8B34D7E6-EAD6-4886-B9FE-9EFAE1E9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4" name="Text Box 74">
              <a:extLst>
                <a:ext uri="{FF2B5EF4-FFF2-40B4-BE49-F238E27FC236}">
                  <a16:creationId xmlns:a16="http://schemas.microsoft.com/office/drawing/2014/main" id="{EF3315F0-AEAA-4022-A797-2D74A26B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5" name="Text Box 75">
              <a:extLst>
                <a:ext uri="{FF2B5EF4-FFF2-40B4-BE49-F238E27FC236}">
                  <a16:creationId xmlns:a16="http://schemas.microsoft.com/office/drawing/2014/main" id="{DD196849-1EC2-40B7-870A-AB314D2A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6" name="Text Box 76">
              <a:extLst>
                <a:ext uri="{FF2B5EF4-FFF2-40B4-BE49-F238E27FC236}">
                  <a16:creationId xmlns:a16="http://schemas.microsoft.com/office/drawing/2014/main" id="{ABFD07D1-B389-4A25-BD26-762578242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7" name="Text Box 77">
              <a:extLst>
                <a:ext uri="{FF2B5EF4-FFF2-40B4-BE49-F238E27FC236}">
                  <a16:creationId xmlns:a16="http://schemas.microsoft.com/office/drawing/2014/main" id="{1EC82CD0-7F47-4343-84A5-B1BE0A7D7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8" name="Line 78">
              <a:extLst>
                <a:ext uri="{FF2B5EF4-FFF2-40B4-BE49-F238E27FC236}">
                  <a16:creationId xmlns:a16="http://schemas.microsoft.com/office/drawing/2014/main" id="{05C17661-0EBF-4305-9BAF-DB569FAA8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480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9" name="Text Box 79">
              <a:extLst>
                <a:ext uri="{FF2B5EF4-FFF2-40B4-BE49-F238E27FC236}">
                  <a16:creationId xmlns:a16="http://schemas.microsoft.com/office/drawing/2014/main" id="{56C74BD4-CA07-4BA8-84E9-D76607D07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6502" name="Text Box 80">
            <a:extLst>
              <a:ext uri="{FF2B5EF4-FFF2-40B4-BE49-F238E27FC236}">
                <a16:creationId xmlns:a16="http://schemas.microsoft.com/office/drawing/2014/main" id="{F3EB49C4-040B-4B62-89AF-91260657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76250"/>
            <a:ext cx="2489200" cy="55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向上继续调整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sp>
        <p:nvSpPr>
          <p:cNvPr id="515153" name="Freeform 81">
            <a:extLst>
              <a:ext uri="{FF2B5EF4-FFF2-40B4-BE49-F238E27FC236}">
                <a16:creationId xmlns:a16="http://schemas.microsoft.com/office/drawing/2014/main" id="{893B3B5B-F99C-4E51-A84F-487A684AAA43}"/>
              </a:ext>
            </a:extLst>
          </p:cNvPr>
          <p:cNvSpPr>
            <a:spLocks/>
          </p:cNvSpPr>
          <p:nvPr/>
        </p:nvSpPr>
        <p:spPr bwMode="auto">
          <a:xfrm>
            <a:off x="3887788" y="1339850"/>
            <a:ext cx="1501775" cy="252413"/>
          </a:xfrm>
          <a:custGeom>
            <a:avLst/>
            <a:gdLst>
              <a:gd name="T0" fmla="*/ 0 w 720"/>
              <a:gd name="T1" fmla="*/ 2147483646 h 112"/>
              <a:gd name="T2" fmla="*/ 2147483646 w 720"/>
              <a:gd name="T3" fmla="*/ 2147483646 h 112"/>
              <a:gd name="T4" fmla="*/ 2147483646 w 720"/>
              <a:gd name="T5" fmla="*/ 2147483646 h 112"/>
              <a:gd name="T6" fmla="*/ 2147483646 w 720"/>
              <a:gd name="T7" fmla="*/ 2147483646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12">
                <a:moveTo>
                  <a:pt x="0" y="112"/>
                </a:moveTo>
                <a:cubicBezTo>
                  <a:pt x="28" y="72"/>
                  <a:pt x="56" y="32"/>
                  <a:pt x="144" y="16"/>
                </a:cubicBezTo>
                <a:cubicBezTo>
                  <a:pt x="232" y="0"/>
                  <a:pt x="432" y="0"/>
                  <a:pt x="528" y="16"/>
                </a:cubicBezTo>
                <a:cubicBezTo>
                  <a:pt x="624" y="32"/>
                  <a:pt x="688" y="96"/>
                  <a:pt x="720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54" name="Freeform 82">
            <a:extLst>
              <a:ext uri="{FF2B5EF4-FFF2-40B4-BE49-F238E27FC236}">
                <a16:creationId xmlns:a16="http://schemas.microsoft.com/office/drawing/2014/main" id="{B94F84EB-B58D-4A0D-9B51-A1A2A3748700}"/>
              </a:ext>
            </a:extLst>
          </p:cNvPr>
          <p:cNvSpPr>
            <a:spLocks/>
          </p:cNvSpPr>
          <p:nvPr/>
        </p:nvSpPr>
        <p:spPr bwMode="auto">
          <a:xfrm>
            <a:off x="2484438" y="2093913"/>
            <a:ext cx="757237" cy="219075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42AD7BCC-17A6-458F-8B37-4454AB76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79F9A-078D-4383-9A0A-A08C9EF9708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400"/>
          </a:p>
        </p:txBody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id="{BD283A6D-F28F-455B-A90A-69932ADA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7524" name="Group 3">
            <a:extLst>
              <a:ext uri="{FF2B5EF4-FFF2-40B4-BE49-F238E27FC236}">
                <a16:creationId xmlns:a16="http://schemas.microsoft.com/office/drawing/2014/main" id="{7E69FF73-0CAB-442D-83EE-F2D7C1FFCAC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766763"/>
            <a:ext cx="8153400" cy="3994150"/>
            <a:chOff x="336" y="297"/>
            <a:chExt cx="5136" cy="2516"/>
          </a:xfrm>
        </p:grpSpPr>
        <p:sp>
          <p:nvSpPr>
            <p:cNvPr id="107525" name="Line 4">
              <a:extLst>
                <a:ext uri="{FF2B5EF4-FFF2-40B4-BE49-F238E27FC236}">
                  <a16:creationId xmlns:a16="http://schemas.microsoft.com/office/drawing/2014/main" id="{CF1C299F-A40B-4DCA-BC84-F375C3C09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6" name="Line 5">
              <a:extLst>
                <a:ext uri="{FF2B5EF4-FFF2-40B4-BE49-F238E27FC236}">
                  <a16:creationId xmlns:a16="http://schemas.microsoft.com/office/drawing/2014/main" id="{837F3DF1-B799-4B93-AFE6-F5DD2AD1F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171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7" name="Line 6">
              <a:extLst>
                <a:ext uri="{FF2B5EF4-FFF2-40B4-BE49-F238E27FC236}">
                  <a16:creationId xmlns:a16="http://schemas.microsoft.com/office/drawing/2014/main" id="{1B623489-B0C5-4498-80FC-B4E478C39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38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Line 7">
              <a:extLst>
                <a:ext uri="{FF2B5EF4-FFF2-40B4-BE49-F238E27FC236}">
                  <a16:creationId xmlns:a16="http://schemas.microsoft.com/office/drawing/2014/main" id="{CB84C663-9A96-43F7-812F-4C59676A2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9" name="Oval 8">
              <a:extLst>
                <a:ext uri="{FF2B5EF4-FFF2-40B4-BE49-F238E27FC236}">
                  <a16:creationId xmlns:a16="http://schemas.microsoft.com/office/drawing/2014/main" id="{B15AD678-AB53-47B4-9A06-AC110F86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30" name="Line 9">
              <a:extLst>
                <a:ext uri="{FF2B5EF4-FFF2-40B4-BE49-F238E27FC236}">
                  <a16:creationId xmlns:a16="http://schemas.microsoft.com/office/drawing/2014/main" id="{E18CD2D2-24BA-4498-B3A3-B0DCD3623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10">
              <a:extLst>
                <a:ext uri="{FF2B5EF4-FFF2-40B4-BE49-F238E27FC236}">
                  <a16:creationId xmlns:a16="http://schemas.microsoft.com/office/drawing/2014/main" id="{A397B480-3A58-42BD-81BD-A4DA6D560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Line 11">
              <a:extLst>
                <a:ext uri="{FF2B5EF4-FFF2-40B4-BE49-F238E27FC236}">
                  <a16:creationId xmlns:a16="http://schemas.microsoft.com/office/drawing/2014/main" id="{18285091-D24F-40A3-A3B7-FC64B4936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32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12">
              <a:extLst>
                <a:ext uri="{FF2B5EF4-FFF2-40B4-BE49-F238E27FC236}">
                  <a16:creationId xmlns:a16="http://schemas.microsoft.com/office/drawing/2014/main" id="{82A4E187-835E-4845-9E26-A705C1EEC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Line 13">
              <a:extLst>
                <a:ext uri="{FF2B5EF4-FFF2-40B4-BE49-F238E27FC236}">
                  <a16:creationId xmlns:a16="http://schemas.microsoft.com/office/drawing/2014/main" id="{1A9AF64B-6AC0-4B71-BE65-4F8F0EDB3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Line 14">
              <a:extLst>
                <a:ext uri="{FF2B5EF4-FFF2-40B4-BE49-F238E27FC236}">
                  <a16:creationId xmlns:a16="http://schemas.microsoft.com/office/drawing/2014/main" id="{F87C28CA-2A15-407E-9E72-6809FE02B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6" name="Line 15">
              <a:extLst>
                <a:ext uri="{FF2B5EF4-FFF2-40B4-BE49-F238E27FC236}">
                  <a16:creationId xmlns:a16="http://schemas.microsoft.com/office/drawing/2014/main" id="{4101F579-525C-41E3-A384-F8C679F1A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Line 16">
              <a:extLst>
                <a:ext uri="{FF2B5EF4-FFF2-40B4-BE49-F238E27FC236}">
                  <a16:creationId xmlns:a16="http://schemas.microsoft.com/office/drawing/2014/main" id="{C40FC9A4-7B4D-4842-A94B-5E7936206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8" name="Line 17">
              <a:extLst>
                <a:ext uri="{FF2B5EF4-FFF2-40B4-BE49-F238E27FC236}">
                  <a16:creationId xmlns:a16="http://schemas.microsoft.com/office/drawing/2014/main" id="{36B4792B-DF57-4AFC-94ED-DA9BA10E7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9" name="Oval 18">
              <a:extLst>
                <a:ext uri="{FF2B5EF4-FFF2-40B4-BE49-F238E27FC236}">
                  <a16:creationId xmlns:a16="http://schemas.microsoft.com/office/drawing/2014/main" id="{27CFE554-30AA-4406-9357-8EF4696B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0" name="Line 19">
              <a:extLst>
                <a:ext uri="{FF2B5EF4-FFF2-40B4-BE49-F238E27FC236}">
                  <a16:creationId xmlns:a16="http://schemas.microsoft.com/office/drawing/2014/main" id="{2D376136-D7DD-4327-9B9F-A33F57164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1" name="Line 20">
              <a:extLst>
                <a:ext uri="{FF2B5EF4-FFF2-40B4-BE49-F238E27FC236}">
                  <a16:creationId xmlns:a16="http://schemas.microsoft.com/office/drawing/2014/main" id="{2BD7E5B3-68C1-48B6-A897-357E8533B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2" name="Line 21">
              <a:extLst>
                <a:ext uri="{FF2B5EF4-FFF2-40B4-BE49-F238E27FC236}">
                  <a16:creationId xmlns:a16="http://schemas.microsoft.com/office/drawing/2014/main" id="{E8ACC7C4-51C0-4364-89CF-A2301B93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Line 22">
              <a:extLst>
                <a:ext uri="{FF2B5EF4-FFF2-40B4-BE49-F238E27FC236}">
                  <a16:creationId xmlns:a16="http://schemas.microsoft.com/office/drawing/2014/main" id="{0676D135-88F6-414B-8B5C-AA7CC7EA3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4" name="Line 23">
              <a:extLst>
                <a:ext uri="{FF2B5EF4-FFF2-40B4-BE49-F238E27FC236}">
                  <a16:creationId xmlns:a16="http://schemas.microsoft.com/office/drawing/2014/main" id="{465F2A1B-9833-41D7-91A1-21C4A9014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Oval 24">
              <a:extLst>
                <a:ext uri="{FF2B5EF4-FFF2-40B4-BE49-F238E27FC236}">
                  <a16:creationId xmlns:a16="http://schemas.microsoft.com/office/drawing/2014/main" id="{16D58930-36BC-4261-A9A2-4CED6396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6" name="Oval 25">
              <a:extLst>
                <a:ext uri="{FF2B5EF4-FFF2-40B4-BE49-F238E27FC236}">
                  <a16:creationId xmlns:a16="http://schemas.microsoft.com/office/drawing/2014/main" id="{824B45C5-C68C-49C8-8DAA-0C2FDE5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7" name="Oval 26">
              <a:extLst>
                <a:ext uri="{FF2B5EF4-FFF2-40B4-BE49-F238E27FC236}">
                  <a16:creationId xmlns:a16="http://schemas.microsoft.com/office/drawing/2014/main" id="{185F18DE-0729-4835-990F-5D9F33AF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8" name="Oval 27">
              <a:extLst>
                <a:ext uri="{FF2B5EF4-FFF2-40B4-BE49-F238E27FC236}">
                  <a16:creationId xmlns:a16="http://schemas.microsoft.com/office/drawing/2014/main" id="{B076DDB8-65C1-4A2D-B3AD-F7897701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9" name="Oval 28">
              <a:extLst>
                <a:ext uri="{FF2B5EF4-FFF2-40B4-BE49-F238E27FC236}">
                  <a16:creationId xmlns:a16="http://schemas.microsoft.com/office/drawing/2014/main" id="{085C6DBD-1EE3-4398-B7C5-86978B4AB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0" name="Oval 29">
              <a:extLst>
                <a:ext uri="{FF2B5EF4-FFF2-40B4-BE49-F238E27FC236}">
                  <a16:creationId xmlns:a16="http://schemas.microsoft.com/office/drawing/2014/main" id="{1763084A-FAD7-4D23-A16B-5E130BCF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1" name="Oval 30">
              <a:extLst>
                <a:ext uri="{FF2B5EF4-FFF2-40B4-BE49-F238E27FC236}">
                  <a16:creationId xmlns:a16="http://schemas.microsoft.com/office/drawing/2014/main" id="{3E926494-C2F8-4B05-8863-D6E2E360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2" name="Oval 31">
              <a:extLst>
                <a:ext uri="{FF2B5EF4-FFF2-40B4-BE49-F238E27FC236}">
                  <a16:creationId xmlns:a16="http://schemas.microsoft.com/office/drawing/2014/main" id="{36915901-6EAF-4753-9ABB-AE887191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3" name="Oval 32">
              <a:extLst>
                <a:ext uri="{FF2B5EF4-FFF2-40B4-BE49-F238E27FC236}">
                  <a16:creationId xmlns:a16="http://schemas.microsoft.com/office/drawing/2014/main" id="{AE17A70D-CCBD-4AC5-B396-08B03723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4" name="Oval 33">
              <a:extLst>
                <a:ext uri="{FF2B5EF4-FFF2-40B4-BE49-F238E27FC236}">
                  <a16:creationId xmlns:a16="http://schemas.microsoft.com/office/drawing/2014/main" id="{1B0D99EF-3C31-4C77-8260-A9F003ED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5" name="Oval 34">
              <a:extLst>
                <a:ext uri="{FF2B5EF4-FFF2-40B4-BE49-F238E27FC236}">
                  <a16:creationId xmlns:a16="http://schemas.microsoft.com/office/drawing/2014/main" id="{2495239D-2196-495B-91AC-81829488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6" name="Oval 35">
              <a:extLst>
                <a:ext uri="{FF2B5EF4-FFF2-40B4-BE49-F238E27FC236}">
                  <a16:creationId xmlns:a16="http://schemas.microsoft.com/office/drawing/2014/main" id="{9AA5E9EC-6787-4C46-B1DC-86D87184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7" name="Oval 36">
              <a:extLst>
                <a:ext uri="{FF2B5EF4-FFF2-40B4-BE49-F238E27FC236}">
                  <a16:creationId xmlns:a16="http://schemas.microsoft.com/office/drawing/2014/main" id="{D15FB9F9-4644-4E3A-98E0-7061C902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8" name="Oval 37">
              <a:extLst>
                <a:ext uri="{FF2B5EF4-FFF2-40B4-BE49-F238E27FC236}">
                  <a16:creationId xmlns:a16="http://schemas.microsoft.com/office/drawing/2014/main" id="{84DDB08D-DD35-4451-9AE4-9695B1B4B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9" name="Text Box 38">
              <a:extLst>
                <a:ext uri="{FF2B5EF4-FFF2-40B4-BE49-F238E27FC236}">
                  <a16:creationId xmlns:a16="http://schemas.microsoft.com/office/drawing/2014/main" id="{B52F7961-77DF-431B-BC57-C1C88AEF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39">
              <a:extLst>
                <a:ext uri="{FF2B5EF4-FFF2-40B4-BE49-F238E27FC236}">
                  <a16:creationId xmlns:a16="http://schemas.microsoft.com/office/drawing/2014/main" id="{480F5D0B-9964-4050-B30F-92B0D0DCF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40">
              <a:extLst>
                <a:ext uri="{FF2B5EF4-FFF2-40B4-BE49-F238E27FC236}">
                  <a16:creationId xmlns:a16="http://schemas.microsoft.com/office/drawing/2014/main" id="{252DCE11-406B-4F1B-973D-7BDB8366B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2" name="Text Box 41">
              <a:extLst>
                <a:ext uri="{FF2B5EF4-FFF2-40B4-BE49-F238E27FC236}">
                  <a16:creationId xmlns:a16="http://schemas.microsoft.com/office/drawing/2014/main" id="{B90C5B7C-A3FB-49B0-988F-EE0DC2174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3" name="Text Box 42">
              <a:extLst>
                <a:ext uri="{FF2B5EF4-FFF2-40B4-BE49-F238E27FC236}">
                  <a16:creationId xmlns:a16="http://schemas.microsoft.com/office/drawing/2014/main" id="{A099C1D6-CFC7-429A-A694-36DCBE17B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4" name="Text Box 43">
              <a:extLst>
                <a:ext uri="{FF2B5EF4-FFF2-40B4-BE49-F238E27FC236}">
                  <a16:creationId xmlns:a16="http://schemas.microsoft.com/office/drawing/2014/main" id="{A1E76986-0C48-4734-BBFC-7690EF143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5" name="Text Box 44">
              <a:extLst>
                <a:ext uri="{FF2B5EF4-FFF2-40B4-BE49-F238E27FC236}">
                  <a16:creationId xmlns:a16="http://schemas.microsoft.com/office/drawing/2014/main" id="{E20648DF-6A80-437C-9BC0-DF01849AA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6" name="Text Box 45">
              <a:extLst>
                <a:ext uri="{FF2B5EF4-FFF2-40B4-BE49-F238E27FC236}">
                  <a16:creationId xmlns:a16="http://schemas.microsoft.com/office/drawing/2014/main" id="{B96B70A1-F956-4223-B58E-205CAC1F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392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7" name="Text Box 46">
              <a:extLst>
                <a:ext uri="{FF2B5EF4-FFF2-40B4-BE49-F238E27FC236}">
                  <a16:creationId xmlns:a16="http://schemas.microsoft.com/office/drawing/2014/main" id="{2EA8D577-0BA0-442A-8300-49EAA385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1920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8" name="Text Box 47">
              <a:extLst>
                <a:ext uri="{FF2B5EF4-FFF2-40B4-BE49-F238E27FC236}">
                  <a16:creationId xmlns:a16="http://schemas.microsoft.com/office/drawing/2014/main" id="{DDA4D8D3-6D09-4EC1-9F16-10190DD15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9" name="Text Box 48">
              <a:extLst>
                <a:ext uri="{FF2B5EF4-FFF2-40B4-BE49-F238E27FC236}">
                  <a16:creationId xmlns:a16="http://schemas.microsoft.com/office/drawing/2014/main" id="{3E4F5323-906C-443F-932D-7C26E865C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0" name="Text Box 49">
              <a:extLst>
                <a:ext uri="{FF2B5EF4-FFF2-40B4-BE49-F238E27FC236}">
                  <a16:creationId xmlns:a16="http://schemas.microsoft.com/office/drawing/2014/main" id="{9B47E6C4-F09E-4111-87E1-4389A4776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50">
              <a:extLst>
                <a:ext uri="{FF2B5EF4-FFF2-40B4-BE49-F238E27FC236}">
                  <a16:creationId xmlns:a16="http://schemas.microsoft.com/office/drawing/2014/main" id="{1D99C01E-D3C5-4368-BAFE-E9C3639BC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2" name="Text Box 51">
              <a:extLst>
                <a:ext uri="{FF2B5EF4-FFF2-40B4-BE49-F238E27FC236}">
                  <a16:creationId xmlns:a16="http://schemas.microsoft.com/office/drawing/2014/main" id="{C799EFDA-DD53-429E-B1BF-09F972A4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3" name="Text Box 52">
              <a:extLst>
                <a:ext uri="{FF2B5EF4-FFF2-40B4-BE49-F238E27FC236}">
                  <a16:creationId xmlns:a16="http://schemas.microsoft.com/office/drawing/2014/main" id="{D836D845-DB81-48AC-9669-B9A506DE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4" name="Text Box 53">
              <a:extLst>
                <a:ext uri="{FF2B5EF4-FFF2-40B4-BE49-F238E27FC236}">
                  <a16:creationId xmlns:a16="http://schemas.microsoft.com/office/drawing/2014/main" id="{4FCF1701-4B88-46CD-97DD-C38F889B0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02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5" name="Text Box 54">
              <a:extLst>
                <a:ext uri="{FF2B5EF4-FFF2-40B4-BE49-F238E27FC236}">
                  <a16:creationId xmlns:a16="http://schemas.microsoft.com/office/drawing/2014/main" id="{B1294686-791C-4866-AEC3-1F524AC39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6" name="Text Box 55">
              <a:extLst>
                <a:ext uri="{FF2B5EF4-FFF2-40B4-BE49-F238E27FC236}">
                  <a16:creationId xmlns:a16="http://schemas.microsoft.com/office/drawing/2014/main" id="{609355A7-5FE7-41F6-B3E4-A64243B03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7" name="Text Box 56">
              <a:extLst>
                <a:ext uri="{FF2B5EF4-FFF2-40B4-BE49-F238E27FC236}">
                  <a16:creationId xmlns:a16="http://schemas.microsoft.com/office/drawing/2014/main" id="{1BEF0646-60E2-427B-9600-7C55AD2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8" name="Text Box 57">
              <a:extLst>
                <a:ext uri="{FF2B5EF4-FFF2-40B4-BE49-F238E27FC236}">
                  <a16:creationId xmlns:a16="http://schemas.microsoft.com/office/drawing/2014/main" id="{23C27204-70B8-41AD-A316-002E0D348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9" name="Text Box 58">
              <a:extLst>
                <a:ext uri="{FF2B5EF4-FFF2-40B4-BE49-F238E27FC236}">
                  <a16:creationId xmlns:a16="http://schemas.microsoft.com/office/drawing/2014/main" id="{EEC7A704-A947-45A8-A514-7932FCA03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0" name="Text Box 59">
              <a:extLst>
                <a:ext uri="{FF2B5EF4-FFF2-40B4-BE49-F238E27FC236}">
                  <a16:creationId xmlns:a16="http://schemas.microsoft.com/office/drawing/2014/main" id="{E56C9E68-A834-4D03-8C1A-FE7E05B7D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" y="16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1" name="Text Box 60">
              <a:extLst>
                <a:ext uri="{FF2B5EF4-FFF2-40B4-BE49-F238E27FC236}">
                  <a16:creationId xmlns:a16="http://schemas.microsoft.com/office/drawing/2014/main" id="{B2BE7E6F-E9A3-4F07-AFD7-A0811CE4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2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2" name="Text Box 61">
              <a:extLst>
                <a:ext uri="{FF2B5EF4-FFF2-40B4-BE49-F238E27FC236}">
                  <a16:creationId xmlns:a16="http://schemas.microsoft.com/office/drawing/2014/main" id="{4557048F-25C4-44A6-84C8-8721CC30E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3" name="Text Box 62">
              <a:extLst>
                <a:ext uri="{FF2B5EF4-FFF2-40B4-BE49-F238E27FC236}">
                  <a16:creationId xmlns:a16="http://schemas.microsoft.com/office/drawing/2014/main" id="{79F56EAF-01CE-4840-8214-8C9E3682B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4" name="Text Box 63">
              <a:extLst>
                <a:ext uri="{FF2B5EF4-FFF2-40B4-BE49-F238E27FC236}">
                  <a16:creationId xmlns:a16="http://schemas.microsoft.com/office/drawing/2014/main" id="{309ABACC-E5FC-4B26-87DC-E09AA6614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5" name="Text Box 64">
              <a:extLst>
                <a:ext uri="{FF2B5EF4-FFF2-40B4-BE49-F238E27FC236}">
                  <a16:creationId xmlns:a16="http://schemas.microsoft.com/office/drawing/2014/main" id="{4953E0FA-8769-4DD7-B17C-AFD711BF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16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6" name="Text Box 65">
              <a:extLst>
                <a:ext uri="{FF2B5EF4-FFF2-40B4-BE49-F238E27FC236}">
                  <a16:creationId xmlns:a16="http://schemas.microsoft.com/office/drawing/2014/main" id="{A7C97D39-DC37-4F7C-AA7B-2119D1592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15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7" name="Text Box 66">
              <a:extLst>
                <a:ext uri="{FF2B5EF4-FFF2-40B4-BE49-F238E27FC236}">
                  <a16:creationId xmlns:a16="http://schemas.microsoft.com/office/drawing/2014/main" id="{436F154C-C671-4863-9198-5EA566CB0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8" name="Text Box 67">
              <a:extLst>
                <a:ext uri="{FF2B5EF4-FFF2-40B4-BE49-F238E27FC236}">
                  <a16:creationId xmlns:a16="http://schemas.microsoft.com/office/drawing/2014/main" id="{2B183427-6F8C-4E65-8D0C-645BF0996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9" name="Text Box 68">
              <a:extLst>
                <a:ext uri="{FF2B5EF4-FFF2-40B4-BE49-F238E27FC236}">
                  <a16:creationId xmlns:a16="http://schemas.microsoft.com/office/drawing/2014/main" id="{0BB935C0-95E4-42BA-A514-FCB3740A6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0" name="Text Box 69">
              <a:extLst>
                <a:ext uri="{FF2B5EF4-FFF2-40B4-BE49-F238E27FC236}">
                  <a16:creationId xmlns:a16="http://schemas.microsoft.com/office/drawing/2014/main" id="{7F2AB8FC-2AA7-4920-95B6-DDE983296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1" name="Text Box 70">
              <a:extLst>
                <a:ext uri="{FF2B5EF4-FFF2-40B4-BE49-F238E27FC236}">
                  <a16:creationId xmlns:a16="http://schemas.microsoft.com/office/drawing/2014/main" id="{8F99BED5-8DA4-4888-83FC-F2469EF2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2" name="Text Box 71">
              <a:extLst>
                <a:ext uri="{FF2B5EF4-FFF2-40B4-BE49-F238E27FC236}">
                  <a16:creationId xmlns:a16="http://schemas.microsoft.com/office/drawing/2014/main" id="{80F9E810-307B-46F0-B29B-C5FF1D283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3" name="Oval 72">
              <a:extLst>
                <a:ext uri="{FF2B5EF4-FFF2-40B4-BE49-F238E27FC236}">
                  <a16:creationId xmlns:a16="http://schemas.microsoft.com/office/drawing/2014/main" id="{767B4287-A5B0-4AF5-AA83-96E0CBB5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4" name="Oval 73">
              <a:extLst>
                <a:ext uri="{FF2B5EF4-FFF2-40B4-BE49-F238E27FC236}">
                  <a16:creationId xmlns:a16="http://schemas.microsoft.com/office/drawing/2014/main" id="{4143F595-C7AB-4A04-BE5E-411284B7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5" name="Text Box 74">
              <a:extLst>
                <a:ext uri="{FF2B5EF4-FFF2-40B4-BE49-F238E27FC236}">
                  <a16:creationId xmlns:a16="http://schemas.microsoft.com/office/drawing/2014/main" id="{F438C50A-1C2B-4E88-B214-EC22FFF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6" name="Text Box 75">
              <a:extLst>
                <a:ext uri="{FF2B5EF4-FFF2-40B4-BE49-F238E27FC236}">
                  <a16:creationId xmlns:a16="http://schemas.microsoft.com/office/drawing/2014/main" id="{D83E7A6F-C72B-4C2B-8FEC-698FD662B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7" name="Oval 76">
              <a:extLst>
                <a:ext uri="{FF2B5EF4-FFF2-40B4-BE49-F238E27FC236}">
                  <a16:creationId xmlns:a16="http://schemas.microsoft.com/office/drawing/2014/main" id="{A5017E9C-79D4-4333-8E73-A0B43506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8" name="Text Box 77">
              <a:extLst>
                <a:ext uri="{FF2B5EF4-FFF2-40B4-BE49-F238E27FC236}">
                  <a16:creationId xmlns:a16="http://schemas.microsoft.com/office/drawing/2014/main" id="{F1978E68-69A8-4D7E-BA4F-DDDE9F22D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9" name="Text Box 78">
              <a:extLst>
                <a:ext uri="{FF2B5EF4-FFF2-40B4-BE49-F238E27FC236}">
                  <a16:creationId xmlns:a16="http://schemas.microsoft.com/office/drawing/2014/main" id="{B30529F7-3F13-4AE4-8A79-8D17FB79F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8E3289A8-8728-4959-BE24-2334A53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0924E-F3EE-43E7-ACD5-3C2620DD9E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9682D62-F9ED-48B5-A31E-57E773CD3E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68538" y="404813"/>
            <a:ext cx="4013200" cy="900112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树的高度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7D1BB45-0A2A-4DDF-BEF9-2C5E5324156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96975"/>
            <a:ext cx="8070850" cy="5410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设在新结点插入前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树的高度为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，结点个数为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，则插入一个新结点的时间是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O(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。对于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树来说，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多大？</a:t>
            </a:r>
          </a:p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设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h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是高度为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树的最小结点数。根的一棵子树的高度为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，另一棵子树的高度为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，这两棵子树也是高度平衡的。因此有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= 0   (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空树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1    (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仅有根结点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+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-2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+1 ,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&gt; 1</a:t>
            </a:r>
          </a:p>
        </p:txBody>
      </p:sp>
    </p:spTree>
  </p:cSld>
  <p:clrMapOvr>
    <a:masterClrMapping/>
  </p:clrMapOvr>
  <p:transition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06A8A138-5E73-45CC-BE83-F09CFCF3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009BF-59E3-4D44-9B9D-97098C8CDD4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E8F5434-590D-4124-9A29-F34F851B64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22288" y="685800"/>
            <a:ext cx="8153400" cy="6019800"/>
          </a:xfrm>
          <a:blipFill rotWithShape="0">
            <a:blip r:embed="rId2"/>
            <a:stretch>
              <a:fillRect l="-224" t="-2026" r="-1720" b="-141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EFC2EB2-1AFB-41CD-B858-FB8C4779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9573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DE3C250-E6B3-4AF5-9EBC-DCE0286F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6200775"/>
            <a:ext cx="501650" cy="360363"/>
          </a:xfrm>
          <a:prstGeom prst="actionButtonBeginning">
            <a:avLst/>
          </a:prstGeom>
          <a:solidFill>
            <a:srgbClr val="C0C0C0">
              <a:alpha val="98822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53742-BFB1-4EE9-8436-65DBABFC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ECFD2-F439-4D13-AD20-6FA596D917C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1118600-D5F2-41F5-B0DC-0D092C29D0AF}"/>
              </a:ext>
            </a:extLst>
          </p:cNvPr>
          <p:cNvSpPr txBox="1">
            <a:spLocks/>
          </p:cNvSpPr>
          <p:nvPr/>
        </p:nvSpPr>
        <p:spPr bwMode="auto">
          <a:xfrm>
            <a:off x="454025" y="8382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kern="0"/>
              <a:t>  </a:t>
            </a:r>
            <a:r>
              <a:rPr lang="zh-CN" altLang="zh-CN" sz="3600" kern="0"/>
              <a:t>第 </a:t>
            </a:r>
            <a:r>
              <a:rPr lang="en-US" altLang="zh-CN" sz="3600" kern="0"/>
              <a:t>7 </a:t>
            </a:r>
            <a:r>
              <a:rPr lang="zh-CN" altLang="zh-CN" sz="3600" kern="0"/>
              <a:t>章</a:t>
            </a:r>
            <a:r>
              <a:rPr lang="en-US" altLang="zh-CN" sz="3600" kern="0"/>
              <a:t> </a:t>
            </a:r>
            <a:r>
              <a:rPr lang="zh-CN" altLang="en-US" sz="3600" kern="0"/>
              <a:t>作业</a:t>
            </a:r>
            <a:br>
              <a:rPr lang="zh-CN" altLang="zh-CN" kern="0"/>
            </a:br>
            <a:r>
              <a:rPr lang="en-US" altLang="zh-CN" kern="0"/>
              <a:t> </a:t>
            </a:r>
            <a:endParaRPr lang="zh-CN" altLang="en-US" kern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73D303-EC54-4F84-B322-A9BD3EED252E}"/>
              </a:ext>
            </a:extLst>
          </p:cNvPr>
          <p:cNvSpPr txBox="1">
            <a:spLocks/>
          </p:cNvSpPr>
          <p:nvPr/>
        </p:nvSpPr>
        <p:spPr bwMode="auto">
          <a:xfrm>
            <a:off x="1123950" y="1744663"/>
            <a:ext cx="8164513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(1)  </a:t>
            </a:r>
            <a:r>
              <a:rPr lang="zh-CN" altLang="zh-CN" sz="2800" kern="0"/>
              <a:t>第 </a:t>
            </a:r>
            <a:r>
              <a:rPr lang="en-US" altLang="zh-CN" sz="2800" kern="0"/>
              <a:t>342 </a:t>
            </a:r>
            <a:r>
              <a:rPr lang="zh-CN" altLang="zh-CN" sz="2800" kern="0"/>
              <a:t>页，</a:t>
            </a:r>
            <a:r>
              <a:rPr lang="en-US" altLang="zh-CN" sz="2800" kern="0"/>
              <a:t>7.2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(2)  </a:t>
            </a:r>
            <a:r>
              <a:rPr lang="zh-CN" altLang="zh-CN" sz="2800" kern="0"/>
              <a:t>第 </a:t>
            </a:r>
            <a:r>
              <a:rPr lang="en-US" altLang="zh-CN" sz="2800" kern="0"/>
              <a:t>342 </a:t>
            </a:r>
            <a:r>
              <a:rPr lang="zh-CN" altLang="zh-CN" sz="2800" kern="0"/>
              <a:t>页，</a:t>
            </a:r>
            <a:r>
              <a:rPr lang="en-US" altLang="zh-CN" sz="2800" kern="0"/>
              <a:t>7.3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(3)  </a:t>
            </a:r>
            <a:r>
              <a:rPr lang="zh-CN" altLang="zh-CN" sz="2800" kern="0"/>
              <a:t>第 </a:t>
            </a:r>
            <a:r>
              <a:rPr lang="en-US" altLang="zh-CN" sz="2800" kern="0"/>
              <a:t>342 </a:t>
            </a:r>
            <a:r>
              <a:rPr lang="zh-CN" altLang="zh-CN" sz="2800" kern="0"/>
              <a:t>页，</a:t>
            </a:r>
            <a:r>
              <a:rPr lang="en-US" altLang="zh-CN" sz="2800" kern="0"/>
              <a:t>7.8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(4)  </a:t>
            </a:r>
            <a:r>
              <a:rPr lang="zh-CN" altLang="zh-CN" sz="2800" kern="0"/>
              <a:t>第 </a:t>
            </a:r>
            <a:r>
              <a:rPr lang="en-US" altLang="zh-CN" sz="2800" kern="0"/>
              <a:t>343 </a:t>
            </a:r>
            <a:r>
              <a:rPr lang="zh-CN" altLang="zh-CN" sz="2800" kern="0"/>
              <a:t>页，</a:t>
            </a:r>
            <a:r>
              <a:rPr lang="en-US" altLang="zh-CN" sz="2800" kern="0"/>
              <a:t>7.15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(5)  </a:t>
            </a:r>
            <a:r>
              <a:rPr lang="zh-CN" altLang="zh-CN" sz="2800" kern="0"/>
              <a:t>第 </a:t>
            </a:r>
            <a:r>
              <a:rPr lang="en-US" altLang="zh-CN" sz="2800" kern="0"/>
              <a:t>343 </a:t>
            </a:r>
            <a:r>
              <a:rPr lang="zh-CN" altLang="zh-CN" sz="2800" kern="0"/>
              <a:t>页，</a:t>
            </a:r>
            <a:r>
              <a:rPr lang="en-US" altLang="zh-CN" sz="2800" kern="0"/>
              <a:t>7.16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br>
              <a:rPr lang="en-US" altLang="zh-CN" sz="2800" kern="0"/>
            </a:br>
            <a:endParaRPr lang="zh-CN" altLang="en-US" sz="2800" kern="0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BF82541-D726-4CE8-AFA9-58FEEC6BEF56}"/>
              </a:ext>
            </a:extLst>
          </p:cNvPr>
          <p:cNvSpPr txBox="1">
            <a:spLocks/>
          </p:cNvSpPr>
          <p:nvPr/>
        </p:nvSpPr>
        <p:spPr bwMode="auto">
          <a:xfrm>
            <a:off x="67056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79A3D-ACF5-4361-86D7-6929CB3E8FC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2477543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4494</TotalTime>
  <Words>9099</Words>
  <Application>Microsoft Office PowerPoint</Application>
  <PresentationFormat>全屏显示(4:3)</PresentationFormat>
  <Paragraphs>1583</Paragraphs>
  <Slides>97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仿宋_GB2312</vt:lpstr>
      <vt:lpstr>华文新魏</vt:lpstr>
      <vt:lpstr>楷体_GB2312</vt:lpstr>
      <vt:lpstr>隶书</vt:lpstr>
      <vt:lpstr>宋体</vt:lpstr>
      <vt:lpstr>Arial</vt:lpstr>
      <vt:lpstr>Arial Narrow</vt:lpstr>
      <vt:lpstr>Courier New</vt:lpstr>
      <vt:lpstr>Times New Roman</vt:lpstr>
      <vt:lpstr>Wingdings</vt:lpstr>
      <vt:lpstr>古瓶荷花</vt:lpstr>
      <vt:lpstr>公式</vt:lpstr>
      <vt:lpstr>第七章  搜索结构</vt:lpstr>
      <vt:lpstr>静态搜索表</vt:lpstr>
      <vt:lpstr>PowerPoint 演示文稿</vt:lpstr>
      <vt:lpstr>静态搜索表</vt:lpstr>
      <vt:lpstr>数据表与搜索表的类定义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顺序搜索（Sequential Search） </vt:lpstr>
      <vt:lpstr>PowerPoint 演示文稿</vt:lpstr>
      <vt:lpstr>使用监视哨的顺序搜索算法 </vt:lpstr>
      <vt:lpstr>PowerPoint 演示文稿</vt:lpstr>
      <vt:lpstr>顺序搜索的递归算法</vt:lpstr>
      <vt:lpstr>顺序搜索的递归算法</vt:lpstr>
      <vt:lpstr>顺序搜索的平均搜索长度</vt:lpstr>
      <vt:lpstr>PowerPoint 演示文稿</vt:lpstr>
      <vt:lpstr>PowerPoint 演示文稿</vt:lpstr>
      <vt:lpstr>PowerPoint 演示文稿</vt:lpstr>
      <vt:lpstr>基于有序顺序表的折半搜索</vt:lpstr>
      <vt:lpstr>PowerPoint 演示文稿</vt:lpstr>
      <vt:lpstr>PowerPoint 演示文稿</vt:lpstr>
      <vt:lpstr>PowerPoint 演示文稿</vt:lpstr>
      <vt:lpstr>PowerPoint 演示文稿</vt:lpstr>
      <vt:lpstr>折半搜索算法的性能分析</vt:lpstr>
      <vt:lpstr>PowerPoint 演示文稿</vt:lpstr>
      <vt:lpstr>二叉搜索树 ( Binary Search Tree )</vt:lpstr>
      <vt:lpstr>二叉搜索树例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二叉搜索树的搜索算法</vt:lpstr>
      <vt:lpstr>PowerPoint 演示文稿</vt:lpstr>
      <vt:lpstr>PowerPoint 演示文稿</vt:lpstr>
      <vt:lpstr>PowerPoint 演示文稿</vt:lpstr>
      <vt:lpstr>PowerPoint 演示文稿</vt:lpstr>
      <vt:lpstr>二叉搜索树的插入算法</vt:lpstr>
      <vt:lpstr>二叉搜索树的插入</vt:lpstr>
      <vt:lpstr>二叉搜索树的插入算法</vt:lpstr>
      <vt:lpstr>PowerPoint 演示文稿</vt:lpstr>
      <vt:lpstr>PowerPoint 演示文稿</vt:lpstr>
      <vt:lpstr>PowerPoint 演示文稿</vt:lpstr>
      <vt:lpstr>二叉搜索树的删除算法</vt:lpstr>
      <vt:lpstr>PowerPoint 演示文稿</vt:lpstr>
      <vt:lpstr>PowerPoint 演示文稿</vt:lpstr>
      <vt:lpstr>二叉搜索树的删除算法</vt:lpstr>
      <vt:lpstr>PowerPoint 演示文稿</vt:lpstr>
      <vt:lpstr>PowerPoint 演示文稿</vt:lpstr>
      <vt:lpstr>AVL树  高度平衡的二叉搜索树</vt:lpstr>
      <vt:lpstr>结点的平衡因子 bf (balance factor)</vt:lpstr>
      <vt:lpstr>AVL树的类定义 </vt:lpstr>
      <vt:lpstr>PowerPoint 演示文稿</vt:lpstr>
      <vt:lpstr>PowerPoint 演示文稿</vt:lpstr>
      <vt:lpstr>PowerPoint 演示文稿</vt:lpstr>
      <vt:lpstr>平衡化旋转</vt:lpstr>
      <vt:lpstr>PowerPoint 演示文稿</vt:lpstr>
      <vt:lpstr>左单旋转 (RotateLeft )</vt:lpstr>
      <vt:lpstr>PowerPoint 演示文稿</vt:lpstr>
      <vt:lpstr>右单旋转 (RotateRight )</vt:lpstr>
      <vt:lpstr>PowerPoint 演示文稿</vt:lpstr>
      <vt:lpstr>先左后右双旋转 (RotationLeftRight)</vt:lpstr>
      <vt:lpstr>PowerPoint 演示文稿</vt:lpstr>
      <vt:lpstr>PowerPoint 演示文稿</vt:lpstr>
      <vt:lpstr>PowerPoint 演示文稿</vt:lpstr>
      <vt:lpstr>先右后左双旋转 (RotationRightLeft)</vt:lpstr>
      <vt:lpstr>PowerPoint 演示文稿</vt:lpstr>
      <vt:lpstr>PowerPoint 演示文稿</vt:lpstr>
      <vt:lpstr>PowerPoint 演示文稿</vt:lpstr>
      <vt:lpstr>AVL树的插入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AVL树的高度</vt:lpstr>
      <vt:lpstr>PowerPoint 演示文稿</vt:lpstr>
      <vt:lpstr>PowerPoint 演示文稿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姜远</dc:creator>
  <cp:lastModifiedBy>永铭 田</cp:lastModifiedBy>
  <cp:revision>91</cp:revision>
  <dcterms:created xsi:type="dcterms:W3CDTF">2006-02-16T14:22:17Z</dcterms:created>
  <dcterms:modified xsi:type="dcterms:W3CDTF">2024-01-07T03:00:04Z</dcterms:modified>
</cp:coreProperties>
</file>